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3255" r:id="rId5"/>
    <p:sldId id="2147481175" r:id="rId6"/>
    <p:sldId id="3260" r:id="rId7"/>
    <p:sldId id="2147481174" r:id="rId8"/>
    <p:sldId id="830" r:id="rId9"/>
    <p:sldId id="1725" r:id="rId10"/>
    <p:sldId id="1269" r:id="rId11"/>
    <p:sldId id="1636" r:id="rId12"/>
    <p:sldId id="1622" r:id="rId13"/>
    <p:sldId id="1623" r:id="rId14"/>
    <p:sldId id="1724" r:id="rId15"/>
    <p:sldId id="1624" r:id="rId16"/>
    <p:sldId id="1627" r:id="rId17"/>
    <p:sldId id="1629" r:id="rId18"/>
    <p:sldId id="1653" r:id="rId19"/>
    <p:sldId id="297" r:id="rId20"/>
    <p:sldId id="1614" r:id="rId21"/>
    <p:sldId id="1634" r:id="rId22"/>
    <p:sldId id="1609" r:id="rId23"/>
    <p:sldId id="1630" r:id="rId24"/>
    <p:sldId id="1631" r:id="rId25"/>
    <p:sldId id="1658" r:id="rId26"/>
    <p:sldId id="1640" r:id="rId27"/>
    <p:sldId id="1632" r:id="rId28"/>
    <p:sldId id="1659" r:id="rId29"/>
    <p:sldId id="1458" r:id="rId30"/>
    <p:sldId id="280" r:id="rId31"/>
    <p:sldId id="300" r:id="rId32"/>
    <p:sldId id="1665" r:id="rId33"/>
    <p:sldId id="1619" r:id="rId34"/>
    <p:sldId id="1612" r:id="rId35"/>
    <p:sldId id="1617" r:id="rId36"/>
    <p:sldId id="1618" r:id="rId37"/>
    <p:sldId id="1699" r:id="rId38"/>
    <p:sldId id="1667" r:id="rId39"/>
    <p:sldId id="1134" r:id="rId40"/>
    <p:sldId id="1669" r:id="rId41"/>
    <p:sldId id="256" r:id="rId42"/>
    <p:sldId id="1670" r:id="rId43"/>
    <p:sldId id="470" r:id="rId44"/>
    <p:sldId id="1633" r:id="rId45"/>
    <p:sldId id="1257" r:id="rId46"/>
    <p:sldId id="1208" r:id="rId47"/>
    <p:sldId id="1726" r:id="rId48"/>
    <p:sldId id="1360" r:id="rId49"/>
    <p:sldId id="1697" r:id="rId50"/>
    <p:sldId id="5067" r:id="rId51"/>
    <p:sldId id="5057" r:id="rId52"/>
    <p:sldId id="506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F08611-B5F8-E9D4-4720-A5BEC2E4B2A6}" name="Hugh Siegel" initials="HS" userId="S::hs3000@ICAPatColumbia.onmicrosoft.com::f7d9b961-affa-41ce-aea5-6773f49b7deb" providerId="AD"/>
  <p188:author id="{7A44171B-A6A9-FD31-980D-71D3FF1321E3}" name="Sara Hendery" initials="SH" userId="S::sh4267@icapatcolumbia.onmicrosoft.com::f325871a-63f3-4f08-ae16-74c23a15e324" providerId="AD"/>
  <p188:author id="{33B58338-84EF-A056-E21E-2CA1A91CD043}" name="Hendery, Sara E." initials="SH" userId="S::sh4267@cumc.columbia.edu::16b337ac-3e46-4492-bfe1-1439cfc44d58" providerId="AD"/>
  <p188:author id="{A7C88A6D-E8C8-5241-0104-B18DF2310F81}" name="Andrea Howard" initials="AH" userId="S::aah2138@icapatcolumbia.onmicrosoft.com::22239ad5-38c0-40df-9c2d-c8c92c8063c4" providerId="AD"/>
  <p188:author id="{AB99717E-C95B-2947-B53D-CFD828EA5B9F}" name="Heyi (Allison) Liu" initials="HL" userId="S::hl3641@icapatcolumbia.onmicrosoft.com::923267be-3983-4255-9097-bfe8a15a29e8" providerId="AD"/>
  <p188:author id="{96E1D58F-4806-8A6C-EA40-78C57A3C5C05}" name="Suzue Saito" initials="SS" userId="S::ss1117@icapatcolumbia.onmicrosoft.com::77c79040-86ea-415b-8f8f-1d7303f404a1" providerId="AD"/>
  <p188:author id="{53FEDFBB-820C-6188-ECD1-F0EBC3CA404B}" name="Sara Hendery" initials="SH" userId="S::sh4267@ICAPatColumbia.onmicrosoft.com::f325871a-63f3-4f08-ae16-74c23a15e3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lizabeth Rad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3699CF-CAE4-4C39-952D-8B7C9C2911B2}" v="13" dt="2025-12-16T12:25:27.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h Siegel" userId="f7d9b961-affa-41ce-aea5-6773f49b7deb" providerId="ADAL" clId="{0F5BF5D7-0CCE-49AD-B8A5-C114E0BB846D}"/>
    <pc:docChg chg="undo redo custSel addSld delSld modSld delMainMaster">
      <pc:chgData name="Hugh Siegel" userId="f7d9b961-affa-41ce-aea5-6773f49b7deb" providerId="ADAL" clId="{0F5BF5D7-0CCE-49AD-B8A5-C114E0BB846D}" dt="2025-12-16T12:50:17.317" v="125" actId="20577"/>
      <pc:docMkLst>
        <pc:docMk/>
      </pc:docMkLst>
      <pc:sldChg chg="add">
        <pc:chgData name="Hugh Siegel" userId="f7d9b961-affa-41ce-aea5-6773f49b7deb" providerId="ADAL" clId="{0F5BF5D7-0CCE-49AD-B8A5-C114E0BB846D}" dt="2025-12-15T19:43:51.113" v="16"/>
        <pc:sldMkLst>
          <pc:docMk/>
          <pc:sldMk cId="0" sldId="256"/>
        </pc:sldMkLst>
      </pc:sldChg>
      <pc:sldChg chg="del">
        <pc:chgData name="Hugh Siegel" userId="f7d9b961-affa-41ce-aea5-6773f49b7deb" providerId="ADAL" clId="{0F5BF5D7-0CCE-49AD-B8A5-C114E0BB846D}" dt="2025-12-15T19:43:27.487" v="15" actId="47"/>
        <pc:sldMkLst>
          <pc:docMk/>
          <pc:sldMk cId="16920274" sldId="263"/>
        </pc:sldMkLst>
      </pc:sldChg>
      <pc:sldChg chg="del">
        <pc:chgData name="Hugh Siegel" userId="f7d9b961-affa-41ce-aea5-6773f49b7deb" providerId="ADAL" clId="{0F5BF5D7-0CCE-49AD-B8A5-C114E0BB846D}" dt="2025-12-15T19:43:27.487" v="15" actId="47"/>
        <pc:sldMkLst>
          <pc:docMk/>
          <pc:sldMk cId="3303133314" sldId="267"/>
        </pc:sldMkLst>
      </pc:sldChg>
      <pc:sldChg chg="add">
        <pc:chgData name="Hugh Siegel" userId="f7d9b961-affa-41ce-aea5-6773f49b7deb" providerId="ADAL" clId="{0F5BF5D7-0CCE-49AD-B8A5-C114E0BB846D}" dt="2025-12-15T19:43:51.113" v="16"/>
        <pc:sldMkLst>
          <pc:docMk/>
          <pc:sldMk cId="0" sldId="280"/>
        </pc:sldMkLst>
      </pc:sldChg>
      <pc:sldChg chg="modSp add mod">
        <pc:chgData name="Hugh Siegel" userId="f7d9b961-affa-41ce-aea5-6773f49b7deb" providerId="ADAL" clId="{0F5BF5D7-0CCE-49AD-B8A5-C114E0BB846D}" dt="2025-12-15T19:43:51.284" v="17" actId="27636"/>
        <pc:sldMkLst>
          <pc:docMk/>
          <pc:sldMk cId="0" sldId="297"/>
        </pc:sldMkLst>
        <pc:spChg chg="mod">
          <ac:chgData name="Hugh Siegel" userId="f7d9b961-affa-41ce-aea5-6773f49b7deb" providerId="ADAL" clId="{0F5BF5D7-0CCE-49AD-B8A5-C114E0BB846D}" dt="2025-12-15T19:43:51.284" v="17" actId="27636"/>
          <ac:spMkLst>
            <pc:docMk/>
            <pc:sldMk cId="0" sldId="297"/>
            <ac:spMk id="31747" creationId="{4CFFD1F3-B8CB-4CDD-AC26-C3C43DD04F84}"/>
          </ac:spMkLst>
        </pc:spChg>
      </pc:sldChg>
      <pc:sldChg chg="add">
        <pc:chgData name="Hugh Siegel" userId="f7d9b961-affa-41ce-aea5-6773f49b7deb" providerId="ADAL" clId="{0F5BF5D7-0CCE-49AD-B8A5-C114E0BB846D}" dt="2025-12-15T19:43:51.113" v="16"/>
        <pc:sldMkLst>
          <pc:docMk/>
          <pc:sldMk cId="0" sldId="300"/>
        </pc:sldMkLst>
      </pc:sldChg>
      <pc:sldChg chg="add">
        <pc:chgData name="Hugh Siegel" userId="f7d9b961-affa-41ce-aea5-6773f49b7deb" providerId="ADAL" clId="{0F5BF5D7-0CCE-49AD-B8A5-C114E0BB846D}" dt="2025-12-15T19:43:51.113" v="16"/>
        <pc:sldMkLst>
          <pc:docMk/>
          <pc:sldMk cId="0" sldId="470"/>
        </pc:sldMkLst>
      </pc:sldChg>
      <pc:sldChg chg="add">
        <pc:chgData name="Hugh Siegel" userId="f7d9b961-affa-41ce-aea5-6773f49b7deb" providerId="ADAL" clId="{0F5BF5D7-0CCE-49AD-B8A5-C114E0BB846D}" dt="2025-12-15T19:43:51.113" v="16"/>
        <pc:sldMkLst>
          <pc:docMk/>
          <pc:sldMk cId="0" sldId="830"/>
        </pc:sldMkLst>
      </pc:sldChg>
      <pc:sldChg chg="add">
        <pc:chgData name="Hugh Siegel" userId="f7d9b961-affa-41ce-aea5-6773f49b7deb" providerId="ADAL" clId="{0F5BF5D7-0CCE-49AD-B8A5-C114E0BB846D}" dt="2025-12-15T19:43:51.113" v="16"/>
        <pc:sldMkLst>
          <pc:docMk/>
          <pc:sldMk cId="2159873113" sldId="1134"/>
        </pc:sldMkLst>
      </pc:sldChg>
      <pc:sldChg chg="add">
        <pc:chgData name="Hugh Siegel" userId="f7d9b961-affa-41ce-aea5-6773f49b7deb" providerId="ADAL" clId="{0F5BF5D7-0CCE-49AD-B8A5-C114E0BB846D}" dt="2025-12-15T19:43:51.113" v="16"/>
        <pc:sldMkLst>
          <pc:docMk/>
          <pc:sldMk cId="173769151" sldId="1208"/>
        </pc:sldMkLst>
      </pc:sldChg>
      <pc:sldChg chg="add">
        <pc:chgData name="Hugh Siegel" userId="f7d9b961-affa-41ce-aea5-6773f49b7deb" providerId="ADAL" clId="{0F5BF5D7-0CCE-49AD-B8A5-C114E0BB846D}" dt="2025-12-15T19:43:51.113" v="16"/>
        <pc:sldMkLst>
          <pc:docMk/>
          <pc:sldMk cId="1796547107" sldId="1257"/>
        </pc:sldMkLst>
      </pc:sldChg>
      <pc:sldChg chg="add">
        <pc:chgData name="Hugh Siegel" userId="f7d9b961-affa-41ce-aea5-6773f49b7deb" providerId="ADAL" clId="{0F5BF5D7-0CCE-49AD-B8A5-C114E0BB846D}" dt="2025-12-15T19:43:51.113" v="16"/>
        <pc:sldMkLst>
          <pc:docMk/>
          <pc:sldMk cId="580561291" sldId="1269"/>
        </pc:sldMkLst>
      </pc:sldChg>
      <pc:sldChg chg="add">
        <pc:chgData name="Hugh Siegel" userId="f7d9b961-affa-41ce-aea5-6773f49b7deb" providerId="ADAL" clId="{0F5BF5D7-0CCE-49AD-B8A5-C114E0BB846D}" dt="2025-12-15T19:43:51.113" v="16"/>
        <pc:sldMkLst>
          <pc:docMk/>
          <pc:sldMk cId="0" sldId="1360"/>
        </pc:sldMkLst>
      </pc:sldChg>
      <pc:sldChg chg="add">
        <pc:chgData name="Hugh Siegel" userId="f7d9b961-affa-41ce-aea5-6773f49b7deb" providerId="ADAL" clId="{0F5BF5D7-0CCE-49AD-B8A5-C114E0BB846D}" dt="2025-12-15T19:43:51.113" v="16"/>
        <pc:sldMkLst>
          <pc:docMk/>
          <pc:sldMk cId="0" sldId="1458"/>
        </pc:sldMkLst>
      </pc:sldChg>
      <pc:sldChg chg="add">
        <pc:chgData name="Hugh Siegel" userId="f7d9b961-affa-41ce-aea5-6773f49b7deb" providerId="ADAL" clId="{0F5BF5D7-0CCE-49AD-B8A5-C114E0BB846D}" dt="2025-12-15T19:43:51.113" v="16"/>
        <pc:sldMkLst>
          <pc:docMk/>
          <pc:sldMk cId="0" sldId="1609"/>
        </pc:sldMkLst>
      </pc:sldChg>
      <pc:sldChg chg="modSp add mod">
        <pc:chgData name="Hugh Siegel" userId="f7d9b961-affa-41ce-aea5-6773f49b7deb" providerId="ADAL" clId="{0F5BF5D7-0CCE-49AD-B8A5-C114E0BB846D}" dt="2025-12-15T19:43:51.332" v="21" actId="27636"/>
        <pc:sldMkLst>
          <pc:docMk/>
          <pc:sldMk cId="0" sldId="1612"/>
        </pc:sldMkLst>
        <pc:spChg chg="mod">
          <ac:chgData name="Hugh Siegel" userId="f7d9b961-affa-41ce-aea5-6773f49b7deb" providerId="ADAL" clId="{0F5BF5D7-0CCE-49AD-B8A5-C114E0BB846D}" dt="2025-12-15T19:43:51.332" v="21" actId="27636"/>
          <ac:spMkLst>
            <pc:docMk/>
            <pc:sldMk cId="0" sldId="1612"/>
            <ac:spMk id="3" creationId="{8395A1E1-5515-4142-831E-A0ADEAF99D16}"/>
          </ac:spMkLst>
        </pc:spChg>
      </pc:sldChg>
      <pc:sldChg chg="modSp add mod">
        <pc:chgData name="Hugh Siegel" userId="f7d9b961-affa-41ce-aea5-6773f49b7deb" providerId="ADAL" clId="{0F5BF5D7-0CCE-49AD-B8A5-C114E0BB846D}" dt="2025-12-15T19:43:51.300" v="18" actId="27636"/>
        <pc:sldMkLst>
          <pc:docMk/>
          <pc:sldMk cId="0" sldId="1614"/>
        </pc:sldMkLst>
        <pc:spChg chg="mod">
          <ac:chgData name="Hugh Siegel" userId="f7d9b961-affa-41ce-aea5-6773f49b7deb" providerId="ADAL" clId="{0F5BF5D7-0CCE-49AD-B8A5-C114E0BB846D}" dt="2025-12-15T19:43:51.300" v="18" actId="27636"/>
          <ac:spMkLst>
            <pc:docMk/>
            <pc:sldMk cId="0" sldId="1614"/>
            <ac:spMk id="31747" creationId="{0E8A9310-FADD-4E2C-B74A-A47F5435864C}"/>
          </ac:spMkLst>
        </pc:spChg>
      </pc:sldChg>
      <pc:sldChg chg="add">
        <pc:chgData name="Hugh Siegel" userId="f7d9b961-affa-41ce-aea5-6773f49b7deb" providerId="ADAL" clId="{0F5BF5D7-0CCE-49AD-B8A5-C114E0BB846D}" dt="2025-12-15T19:43:51.113" v="16"/>
        <pc:sldMkLst>
          <pc:docMk/>
          <pc:sldMk cId="3487550949" sldId="1617"/>
        </pc:sldMkLst>
      </pc:sldChg>
      <pc:sldChg chg="add">
        <pc:chgData name="Hugh Siegel" userId="f7d9b961-affa-41ce-aea5-6773f49b7deb" providerId="ADAL" clId="{0F5BF5D7-0CCE-49AD-B8A5-C114E0BB846D}" dt="2025-12-15T19:43:51.113" v="16"/>
        <pc:sldMkLst>
          <pc:docMk/>
          <pc:sldMk cId="523133404" sldId="1618"/>
        </pc:sldMkLst>
      </pc:sldChg>
      <pc:sldChg chg="add">
        <pc:chgData name="Hugh Siegel" userId="f7d9b961-affa-41ce-aea5-6773f49b7deb" providerId="ADAL" clId="{0F5BF5D7-0CCE-49AD-B8A5-C114E0BB846D}" dt="2025-12-15T19:43:51.113" v="16"/>
        <pc:sldMkLst>
          <pc:docMk/>
          <pc:sldMk cId="0" sldId="1619"/>
        </pc:sldMkLst>
      </pc:sldChg>
      <pc:sldChg chg="add">
        <pc:chgData name="Hugh Siegel" userId="f7d9b961-affa-41ce-aea5-6773f49b7deb" providerId="ADAL" clId="{0F5BF5D7-0CCE-49AD-B8A5-C114E0BB846D}" dt="2025-12-15T19:43:51.113" v="16"/>
        <pc:sldMkLst>
          <pc:docMk/>
          <pc:sldMk cId="0" sldId="1622"/>
        </pc:sldMkLst>
      </pc:sldChg>
      <pc:sldChg chg="add">
        <pc:chgData name="Hugh Siegel" userId="f7d9b961-affa-41ce-aea5-6773f49b7deb" providerId="ADAL" clId="{0F5BF5D7-0CCE-49AD-B8A5-C114E0BB846D}" dt="2025-12-15T19:43:51.113" v="16"/>
        <pc:sldMkLst>
          <pc:docMk/>
          <pc:sldMk cId="0" sldId="1623"/>
        </pc:sldMkLst>
      </pc:sldChg>
      <pc:sldChg chg="add">
        <pc:chgData name="Hugh Siegel" userId="f7d9b961-affa-41ce-aea5-6773f49b7deb" providerId="ADAL" clId="{0F5BF5D7-0CCE-49AD-B8A5-C114E0BB846D}" dt="2025-12-15T19:43:51.113" v="16"/>
        <pc:sldMkLst>
          <pc:docMk/>
          <pc:sldMk cId="0" sldId="1624"/>
        </pc:sldMkLst>
      </pc:sldChg>
      <pc:sldChg chg="add">
        <pc:chgData name="Hugh Siegel" userId="f7d9b961-affa-41ce-aea5-6773f49b7deb" providerId="ADAL" clId="{0F5BF5D7-0CCE-49AD-B8A5-C114E0BB846D}" dt="2025-12-15T19:43:51.113" v="16"/>
        <pc:sldMkLst>
          <pc:docMk/>
          <pc:sldMk cId="0" sldId="1627"/>
        </pc:sldMkLst>
      </pc:sldChg>
      <pc:sldChg chg="add">
        <pc:chgData name="Hugh Siegel" userId="f7d9b961-affa-41ce-aea5-6773f49b7deb" providerId="ADAL" clId="{0F5BF5D7-0CCE-49AD-B8A5-C114E0BB846D}" dt="2025-12-15T19:43:51.113" v="16"/>
        <pc:sldMkLst>
          <pc:docMk/>
          <pc:sldMk cId="0" sldId="1629"/>
        </pc:sldMkLst>
      </pc:sldChg>
      <pc:sldChg chg="modSp add mod">
        <pc:chgData name="Hugh Siegel" userId="f7d9b961-affa-41ce-aea5-6773f49b7deb" providerId="ADAL" clId="{0F5BF5D7-0CCE-49AD-B8A5-C114E0BB846D}" dt="2025-12-15T19:43:51.300" v="19" actId="27636"/>
        <pc:sldMkLst>
          <pc:docMk/>
          <pc:sldMk cId="0" sldId="1630"/>
        </pc:sldMkLst>
        <pc:spChg chg="mod">
          <ac:chgData name="Hugh Siegel" userId="f7d9b961-affa-41ce-aea5-6773f49b7deb" providerId="ADAL" clId="{0F5BF5D7-0CCE-49AD-B8A5-C114E0BB846D}" dt="2025-12-15T19:43:51.300" v="19" actId="27636"/>
          <ac:spMkLst>
            <pc:docMk/>
            <pc:sldMk cId="0" sldId="1630"/>
            <ac:spMk id="2" creationId="{6BB71084-2CCE-4638-A833-1D2F9D88C8E7}"/>
          </ac:spMkLst>
        </pc:spChg>
      </pc:sldChg>
      <pc:sldChg chg="add">
        <pc:chgData name="Hugh Siegel" userId="f7d9b961-affa-41ce-aea5-6773f49b7deb" providerId="ADAL" clId="{0F5BF5D7-0CCE-49AD-B8A5-C114E0BB846D}" dt="2025-12-15T19:43:51.113" v="16"/>
        <pc:sldMkLst>
          <pc:docMk/>
          <pc:sldMk cId="0" sldId="1631"/>
        </pc:sldMkLst>
      </pc:sldChg>
      <pc:sldChg chg="add">
        <pc:chgData name="Hugh Siegel" userId="f7d9b961-affa-41ce-aea5-6773f49b7deb" providerId="ADAL" clId="{0F5BF5D7-0CCE-49AD-B8A5-C114E0BB846D}" dt="2025-12-15T19:43:51.113" v="16"/>
        <pc:sldMkLst>
          <pc:docMk/>
          <pc:sldMk cId="0" sldId="1632"/>
        </pc:sldMkLst>
      </pc:sldChg>
      <pc:sldChg chg="add">
        <pc:chgData name="Hugh Siegel" userId="f7d9b961-affa-41ce-aea5-6773f49b7deb" providerId="ADAL" clId="{0F5BF5D7-0CCE-49AD-B8A5-C114E0BB846D}" dt="2025-12-15T19:43:51.113" v="16"/>
        <pc:sldMkLst>
          <pc:docMk/>
          <pc:sldMk cId="0" sldId="1633"/>
        </pc:sldMkLst>
      </pc:sldChg>
      <pc:sldChg chg="add">
        <pc:chgData name="Hugh Siegel" userId="f7d9b961-affa-41ce-aea5-6773f49b7deb" providerId="ADAL" clId="{0F5BF5D7-0CCE-49AD-B8A5-C114E0BB846D}" dt="2025-12-15T19:43:51.113" v="16"/>
        <pc:sldMkLst>
          <pc:docMk/>
          <pc:sldMk cId="0" sldId="1634"/>
        </pc:sldMkLst>
      </pc:sldChg>
      <pc:sldChg chg="add">
        <pc:chgData name="Hugh Siegel" userId="f7d9b961-affa-41ce-aea5-6773f49b7deb" providerId="ADAL" clId="{0F5BF5D7-0CCE-49AD-B8A5-C114E0BB846D}" dt="2025-12-15T19:43:51.113" v="16"/>
        <pc:sldMkLst>
          <pc:docMk/>
          <pc:sldMk cId="0" sldId="1636"/>
        </pc:sldMkLst>
      </pc:sldChg>
      <pc:sldChg chg="add">
        <pc:chgData name="Hugh Siegel" userId="f7d9b961-affa-41ce-aea5-6773f49b7deb" providerId="ADAL" clId="{0F5BF5D7-0CCE-49AD-B8A5-C114E0BB846D}" dt="2025-12-15T19:43:51.113" v="16"/>
        <pc:sldMkLst>
          <pc:docMk/>
          <pc:sldMk cId="0" sldId="1640"/>
        </pc:sldMkLst>
      </pc:sldChg>
      <pc:sldChg chg="add">
        <pc:chgData name="Hugh Siegel" userId="f7d9b961-affa-41ce-aea5-6773f49b7deb" providerId="ADAL" clId="{0F5BF5D7-0CCE-49AD-B8A5-C114E0BB846D}" dt="2025-12-15T19:43:51.113" v="16"/>
        <pc:sldMkLst>
          <pc:docMk/>
          <pc:sldMk cId="0" sldId="1653"/>
        </pc:sldMkLst>
      </pc:sldChg>
      <pc:sldChg chg="add">
        <pc:chgData name="Hugh Siegel" userId="f7d9b961-affa-41ce-aea5-6773f49b7deb" providerId="ADAL" clId="{0F5BF5D7-0CCE-49AD-B8A5-C114E0BB846D}" dt="2025-12-15T19:43:51.113" v="16"/>
        <pc:sldMkLst>
          <pc:docMk/>
          <pc:sldMk cId="0" sldId="1658"/>
        </pc:sldMkLst>
      </pc:sldChg>
      <pc:sldChg chg="add">
        <pc:chgData name="Hugh Siegel" userId="f7d9b961-affa-41ce-aea5-6773f49b7deb" providerId="ADAL" clId="{0F5BF5D7-0CCE-49AD-B8A5-C114E0BB846D}" dt="2025-12-15T19:43:51.113" v="16"/>
        <pc:sldMkLst>
          <pc:docMk/>
          <pc:sldMk cId="0" sldId="1659"/>
        </pc:sldMkLst>
      </pc:sldChg>
      <pc:sldChg chg="modSp add mod">
        <pc:chgData name="Hugh Siegel" userId="f7d9b961-affa-41ce-aea5-6773f49b7deb" providerId="ADAL" clId="{0F5BF5D7-0CCE-49AD-B8A5-C114E0BB846D}" dt="2025-12-15T19:43:51.316" v="20" actId="27636"/>
        <pc:sldMkLst>
          <pc:docMk/>
          <pc:sldMk cId="0" sldId="1665"/>
        </pc:sldMkLst>
        <pc:spChg chg="mod">
          <ac:chgData name="Hugh Siegel" userId="f7d9b961-affa-41ce-aea5-6773f49b7deb" providerId="ADAL" clId="{0F5BF5D7-0CCE-49AD-B8A5-C114E0BB846D}" dt="2025-12-15T19:43:51.316" v="20" actId="27636"/>
          <ac:spMkLst>
            <pc:docMk/>
            <pc:sldMk cId="0" sldId="1665"/>
            <ac:spMk id="218125" creationId="{2C0BE42C-47F4-4D13-943C-EE7DB7B7C32B}"/>
          </ac:spMkLst>
        </pc:spChg>
      </pc:sldChg>
      <pc:sldChg chg="add">
        <pc:chgData name="Hugh Siegel" userId="f7d9b961-affa-41ce-aea5-6773f49b7deb" providerId="ADAL" clId="{0F5BF5D7-0CCE-49AD-B8A5-C114E0BB846D}" dt="2025-12-15T19:43:51.113" v="16"/>
        <pc:sldMkLst>
          <pc:docMk/>
          <pc:sldMk cId="0" sldId="1667"/>
        </pc:sldMkLst>
      </pc:sldChg>
      <pc:sldChg chg="add">
        <pc:chgData name="Hugh Siegel" userId="f7d9b961-affa-41ce-aea5-6773f49b7deb" providerId="ADAL" clId="{0F5BF5D7-0CCE-49AD-B8A5-C114E0BB846D}" dt="2025-12-15T19:43:51.113" v="16"/>
        <pc:sldMkLst>
          <pc:docMk/>
          <pc:sldMk cId="0" sldId="1669"/>
        </pc:sldMkLst>
      </pc:sldChg>
      <pc:sldChg chg="add">
        <pc:chgData name="Hugh Siegel" userId="f7d9b961-affa-41ce-aea5-6773f49b7deb" providerId="ADAL" clId="{0F5BF5D7-0CCE-49AD-B8A5-C114E0BB846D}" dt="2025-12-15T19:43:51.113" v="16"/>
        <pc:sldMkLst>
          <pc:docMk/>
          <pc:sldMk cId="0" sldId="1670"/>
        </pc:sldMkLst>
      </pc:sldChg>
      <pc:sldChg chg="add">
        <pc:chgData name="Hugh Siegel" userId="f7d9b961-affa-41ce-aea5-6773f49b7deb" providerId="ADAL" clId="{0F5BF5D7-0CCE-49AD-B8A5-C114E0BB846D}" dt="2025-12-15T19:43:51.113" v="16"/>
        <pc:sldMkLst>
          <pc:docMk/>
          <pc:sldMk cId="0" sldId="1697"/>
        </pc:sldMkLst>
      </pc:sldChg>
      <pc:sldChg chg="modSp add mod">
        <pc:chgData name="Hugh Siegel" userId="f7d9b961-affa-41ce-aea5-6773f49b7deb" providerId="ADAL" clId="{0F5BF5D7-0CCE-49AD-B8A5-C114E0BB846D}" dt="2025-12-15T19:43:51.342" v="22" actId="27636"/>
        <pc:sldMkLst>
          <pc:docMk/>
          <pc:sldMk cId="2706770246" sldId="1699"/>
        </pc:sldMkLst>
        <pc:spChg chg="mod">
          <ac:chgData name="Hugh Siegel" userId="f7d9b961-affa-41ce-aea5-6773f49b7deb" providerId="ADAL" clId="{0F5BF5D7-0CCE-49AD-B8A5-C114E0BB846D}" dt="2025-12-15T19:43:51.342" v="22" actId="27636"/>
          <ac:spMkLst>
            <pc:docMk/>
            <pc:sldMk cId="2706770246" sldId="1699"/>
            <ac:spMk id="37" creationId="{7CF74919-EAEB-41C0-A855-2E3B91B1939B}"/>
          </ac:spMkLst>
        </pc:spChg>
      </pc:sldChg>
      <pc:sldChg chg="add">
        <pc:chgData name="Hugh Siegel" userId="f7d9b961-affa-41ce-aea5-6773f49b7deb" providerId="ADAL" clId="{0F5BF5D7-0CCE-49AD-B8A5-C114E0BB846D}" dt="2025-12-15T19:43:51.113" v="16"/>
        <pc:sldMkLst>
          <pc:docMk/>
          <pc:sldMk cId="1051364848" sldId="1724"/>
        </pc:sldMkLst>
      </pc:sldChg>
      <pc:sldChg chg="add">
        <pc:chgData name="Hugh Siegel" userId="f7d9b961-affa-41ce-aea5-6773f49b7deb" providerId="ADAL" clId="{0F5BF5D7-0CCE-49AD-B8A5-C114E0BB846D}" dt="2025-12-15T19:43:51.113" v="16"/>
        <pc:sldMkLst>
          <pc:docMk/>
          <pc:sldMk cId="1663663521" sldId="1725"/>
        </pc:sldMkLst>
      </pc:sldChg>
      <pc:sldChg chg="add">
        <pc:chgData name="Hugh Siegel" userId="f7d9b961-affa-41ce-aea5-6773f49b7deb" providerId="ADAL" clId="{0F5BF5D7-0CCE-49AD-B8A5-C114E0BB846D}" dt="2025-12-15T19:43:51.113" v="16"/>
        <pc:sldMkLst>
          <pc:docMk/>
          <pc:sldMk cId="2577731689" sldId="1726"/>
        </pc:sldMkLst>
      </pc:sldChg>
      <pc:sldChg chg="addSp modSp mod">
        <pc:chgData name="Hugh Siegel" userId="f7d9b961-affa-41ce-aea5-6773f49b7deb" providerId="ADAL" clId="{0F5BF5D7-0CCE-49AD-B8A5-C114E0BB846D}" dt="2025-12-16T12:25:51.961" v="118" actId="14100"/>
        <pc:sldMkLst>
          <pc:docMk/>
          <pc:sldMk cId="3491193050" sldId="3255"/>
        </pc:sldMkLst>
        <pc:spChg chg="add mod">
          <ac:chgData name="Hugh Siegel" userId="f7d9b961-affa-41ce-aea5-6773f49b7deb" providerId="ADAL" clId="{0F5BF5D7-0CCE-49AD-B8A5-C114E0BB846D}" dt="2025-12-16T12:25:51.961" v="118" actId="14100"/>
          <ac:spMkLst>
            <pc:docMk/>
            <pc:sldMk cId="3491193050" sldId="3255"/>
            <ac:spMk id="2" creationId="{62EDC9EE-1359-DE3E-A7F4-9DCCB01FD35F}"/>
          </ac:spMkLst>
        </pc:spChg>
        <pc:spChg chg="mod">
          <ac:chgData name="Hugh Siegel" userId="f7d9b961-affa-41ce-aea5-6773f49b7deb" providerId="ADAL" clId="{0F5BF5D7-0CCE-49AD-B8A5-C114E0BB846D}" dt="2025-12-15T19:43:10.116" v="14" actId="20577"/>
          <ac:spMkLst>
            <pc:docMk/>
            <pc:sldMk cId="3491193050" sldId="3255"/>
            <ac:spMk id="7" creationId="{9E364E1A-06BE-44A8-BA33-4F626F1D6775}"/>
          </ac:spMkLst>
        </pc:spChg>
        <pc:spChg chg="mod">
          <ac:chgData name="Hugh Siegel" userId="f7d9b961-affa-41ce-aea5-6773f49b7deb" providerId="ADAL" clId="{0F5BF5D7-0CCE-49AD-B8A5-C114E0BB846D}" dt="2025-12-15T19:45:10.889" v="26"/>
          <ac:spMkLst>
            <pc:docMk/>
            <pc:sldMk cId="3491193050" sldId="3255"/>
            <ac:spMk id="223" creationId="{80D8679A-2C93-4711-A590-CAD021EDF5FD}"/>
          </ac:spMkLst>
        </pc:spChg>
        <pc:picChg chg="mod modCrop">
          <ac:chgData name="Hugh Siegel" userId="f7d9b961-affa-41ce-aea5-6773f49b7deb" providerId="ADAL" clId="{0F5BF5D7-0CCE-49AD-B8A5-C114E0BB846D}" dt="2025-12-15T19:46:58.069" v="33" actId="14100"/>
          <ac:picMkLst>
            <pc:docMk/>
            <pc:sldMk cId="3491193050" sldId="3255"/>
            <ac:picMk id="5" creationId="{371F4989-6A39-455E-9C10-50A2987551CD}"/>
          </ac:picMkLst>
        </pc:picChg>
      </pc:sldChg>
      <pc:sldChg chg="modSp mod">
        <pc:chgData name="Hugh Siegel" userId="f7d9b961-affa-41ce-aea5-6773f49b7deb" providerId="ADAL" clId="{0F5BF5D7-0CCE-49AD-B8A5-C114E0BB846D}" dt="2025-12-16T12:50:17.317" v="125" actId="20577"/>
        <pc:sldMkLst>
          <pc:docMk/>
          <pc:sldMk cId="2086185903" sldId="3260"/>
        </pc:sldMkLst>
        <pc:spChg chg="mod">
          <ac:chgData name="Hugh Siegel" userId="f7d9b961-affa-41ce-aea5-6773f49b7deb" providerId="ADAL" clId="{0F5BF5D7-0CCE-49AD-B8A5-C114E0BB846D}" dt="2025-12-16T12:50:17.317" v="125" actId="20577"/>
          <ac:spMkLst>
            <pc:docMk/>
            <pc:sldMk cId="2086185903" sldId="3260"/>
            <ac:spMk id="4" creationId="{A627A441-E390-4145-BA50-E8B716710C63}"/>
          </ac:spMkLst>
        </pc:spChg>
      </pc:sldChg>
      <pc:sldChg chg="del">
        <pc:chgData name="Hugh Siegel" userId="f7d9b961-affa-41ce-aea5-6773f49b7deb" providerId="ADAL" clId="{0F5BF5D7-0CCE-49AD-B8A5-C114E0BB846D}" dt="2025-12-15T19:43:27.487" v="15" actId="47"/>
        <pc:sldMkLst>
          <pc:docMk/>
          <pc:sldMk cId="2513916939" sldId="2135244837"/>
        </pc:sldMkLst>
      </pc:sldChg>
      <pc:sldChg chg="del">
        <pc:chgData name="Hugh Siegel" userId="f7d9b961-affa-41ce-aea5-6773f49b7deb" providerId="ADAL" clId="{0F5BF5D7-0CCE-49AD-B8A5-C114E0BB846D}" dt="2025-12-15T19:43:27.487" v="15" actId="47"/>
        <pc:sldMkLst>
          <pc:docMk/>
          <pc:sldMk cId="1107163864" sldId="2135244908"/>
        </pc:sldMkLst>
      </pc:sldChg>
      <pc:sldChg chg="del">
        <pc:chgData name="Hugh Siegel" userId="f7d9b961-affa-41ce-aea5-6773f49b7deb" providerId="ADAL" clId="{0F5BF5D7-0CCE-49AD-B8A5-C114E0BB846D}" dt="2025-12-15T19:43:27.487" v="15" actId="47"/>
        <pc:sldMkLst>
          <pc:docMk/>
          <pc:sldMk cId="2335971747" sldId="2135244909"/>
        </pc:sldMkLst>
      </pc:sldChg>
      <pc:sldChg chg="del">
        <pc:chgData name="Hugh Siegel" userId="f7d9b961-affa-41ce-aea5-6773f49b7deb" providerId="ADAL" clId="{0F5BF5D7-0CCE-49AD-B8A5-C114E0BB846D}" dt="2025-12-15T19:43:27.487" v="15" actId="47"/>
        <pc:sldMkLst>
          <pc:docMk/>
          <pc:sldMk cId="2253236206" sldId="2135244911"/>
        </pc:sldMkLst>
      </pc:sldChg>
      <pc:sldChg chg="del">
        <pc:chgData name="Hugh Siegel" userId="f7d9b961-affa-41ce-aea5-6773f49b7deb" providerId="ADAL" clId="{0F5BF5D7-0CCE-49AD-B8A5-C114E0BB846D}" dt="2025-12-15T19:43:27.487" v="15" actId="47"/>
        <pc:sldMkLst>
          <pc:docMk/>
          <pc:sldMk cId="500462500" sldId="2147481060"/>
        </pc:sldMkLst>
      </pc:sldChg>
      <pc:sldChg chg="del">
        <pc:chgData name="Hugh Siegel" userId="f7d9b961-affa-41ce-aea5-6773f49b7deb" providerId="ADAL" clId="{0F5BF5D7-0CCE-49AD-B8A5-C114E0BB846D}" dt="2025-12-15T19:43:27.487" v="15" actId="47"/>
        <pc:sldMkLst>
          <pc:docMk/>
          <pc:sldMk cId="4055241550" sldId="2147481085"/>
        </pc:sldMkLst>
      </pc:sldChg>
      <pc:sldChg chg="del">
        <pc:chgData name="Hugh Siegel" userId="f7d9b961-affa-41ce-aea5-6773f49b7deb" providerId="ADAL" clId="{0F5BF5D7-0CCE-49AD-B8A5-C114E0BB846D}" dt="2025-12-15T19:43:27.487" v="15" actId="47"/>
        <pc:sldMkLst>
          <pc:docMk/>
          <pc:sldMk cId="2984763155" sldId="2147481088"/>
        </pc:sldMkLst>
      </pc:sldChg>
      <pc:sldChg chg="del">
        <pc:chgData name="Hugh Siegel" userId="f7d9b961-affa-41ce-aea5-6773f49b7deb" providerId="ADAL" clId="{0F5BF5D7-0CCE-49AD-B8A5-C114E0BB846D}" dt="2025-12-15T19:43:27.487" v="15" actId="47"/>
        <pc:sldMkLst>
          <pc:docMk/>
          <pc:sldMk cId="4152217899" sldId="2147481103"/>
        </pc:sldMkLst>
      </pc:sldChg>
      <pc:sldChg chg="del">
        <pc:chgData name="Hugh Siegel" userId="f7d9b961-affa-41ce-aea5-6773f49b7deb" providerId="ADAL" clId="{0F5BF5D7-0CCE-49AD-B8A5-C114E0BB846D}" dt="2025-12-15T19:43:27.487" v="15" actId="47"/>
        <pc:sldMkLst>
          <pc:docMk/>
          <pc:sldMk cId="1131864108" sldId="2147481108"/>
        </pc:sldMkLst>
      </pc:sldChg>
      <pc:sldChg chg="del">
        <pc:chgData name="Hugh Siegel" userId="f7d9b961-affa-41ce-aea5-6773f49b7deb" providerId="ADAL" clId="{0F5BF5D7-0CCE-49AD-B8A5-C114E0BB846D}" dt="2025-12-15T19:43:27.487" v="15" actId="47"/>
        <pc:sldMkLst>
          <pc:docMk/>
          <pc:sldMk cId="0" sldId="2147481113"/>
        </pc:sldMkLst>
      </pc:sldChg>
      <pc:sldChg chg="del">
        <pc:chgData name="Hugh Siegel" userId="f7d9b961-affa-41ce-aea5-6773f49b7deb" providerId="ADAL" clId="{0F5BF5D7-0CCE-49AD-B8A5-C114E0BB846D}" dt="2025-12-15T19:43:27.487" v="15" actId="47"/>
        <pc:sldMkLst>
          <pc:docMk/>
          <pc:sldMk cId="0" sldId="2147481124"/>
        </pc:sldMkLst>
      </pc:sldChg>
      <pc:sldChg chg="del">
        <pc:chgData name="Hugh Siegel" userId="f7d9b961-affa-41ce-aea5-6773f49b7deb" providerId="ADAL" clId="{0F5BF5D7-0CCE-49AD-B8A5-C114E0BB846D}" dt="2025-12-15T19:43:27.487" v="15" actId="47"/>
        <pc:sldMkLst>
          <pc:docMk/>
          <pc:sldMk cId="4056277587" sldId="2147481128"/>
        </pc:sldMkLst>
      </pc:sldChg>
      <pc:sldChg chg="del">
        <pc:chgData name="Hugh Siegel" userId="f7d9b961-affa-41ce-aea5-6773f49b7deb" providerId="ADAL" clId="{0F5BF5D7-0CCE-49AD-B8A5-C114E0BB846D}" dt="2025-12-15T19:43:27.487" v="15" actId="47"/>
        <pc:sldMkLst>
          <pc:docMk/>
          <pc:sldMk cId="4229052265" sldId="2147481131"/>
        </pc:sldMkLst>
      </pc:sldChg>
      <pc:sldChg chg="del">
        <pc:chgData name="Hugh Siegel" userId="f7d9b961-affa-41ce-aea5-6773f49b7deb" providerId="ADAL" clId="{0F5BF5D7-0CCE-49AD-B8A5-C114E0BB846D}" dt="2025-12-15T19:43:27.487" v="15" actId="47"/>
        <pc:sldMkLst>
          <pc:docMk/>
          <pc:sldMk cId="2426525476" sldId="2147481133"/>
        </pc:sldMkLst>
      </pc:sldChg>
      <pc:sldChg chg="del">
        <pc:chgData name="Hugh Siegel" userId="f7d9b961-affa-41ce-aea5-6773f49b7deb" providerId="ADAL" clId="{0F5BF5D7-0CCE-49AD-B8A5-C114E0BB846D}" dt="2025-12-15T19:43:27.487" v="15" actId="47"/>
        <pc:sldMkLst>
          <pc:docMk/>
          <pc:sldMk cId="469471891" sldId="2147481168"/>
        </pc:sldMkLst>
      </pc:sldChg>
      <pc:sldChg chg="del">
        <pc:chgData name="Hugh Siegel" userId="f7d9b961-affa-41ce-aea5-6773f49b7deb" providerId="ADAL" clId="{0F5BF5D7-0CCE-49AD-B8A5-C114E0BB846D}" dt="2025-12-15T19:43:27.487" v="15" actId="47"/>
        <pc:sldMkLst>
          <pc:docMk/>
          <pc:sldMk cId="0" sldId="2147481169"/>
        </pc:sldMkLst>
      </pc:sldChg>
      <pc:sldChg chg="del">
        <pc:chgData name="Hugh Siegel" userId="f7d9b961-affa-41ce-aea5-6773f49b7deb" providerId="ADAL" clId="{0F5BF5D7-0CCE-49AD-B8A5-C114E0BB846D}" dt="2025-12-15T19:43:27.487" v="15" actId="47"/>
        <pc:sldMkLst>
          <pc:docMk/>
          <pc:sldMk cId="798893630" sldId="2147481170"/>
        </pc:sldMkLst>
      </pc:sldChg>
      <pc:sldChg chg="del">
        <pc:chgData name="Hugh Siegel" userId="f7d9b961-affa-41ce-aea5-6773f49b7deb" providerId="ADAL" clId="{0F5BF5D7-0CCE-49AD-B8A5-C114E0BB846D}" dt="2025-12-15T19:43:27.487" v="15" actId="47"/>
        <pc:sldMkLst>
          <pc:docMk/>
          <pc:sldMk cId="920707462" sldId="2147481171"/>
        </pc:sldMkLst>
      </pc:sldChg>
      <pc:sldChg chg="del">
        <pc:chgData name="Hugh Siegel" userId="f7d9b961-affa-41ce-aea5-6773f49b7deb" providerId="ADAL" clId="{0F5BF5D7-0CCE-49AD-B8A5-C114E0BB846D}" dt="2025-12-15T19:43:27.487" v="15" actId="47"/>
        <pc:sldMkLst>
          <pc:docMk/>
          <pc:sldMk cId="1902918269" sldId="2147481172"/>
        </pc:sldMkLst>
      </pc:sldChg>
      <pc:sldChg chg="del">
        <pc:chgData name="Hugh Siegel" userId="f7d9b961-affa-41ce-aea5-6773f49b7deb" providerId="ADAL" clId="{0F5BF5D7-0CCE-49AD-B8A5-C114E0BB846D}" dt="2025-12-15T19:43:27.487" v="15" actId="47"/>
        <pc:sldMkLst>
          <pc:docMk/>
          <pc:sldMk cId="1570240216" sldId="2147481173"/>
        </pc:sldMkLst>
      </pc:sldChg>
      <pc:sldChg chg="addSp modSp mod">
        <pc:chgData name="Hugh Siegel" userId="f7d9b961-affa-41ce-aea5-6773f49b7deb" providerId="ADAL" clId="{0F5BF5D7-0CCE-49AD-B8A5-C114E0BB846D}" dt="2025-12-15T19:53:22.603" v="74" actId="27636"/>
        <pc:sldMkLst>
          <pc:docMk/>
          <pc:sldMk cId="1928973950" sldId="2147481174"/>
        </pc:sldMkLst>
        <pc:spChg chg="mod">
          <ac:chgData name="Hugh Siegel" userId="f7d9b961-affa-41ce-aea5-6773f49b7deb" providerId="ADAL" clId="{0F5BF5D7-0CCE-49AD-B8A5-C114E0BB846D}" dt="2025-12-15T19:53:22.603" v="74" actId="27636"/>
          <ac:spMkLst>
            <pc:docMk/>
            <pc:sldMk cId="1928973950" sldId="2147481174"/>
            <ac:spMk id="10" creationId="{C52123A4-CE28-C74A-D457-8C620536E469}"/>
          </ac:spMkLst>
        </pc:spChg>
        <pc:picChg chg="mod modCrop">
          <ac:chgData name="Hugh Siegel" userId="f7d9b961-affa-41ce-aea5-6773f49b7deb" providerId="ADAL" clId="{0F5BF5D7-0CCE-49AD-B8A5-C114E0BB846D}" dt="2025-12-15T19:52:27.097" v="63" actId="18131"/>
          <ac:picMkLst>
            <pc:docMk/>
            <pc:sldMk cId="1928973950" sldId="2147481174"/>
            <ac:picMk id="11" creationId="{2B27A009-1F34-471D-C18D-BB6B46D51825}"/>
          </ac:picMkLst>
        </pc:picChg>
        <pc:picChg chg="add">
          <ac:chgData name="Hugh Siegel" userId="f7d9b961-affa-41ce-aea5-6773f49b7deb" providerId="ADAL" clId="{0F5BF5D7-0CCE-49AD-B8A5-C114E0BB846D}" dt="2025-12-15T19:49:49.741" v="56"/>
          <ac:picMkLst>
            <pc:docMk/>
            <pc:sldMk cId="1928973950" sldId="2147481174"/>
            <ac:picMk id="1026" creationId="{B3A0A49F-75FD-B17F-F5A1-277DA28EF416}"/>
          </ac:picMkLst>
        </pc:picChg>
      </pc:sldChg>
      <pc:sldMasterChg chg="del delSldLayout">
        <pc:chgData name="Hugh Siegel" userId="f7d9b961-affa-41ce-aea5-6773f49b7deb" providerId="ADAL" clId="{0F5BF5D7-0CCE-49AD-B8A5-C114E0BB846D}" dt="2025-12-15T19:43:27.487" v="15" actId="47"/>
        <pc:sldMasterMkLst>
          <pc:docMk/>
          <pc:sldMasterMk cId="374905281" sldId="2147483663"/>
        </pc:sldMasterMkLst>
        <pc:sldLayoutChg chg="del">
          <pc:chgData name="Hugh Siegel" userId="f7d9b961-affa-41ce-aea5-6773f49b7deb" providerId="ADAL" clId="{0F5BF5D7-0CCE-49AD-B8A5-C114E0BB846D}" dt="2025-12-15T19:43:27.487" v="15" actId="47"/>
          <pc:sldLayoutMkLst>
            <pc:docMk/>
            <pc:sldMasterMk cId="374905281" sldId="2147483663"/>
            <pc:sldLayoutMk cId="1478713739" sldId="2147483664"/>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4125903385" sldId="2147483665"/>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4101821702" sldId="2147483666"/>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640166676" sldId="2147483667"/>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520083609" sldId="2147483668"/>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800696447" sldId="2147483669"/>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2085636941" sldId="2147483670"/>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2710617476" sldId="2147483671"/>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3641566699" sldId="2147483672"/>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3335375710" sldId="2147483673"/>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1029195514" sldId="2147483674"/>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227702298" sldId="2147483675"/>
          </pc:sldLayoutMkLst>
        </pc:sldLayoutChg>
        <pc:sldLayoutChg chg="del">
          <pc:chgData name="Hugh Siegel" userId="f7d9b961-affa-41ce-aea5-6773f49b7deb" providerId="ADAL" clId="{0F5BF5D7-0CCE-49AD-B8A5-C114E0BB846D}" dt="2025-12-15T19:43:27.487" v="15" actId="47"/>
          <pc:sldLayoutMkLst>
            <pc:docMk/>
            <pc:sldMasterMk cId="374905281" sldId="2147483663"/>
            <pc:sldLayoutMk cId="1723838432" sldId="2147483676"/>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oussa\Documents\DOXYVAC\Plan%20d'analyse%20statistique\Article%20Jean%20Michel%20nov.2023\Graphes_VF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681217555131412E-2"/>
          <c:y val="1.7055394573595468E-2"/>
          <c:w val="0.91582444976831423"/>
          <c:h val="0.67732433048490326"/>
        </c:manualLayout>
      </c:layout>
      <c:barChart>
        <c:barDir val="col"/>
        <c:grouping val="clustered"/>
        <c:varyColors val="0"/>
        <c:ser>
          <c:idx val="0"/>
          <c:order val="0"/>
          <c:tx>
            <c:strRef>
              <c:f>'Dosage DOXYPEP_URINE_PLASMA (2)'!$A$13</c:f>
              <c:strCache>
                <c:ptCount val="1"/>
                <c:pt idx="0">
                  <c:v>No PEP</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'Dosage DOXYPEP_URINE_PLASMA (2)'!$B$11:$E$12</c:f>
              <c:multiLvlStrCache>
                <c:ptCount val="4"/>
                <c:lvl>
                  <c:pt idx="0">
                    <c:v>D0   
                                                                                     N=138       N=273</c:v>
                  </c:pt>
                  <c:pt idx="1">
                    <c:v>M6      
                                                                           N=139      N=270</c:v>
                  </c:pt>
                  <c:pt idx="2">
                    <c:v>D0   
                                                                                      N=135       N=267</c:v>
                  </c:pt>
                  <c:pt idx="3">
                    <c:v>M6    
                                                                             N=136      N=272</c:v>
                  </c:pt>
                </c:lvl>
                <c:lvl>
                  <c:pt idx="0">
                    <c:v>PLASMA</c:v>
                  </c:pt>
                  <c:pt idx="2">
                    <c:v>URINE</c:v>
                  </c:pt>
                </c:lvl>
              </c:multiLvlStrCache>
            </c:multiLvlStrRef>
          </c:cat>
          <c:val>
            <c:numRef>
              <c:f>'Dosage DOXYPEP_URINE_PLASMA (2)'!$B$13:$E$13</c:f>
              <c:numCache>
                <c:formatCode>0%</c:formatCode>
                <c:ptCount val="4"/>
                <c:pt idx="0">
                  <c:v>0.11</c:v>
                </c:pt>
                <c:pt idx="1">
                  <c:v>0.05</c:v>
                </c:pt>
                <c:pt idx="2">
                  <c:v>0.16</c:v>
                </c:pt>
                <c:pt idx="3">
                  <c:v>0.09</c:v>
                </c:pt>
              </c:numCache>
            </c:numRef>
          </c:val>
          <c:extLst>
            <c:ext xmlns:c16="http://schemas.microsoft.com/office/drawing/2014/chart" uri="{C3380CC4-5D6E-409C-BE32-E72D297353CC}">
              <c16:uniqueId val="{00000000-D5D6-400A-817D-F14542A3BE9A}"/>
            </c:ext>
          </c:extLst>
        </c:ser>
        <c:ser>
          <c:idx val="1"/>
          <c:order val="1"/>
          <c:tx>
            <c:strRef>
              <c:f>'Dosage DOXYPEP_URINE_PLASMA (2)'!$A$14</c:f>
              <c:strCache>
                <c:ptCount val="1"/>
                <c:pt idx="0">
                  <c:v>Doxy PEP</c:v>
                </c:pt>
              </c:strCache>
            </c:strRef>
          </c:tx>
          <c:spPr>
            <a:solidFill>
              <a:srgbClr val="0000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'Dosage DOXYPEP_URINE_PLASMA (2)'!$B$11:$E$12</c:f>
              <c:multiLvlStrCache>
                <c:ptCount val="4"/>
                <c:lvl>
                  <c:pt idx="0">
                    <c:v>D0   
                                                                                     N=138       N=273</c:v>
                  </c:pt>
                  <c:pt idx="1">
                    <c:v>M6      
                                                                           N=139      N=270</c:v>
                  </c:pt>
                  <c:pt idx="2">
                    <c:v>D0   
                                                                                      N=135       N=267</c:v>
                  </c:pt>
                  <c:pt idx="3">
                    <c:v>M6    
                                                                             N=136      N=272</c:v>
                  </c:pt>
                </c:lvl>
                <c:lvl>
                  <c:pt idx="0">
                    <c:v>PLASMA</c:v>
                  </c:pt>
                  <c:pt idx="2">
                    <c:v>URINE</c:v>
                  </c:pt>
                </c:lvl>
              </c:multiLvlStrCache>
            </c:multiLvlStrRef>
          </c:cat>
          <c:val>
            <c:numRef>
              <c:f>'Dosage DOXYPEP_URINE_PLASMA (2)'!$B$14:$E$14</c:f>
              <c:numCache>
                <c:formatCode>0%</c:formatCode>
                <c:ptCount val="4"/>
                <c:pt idx="0">
                  <c:v>0.08</c:v>
                </c:pt>
                <c:pt idx="1">
                  <c:v>0.62</c:v>
                </c:pt>
                <c:pt idx="2">
                  <c:v>0.12</c:v>
                </c:pt>
                <c:pt idx="3">
                  <c:v>0.69</c:v>
                </c:pt>
              </c:numCache>
            </c:numRef>
          </c:val>
          <c:extLst>
            <c:ext xmlns:c16="http://schemas.microsoft.com/office/drawing/2014/chart" uri="{C3380CC4-5D6E-409C-BE32-E72D297353CC}">
              <c16:uniqueId val="{00000001-D5D6-400A-817D-F14542A3BE9A}"/>
            </c:ext>
          </c:extLst>
        </c:ser>
        <c:dLbls>
          <c:dLblPos val="outEnd"/>
          <c:showLegendKey val="0"/>
          <c:showVal val="1"/>
          <c:showCatName val="0"/>
          <c:showSerName val="0"/>
          <c:showPercent val="0"/>
          <c:showBubbleSize val="0"/>
        </c:dLbls>
        <c:gapWidth val="219"/>
        <c:overlap val="-27"/>
        <c:axId val="751598080"/>
        <c:axId val="1955938592"/>
      </c:barChart>
      <c:catAx>
        <c:axId val="751598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955938592"/>
        <c:crosses val="autoZero"/>
        <c:auto val="1"/>
        <c:lblAlgn val="ctr"/>
        <c:lblOffset val="100"/>
        <c:noMultiLvlLbl val="0"/>
      </c:catAx>
      <c:valAx>
        <c:axId val="195593859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51598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05754-E492-46FC-993F-623E982BF0EA}"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B63D3C-D1F6-4149-85E9-D09915E0C92D}" type="slidenum">
              <a:rPr lang="en-US" smtClean="0"/>
              <a:t>‹#›</a:t>
            </a:fld>
            <a:endParaRPr lang="en-US"/>
          </a:p>
        </p:txBody>
      </p:sp>
    </p:spTree>
    <p:extLst>
      <p:ext uri="{BB962C8B-B14F-4D97-AF65-F5344CB8AC3E}">
        <p14:creationId xmlns:p14="http://schemas.microsoft.com/office/powerpoint/2010/main" val="3221202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8A90D8-2647-4560-8208-F58DCE3DB525}" type="slidenum">
              <a:rPr lang="en-US" smtClean="0"/>
              <a:t>1</a:t>
            </a:fld>
            <a:endParaRPr lang="en-US"/>
          </a:p>
        </p:txBody>
      </p:sp>
    </p:spTree>
    <p:extLst>
      <p:ext uri="{BB962C8B-B14F-4D97-AF65-F5344CB8AC3E}">
        <p14:creationId xmlns:p14="http://schemas.microsoft.com/office/powerpoint/2010/main" val="1596547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Tetracycline</a:t>
            </a:r>
            <a:r>
              <a:rPr lang="fr-FR" dirty="0"/>
              <a:t> </a:t>
            </a:r>
            <a:r>
              <a:rPr lang="fr-FR" dirty="0" err="1"/>
              <a:t>produced</a:t>
            </a:r>
            <a:r>
              <a:rPr lang="fr-FR" dirty="0"/>
              <a:t> by Streptomyces blocks </a:t>
            </a:r>
            <a:r>
              <a:rPr lang="fr-FR" dirty="0" err="1"/>
              <a:t>protein</a:t>
            </a:r>
            <a:r>
              <a:rPr lang="fr-FR" dirty="0"/>
              <a:t> </a:t>
            </a:r>
            <a:r>
              <a:rPr lang="fr-FR" dirty="0" err="1"/>
              <a:t>synthesis</a:t>
            </a:r>
            <a:r>
              <a:rPr lang="fr-FR" dirty="0"/>
              <a:t> by binding to </a:t>
            </a:r>
            <a:r>
              <a:rPr lang="fr-FR" dirty="0" err="1"/>
              <a:t>small</a:t>
            </a:r>
            <a:r>
              <a:rPr lang="fr-FR" dirty="0"/>
              <a:t> ribosomal </a:t>
            </a:r>
            <a:r>
              <a:rPr lang="fr-FR" dirty="0" err="1"/>
              <a:t>subunit</a:t>
            </a:r>
            <a:r>
              <a:rPr lang="fr-FR" dirty="0"/>
              <a:t> 16S (30S)  (</a:t>
            </a:r>
            <a:r>
              <a:rPr lang="fr-FR" dirty="0" err="1"/>
              <a:t>different</a:t>
            </a:r>
            <a:r>
              <a:rPr lang="fr-FR" dirty="0"/>
              <a:t> </a:t>
            </a:r>
            <a:r>
              <a:rPr lang="fr-FR" dirty="0" err="1"/>
              <a:t>from</a:t>
            </a:r>
            <a:r>
              <a:rPr lang="fr-FR" dirty="0"/>
              <a:t> large ribosomal </a:t>
            </a:r>
            <a:r>
              <a:rPr lang="fr-FR" dirty="0" err="1"/>
              <a:t>subunit</a:t>
            </a:r>
            <a:r>
              <a:rPr lang="fr-FR" dirty="0"/>
              <a:t> 50S 24S). Doxycycline </a:t>
            </a:r>
            <a:r>
              <a:rPr lang="fr-FR" dirty="0" err="1"/>
              <a:t>available</a:t>
            </a:r>
            <a:r>
              <a:rPr lang="fr-FR" dirty="0"/>
              <a:t> in 1967 by FDA</a:t>
            </a:r>
            <a:endParaRPr lang="en-US" dirty="0"/>
          </a:p>
        </p:txBody>
      </p:sp>
      <p:sp>
        <p:nvSpPr>
          <p:cNvPr id="4" name="Espace réservé du numéro de diapositive 3"/>
          <p:cNvSpPr>
            <a:spLocks noGrp="1"/>
          </p:cNvSpPr>
          <p:nvPr>
            <p:ph type="sldNum" sz="quarter" idx="5"/>
          </p:nvPr>
        </p:nvSpPr>
        <p:spPr/>
        <p:txBody>
          <a:bodyPr/>
          <a:lstStyle/>
          <a:p>
            <a:pPr>
              <a:defRPr/>
            </a:pPr>
            <a:fld id="{CF9D4DBE-95C9-4F27-B6F1-1CEA9FE875D0}" type="slidenum">
              <a:rPr lang="fr-FR" smtClean="0"/>
              <a:pPr>
                <a:defRPr/>
              </a:pPr>
              <a:t>11</a:t>
            </a:fld>
            <a:endParaRPr lang="fr-FR"/>
          </a:p>
        </p:txBody>
      </p:sp>
    </p:spTree>
    <p:extLst>
      <p:ext uri="{BB962C8B-B14F-4D97-AF65-F5344CB8AC3E}">
        <p14:creationId xmlns:p14="http://schemas.microsoft.com/office/powerpoint/2010/main" val="668162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6664FC38-27CE-4389-8433-0FA8772B85C5}"/>
              </a:ext>
            </a:extLst>
          </p:cNvPr>
          <p:cNvSpPr txBox="1">
            <a:spLocks noGrp="1" noChangeArrowheads="1"/>
          </p:cNvSpPr>
          <p:nvPr/>
        </p:nvSpPr>
        <p:spPr bwMode="auto">
          <a:xfrm>
            <a:off x="3785239" y="10301842"/>
            <a:ext cx="2895982" cy="54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2" tIns="46047" rIns="92092" bIns="46047"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DC1D4-5A55-4893-9FCF-E6792E21FA10}"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419" name="Rectangle 7">
            <a:extLst>
              <a:ext uri="{FF2B5EF4-FFF2-40B4-BE49-F238E27FC236}">
                <a16:creationId xmlns:a16="http://schemas.microsoft.com/office/drawing/2014/main" id="{6806C776-CE3B-4B2E-BF98-D44CAFE25F8F}"/>
              </a:ext>
            </a:extLst>
          </p:cNvPr>
          <p:cNvSpPr txBox="1">
            <a:spLocks noGrp="1" noChangeArrowheads="1"/>
          </p:cNvSpPr>
          <p:nvPr/>
        </p:nvSpPr>
        <p:spPr bwMode="auto">
          <a:xfrm>
            <a:off x="3785239" y="10301842"/>
            <a:ext cx="2895982" cy="54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2" tIns="46047" rIns="92092" bIns="46047"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27F4B4-0BFC-406F-B96E-AE42F31CCBD2}"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420" name="Rectangle 2">
            <a:extLst>
              <a:ext uri="{FF2B5EF4-FFF2-40B4-BE49-F238E27FC236}">
                <a16:creationId xmlns:a16="http://schemas.microsoft.com/office/drawing/2014/main" id="{2745CEA6-2193-481B-B8B3-2210668DFF2A}"/>
              </a:ext>
            </a:extLst>
          </p:cNvPr>
          <p:cNvSpPr>
            <a:spLocks noGrp="1" noRot="1" noChangeAspect="1" noChangeArrowheads="1" noTextEdit="1"/>
          </p:cNvSpPr>
          <p:nvPr>
            <p:ph type="sldImg"/>
          </p:nvPr>
        </p:nvSpPr>
        <p:spPr>
          <a:xfrm>
            <a:off x="-309563" y="760413"/>
            <a:ext cx="6669088" cy="3752850"/>
          </a:xfrm>
          <a:ln/>
        </p:spPr>
      </p:sp>
      <p:sp>
        <p:nvSpPr>
          <p:cNvPr id="60421" name="Text Box 3">
            <a:extLst>
              <a:ext uri="{FF2B5EF4-FFF2-40B4-BE49-F238E27FC236}">
                <a16:creationId xmlns:a16="http://schemas.microsoft.com/office/drawing/2014/main" id="{5CC6247F-C151-46F8-904E-36013209006D}"/>
              </a:ext>
            </a:extLst>
          </p:cNvPr>
          <p:cNvSpPr>
            <a:spLocks noGrp="1" noChangeArrowheads="1"/>
          </p:cNvSpPr>
          <p:nvPr>
            <p:ph type="body" idx="1"/>
          </p:nvPr>
        </p:nvSpPr>
        <p:spPr>
          <a:xfrm>
            <a:off x="605954" y="4756539"/>
            <a:ext cx="4838179" cy="450426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7200" eaLnBrk="1" hangingPunct="1">
              <a:lnSpc>
                <a:spcPct val="93000"/>
              </a:lnSpc>
              <a:spcBef>
                <a:spcPct val="0"/>
              </a:spcBef>
              <a:buSzPct val="45000"/>
              <a:tabLst>
                <a:tab pos="725488" algn="l"/>
                <a:tab pos="1454150" algn="l"/>
                <a:tab pos="2182813" algn="l"/>
                <a:tab pos="2913063" algn="l"/>
                <a:tab pos="3640138" algn="l"/>
                <a:tab pos="4370388" algn="l"/>
                <a:tab pos="5100638" algn="l"/>
              </a:tabLst>
            </a:pPr>
            <a:endParaRPr lang="en-US" altLang="fr-FR" sz="1000">
              <a:latin typeface="Arial Unicode MS"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otes Placeholder">
            <a:extLst>
              <a:ext uri="{FF2B5EF4-FFF2-40B4-BE49-F238E27FC236}">
                <a16:creationId xmlns:a16="http://schemas.microsoft.com/office/drawing/2014/main" id="{FF8787D3-7BF1-4284-AC98-01F43A631D0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8E59D039-175B-411A-A916-B85FBBCB796E}"/>
              </a:ext>
            </a:extLst>
          </p:cNvPr>
          <p:cNvSpPr txBox="1">
            <a:spLocks noGrp="1" noChangeArrowheads="1"/>
          </p:cNvSpPr>
          <p:nvPr/>
        </p:nvSpPr>
        <p:spPr bwMode="auto">
          <a:xfrm>
            <a:off x="3818290" y="9485934"/>
            <a:ext cx="2921165" cy="49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1" tIns="46046" rIns="92091" bIns="4604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5729C9-739D-45E9-B096-834358977C2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4515" name="Rectangle 7">
            <a:extLst>
              <a:ext uri="{FF2B5EF4-FFF2-40B4-BE49-F238E27FC236}">
                <a16:creationId xmlns:a16="http://schemas.microsoft.com/office/drawing/2014/main" id="{EB972C06-D9C9-4936-9534-DD4E40C30C61}"/>
              </a:ext>
            </a:extLst>
          </p:cNvPr>
          <p:cNvSpPr txBox="1">
            <a:spLocks noGrp="1" noChangeArrowheads="1"/>
          </p:cNvSpPr>
          <p:nvPr/>
        </p:nvSpPr>
        <p:spPr bwMode="auto">
          <a:xfrm>
            <a:off x="3818290" y="9485934"/>
            <a:ext cx="2921165" cy="49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1" tIns="46046" rIns="92091" bIns="46046"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CB6D05-61A1-42F9-8A34-AA11B5A3FE26}"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516" name="Rectangle 2">
            <a:extLst>
              <a:ext uri="{FF2B5EF4-FFF2-40B4-BE49-F238E27FC236}">
                <a16:creationId xmlns:a16="http://schemas.microsoft.com/office/drawing/2014/main" id="{51FC1A8C-4211-4B00-8C3B-24211F531012}"/>
              </a:ext>
            </a:extLst>
          </p:cNvPr>
          <p:cNvSpPr>
            <a:spLocks noGrp="1" noRot="1" noChangeAspect="1" noChangeArrowheads="1" noTextEdit="1"/>
          </p:cNvSpPr>
          <p:nvPr>
            <p:ph type="sldImg"/>
          </p:nvPr>
        </p:nvSpPr>
        <p:spPr>
          <a:xfrm>
            <a:off x="-22225" y="700088"/>
            <a:ext cx="6146800" cy="3457575"/>
          </a:xfrm>
          <a:ln/>
        </p:spPr>
      </p:sp>
      <p:sp>
        <p:nvSpPr>
          <p:cNvPr id="64517" name="Text Box 3">
            <a:extLst>
              <a:ext uri="{FF2B5EF4-FFF2-40B4-BE49-F238E27FC236}">
                <a16:creationId xmlns:a16="http://schemas.microsoft.com/office/drawing/2014/main" id="{9B64D9CA-7643-47A7-8B11-D6EA87995163}"/>
              </a:ext>
            </a:extLst>
          </p:cNvPr>
          <p:cNvSpPr>
            <a:spLocks noGrp="1" noChangeArrowheads="1"/>
          </p:cNvSpPr>
          <p:nvPr>
            <p:ph type="body" idx="1"/>
          </p:nvPr>
        </p:nvSpPr>
        <p:spPr>
          <a:xfrm>
            <a:off x="610675" y="4381316"/>
            <a:ext cx="4880675" cy="41466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defTabSz="455613" eaLnBrk="1" hangingPunct="1">
              <a:lnSpc>
                <a:spcPct val="93000"/>
              </a:lnSpc>
              <a:spcBef>
                <a:spcPct val="0"/>
              </a:spcBef>
              <a:buSzPct val="45000"/>
              <a:tabLst>
                <a:tab pos="723900" algn="l"/>
                <a:tab pos="1452563" algn="l"/>
                <a:tab pos="2181225" algn="l"/>
                <a:tab pos="2911475" algn="l"/>
                <a:tab pos="3638550" algn="l"/>
                <a:tab pos="4368800" algn="l"/>
                <a:tab pos="5099050" algn="l"/>
              </a:tabLst>
            </a:pPr>
            <a:endParaRPr lang="en-US" altLang="fr-FR" sz="1000">
              <a:latin typeface="Arial Unicode MS"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Espace réservé de l'image des diapositives 1">
            <a:extLst>
              <a:ext uri="{FF2B5EF4-FFF2-40B4-BE49-F238E27FC236}">
                <a16:creationId xmlns:a16="http://schemas.microsoft.com/office/drawing/2014/main" id="{37FED0D2-6D25-480B-B8B4-C93BCBA8F373}"/>
              </a:ext>
            </a:extLst>
          </p:cNvPr>
          <p:cNvSpPr>
            <a:spLocks noGrp="1" noRot="1" noChangeAspect="1" noChangeArrowheads="1" noTextEdit="1"/>
          </p:cNvSpPr>
          <p:nvPr>
            <p:ph type="sldImg"/>
          </p:nvPr>
        </p:nvSpPr>
        <p:spPr>
          <a:ln/>
        </p:spPr>
      </p:sp>
      <p:sp>
        <p:nvSpPr>
          <p:cNvPr id="196611" name="Espace réservé des commentaires 2">
            <a:extLst>
              <a:ext uri="{FF2B5EF4-FFF2-40B4-BE49-F238E27FC236}">
                <a16:creationId xmlns:a16="http://schemas.microsoft.com/office/drawing/2014/main" id="{14F2A7C9-50B6-4A8D-B1F2-41A80DA9925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solidFill>
                <a:srgbClr val="F79646"/>
              </a:solidFill>
            </a:endParaRPr>
          </a:p>
        </p:txBody>
      </p:sp>
      <p:sp>
        <p:nvSpPr>
          <p:cNvPr id="196612" name="Espace réservé du numéro de diapositive 3">
            <a:extLst>
              <a:ext uri="{FF2B5EF4-FFF2-40B4-BE49-F238E27FC236}">
                <a16:creationId xmlns:a16="http://schemas.microsoft.com/office/drawing/2014/main" id="{C0FAC35E-75D1-4FC9-A3BE-C49F4D79BB30}"/>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A3808B-46A9-4C5C-8031-82490EC02CBE}"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a:extLst>
              <a:ext uri="{FF2B5EF4-FFF2-40B4-BE49-F238E27FC236}">
                <a16:creationId xmlns:a16="http://schemas.microsoft.com/office/drawing/2014/main" id="{6F63C3BA-A88F-431A-BC46-3BE5F3FEE431}"/>
              </a:ext>
            </a:extLst>
          </p:cNvPr>
          <p:cNvSpPr>
            <a:spLocks noGrp="1" noRot="1" noChangeAspect="1" noChangeArrowheads="1" noTextEdit="1"/>
          </p:cNvSpPr>
          <p:nvPr>
            <p:ph type="sldImg"/>
          </p:nvPr>
        </p:nvSpPr>
        <p:spPr>
          <a:ln/>
        </p:spPr>
      </p:sp>
      <p:sp>
        <p:nvSpPr>
          <p:cNvPr id="66563" name="Espace réservé des commentaires 2">
            <a:extLst>
              <a:ext uri="{FF2B5EF4-FFF2-40B4-BE49-F238E27FC236}">
                <a16:creationId xmlns:a16="http://schemas.microsoft.com/office/drawing/2014/main" id="{F00AA34E-B29D-48BB-9EC3-71BFF919820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t>History of discovered and recommended antimicrobials and evolution of resistance in NG, including the emergence of genetic resistance determinants</a:t>
            </a:r>
          </a:p>
          <a:p>
            <a:r>
              <a:rPr lang="fr-FR" altLang="en-US"/>
              <a:t>SPT: spectinomycin, CRO ceftriaxone, OFX ofloxacin, CFM cefixime</a:t>
            </a:r>
          </a:p>
        </p:txBody>
      </p:sp>
      <p:sp>
        <p:nvSpPr>
          <p:cNvPr id="66564" name="Espace réservé du numéro de diapositive 3">
            <a:extLst>
              <a:ext uri="{FF2B5EF4-FFF2-40B4-BE49-F238E27FC236}">
                <a16:creationId xmlns:a16="http://schemas.microsoft.com/office/drawing/2014/main" id="{89944918-72AB-44E5-9D13-6CA6F646AC4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EAB12D-B6A5-4C84-B639-B44AA36FFBDE}" type="slidenum">
              <a:rPr kumimoji="0" lang="fr-F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fr-F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a:extLst>
              <a:ext uri="{FF2B5EF4-FFF2-40B4-BE49-F238E27FC236}">
                <a16:creationId xmlns:a16="http://schemas.microsoft.com/office/drawing/2014/main" id="{E3A782DE-32FE-4E4A-B6E2-3E0E21734E16}"/>
              </a:ext>
            </a:extLst>
          </p:cNvPr>
          <p:cNvSpPr>
            <a:spLocks noGrp="1" noRot="1" noChangeAspect="1" noChangeArrowheads="1" noTextEdit="1"/>
          </p:cNvSpPr>
          <p:nvPr>
            <p:ph type="sldImg"/>
          </p:nvPr>
        </p:nvSpPr>
        <p:spPr>
          <a:ln/>
        </p:spPr>
      </p:sp>
      <p:sp>
        <p:nvSpPr>
          <p:cNvPr id="68611" name="Espace réservé des commentaires 2">
            <a:extLst>
              <a:ext uri="{FF2B5EF4-FFF2-40B4-BE49-F238E27FC236}">
                <a16:creationId xmlns:a16="http://schemas.microsoft.com/office/drawing/2014/main" id="{9E0C5027-DB7A-48E5-8774-3B2BC1AE72E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t>History of discovered and recommended antimicrobials and evolution of resistance in NG, including the emergence of genetic resistance determinants</a:t>
            </a:r>
          </a:p>
          <a:p>
            <a:r>
              <a:rPr lang="fr-FR" altLang="en-US"/>
              <a:t>SPT: spectinomycin, CRO ceftriaxone, OFX ofloxacin, CFM cefixime</a:t>
            </a:r>
          </a:p>
        </p:txBody>
      </p:sp>
      <p:sp>
        <p:nvSpPr>
          <p:cNvPr id="68612" name="Espace réservé du numéro de diapositive 3">
            <a:extLst>
              <a:ext uri="{FF2B5EF4-FFF2-40B4-BE49-F238E27FC236}">
                <a16:creationId xmlns:a16="http://schemas.microsoft.com/office/drawing/2014/main" id="{15969C2D-1261-4D39-8BD1-5B304E9A6CEC}"/>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5E89D6-A605-4F81-90FE-A93C7A79B97E}" type="slidenum">
              <a:rPr kumimoji="0" lang="fr-F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fr-F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otes Placeholder">
            <a:extLst>
              <a:ext uri="{FF2B5EF4-FFF2-40B4-BE49-F238E27FC236}">
                <a16:creationId xmlns:a16="http://schemas.microsoft.com/office/drawing/2014/main" id="{8BDCAFD1-2C9F-4C3F-93C7-460A324010F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otes Placeholder">
            <a:extLst>
              <a:ext uri="{FF2B5EF4-FFF2-40B4-BE49-F238E27FC236}">
                <a16:creationId xmlns:a16="http://schemas.microsoft.com/office/drawing/2014/main" id="{6B090AE1-0605-4C16-9212-7AE6E9C287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Espace réservé de l'image des diapositives 1">
            <a:extLst>
              <a:ext uri="{FF2B5EF4-FFF2-40B4-BE49-F238E27FC236}">
                <a16:creationId xmlns:a16="http://schemas.microsoft.com/office/drawing/2014/main" id="{DCE31C61-2AD5-4522-A55C-38E8E159E19E}"/>
              </a:ext>
            </a:extLst>
          </p:cNvPr>
          <p:cNvSpPr>
            <a:spLocks noGrp="1" noRot="1" noChangeAspect="1" noChangeArrowheads="1" noTextEdit="1"/>
          </p:cNvSpPr>
          <p:nvPr>
            <p:ph type="sldImg"/>
          </p:nvPr>
        </p:nvSpPr>
        <p:spPr>
          <a:ln/>
        </p:spPr>
      </p:sp>
      <p:sp>
        <p:nvSpPr>
          <p:cNvPr id="171011" name="Espace réservé des commentaires 2">
            <a:extLst>
              <a:ext uri="{FF2B5EF4-FFF2-40B4-BE49-F238E27FC236}">
                <a16:creationId xmlns:a16="http://schemas.microsoft.com/office/drawing/2014/main" id="{2C1C9180-0C88-40C0-A49B-FC7181172F6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t>1089 men on a vessel in the Philippines, PEP during a 3 day liberty period</a:t>
            </a:r>
          </a:p>
          <a:p>
            <a:r>
              <a:rPr lang="fr-FR" altLang="fr-FR"/>
              <a:t>9 days after the ship departure from port</a:t>
            </a:r>
          </a:p>
          <a:p>
            <a:r>
              <a:rPr lang="fr-FR" altLang="fr-FR"/>
              <a:t>The distribution of MIC for isolates from patients who received placebo appears in the lower half of Fig 1. The prophylactic efficacy of Mino, expressed as the percentage of cases of gonorrhea prevented is plotted for each MIC in the upper part of the figure, based on the ratio of the expected number of isolates at each MIC from the minocycline treated group</a:t>
            </a:r>
          </a:p>
          <a:p>
            <a:r>
              <a:rPr lang="fr-FR" altLang="fr-FR"/>
              <a:t>&lt; 0.5 susceptible, &gt; 1 low level resistance</a:t>
            </a:r>
          </a:p>
        </p:txBody>
      </p:sp>
      <p:sp>
        <p:nvSpPr>
          <p:cNvPr id="171012" name="Espace réservé du numéro de diapositive 3">
            <a:extLst>
              <a:ext uri="{FF2B5EF4-FFF2-40B4-BE49-F238E27FC236}">
                <a16:creationId xmlns:a16="http://schemas.microsoft.com/office/drawing/2014/main" id="{117F01A4-92F1-49E2-9110-2424ECA319C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DB0F9A-4840-4181-9AD9-63BE70F10544}"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8CD89-3081-C117-9A8F-B42724D90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B9F8E-193C-3255-0F2A-0617AEB0D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01C86F-1FFB-E29B-FD99-7CD6C1AECA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8CFF62-DBED-9716-7163-0C33B2C81DA3}"/>
              </a:ext>
            </a:extLst>
          </p:cNvPr>
          <p:cNvSpPr>
            <a:spLocks noGrp="1"/>
          </p:cNvSpPr>
          <p:nvPr>
            <p:ph type="sldNum" sz="quarter" idx="5"/>
          </p:nvPr>
        </p:nvSpPr>
        <p:spPr/>
        <p:txBody>
          <a:bodyPr/>
          <a:lstStyle/>
          <a:p>
            <a:fld id="{B78A90D8-2647-4560-8208-F58DCE3DB525}" type="slidenum">
              <a:rPr lang="en-US" smtClean="0"/>
              <a:t>2</a:t>
            </a:fld>
            <a:endParaRPr lang="en-US"/>
          </a:p>
        </p:txBody>
      </p:sp>
    </p:spTree>
    <p:extLst>
      <p:ext uri="{BB962C8B-B14F-4D97-AF65-F5344CB8AC3E}">
        <p14:creationId xmlns:p14="http://schemas.microsoft.com/office/powerpoint/2010/main" val="3356868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otes Placeholder">
            <a:extLst>
              <a:ext uri="{FF2B5EF4-FFF2-40B4-BE49-F238E27FC236}">
                <a16:creationId xmlns:a16="http://schemas.microsoft.com/office/drawing/2014/main" id="{2AD51725-23C7-48EC-BB10-EF1059537C6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otes Placeholder">
            <a:extLst>
              <a:ext uri="{FF2B5EF4-FFF2-40B4-BE49-F238E27FC236}">
                <a16:creationId xmlns:a16="http://schemas.microsoft.com/office/drawing/2014/main" id="{913D691D-E658-4294-B036-C9FF107DC6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otes Placeholder">
            <a:extLst>
              <a:ext uri="{FF2B5EF4-FFF2-40B4-BE49-F238E27FC236}">
                <a16:creationId xmlns:a16="http://schemas.microsoft.com/office/drawing/2014/main" id="{FF5B53F3-BBE3-48AE-A12C-53873BADE0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otes Placeholder">
            <a:extLst>
              <a:ext uri="{FF2B5EF4-FFF2-40B4-BE49-F238E27FC236}">
                <a16:creationId xmlns:a16="http://schemas.microsoft.com/office/drawing/2014/main" id="{996918ED-9430-4D02-844D-CB1857062CF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Espace réservé de l'image des diapositives 1">
            <a:extLst>
              <a:ext uri="{FF2B5EF4-FFF2-40B4-BE49-F238E27FC236}">
                <a16:creationId xmlns:a16="http://schemas.microsoft.com/office/drawing/2014/main" id="{7034DEB9-72ED-4F66-B3FA-7C8B51790E30}"/>
              </a:ext>
            </a:extLst>
          </p:cNvPr>
          <p:cNvSpPr>
            <a:spLocks noGrp="1" noRot="1" noChangeAspect="1" noChangeArrowheads="1" noTextEdit="1"/>
          </p:cNvSpPr>
          <p:nvPr>
            <p:ph type="sldImg"/>
          </p:nvPr>
        </p:nvSpPr>
        <p:spPr>
          <a:ln/>
        </p:spPr>
      </p:sp>
      <p:sp>
        <p:nvSpPr>
          <p:cNvPr id="79875" name="Espace réservé des notes 2">
            <a:extLst>
              <a:ext uri="{FF2B5EF4-FFF2-40B4-BE49-F238E27FC236}">
                <a16:creationId xmlns:a16="http://schemas.microsoft.com/office/drawing/2014/main" id="{45BF3A35-47CF-49B6-B559-4C42F2D27D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t>Concerning the cefixime which is an oral cephalosporin no longer recommended for treatment, we highlighted GC isolates with decreased susceptibility to cefixime. It was more frequent in the doxyPEP arm by the power is low as we have only 6 isolates in the pep arm versus 1 in the nopep arm.</a:t>
            </a:r>
          </a:p>
          <a:p>
            <a:endParaRPr lang="fr-FR" altLang="en-US"/>
          </a:p>
          <a:p>
            <a:r>
              <a:rPr lang="fr-FR" altLang="en-US"/>
              <a:t>We have sequenced theses strains and we found that these GC isolates with DS harbor in their genome  a novel mosaic variant penA called panA thirty four point O O seven responsible of this decreased susceptibilty. </a:t>
            </a:r>
          </a:p>
          <a:p>
            <a:endParaRPr lang="fr-FR" altLang="en-US"/>
          </a:p>
        </p:txBody>
      </p:sp>
      <p:sp>
        <p:nvSpPr>
          <p:cNvPr id="79876" name="Espace réservé du numéro de diapositive 3">
            <a:extLst>
              <a:ext uri="{FF2B5EF4-FFF2-40B4-BE49-F238E27FC236}">
                <a16:creationId xmlns:a16="http://schemas.microsoft.com/office/drawing/2014/main" id="{CB01A69A-C57B-4FE4-A5BD-5ED5735A95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AF0EAED-AD18-4803-B136-21BCD419C922}"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Espace réservé de l'image des diapositives 1">
            <a:extLst>
              <a:ext uri="{FF2B5EF4-FFF2-40B4-BE49-F238E27FC236}">
                <a16:creationId xmlns:a16="http://schemas.microsoft.com/office/drawing/2014/main" id="{4AC78ADE-F945-4567-8CB2-1A0CFEDFF56E}"/>
              </a:ext>
            </a:extLst>
          </p:cNvPr>
          <p:cNvSpPr>
            <a:spLocks noGrp="1" noRot="1" noChangeAspect="1" noChangeArrowheads="1" noTextEdit="1"/>
          </p:cNvSpPr>
          <p:nvPr>
            <p:ph type="sldImg"/>
          </p:nvPr>
        </p:nvSpPr>
        <p:spPr>
          <a:ln/>
        </p:spPr>
      </p:sp>
      <p:sp>
        <p:nvSpPr>
          <p:cNvPr id="219139" name="Espace réservé des notes 2">
            <a:extLst>
              <a:ext uri="{FF2B5EF4-FFF2-40B4-BE49-F238E27FC236}">
                <a16:creationId xmlns:a16="http://schemas.microsoft.com/office/drawing/2014/main" id="{240C98F8-9A52-47F5-9378-76577C35BA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t>You can show the arm in red for pep arm, the penA variant, the MIC followed by the susceptibilty or not to the  antibiotic cefixime with decreased susceptibility. </a:t>
            </a:r>
          </a:p>
          <a:p>
            <a:r>
              <a:rPr lang="fr-FR" altLang="en-US"/>
              <a:t>We could observed in the first cluster of 11 isolates an association of decreased susceptibility to cefixime and HLR to tetracycline mediated by the tetM gene</a:t>
            </a:r>
          </a:p>
          <a:p>
            <a:r>
              <a:rPr lang="fr-FR" altLang="en-US"/>
              <a:t>By contratst we do not found this association in the second group regrouping 2 isolates.</a:t>
            </a:r>
          </a:p>
        </p:txBody>
      </p:sp>
      <p:sp>
        <p:nvSpPr>
          <p:cNvPr id="219140" name="Espace réservé du numéro de diapositive 3">
            <a:extLst>
              <a:ext uri="{FF2B5EF4-FFF2-40B4-BE49-F238E27FC236}">
                <a16:creationId xmlns:a16="http://schemas.microsoft.com/office/drawing/2014/main" id="{51F93D67-A3F7-47A1-8BB8-08ECA77865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A286B45-9223-48DE-A354-7C8897DED58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a:extLst>
              <a:ext uri="{FF2B5EF4-FFF2-40B4-BE49-F238E27FC236}">
                <a16:creationId xmlns:a16="http://schemas.microsoft.com/office/drawing/2014/main" id="{B654B00A-0CC3-460A-B587-A6EF8E257A25}"/>
              </a:ext>
            </a:extLst>
          </p:cNvPr>
          <p:cNvSpPr>
            <a:spLocks noGrp="1" noRot="1" noChangeAspect="1" noChangeArrowheads="1" noTextEdit="1"/>
          </p:cNvSpPr>
          <p:nvPr>
            <p:ph type="sldImg"/>
          </p:nvPr>
        </p:nvSpPr>
        <p:spPr>
          <a:ln/>
        </p:spPr>
      </p:sp>
      <p:sp>
        <p:nvSpPr>
          <p:cNvPr id="81923" name="Espace réservé des commentaires 2">
            <a:extLst>
              <a:ext uri="{FF2B5EF4-FFF2-40B4-BE49-F238E27FC236}">
                <a16:creationId xmlns:a16="http://schemas.microsoft.com/office/drawing/2014/main" id="{51786590-3B80-4483-BCEF-FB18497AFEC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a:t>History of discovered and recommended antimicrobials and evolution of resistance in NG, including the emergence of genetic resistance determinants</a:t>
            </a:r>
          </a:p>
          <a:p>
            <a:r>
              <a:rPr lang="fr-FR" altLang="en-US"/>
              <a:t>SPT: spectinomycin, CRO ceftriaxone, OFX ofloxacin, CFM cefixime</a:t>
            </a:r>
          </a:p>
        </p:txBody>
      </p:sp>
      <p:sp>
        <p:nvSpPr>
          <p:cNvPr id="81924" name="Espace réservé du numéro de diapositive 3">
            <a:extLst>
              <a:ext uri="{FF2B5EF4-FFF2-40B4-BE49-F238E27FC236}">
                <a16:creationId xmlns:a16="http://schemas.microsoft.com/office/drawing/2014/main" id="{F463C8C7-0618-450B-9B6B-CF219D718BD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CE0716-F842-45A4-B1E9-BBF6C42E9F32}" type="slidenum">
              <a:rPr kumimoji="0" lang="fr-FR"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fr-FR"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otes Placeholder">
            <a:extLst>
              <a:ext uri="{FF2B5EF4-FFF2-40B4-BE49-F238E27FC236}">
                <a16:creationId xmlns:a16="http://schemas.microsoft.com/office/drawing/2014/main" id="{5578A53E-4679-414B-AEDA-63FBB68799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770764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otes Placeholder">
            <a:extLst>
              <a:ext uri="{FF2B5EF4-FFF2-40B4-BE49-F238E27FC236}">
                <a16:creationId xmlns:a16="http://schemas.microsoft.com/office/drawing/2014/main" id="{8210A495-EB70-4F8B-9A82-5416A542E7A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18993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otes Placeholder">
            <a:extLst>
              <a:ext uri="{FF2B5EF4-FFF2-40B4-BE49-F238E27FC236}">
                <a16:creationId xmlns:a16="http://schemas.microsoft.com/office/drawing/2014/main" id="{8C29CFC1-E94B-4156-B6B3-E622C38FFE5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666125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754F2-411C-AE30-7C2A-AC9396764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455D68-9F82-4002-32D7-C34D2666D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BA219-B0E0-B57B-F490-2220A86940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B3A9D9-88AC-DC60-44EF-D7ED4928E670}"/>
              </a:ext>
            </a:extLst>
          </p:cNvPr>
          <p:cNvSpPr>
            <a:spLocks noGrp="1"/>
          </p:cNvSpPr>
          <p:nvPr>
            <p:ph type="sldNum" sz="quarter" idx="5"/>
          </p:nvPr>
        </p:nvSpPr>
        <p:spPr/>
        <p:txBody>
          <a:bodyPr/>
          <a:lstStyle/>
          <a:p>
            <a:fld id="{B78A90D8-2647-4560-8208-F58DCE3DB525}" type="slidenum">
              <a:rPr lang="en-US" smtClean="0"/>
              <a:t>4</a:t>
            </a:fld>
            <a:endParaRPr lang="en-US"/>
          </a:p>
        </p:txBody>
      </p:sp>
    </p:spTree>
    <p:extLst>
      <p:ext uri="{BB962C8B-B14F-4D97-AF65-F5344CB8AC3E}">
        <p14:creationId xmlns:p14="http://schemas.microsoft.com/office/powerpoint/2010/main" val="3693936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otes Placeholder">
            <a:extLst>
              <a:ext uri="{FF2B5EF4-FFF2-40B4-BE49-F238E27FC236}">
                <a16:creationId xmlns:a16="http://schemas.microsoft.com/office/drawing/2014/main" id="{EB589A8B-398C-4A26-BB51-BAD4ECBC3C9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6267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1AD3F5CF-15C2-4FE0-895C-ED26029DEAD5}"/>
              </a:ext>
            </a:extLst>
          </p:cNvPr>
          <p:cNvSpPr>
            <a:spLocks noGrp="1" noRot="1" noChangeAspect="1" noChangeArrowheads="1" noTextEdit="1"/>
          </p:cNvSpPr>
          <p:nvPr>
            <p:ph type="sldImg"/>
          </p:nvPr>
        </p:nvSpPr>
        <p:spPr>
          <a:xfrm>
            <a:off x="44450" y="750888"/>
            <a:ext cx="6654800" cy="3743325"/>
          </a:xfrm>
          <a:ln/>
        </p:spPr>
      </p:sp>
      <p:sp>
        <p:nvSpPr>
          <p:cNvPr id="228355" name="Rectangle 3">
            <a:extLst>
              <a:ext uri="{FF2B5EF4-FFF2-40B4-BE49-F238E27FC236}">
                <a16:creationId xmlns:a16="http://schemas.microsoft.com/office/drawing/2014/main" id="{3A687478-F02E-466E-A65C-C74A53DADB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en-US" dirty="0"/>
              <a:t>Remarque : pas d’efficacité de la prophylaxie par doxycycline attendue sur le gonocoque. </a:t>
            </a:r>
          </a:p>
          <a:p>
            <a:r>
              <a:rPr lang="fr-FR" altLang="en-US" dirty="0"/>
              <a:t>Excellente observance à la doxycycline administrée quotidiennement.</a:t>
            </a:r>
          </a:p>
          <a:p>
            <a:r>
              <a:rPr lang="fr-FR" altLang="en-US" dirty="0"/>
              <a:t>Cette étude est à rapprocher de celle réalisée dans l’essai ANRS-IPERGAY avec la </a:t>
            </a:r>
            <a:r>
              <a:rPr lang="fr-FR" altLang="en-US" dirty="0" err="1"/>
              <a:t>doxycyline</a:t>
            </a:r>
            <a:r>
              <a:rPr lang="fr-FR" altLang="en-US" dirty="0"/>
              <a:t> en PEP à la demande. </a:t>
            </a:r>
            <a:r>
              <a:rPr lang="fr-FR" altLang="en-US" i="1" dirty="0"/>
              <a:t>(Molina JM et al, Lancet Infectious Diseases 2017).</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DB86FE-12AB-45E0-B01D-E8968CF9F22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5" name="Rectangle 7"/>
          <p:cNvSpPr txBox="1">
            <a:spLocks noGrp="1" noChangeArrowheads="1"/>
          </p:cNvSpPr>
          <p:nvPr/>
        </p:nvSpPr>
        <p:spPr bwMode="auto">
          <a:xfrm>
            <a:off x="3852863" y="943292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7" tIns="46054" rIns="92107" bIns="460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AD81C0-059D-4359-9466-D19E806AE0FA}"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6" name="Rectangle 2"/>
          <p:cNvSpPr>
            <a:spLocks noGrp="1" noRot="1" noChangeAspect="1" noChangeArrowheads="1" noTextEdit="1"/>
          </p:cNvSpPr>
          <p:nvPr>
            <p:ph type="sldImg"/>
          </p:nvPr>
        </p:nvSpPr>
        <p:spPr>
          <a:xfrm>
            <a:off x="88900" y="744538"/>
            <a:ext cx="6623050" cy="3725862"/>
          </a:xfrm>
          <a:ln/>
        </p:spPr>
      </p:sp>
      <p:sp>
        <p:nvSpPr>
          <p:cNvPr id="593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extLst>
      <p:ext uri="{BB962C8B-B14F-4D97-AF65-F5344CB8AC3E}">
        <p14:creationId xmlns:p14="http://schemas.microsoft.com/office/powerpoint/2010/main" val="2815781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fr-FR" dirty="0" err="1"/>
              <a:t>Cohort</a:t>
            </a:r>
            <a:r>
              <a:rPr lang="fr-FR" dirty="0"/>
              <a:t> of 10,562 </a:t>
            </a:r>
            <a:r>
              <a:rPr lang="fr-FR" dirty="0" err="1"/>
              <a:t>persons</a:t>
            </a:r>
            <a:r>
              <a:rPr lang="fr-FR" dirty="0"/>
              <a:t>, 94% MSM at </a:t>
            </a:r>
            <a:r>
              <a:rPr lang="fr-FR" dirty="0" err="1"/>
              <a:t>Fenway</a:t>
            </a:r>
            <a:r>
              <a:rPr lang="fr-FR" dirty="0"/>
              <a:t>  54% on </a:t>
            </a:r>
            <a:r>
              <a:rPr lang="fr-FR" dirty="0" err="1"/>
              <a:t>PrE</a:t>
            </a:r>
            <a:r>
              <a:rPr lang="fr-FR" baseline="0" dirty="0" err="1"/>
              <a:t>P</a:t>
            </a:r>
            <a:r>
              <a:rPr lang="fr-FR" baseline="0" dirty="0"/>
              <a:t>, 14% HIV, </a:t>
            </a:r>
            <a:r>
              <a:rPr lang="fr-FR" dirty="0"/>
              <a:t>37,4%</a:t>
            </a:r>
            <a:r>
              <a:rPr lang="fr-FR" baseline="0" dirty="0"/>
              <a:t> STI incidence</a:t>
            </a:r>
            <a:endParaRPr dirty="0"/>
          </a:p>
        </p:txBody>
      </p:sp>
    </p:spTree>
    <p:extLst>
      <p:ext uri="{BB962C8B-B14F-4D97-AF65-F5344CB8AC3E}">
        <p14:creationId xmlns:p14="http://schemas.microsoft.com/office/powerpoint/2010/main" val="3721086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DB86FE-12AB-45E0-B01D-E8968CF9F229}"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5" name="Rectangle 7"/>
          <p:cNvSpPr txBox="1">
            <a:spLocks noGrp="1" noChangeArrowheads="1"/>
          </p:cNvSpPr>
          <p:nvPr/>
        </p:nvSpPr>
        <p:spPr bwMode="auto">
          <a:xfrm>
            <a:off x="3852863" y="9432925"/>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7" tIns="46054" rIns="92107" bIns="460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AD81C0-059D-4359-9466-D19E806AE0FA}"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396" name="Rectangle 2"/>
          <p:cNvSpPr>
            <a:spLocks noGrp="1" noRot="1" noChangeAspect="1" noChangeArrowheads="1" noTextEdit="1"/>
          </p:cNvSpPr>
          <p:nvPr>
            <p:ph type="sldImg"/>
          </p:nvPr>
        </p:nvSpPr>
        <p:spPr>
          <a:xfrm>
            <a:off x="88900" y="744538"/>
            <a:ext cx="6623050" cy="3725862"/>
          </a:xfrm>
          <a:ln/>
        </p:spPr>
      </p:sp>
      <p:sp>
        <p:nvSpPr>
          <p:cNvPr id="5939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extLst>
      <p:ext uri="{BB962C8B-B14F-4D97-AF65-F5344CB8AC3E}">
        <p14:creationId xmlns:p14="http://schemas.microsoft.com/office/powerpoint/2010/main" val="2378960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753C5EB8-FBC1-4312-874F-C560959DF18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1363" indent="-284163">
              <a:defRPr>
                <a:solidFill>
                  <a:schemeClr val="tx1"/>
                </a:solidFill>
                <a:latin typeface="Arial" panose="020B0604020202020204" pitchFamily="34" charset="0"/>
              </a:defRPr>
            </a:lvl2pPr>
            <a:lvl3pPr marL="1141413" indent="-227013">
              <a:defRPr>
                <a:solidFill>
                  <a:schemeClr val="tx1"/>
                </a:solidFill>
                <a:latin typeface="Arial" panose="020B0604020202020204" pitchFamily="34" charset="0"/>
              </a:defRPr>
            </a:lvl3pPr>
            <a:lvl4pPr marL="1598613" indent="-227013">
              <a:defRPr>
                <a:solidFill>
                  <a:schemeClr val="tx1"/>
                </a:solidFill>
                <a:latin typeface="Arial" panose="020B0604020202020204" pitchFamily="34" charset="0"/>
              </a:defRPr>
            </a:lvl4pPr>
            <a:lvl5pPr marL="2055813" indent="-227013">
              <a:defRPr>
                <a:solidFill>
                  <a:schemeClr val="tx1"/>
                </a:solidFill>
                <a:latin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00C23-F42F-4763-81D0-4EFE5BCC5240}"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43" name="Rectangle 7">
            <a:extLst>
              <a:ext uri="{FF2B5EF4-FFF2-40B4-BE49-F238E27FC236}">
                <a16:creationId xmlns:a16="http://schemas.microsoft.com/office/drawing/2014/main" id="{7664491A-F44A-45AB-8E59-CB44FD7FCA62}"/>
              </a:ext>
            </a:extLst>
          </p:cNvPr>
          <p:cNvSpPr txBox="1">
            <a:spLocks noGrp="1" noChangeArrowheads="1"/>
          </p:cNvSpPr>
          <p:nvPr/>
        </p:nvSpPr>
        <p:spPr bwMode="auto">
          <a:xfrm>
            <a:off x="3819864" y="9487530"/>
            <a:ext cx="2921165" cy="49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7" tIns="46054" rIns="92107" bIns="460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C493F-521E-4F0F-AA27-BDED0DD0B706}"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044" name="Rectangle 2">
            <a:extLst>
              <a:ext uri="{FF2B5EF4-FFF2-40B4-BE49-F238E27FC236}">
                <a16:creationId xmlns:a16="http://schemas.microsoft.com/office/drawing/2014/main" id="{8C3F80A0-D15B-42A1-B163-AFEE8EA71F70}"/>
              </a:ext>
            </a:extLst>
          </p:cNvPr>
          <p:cNvSpPr>
            <a:spLocks noGrp="1" noRot="1" noChangeAspect="1" noChangeArrowheads="1" noTextEdit="1"/>
          </p:cNvSpPr>
          <p:nvPr>
            <p:ph type="sldImg"/>
          </p:nvPr>
        </p:nvSpPr>
        <p:spPr>
          <a:xfrm>
            <a:off x="42863" y="749300"/>
            <a:ext cx="6657975" cy="3746500"/>
          </a:xfrm>
          <a:ln/>
        </p:spPr>
      </p:sp>
      <p:sp>
        <p:nvSpPr>
          <p:cNvPr id="87045" name="Rectangle 3">
            <a:extLst>
              <a:ext uri="{FF2B5EF4-FFF2-40B4-BE49-F238E27FC236}">
                <a16:creationId xmlns:a16="http://schemas.microsoft.com/office/drawing/2014/main" id="{09EFD99F-587F-4B7D-884E-57B4330C5C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0959D08C-A502-4A45-9E64-6492FC45797B}"/>
              </a:ext>
            </a:extLst>
          </p:cNvPr>
          <p:cNvSpPr txBox="1">
            <a:spLocks noGrp="1" noChangeArrowheads="1"/>
          </p:cNvSpPr>
          <p:nvPr/>
        </p:nvSpPr>
        <p:spPr bwMode="auto">
          <a:xfrm>
            <a:off x="3819864" y="9487530"/>
            <a:ext cx="2921165" cy="49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0" tIns="46419" rIns="92840" bIns="4641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A6E4A9-C9B7-40F5-94E7-D8F735379C2A}"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875" name="Rectangle 7">
            <a:extLst>
              <a:ext uri="{FF2B5EF4-FFF2-40B4-BE49-F238E27FC236}">
                <a16:creationId xmlns:a16="http://schemas.microsoft.com/office/drawing/2014/main" id="{C93FB0CD-AC46-4B74-B13C-FF1F109C6AFE}"/>
              </a:ext>
            </a:extLst>
          </p:cNvPr>
          <p:cNvSpPr txBox="1">
            <a:spLocks noGrp="1" noChangeArrowheads="1"/>
          </p:cNvSpPr>
          <p:nvPr/>
        </p:nvSpPr>
        <p:spPr bwMode="auto">
          <a:xfrm>
            <a:off x="3819864" y="9487530"/>
            <a:ext cx="2921165" cy="49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40" tIns="46419" rIns="92840" bIns="46419"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F645AA-01DE-4072-A8F6-11F0BD40F097}"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876" name="Rectangle 2">
            <a:extLst>
              <a:ext uri="{FF2B5EF4-FFF2-40B4-BE49-F238E27FC236}">
                <a16:creationId xmlns:a16="http://schemas.microsoft.com/office/drawing/2014/main" id="{91925ABC-7C62-4DCD-A73B-032D1B164499}"/>
              </a:ext>
            </a:extLst>
          </p:cNvPr>
          <p:cNvSpPr>
            <a:spLocks noGrp="1" noRot="1" noChangeAspect="1" noChangeArrowheads="1" noTextEdit="1"/>
          </p:cNvSpPr>
          <p:nvPr>
            <p:ph type="sldImg"/>
          </p:nvPr>
        </p:nvSpPr>
        <p:spPr>
          <a:xfrm>
            <a:off x="42863" y="749300"/>
            <a:ext cx="6657975" cy="3746500"/>
          </a:xfrm>
          <a:ln/>
        </p:spPr>
      </p:sp>
      <p:sp>
        <p:nvSpPr>
          <p:cNvPr id="79877" name="Rectangle 3">
            <a:extLst>
              <a:ext uri="{FF2B5EF4-FFF2-40B4-BE49-F238E27FC236}">
                <a16:creationId xmlns:a16="http://schemas.microsoft.com/office/drawing/2014/main" id="{EAA6DDA3-2ADF-4B3E-A837-5932CE808C4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48</a:t>
            </a:fld>
            <a:endParaRPr lang="en-US"/>
          </a:p>
        </p:txBody>
      </p:sp>
    </p:spTree>
    <p:extLst>
      <p:ext uri="{BB962C8B-B14F-4D97-AF65-F5344CB8AC3E}">
        <p14:creationId xmlns:p14="http://schemas.microsoft.com/office/powerpoint/2010/main" val="4061313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F259C9D7-5FA0-439C-B29E-A7918E84607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B029EF-E0FE-46F2-8EB5-D4E758475F2D}"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259" name="Rectangle 7">
            <a:extLst>
              <a:ext uri="{FF2B5EF4-FFF2-40B4-BE49-F238E27FC236}">
                <a16:creationId xmlns:a16="http://schemas.microsoft.com/office/drawing/2014/main" id="{73878A3F-0271-4E46-81B6-351502EC9692}"/>
              </a:ext>
            </a:extLst>
          </p:cNvPr>
          <p:cNvSpPr txBox="1">
            <a:spLocks noGrp="1" noChangeArrowheads="1"/>
          </p:cNvSpPr>
          <p:nvPr/>
        </p:nvSpPr>
        <p:spPr bwMode="auto">
          <a:xfrm>
            <a:off x="3851275" y="9431339"/>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B14AC9-3DC4-4822-B160-81D4D75690E0}"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260" name="Rectangle 2">
            <a:extLst>
              <a:ext uri="{FF2B5EF4-FFF2-40B4-BE49-F238E27FC236}">
                <a16:creationId xmlns:a16="http://schemas.microsoft.com/office/drawing/2014/main" id="{3F4DB46F-1825-4DE2-93B1-3E37F5DBE30F}"/>
              </a:ext>
            </a:extLst>
          </p:cNvPr>
          <p:cNvSpPr>
            <a:spLocks noGrp="1" noRot="1" noChangeAspect="1" noChangeArrowheads="1" noTextEdit="1"/>
          </p:cNvSpPr>
          <p:nvPr>
            <p:ph type="sldImg"/>
          </p:nvPr>
        </p:nvSpPr>
        <p:spPr>
          <a:xfrm>
            <a:off x="92075" y="744538"/>
            <a:ext cx="6619875" cy="3724275"/>
          </a:xfrm>
          <a:ln/>
        </p:spPr>
      </p:sp>
      <p:sp>
        <p:nvSpPr>
          <p:cNvPr id="96261" name="Rectangle 3">
            <a:extLst>
              <a:ext uri="{FF2B5EF4-FFF2-40B4-BE49-F238E27FC236}">
                <a16:creationId xmlns:a16="http://schemas.microsoft.com/office/drawing/2014/main" id="{1FC982EE-3543-43C8-8049-DE1F5BEA83D6}"/>
              </a:ext>
            </a:extLst>
          </p:cNvPr>
          <p:cNvSpPr>
            <a:spLocks noGrp="1" noChangeArrowheads="1"/>
          </p:cNvSpPr>
          <p:nvPr>
            <p:ph type="body" idx="1"/>
          </p:nvPr>
        </p:nvSpPr>
        <p:spPr>
          <a:xfrm>
            <a:off x="906464" y="4716463"/>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327025" y="665163"/>
            <a:ext cx="5915025" cy="3327400"/>
          </a:xfrm>
          <a:ln/>
        </p:spPr>
      </p:sp>
      <p:sp>
        <p:nvSpPr>
          <p:cNvPr id="2621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I will add relevant abstracts being presented</a:t>
            </a:r>
          </a:p>
        </p:txBody>
      </p:sp>
      <p:sp>
        <p:nvSpPr>
          <p:cNvPr id="2621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defRPr>
                <a:solidFill>
                  <a:schemeClr val="tx1"/>
                </a:solidFill>
                <a:latin typeface="Arial" pitchFamily="34" charset="0"/>
                <a:cs typeface="Arial" pitchFamily="34" charset="0"/>
              </a:defRPr>
            </a:lvl1pPr>
            <a:lvl2pPr marL="742950" indent="-285750" defTabSz="881063">
              <a:defRPr>
                <a:solidFill>
                  <a:schemeClr val="tx1"/>
                </a:solidFill>
                <a:latin typeface="Arial" pitchFamily="34" charset="0"/>
                <a:cs typeface="Arial" pitchFamily="34" charset="0"/>
              </a:defRPr>
            </a:lvl2pPr>
            <a:lvl3pPr marL="1143000" indent="-228600" defTabSz="881063">
              <a:defRPr>
                <a:solidFill>
                  <a:schemeClr val="tx1"/>
                </a:solidFill>
                <a:latin typeface="Arial" pitchFamily="34" charset="0"/>
                <a:cs typeface="Arial" pitchFamily="34" charset="0"/>
              </a:defRPr>
            </a:lvl3pPr>
            <a:lvl4pPr marL="1600200" indent="-228600" defTabSz="881063">
              <a:defRPr>
                <a:solidFill>
                  <a:schemeClr val="tx1"/>
                </a:solidFill>
                <a:latin typeface="Arial" pitchFamily="34" charset="0"/>
                <a:cs typeface="Arial" pitchFamily="34" charset="0"/>
              </a:defRPr>
            </a:lvl4pPr>
            <a:lvl5pPr marL="2057400" indent="-228600" defTabSz="881063">
              <a:defRPr>
                <a:solidFill>
                  <a:schemeClr val="tx1"/>
                </a:solidFill>
                <a:latin typeface="Arial" pitchFamily="34" charset="0"/>
                <a:cs typeface="Arial" pitchFamily="34" charset="0"/>
              </a:defRPr>
            </a:lvl5pPr>
            <a:lvl6pPr marL="2514600" indent="-228600" defTabSz="8810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8810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8810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881063"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881063" rtl="0" eaLnBrk="1" fontAlgn="base" latinLnBrk="0" hangingPunct="1">
              <a:lnSpc>
                <a:spcPct val="100000"/>
              </a:lnSpc>
              <a:spcBef>
                <a:spcPct val="0"/>
              </a:spcBef>
              <a:spcAft>
                <a:spcPct val="0"/>
              </a:spcAft>
              <a:buClrTx/>
              <a:buSzTx/>
              <a:buFontTx/>
              <a:buNone/>
              <a:tabLst/>
              <a:defRPr/>
            </a:pPr>
            <a:fld id="{165ACB78-FFE4-4878-A0B4-9BEAAF3EE349}" type="slidenum">
              <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Arial" pitchFamily="34" charset="0"/>
              </a:rPr>
              <a:pPr marL="0" marR="0" lvl="0" indent="0" algn="r" defTabSz="88106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Arial" pitchFamily="34" charset="0"/>
            </a:endParaRPr>
          </a:p>
        </p:txBody>
      </p:sp>
    </p:spTree>
    <p:extLst>
      <p:ext uri="{BB962C8B-B14F-4D97-AF65-F5344CB8AC3E}">
        <p14:creationId xmlns:p14="http://schemas.microsoft.com/office/powerpoint/2010/main" val="188745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446BB3-62AB-4837-8B86-8970B6D5574F}" type="slidenum">
              <a:rPr kumimoji="0" lang="fr-FR" altLang="fr-FR"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9267" name="Rectangle 7"/>
          <p:cNvSpPr txBox="1">
            <a:spLocks noGrp="1" noChangeArrowheads="1"/>
          </p:cNvSpPr>
          <p:nvPr/>
        </p:nvSpPr>
        <p:spPr bwMode="auto">
          <a:xfrm>
            <a:off x="3851275" y="9431339"/>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B9A92D-98DD-4262-89B0-966005432CCA}" type="slidenum">
              <a:rPr kumimoji="0" lang="en-US" altLang="fr-FR"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fr-FR"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9268" name="Rectangle 2"/>
          <p:cNvSpPr>
            <a:spLocks noGrp="1" noRot="1" noChangeAspect="1" noChangeArrowheads="1" noTextEdit="1"/>
          </p:cNvSpPr>
          <p:nvPr>
            <p:ph type="sldImg"/>
          </p:nvPr>
        </p:nvSpPr>
        <p:spPr>
          <a:xfrm>
            <a:off x="92075" y="744538"/>
            <a:ext cx="6618288" cy="3724275"/>
          </a:xfrm>
          <a:ln/>
        </p:spPr>
      </p:sp>
      <p:sp>
        <p:nvSpPr>
          <p:cNvPr id="139269" name="Rectangle 3"/>
          <p:cNvSpPr>
            <a:spLocks noGrp="1" noChangeArrowheads="1"/>
          </p:cNvSpPr>
          <p:nvPr>
            <p:ph type="body" idx="1"/>
          </p:nvPr>
        </p:nvSpPr>
        <p:spPr>
          <a:xfrm>
            <a:off x="906464" y="4716463"/>
            <a:ext cx="4986337" cy="446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a:t>1,1 </a:t>
            </a:r>
            <a:r>
              <a:rPr lang="fr-FR" altLang="fr-FR" dirty="0" err="1"/>
              <a:t>year</a:t>
            </a:r>
            <a:r>
              <a:rPr lang="fr-FR" altLang="fr-FR" dirty="0"/>
              <a:t> follow-up</a:t>
            </a:r>
            <a:endParaRPr lang="en-US" altLang="fr-FR" dirty="0"/>
          </a:p>
        </p:txBody>
      </p:sp>
    </p:spTree>
    <p:extLst>
      <p:ext uri="{BB962C8B-B14F-4D97-AF65-F5344CB8AC3E}">
        <p14:creationId xmlns:p14="http://schemas.microsoft.com/office/powerpoint/2010/main" val="367672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a:extLst>
              <a:ext uri="{FF2B5EF4-FFF2-40B4-BE49-F238E27FC236}">
                <a16:creationId xmlns:a16="http://schemas.microsoft.com/office/drawing/2014/main" id="{671EEE41-4500-4147-8688-ACC7733F216B}"/>
              </a:ext>
            </a:extLst>
          </p:cNvPr>
          <p:cNvSpPr>
            <a:spLocks noGrp="1" noRot="1" noChangeAspect="1" noChangeArrowheads="1" noTextEdit="1"/>
          </p:cNvSpPr>
          <p:nvPr>
            <p:ph type="sldImg"/>
          </p:nvPr>
        </p:nvSpPr>
        <p:spPr>
          <a:xfrm>
            <a:off x="-274638" y="812800"/>
            <a:ext cx="7232651" cy="4068763"/>
          </a:xfrm>
          <a:ln/>
        </p:spPr>
      </p:sp>
      <p:sp>
        <p:nvSpPr>
          <p:cNvPr id="54275" name="Espace réservé des commentaires 2">
            <a:extLst>
              <a:ext uri="{FF2B5EF4-FFF2-40B4-BE49-F238E27FC236}">
                <a16:creationId xmlns:a16="http://schemas.microsoft.com/office/drawing/2014/main" id="{4ABA11A7-C04A-4B21-9500-4A1C3147C90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p>
        </p:txBody>
      </p:sp>
      <p:sp>
        <p:nvSpPr>
          <p:cNvPr id="54276" name="Espace réservé du numéro de diapositive 3">
            <a:extLst>
              <a:ext uri="{FF2B5EF4-FFF2-40B4-BE49-F238E27FC236}">
                <a16:creationId xmlns:a16="http://schemas.microsoft.com/office/drawing/2014/main" id="{2E864786-AB0E-4037-A974-61FF83CCC3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E6D7AA-8203-4DC7-A2CC-1B7277D0E13E}"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71DDD29B-C885-47C0-B69A-03E72E5AE6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E79606-F480-4A7E-BA71-D60AF247A525}"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371" name="Rectangle 7">
            <a:extLst>
              <a:ext uri="{FF2B5EF4-FFF2-40B4-BE49-F238E27FC236}">
                <a16:creationId xmlns:a16="http://schemas.microsoft.com/office/drawing/2014/main" id="{494A8F00-9B87-482A-AC8E-17FB0CC78EFA}"/>
              </a:ext>
            </a:extLst>
          </p:cNvPr>
          <p:cNvSpPr txBox="1">
            <a:spLocks noGrp="1" noChangeArrowheads="1"/>
          </p:cNvSpPr>
          <p:nvPr/>
        </p:nvSpPr>
        <p:spPr bwMode="auto">
          <a:xfrm>
            <a:off x="3785239" y="10301842"/>
            <a:ext cx="2895982" cy="541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99" tIns="46050" rIns="92099" bIns="46050"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CAA200-51DE-4869-A95C-DED450287F15}" type="slidenum">
              <a:rPr kumimoji="0" lang="en-US"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372" name="Rectangle 2">
            <a:extLst>
              <a:ext uri="{FF2B5EF4-FFF2-40B4-BE49-F238E27FC236}">
                <a16:creationId xmlns:a16="http://schemas.microsoft.com/office/drawing/2014/main" id="{735B1B64-52E3-4A5A-91C2-FF82D315CB2E}"/>
              </a:ext>
            </a:extLst>
          </p:cNvPr>
          <p:cNvSpPr>
            <a:spLocks noGrp="1" noRot="1" noChangeAspect="1" noChangeArrowheads="1" noTextEdit="1"/>
          </p:cNvSpPr>
          <p:nvPr>
            <p:ph type="sldImg"/>
          </p:nvPr>
        </p:nvSpPr>
        <p:spPr>
          <a:xfrm>
            <a:off x="-271463" y="811213"/>
            <a:ext cx="7231063" cy="4068762"/>
          </a:xfrm>
          <a:ln/>
        </p:spPr>
      </p:sp>
      <p:sp>
        <p:nvSpPr>
          <p:cNvPr id="58373" name="Rectangle 3">
            <a:extLst>
              <a:ext uri="{FF2B5EF4-FFF2-40B4-BE49-F238E27FC236}">
                <a16:creationId xmlns:a16="http://schemas.microsoft.com/office/drawing/2014/main" id="{EF52CB75-22B3-4BB8-AC1A-E136F5164C7D}"/>
              </a:ext>
            </a:extLst>
          </p:cNvPr>
          <p:cNvSpPr>
            <a:spLocks noGrp="1" noChangeArrowheads="1"/>
          </p:cNvSpPr>
          <p:nvPr>
            <p:ph type="body" idx="1"/>
          </p:nvPr>
        </p:nvSpPr>
        <p:spPr>
          <a:xfrm>
            <a:off x="667336" y="5150921"/>
            <a:ext cx="5348124" cy="48826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a:extLst>
              <a:ext uri="{FF2B5EF4-FFF2-40B4-BE49-F238E27FC236}">
                <a16:creationId xmlns:a16="http://schemas.microsoft.com/office/drawing/2014/main" id="{FD623F2F-195B-4B03-BF68-25743ED55664}"/>
              </a:ext>
            </a:extLst>
          </p:cNvPr>
          <p:cNvSpPr>
            <a:spLocks noGrp="1" noRot="1" noChangeAspect="1" noChangeArrowheads="1" noTextEdit="1"/>
          </p:cNvSpPr>
          <p:nvPr>
            <p:ph type="sldImg"/>
          </p:nvPr>
        </p:nvSpPr>
        <p:spPr>
          <a:xfrm>
            <a:off x="-274638" y="812800"/>
            <a:ext cx="7232651" cy="4068763"/>
          </a:xfrm>
          <a:ln/>
        </p:spPr>
      </p:sp>
      <p:sp>
        <p:nvSpPr>
          <p:cNvPr id="56323" name="Espace réservé des commentaires 2">
            <a:extLst>
              <a:ext uri="{FF2B5EF4-FFF2-40B4-BE49-F238E27FC236}">
                <a16:creationId xmlns:a16="http://schemas.microsoft.com/office/drawing/2014/main" id="{BAD69881-1AAA-44EF-9BD4-168CE3B9A211}"/>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6324" name="Espace réservé du numéro de diapositive 3">
            <a:extLst>
              <a:ext uri="{FF2B5EF4-FFF2-40B4-BE49-F238E27FC236}">
                <a16:creationId xmlns:a16="http://schemas.microsoft.com/office/drawing/2014/main" id="{97441095-FCD8-4F1B-9970-7C6BB5DC0D2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1E232-EE43-4921-B461-B4FA595D8203}"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FD68-9B9A-016D-3523-159AFEA553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4DF022-5D8F-CEB0-C3EE-3821A57CD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0791AE-556E-FA88-3D3E-149CEAB90034}"/>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5" name="Footer Placeholder 4">
            <a:extLst>
              <a:ext uri="{FF2B5EF4-FFF2-40B4-BE49-F238E27FC236}">
                <a16:creationId xmlns:a16="http://schemas.microsoft.com/office/drawing/2014/main" id="{2060A19F-7ECA-B94B-E436-7BC63F5C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9C2B8-9B5F-8ADF-AACA-5FC790922DB7}"/>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379654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6E50-FDD8-3A17-C5D4-1ACA9EFC5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2A4A8B-1C89-C568-55C6-8B81378CC1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60A97B-C223-5660-0112-F96E866AAC1B}"/>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5" name="Footer Placeholder 4">
            <a:extLst>
              <a:ext uri="{FF2B5EF4-FFF2-40B4-BE49-F238E27FC236}">
                <a16:creationId xmlns:a16="http://schemas.microsoft.com/office/drawing/2014/main" id="{1C7EE688-3927-D094-90FB-E00855F6A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7D29F-23ED-6AD4-6045-5B5C0E9021B9}"/>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10052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F23551-61BE-9C82-FC01-E89B382E9D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603F98-3A5E-60CC-57A1-971FAB9246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5ED6F2-1B93-3ED7-8B44-7C3935DB023A}"/>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5" name="Footer Placeholder 4">
            <a:extLst>
              <a:ext uri="{FF2B5EF4-FFF2-40B4-BE49-F238E27FC236}">
                <a16:creationId xmlns:a16="http://schemas.microsoft.com/office/drawing/2014/main" id="{F33A1570-7C3B-F5C8-678E-5CD715D15C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24B8-10B9-4BDC-4435-AF2A2741001C}"/>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42726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Pattern">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CF7E90A8-0493-42EE-8E0B-C014E85EF5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4361861" y="3051684"/>
            <a:ext cx="7187028" cy="1752600"/>
          </a:xfrm>
        </p:spPr>
        <p:txBody>
          <a:bodyPr>
            <a:normAutofit/>
          </a:bodyPr>
          <a:lstStyle>
            <a:lvl1pPr marL="0" indent="0" algn="l">
              <a:buNone/>
              <a:defRPr sz="1800">
                <a:solidFill>
                  <a:srgbClr val="FFFFFF"/>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4319849" y="2257017"/>
            <a:ext cx="7229040" cy="702080"/>
          </a:xfrm>
        </p:spPr>
        <p:txBody>
          <a:bodyPr anchor="t">
            <a:noAutofit/>
          </a:bodyPr>
          <a:lstStyle>
            <a:lvl1pPr algn="l">
              <a:defRPr sz="4400" b="1">
                <a:solidFill>
                  <a:srgbClr val="FFFFFF"/>
                </a:solidFill>
                <a:latin typeface="Century Gothic" panose="020B0502020202020204" pitchFamily="34" charset="0"/>
              </a:defRPr>
            </a:lvl1pPr>
          </a:lstStyle>
          <a:p>
            <a:r>
              <a:rPr lang="en-US"/>
              <a:t>CLICK TO EDIT</a:t>
            </a:r>
          </a:p>
        </p:txBody>
      </p:sp>
      <p:pic>
        <p:nvPicPr>
          <p:cNvPr id="6" name="Picture 5" descr="Logo&#10;&#10;Description automatically generated">
            <a:extLst>
              <a:ext uri="{FF2B5EF4-FFF2-40B4-BE49-F238E27FC236}">
                <a16:creationId xmlns:a16="http://schemas.microsoft.com/office/drawing/2014/main" id="{51414F3B-9F39-46C8-8531-4585C500F6F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135052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40083F7-3379-4899-89F4-8EA4E9927D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p:cNvSpPr>
            <a:spLocks noGrp="1"/>
          </p:cNvSpPr>
          <p:nvPr>
            <p:ph type="title" hasCustomPrompt="1"/>
          </p:nvPr>
        </p:nvSpPr>
        <p:spPr>
          <a:xfrm>
            <a:off x="1827816" y="3894910"/>
            <a:ext cx="8467016" cy="702080"/>
          </a:xfrm>
        </p:spPr>
        <p:txBody>
          <a:bodyPr anchor="t"/>
          <a:lstStyle>
            <a:lvl1pPr algn="ctr">
              <a:defRPr sz="2800" b="1">
                <a:solidFill>
                  <a:srgbClr val="FFFFFF"/>
                </a:solidFill>
              </a:defRPr>
            </a:lvl1pPr>
          </a:lstStyle>
          <a:p>
            <a:r>
              <a:rPr lang="en-US"/>
              <a:t>CLICK TO EDIT</a:t>
            </a:r>
          </a:p>
        </p:txBody>
      </p:sp>
      <p:sp>
        <p:nvSpPr>
          <p:cNvPr id="10" name="Picture Placeholder 4">
            <a:extLst>
              <a:ext uri="{FF2B5EF4-FFF2-40B4-BE49-F238E27FC236}">
                <a16:creationId xmlns:a16="http://schemas.microsoft.com/office/drawing/2014/main" id="{2C2F3741-424D-4C8A-B7AC-6BE4DECF5C4F}"/>
              </a:ext>
            </a:extLst>
          </p:cNvPr>
          <p:cNvSpPr>
            <a:spLocks noGrp="1"/>
          </p:cNvSpPr>
          <p:nvPr>
            <p:ph type="pic" sz="quarter" idx="10"/>
          </p:nvPr>
        </p:nvSpPr>
        <p:spPr>
          <a:xfrm>
            <a:off x="4902149" y="1126749"/>
            <a:ext cx="2318349" cy="2302251"/>
          </a:xfrm>
          <a:prstGeom prst="flowChartConnector">
            <a:avLst/>
          </a:prstGeom>
        </p:spPr>
        <p:txBody>
          <a:bodyPr>
            <a:normAutofit/>
          </a:bodyPr>
          <a:lstStyle>
            <a:lvl1pPr marL="0" indent="0" algn="ctr">
              <a:buNone/>
              <a:defRPr sz="2800" b="1"/>
            </a:lvl1pPr>
          </a:lstStyle>
          <a:p>
            <a:endParaRPr lang="en-US"/>
          </a:p>
        </p:txBody>
      </p:sp>
      <p:pic>
        <p:nvPicPr>
          <p:cNvPr id="7" name="Picture 6" descr="Logo&#10;&#10;Description automatically generated">
            <a:extLst>
              <a:ext uri="{FF2B5EF4-FFF2-40B4-BE49-F238E27FC236}">
                <a16:creationId xmlns:a16="http://schemas.microsoft.com/office/drawing/2014/main" id="{2B8C7A97-EDBE-489F-A1A8-BA5CCCE1BA5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240005" y="5651594"/>
            <a:ext cx="1490123" cy="871732"/>
          </a:xfrm>
          <a:prstGeom prst="rect">
            <a:avLst/>
          </a:prstGeom>
        </p:spPr>
      </p:pic>
    </p:spTree>
    <p:extLst>
      <p:ext uri="{BB962C8B-B14F-4D97-AF65-F5344CB8AC3E}">
        <p14:creationId xmlns:p14="http://schemas.microsoft.com/office/powerpoint/2010/main" val="927202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ontent 2_text &amp; sidebar">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8C6DB5F6-42D0-45D5-BCE5-D4E1616D891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7212834" y="0"/>
            <a:ext cx="4979166" cy="6858000"/>
          </a:xfrm>
          <a:prstGeom prst="rect">
            <a:avLst/>
          </a:prstGeom>
        </p:spPr>
      </p:pic>
      <p:sp>
        <p:nvSpPr>
          <p:cNvPr id="10" name="Text Placeholder 3"/>
          <p:cNvSpPr>
            <a:spLocks noGrp="1"/>
          </p:cNvSpPr>
          <p:nvPr>
            <p:ph type="body" sz="half" idx="2" hasCustomPrompt="1"/>
          </p:nvPr>
        </p:nvSpPr>
        <p:spPr>
          <a:xfrm>
            <a:off x="7666057" y="683770"/>
            <a:ext cx="4011084" cy="5271645"/>
          </a:xfrm>
        </p:spPr>
        <p:txBody>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871323" y="714297"/>
            <a:ext cx="5576083" cy="506712"/>
          </a:xfrm>
        </p:spPr>
        <p:txBody>
          <a:bodyPr anchor="t"/>
          <a:lstStyle>
            <a:lvl1pPr algn="l">
              <a:defRPr sz="2000" b="1">
                <a:solidFill>
                  <a:schemeClr val="tx1"/>
                </a:solidFill>
              </a:defRPr>
            </a:lvl1pPr>
          </a:lstStyle>
          <a:p>
            <a:r>
              <a:rPr lang="en-US"/>
              <a:t>Click to edit Master title</a:t>
            </a:r>
          </a:p>
        </p:txBody>
      </p:sp>
      <p:sp>
        <p:nvSpPr>
          <p:cNvPr id="12" name="Text Placeholder 3"/>
          <p:cNvSpPr>
            <a:spLocks noGrp="1"/>
          </p:cNvSpPr>
          <p:nvPr>
            <p:ph type="body" sz="half" idx="13"/>
          </p:nvPr>
        </p:nvSpPr>
        <p:spPr>
          <a:xfrm>
            <a:off x="891040" y="1308295"/>
            <a:ext cx="5556365" cy="398275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0"/>
            <a:endParaRPr lang="en-US"/>
          </a:p>
          <a:p>
            <a:pPr lvl="0"/>
            <a:endParaRPr lang="en-US"/>
          </a:p>
        </p:txBody>
      </p:sp>
      <p:pic>
        <p:nvPicPr>
          <p:cNvPr id="7" name="Picture 6" descr="Logo&#10;&#10;Description automatically generated">
            <a:extLst>
              <a:ext uri="{FF2B5EF4-FFF2-40B4-BE49-F238E27FC236}">
                <a16:creationId xmlns:a16="http://schemas.microsoft.com/office/drawing/2014/main" id="{8F2AF8A2-97D1-47BA-80DB-118A745C3F2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194775" y="6196111"/>
            <a:ext cx="710945" cy="415908"/>
          </a:xfrm>
          <a:prstGeom prst="rect">
            <a:avLst/>
          </a:prstGeom>
        </p:spPr>
      </p:pic>
    </p:spTree>
    <p:extLst>
      <p:ext uri="{BB962C8B-B14F-4D97-AF65-F5344CB8AC3E}">
        <p14:creationId xmlns:p14="http://schemas.microsoft.com/office/powerpoint/2010/main" val="1751320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er w/ bullet tex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19200" y="2133600"/>
            <a:ext cx="9855200" cy="3962400"/>
          </a:xfrm>
        </p:spPr>
        <p:txBody>
          <a:bodyPr/>
          <a:lstStyle>
            <a:lvl1pPr>
              <a:defRPr>
                <a:solidFill>
                  <a:schemeClr val="tx1"/>
                </a:solidFill>
              </a:defRPr>
            </a:lvl1pPr>
            <a:lvl2pPr>
              <a:defRPr>
                <a:solidFill>
                  <a:schemeClr val="tx1"/>
                </a:solidFill>
              </a:defRPr>
            </a:lvl2pPr>
            <a:lvl3pPr>
              <a:defRPr baseline="0">
                <a:solidFill>
                  <a:schemeClr val="tx1"/>
                </a:solidFill>
              </a:defRPr>
            </a:lvl3pPr>
            <a:lvl4pPr>
              <a:defRPr>
                <a:solidFill>
                  <a:schemeClr val="tx1"/>
                </a:solidFill>
              </a:defRPr>
            </a:lvl4pPr>
            <a:lvl5pPr marL="1827066" indent="0">
              <a:buFont typeface="Arial" pitchFamily="34" charset="0"/>
              <a:buNone/>
              <a:defRPr baseline="0">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itle 3"/>
          <p:cNvSpPr>
            <a:spLocks noGrp="1"/>
          </p:cNvSpPr>
          <p:nvPr>
            <p:ph type="title"/>
          </p:nvPr>
        </p:nvSpPr>
        <p:spPr>
          <a:xfrm>
            <a:off x="1117604" y="960437"/>
            <a:ext cx="9956800" cy="944563"/>
          </a:xfrm>
        </p:spPr>
        <p:txBody>
          <a:bodyPr/>
          <a:lstStyle>
            <a:lvl1pPr>
              <a:defRPr>
                <a:solidFill>
                  <a:srgbClr val="0E99C0"/>
                </a:solidFill>
              </a:defRPr>
            </a:lvl1pPr>
          </a:lstStyle>
          <a:p>
            <a:r>
              <a:rPr lang="fr-FR"/>
              <a:t>Modifiez le style du titre</a:t>
            </a:r>
            <a:endParaRPr lang="en-US" dirty="0"/>
          </a:p>
        </p:txBody>
      </p:sp>
    </p:spTree>
    <p:extLst>
      <p:ext uri="{BB962C8B-B14F-4D97-AF65-F5344CB8AC3E}">
        <p14:creationId xmlns:p14="http://schemas.microsoft.com/office/powerpoint/2010/main" val="844999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5" name="bk object 16">
            <a:extLst>
              <a:ext uri="{FF2B5EF4-FFF2-40B4-BE49-F238E27FC236}">
                <a16:creationId xmlns:a16="http://schemas.microsoft.com/office/drawing/2014/main" id="{E55A2FC8-7E85-4B21-80DF-F4215E0AFA8B}"/>
              </a:ext>
            </a:extLst>
          </p:cNvPr>
          <p:cNvSpPr>
            <a:spLocks noChangeArrowheads="1"/>
          </p:cNvSpPr>
          <p:nvPr/>
        </p:nvSpPr>
        <p:spPr bwMode="auto">
          <a:xfrm>
            <a:off x="781050" y="971550"/>
            <a:ext cx="10572750" cy="5287963"/>
          </a:xfrm>
          <a:prstGeom prst="rect">
            <a:avLst/>
          </a:prstGeom>
          <a:blipFill dpi="0" rotWithShape="1">
            <a:blip r:embed="rId2"/>
            <a:srcRect/>
            <a:stretch>
              <a:fillRect/>
            </a:stretch>
          </a:blipFill>
          <a:ln>
            <a:noFill/>
          </a:ln>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a:p>
        </p:txBody>
      </p:sp>
      <p:sp>
        <p:nvSpPr>
          <p:cNvPr id="6" name="bk object 17">
            <a:extLst>
              <a:ext uri="{FF2B5EF4-FFF2-40B4-BE49-F238E27FC236}">
                <a16:creationId xmlns:a16="http://schemas.microsoft.com/office/drawing/2014/main" id="{DC50B132-6AAC-4335-A84C-9E78B4E5B2B0}"/>
              </a:ext>
            </a:extLst>
          </p:cNvPr>
          <p:cNvSpPr>
            <a:spLocks/>
          </p:cNvSpPr>
          <p:nvPr/>
        </p:nvSpPr>
        <p:spPr bwMode="auto">
          <a:xfrm>
            <a:off x="6618288" y="1285875"/>
            <a:ext cx="0" cy="5029200"/>
          </a:xfrm>
          <a:custGeom>
            <a:avLst/>
            <a:gdLst>
              <a:gd name="T0" fmla="*/ 0 h 5029200"/>
              <a:gd name="T1" fmla="*/ 5029200 h 5029200"/>
              <a:gd name="T2" fmla="*/ 0 60000 65536"/>
              <a:gd name="T3" fmla="*/ 0 60000 65536"/>
            </a:gdLst>
            <a:ahLst/>
            <a:cxnLst>
              <a:cxn ang="T2">
                <a:pos x="0" y="T0"/>
              </a:cxn>
              <a:cxn ang="T3">
                <a:pos x="0" y="T1"/>
              </a:cxn>
            </a:cxnLst>
            <a:rect l="0" t="0" r="r" b="b"/>
            <a:pathLst>
              <a:path h="5029200">
                <a:moveTo>
                  <a:pt x="0" y="0"/>
                </a:moveTo>
                <a:lnTo>
                  <a:pt x="0" y="5029200"/>
                </a:lnTo>
              </a:path>
            </a:pathLst>
          </a:custGeom>
          <a:noFill/>
          <a:ln w="63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Holder 2"/>
          <p:cNvSpPr>
            <a:spLocks noGrp="1"/>
          </p:cNvSpPr>
          <p:nvPr>
            <p:ph type="title"/>
          </p:nvPr>
        </p:nvSpPr>
        <p:spPr>
          <a:xfrm>
            <a:off x="394690" y="220794"/>
            <a:ext cx="11402621" cy="677108"/>
          </a:xfrm>
        </p:spPr>
        <p:txBody>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369332"/>
          </a:xfrm>
          <a:prstGeom prst="rect">
            <a:avLst/>
          </a:prstGeom>
        </p:spPr>
        <p:txBody>
          <a:bodyPr/>
          <a:lstStyle>
            <a:lvl1pPr>
              <a:defRPr/>
            </a:lvl1pPr>
          </a:lstStyle>
          <a:p>
            <a:endParaRPr/>
          </a:p>
        </p:txBody>
      </p:sp>
      <p:sp>
        <p:nvSpPr>
          <p:cNvPr id="4" name="Holder 4"/>
          <p:cNvSpPr>
            <a:spLocks noGrp="1"/>
          </p:cNvSpPr>
          <p:nvPr>
            <p:ph sz="half" idx="3"/>
          </p:nvPr>
        </p:nvSpPr>
        <p:spPr>
          <a:xfrm>
            <a:off x="6278879" y="1577340"/>
            <a:ext cx="5303520" cy="369332"/>
          </a:xfrm>
          <a:prstGeom prst="rect">
            <a:avLst/>
          </a:prstGeom>
        </p:spPr>
        <p:txBody>
          <a:bodyPr/>
          <a:lstStyle>
            <a:lvl1pPr>
              <a:defRPr/>
            </a:lvl1pPr>
          </a:lstStyle>
          <a:p>
            <a:endParaRPr/>
          </a:p>
        </p:txBody>
      </p:sp>
      <p:sp>
        <p:nvSpPr>
          <p:cNvPr id="7" name="Holder 5">
            <a:extLst>
              <a:ext uri="{FF2B5EF4-FFF2-40B4-BE49-F238E27FC236}">
                <a16:creationId xmlns:a16="http://schemas.microsoft.com/office/drawing/2014/main" id="{37D80C9C-BEFA-40F4-B325-F2B2BA35965D}"/>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a:p>
        </p:txBody>
      </p:sp>
      <p:sp>
        <p:nvSpPr>
          <p:cNvPr id="8" name="Holder 6">
            <a:extLst>
              <a:ext uri="{FF2B5EF4-FFF2-40B4-BE49-F238E27FC236}">
                <a16:creationId xmlns:a16="http://schemas.microsoft.com/office/drawing/2014/main" id="{4E1A326C-9F8C-4EC6-B5A7-004AFCDCE787}"/>
              </a:ext>
            </a:extLst>
          </p:cNvPr>
          <p:cNvSpPr>
            <a:spLocks noGrp="1"/>
          </p:cNvSpPr>
          <p:nvPr>
            <p:ph type="dt" sz="half" idx="11"/>
          </p:nvPr>
        </p:nvSpPr>
        <p:spPr/>
        <p:txBody>
          <a:bodyPr/>
          <a:lstStyle>
            <a:lvl1pPr algn="l">
              <a:defRPr>
                <a:solidFill>
                  <a:schemeClr val="tx1">
                    <a:tint val="75000"/>
                  </a:schemeClr>
                </a:solidFill>
              </a:defRPr>
            </a:lvl1pPr>
          </a:lstStyle>
          <a:p>
            <a:pPr>
              <a:defRPr/>
            </a:pPr>
            <a:fld id="{F9FA143A-17B9-4B47-AD5A-DFA52A76302A}" type="datetimeFigureOut">
              <a:rPr lang="en-US"/>
              <a:pPr>
                <a:defRPr/>
              </a:pPr>
              <a:t>12/16/2025</a:t>
            </a:fld>
            <a:endParaRPr lang="en-US"/>
          </a:p>
        </p:txBody>
      </p:sp>
      <p:sp>
        <p:nvSpPr>
          <p:cNvPr id="9" name="Holder 7">
            <a:extLst>
              <a:ext uri="{FF2B5EF4-FFF2-40B4-BE49-F238E27FC236}">
                <a16:creationId xmlns:a16="http://schemas.microsoft.com/office/drawing/2014/main" id="{556BE594-C9E5-45EE-AB20-61C0FDD5F239}"/>
              </a:ext>
            </a:extLst>
          </p:cNvPr>
          <p:cNvSpPr>
            <a:spLocks noGrp="1"/>
          </p:cNvSpPr>
          <p:nvPr>
            <p:ph type="sldNum" sz="quarter" idx="12"/>
          </p:nvPr>
        </p:nvSpPr>
        <p:spPr/>
        <p:txBody>
          <a:bodyPr/>
          <a:lstStyle>
            <a:lvl1pPr>
              <a:defRPr/>
            </a:lvl1pPr>
          </a:lstStyle>
          <a:p>
            <a:pPr>
              <a:defRPr/>
            </a:pPr>
            <a:fld id="{37C8ADF6-9482-48DA-8728-B7235BD42783}" type="slidenum">
              <a:rPr lang="en-US" altLang="en-US"/>
              <a:pPr>
                <a:defRPr/>
              </a:pPr>
              <a:t>‹#›</a:t>
            </a:fld>
            <a:endParaRPr lang="en-US" altLang="en-US"/>
          </a:p>
        </p:txBody>
      </p:sp>
    </p:spTree>
    <p:extLst>
      <p:ext uri="{BB962C8B-B14F-4D97-AF65-F5344CB8AC3E}">
        <p14:creationId xmlns:p14="http://schemas.microsoft.com/office/powerpoint/2010/main" val="462401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hree Pictures | Three Textbox">
    <p:spTree>
      <p:nvGrpSpPr>
        <p:cNvPr id="1" name=""/>
        <p:cNvGrpSpPr/>
        <p:nvPr/>
      </p:nvGrpSpPr>
      <p:grpSpPr>
        <a:xfrm>
          <a:off x="0" y="0"/>
          <a:ext cx="0" cy="0"/>
          <a:chOff x="0" y="0"/>
          <a:chExt cx="0" cy="0"/>
        </a:xfrm>
      </p:grpSpPr>
      <p:sp>
        <p:nvSpPr>
          <p:cNvPr id="9" name="Text Placeholder 7"/>
          <p:cNvSpPr>
            <a:spLocks noGrp="1"/>
          </p:cNvSpPr>
          <p:nvPr>
            <p:ph type="body" sz="quarter" idx="10"/>
          </p:nvPr>
        </p:nvSpPr>
        <p:spPr>
          <a:xfrm>
            <a:off x="609600" y="4227907"/>
            <a:ext cx="3657600" cy="2307007"/>
          </a:xfrm>
          <a:prstGeom prst="rect">
            <a:avLst/>
          </a:prstGeom>
        </p:spPr>
        <p:txBody>
          <a:bodyPr/>
          <a:lstStyle>
            <a:lvl1pPr marL="457178" indent="-457178">
              <a:buClr>
                <a:srgbClr val="00788A"/>
              </a:buClr>
              <a:buFont typeface="Wingdings" panose="05000000000000000000" pitchFamily="2" charset="2"/>
              <a:buChar char="§"/>
              <a:defRPr sz="2133" b="1">
                <a:solidFill>
                  <a:srgbClr val="00788A"/>
                </a:solidFill>
              </a:defRPr>
            </a:lvl1pPr>
            <a:lvl2pPr>
              <a:buClr>
                <a:srgbClr val="9A4E9E"/>
              </a:buClr>
              <a:defRPr sz="1867">
                <a:solidFill>
                  <a:schemeClr val="accent4">
                    <a:lumMod val="75000"/>
                  </a:schemeClr>
                </a:solidFill>
              </a:defRPr>
            </a:lvl2pPr>
            <a:lvl3pPr>
              <a:buClr>
                <a:srgbClr val="C00000"/>
              </a:buClr>
              <a:defRPr sz="16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Content Placeholder 2"/>
          <p:cNvSpPr>
            <a:spLocks noGrp="1"/>
          </p:cNvSpPr>
          <p:nvPr>
            <p:ph idx="15"/>
          </p:nvPr>
        </p:nvSpPr>
        <p:spPr>
          <a:xfrm>
            <a:off x="609600" y="1464213"/>
            <a:ext cx="3657601" cy="2616435"/>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50" indent="-380981">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marL="1828709" indent="0">
              <a:buClr>
                <a:schemeClr val="bg1"/>
              </a:buClr>
              <a:buSzPct val="70000"/>
              <a:buFont typeface="Courier New" pitchFamily="49" charset="0"/>
              <a:buNone/>
              <a:defRPr sz="2400" baseline="0">
                <a:solidFill>
                  <a:schemeClr val="bg2"/>
                </a:solidFill>
              </a:defRPr>
            </a:lvl4pPr>
            <a:lvl5pPr marL="2438278" indent="0">
              <a:buClr>
                <a:schemeClr val="bg1"/>
              </a:buClr>
              <a:buSzPct val="70000"/>
              <a:buFont typeface="Arial" pitchFamily="34" charset="0"/>
              <a:buNone/>
              <a:defRPr sz="2400">
                <a:solidFill>
                  <a:schemeClr val="bg2"/>
                </a:solidFill>
              </a:defRPr>
            </a:lvl5pPr>
          </a:lstStyle>
          <a:p>
            <a:pPr lvl="3"/>
            <a:endParaRPr lang="en-US" dirty="0"/>
          </a:p>
        </p:txBody>
      </p:sp>
      <p:sp>
        <p:nvSpPr>
          <p:cNvPr id="12" name="Content Placeholder 2"/>
          <p:cNvSpPr>
            <a:spLocks noGrp="1"/>
          </p:cNvSpPr>
          <p:nvPr>
            <p:ph idx="16"/>
          </p:nvPr>
        </p:nvSpPr>
        <p:spPr>
          <a:xfrm>
            <a:off x="4432492" y="1464213"/>
            <a:ext cx="3657601" cy="2616435"/>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50" indent="-380981">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marL="1828709" indent="0">
              <a:buClr>
                <a:schemeClr val="bg1"/>
              </a:buClr>
              <a:buSzPct val="70000"/>
              <a:buFont typeface="Courier New" pitchFamily="49" charset="0"/>
              <a:buNone/>
              <a:defRPr sz="2400" baseline="0">
                <a:solidFill>
                  <a:schemeClr val="bg2"/>
                </a:solidFill>
              </a:defRPr>
            </a:lvl4pPr>
            <a:lvl5pPr marL="2438278" indent="0">
              <a:buClr>
                <a:schemeClr val="bg1"/>
              </a:buClr>
              <a:buSzPct val="70000"/>
              <a:buFont typeface="Arial" pitchFamily="34" charset="0"/>
              <a:buNone/>
              <a:defRPr sz="2400">
                <a:solidFill>
                  <a:schemeClr val="bg2"/>
                </a:solidFill>
              </a:defRPr>
            </a:lvl5pPr>
          </a:lstStyle>
          <a:p>
            <a:pPr lvl="3"/>
            <a:endParaRPr lang="en-US" dirty="0"/>
          </a:p>
        </p:txBody>
      </p:sp>
      <p:sp>
        <p:nvSpPr>
          <p:cNvPr id="13" name="Content Placeholder 2"/>
          <p:cNvSpPr>
            <a:spLocks noGrp="1"/>
          </p:cNvSpPr>
          <p:nvPr>
            <p:ph idx="17"/>
          </p:nvPr>
        </p:nvSpPr>
        <p:spPr>
          <a:xfrm>
            <a:off x="8255385" y="1464213"/>
            <a:ext cx="3657601" cy="2616435"/>
          </a:xfrm>
          <a:prstGeom prst="rect">
            <a:avLst/>
          </a:prstGeom>
        </p:spPr>
        <p:txBody>
          <a:bodyPr/>
          <a:lstStyle>
            <a:lvl1pPr marL="457178" indent="-457178">
              <a:buClr>
                <a:srgbClr val="541900"/>
              </a:buClr>
              <a:buSzPct val="70000"/>
              <a:buFont typeface="Wingdings" panose="05000000000000000000" pitchFamily="2" charset="2"/>
              <a:buChar char="§"/>
              <a:defRPr sz="3200" b="1" baseline="0">
                <a:solidFill>
                  <a:srgbClr val="5F5F5F"/>
                </a:solidFill>
                <a:latin typeface="Calibri" pitchFamily="34" charset="0"/>
              </a:defRPr>
            </a:lvl1pPr>
            <a:lvl2pPr marL="990550" indent="-380981">
              <a:buClr>
                <a:srgbClr val="005984"/>
              </a:buClr>
              <a:buSzPct val="100000"/>
              <a:buFont typeface="Arial" panose="020B0604020202020204" pitchFamily="34" charset="0"/>
              <a:buChar char="•"/>
              <a:defRPr sz="2667">
                <a:solidFill>
                  <a:srgbClr val="5F5F5F"/>
                </a:solidFill>
              </a:defRPr>
            </a:lvl2pPr>
            <a:lvl3pPr>
              <a:buClrTx/>
              <a:buSzPct val="100000"/>
              <a:buFont typeface="Arial" pitchFamily="34" charset="0"/>
              <a:buChar char="•"/>
              <a:defRPr sz="2400">
                <a:solidFill>
                  <a:srgbClr val="5F5F5F"/>
                </a:solidFill>
              </a:defRPr>
            </a:lvl3pPr>
            <a:lvl4pPr marL="1828709" indent="0">
              <a:buClr>
                <a:schemeClr val="bg1"/>
              </a:buClr>
              <a:buSzPct val="70000"/>
              <a:buFont typeface="Courier New" pitchFamily="49" charset="0"/>
              <a:buNone/>
              <a:defRPr sz="2400" baseline="0">
                <a:solidFill>
                  <a:schemeClr val="bg2"/>
                </a:solidFill>
              </a:defRPr>
            </a:lvl4pPr>
            <a:lvl5pPr marL="2438278" indent="0">
              <a:buClr>
                <a:schemeClr val="bg1"/>
              </a:buClr>
              <a:buSzPct val="70000"/>
              <a:buFont typeface="Arial" pitchFamily="34" charset="0"/>
              <a:buNone/>
              <a:defRPr sz="2400">
                <a:solidFill>
                  <a:schemeClr val="bg2"/>
                </a:solidFill>
              </a:defRPr>
            </a:lvl5pPr>
          </a:lstStyle>
          <a:p>
            <a:pPr lvl="3"/>
            <a:endParaRPr lang="en-US" dirty="0"/>
          </a:p>
        </p:txBody>
      </p:sp>
      <p:sp>
        <p:nvSpPr>
          <p:cNvPr id="16" name="Text Placeholder 7"/>
          <p:cNvSpPr>
            <a:spLocks noGrp="1"/>
          </p:cNvSpPr>
          <p:nvPr>
            <p:ph type="body" sz="quarter" idx="18"/>
          </p:nvPr>
        </p:nvSpPr>
        <p:spPr>
          <a:xfrm>
            <a:off x="4432491" y="4239622"/>
            <a:ext cx="3657600" cy="2307007"/>
          </a:xfrm>
          <a:prstGeom prst="rect">
            <a:avLst/>
          </a:prstGeom>
        </p:spPr>
        <p:txBody>
          <a:bodyPr/>
          <a:lstStyle>
            <a:lvl1pPr marL="457178" indent="-457178">
              <a:buClr>
                <a:srgbClr val="00788A"/>
              </a:buClr>
              <a:buFont typeface="Wingdings" panose="05000000000000000000" pitchFamily="2" charset="2"/>
              <a:buChar char="§"/>
              <a:defRPr sz="2133" b="1">
                <a:solidFill>
                  <a:srgbClr val="00788A"/>
                </a:solidFill>
              </a:defRPr>
            </a:lvl1pPr>
            <a:lvl2pPr>
              <a:buClr>
                <a:srgbClr val="9A4E9E"/>
              </a:buClr>
              <a:defRPr sz="1867">
                <a:solidFill>
                  <a:schemeClr val="accent4">
                    <a:lumMod val="75000"/>
                  </a:schemeClr>
                </a:solidFill>
              </a:defRPr>
            </a:lvl2pPr>
            <a:lvl3pPr>
              <a:buClr>
                <a:srgbClr val="C00000"/>
              </a:buClr>
              <a:defRPr sz="16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ext Placeholder 7"/>
          <p:cNvSpPr>
            <a:spLocks noGrp="1"/>
          </p:cNvSpPr>
          <p:nvPr>
            <p:ph type="body" sz="quarter" idx="19"/>
          </p:nvPr>
        </p:nvSpPr>
        <p:spPr>
          <a:xfrm>
            <a:off x="8255381" y="4239621"/>
            <a:ext cx="3657600" cy="2307007"/>
          </a:xfrm>
          <a:prstGeom prst="rect">
            <a:avLst/>
          </a:prstGeom>
        </p:spPr>
        <p:txBody>
          <a:bodyPr/>
          <a:lstStyle>
            <a:lvl1pPr marL="457178" indent="-457178">
              <a:buClr>
                <a:srgbClr val="00788A"/>
              </a:buClr>
              <a:buFont typeface="Wingdings" panose="05000000000000000000" pitchFamily="2" charset="2"/>
              <a:buChar char="§"/>
              <a:defRPr sz="2133" b="1">
                <a:solidFill>
                  <a:srgbClr val="00788A"/>
                </a:solidFill>
              </a:defRPr>
            </a:lvl1pPr>
            <a:lvl2pPr>
              <a:buClr>
                <a:srgbClr val="9A4E9E"/>
              </a:buClr>
              <a:defRPr sz="1867">
                <a:solidFill>
                  <a:schemeClr val="accent4">
                    <a:lumMod val="75000"/>
                  </a:schemeClr>
                </a:solidFill>
              </a:defRPr>
            </a:lvl2pPr>
            <a:lvl3pPr>
              <a:buClr>
                <a:srgbClr val="C00000"/>
              </a:buClr>
              <a:defRPr sz="1600">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Title 2"/>
          <p:cNvSpPr>
            <a:spLocks noGrp="1"/>
          </p:cNvSpPr>
          <p:nvPr>
            <p:ph type="title"/>
          </p:nvPr>
        </p:nvSpPr>
        <p:spPr>
          <a:xfrm>
            <a:off x="609601" y="569384"/>
            <a:ext cx="11303385" cy="730537"/>
          </a:xfrm>
          <a:prstGeom prst="rect">
            <a:avLst/>
          </a:prstGeom>
        </p:spPr>
        <p:txBody>
          <a:bodyPr/>
          <a:lstStyle>
            <a:lvl1pPr algn="l">
              <a:defRPr sz="4000" b="1">
                <a:solidFill>
                  <a:srgbClr val="00788A"/>
                </a:solidFill>
              </a:defRPr>
            </a:lvl1pPr>
          </a:lstStyle>
          <a:p>
            <a:r>
              <a:rPr lang="fr-FR"/>
              <a:t>Modifiez le style du titre</a:t>
            </a:r>
            <a:endParaRPr lang="en-US" dirty="0"/>
          </a:p>
        </p:txBody>
      </p:sp>
    </p:spTree>
    <p:extLst>
      <p:ext uri="{BB962C8B-B14F-4D97-AF65-F5344CB8AC3E}">
        <p14:creationId xmlns:p14="http://schemas.microsoft.com/office/powerpoint/2010/main" val="2015831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0545-E5E2-FA71-5456-7813A1C79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EE1C97-62FE-36C6-EB08-6D34216241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C7AF-001E-67B4-8A0B-5F01FBBC9CEB}"/>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5" name="Footer Placeholder 4">
            <a:extLst>
              <a:ext uri="{FF2B5EF4-FFF2-40B4-BE49-F238E27FC236}">
                <a16:creationId xmlns:a16="http://schemas.microsoft.com/office/drawing/2014/main" id="{8A453AAD-600A-9105-2B7D-57210F6487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E6C8D-7B3F-FF52-9F73-5FF7E63AFE24}"/>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5741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1E974-2A7F-C586-6E81-4CCC34ED87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435512-7743-CF3B-8BCC-5E1AD01D34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5EC6B4-2E8C-659F-11BC-C4EF08799283}"/>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5" name="Footer Placeholder 4">
            <a:extLst>
              <a:ext uri="{FF2B5EF4-FFF2-40B4-BE49-F238E27FC236}">
                <a16:creationId xmlns:a16="http://schemas.microsoft.com/office/drawing/2014/main" id="{07FAA3F5-7FD8-A836-6225-A30151F14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851DB-41D8-82B2-BEED-658AF54749F6}"/>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18185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BE34-D7D8-E3DE-AC1A-260729353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3386E-2233-922D-CAB1-FEB5992040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0ED4A-2560-5971-3A1C-DC62832717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F1881B-31B6-C2B1-2F3D-4A45F8AE7036}"/>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6" name="Footer Placeholder 5">
            <a:extLst>
              <a:ext uri="{FF2B5EF4-FFF2-40B4-BE49-F238E27FC236}">
                <a16:creationId xmlns:a16="http://schemas.microsoft.com/office/drawing/2014/main" id="{BDD93B25-EBDC-A833-3174-9DFE62AF18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825726-F2FA-5F61-1B7C-713A26068F3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347908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7BEA-FCBC-1C94-599A-65690C87A9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786CBA-C617-FF80-43CE-6C988FB06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82EBB-366D-119D-08B9-911FD48BDC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C7CAF-6651-22F0-7FC5-CEFC8FADF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D833C-A4D6-2EA8-393B-F6DCF463DE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BEF26A-B74F-203A-B2D8-4ADBFCECB649}"/>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8" name="Footer Placeholder 7">
            <a:extLst>
              <a:ext uri="{FF2B5EF4-FFF2-40B4-BE49-F238E27FC236}">
                <a16:creationId xmlns:a16="http://schemas.microsoft.com/office/drawing/2014/main" id="{904863AC-678D-B2E8-172F-2AC3FD1A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E99B1A-0578-1AC9-1BCE-E82FC3EF4C42}"/>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059104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CD2D8-A927-FF30-78C7-C18C11867B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B2531D-56C4-A6AA-A613-EB9489F5BBF0}"/>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4" name="Footer Placeholder 3">
            <a:extLst>
              <a:ext uri="{FF2B5EF4-FFF2-40B4-BE49-F238E27FC236}">
                <a16:creationId xmlns:a16="http://schemas.microsoft.com/office/drawing/2014/main" id="{248B9BE3-6D88-28F1-10AF-79E0C9F33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59A57E-851B-600D-876B-BD344D5955D0}"/>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55447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EFD222-227B-86D9-DF4C-C78F88C22FCD}"/>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3" name="Footer Placeholder 2">
            <a:extLst>
              <a:ext uri="{FF2B5EF4-FFF2-40B4-BE49-F238E27FC236}">
                <a16:creationId xmlns:a16="http://schemas.microsoft.com/office/drawing/2014/main" id="{260342B9-325B-4C2C-BC13-9013F438E0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EE55F1-E49D-FEEB-24BD-D8CDB62C3BF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74022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86B9-3ED0-9715-3F94-AE64FA57C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D52F88-FAB2-4244-6B2D-F94FC84203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306DB-AD54-8B0C-896C-E1CC5A6D8D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E94B01-1F4A-0119-BCFD-AB89307BDEC0}"/>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6" name="Footer Placeholder 5">
            <a:extLst>
              <a:ext uri="{FF2B5EF4-FFF2-40B4-BE49-F238E27FC236}">
                <a16:creationId xmlns:a16="http://schemas.microsoft.com/office/drawing/2014/main" id="{079A571F-ACBB-B796-816B-63CB91E2BA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D0FBB5-F719-4677-F7EC-D73D0C404FEA}"/>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3913275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7D8-AEA2-DDDE-5A07-9B4A15EDD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C9AA52-2B10-77D3-2639-2853499FBE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FE7D7C-E12B-1219-0BA5-15DB215DC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D1C8A-5837-E5A5-2C5F-DCE9D34EA5DE}"/>
              </a:ext>
            </a:extLst>
          </p:cNvPr>
          <p:cNvSpPr>
            <a:spLocks noGrp="1"/>
          </p:cNvSpPr>
          <p:nvPr>
            <p:ph type="dt" sz="half" idx="10"/>
          </p:nvPr>
        </p:nvSpPr>
        <p:spPr/>
        <p:txBody>
          <a:bodyPr/>
          <a:lstStyle/>
          <a:p>
            <a:fld id="{A4DFAF99-672D-4536-B69E-619E30BDF832}" type="datetimeFigureOut">
              <a:rPr lang="en-US" smtClean="0"/>
              <a:t>12/16/2025</a:t>
            </a:fld>
            <a:endParaRPr lang="en-US"/>
          </a:p>
        </p:txBody>
      </p:sp>
      <p:sp>
        <p:nvSpPr>
          <p:cNvPr id="6" name="Footer Placeholder 5">
            <a:extLst>
              <a:ext uri="{FF2B5EF4-FFF2-40B4-BE49-F238E27FC236}">
                <a16:creationId xmlns:a16="http://schemas.microsoft.com/office/drawing/2014/main" id="{BC7660C7-1CB0-57EE-3C6C-7A3A273D90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E08A2-1E57-0C29-BBA6-8525B7A34D83}"/>
              </a:ext>
            </a:extLst>
          </p:cNvPr>
          <p:cNvSpPr>
            <a:spLocks noGrp="1"/>
          </p:cNvSpPr>
          <p:nvPr>
            <p:ph type="sldNum" sz="quarter" idx="12"/>
          </p:nvPr>
        </p:nvSpPr>
        <p:spPr/>
        <p:txBody>
          <a:bodyPr/>
          <a:lstStyle/>
          <a:p>
            <a:fld id="{C7692B91-5C3A-407C-8D38-F29469363295}" type="slidenum">
              <a:rPr lang="en-US" smtClean="0"/>
              <a:t>‹#›</a:t>
            </a:fld>
            <a:endParaRPr lang="en-US"/>
          </a:p>
        </p:txBody>
      </p:sp>
    </p:spTree>
    <p:extLst>
      <p:ext uri="{BB962C8B-B14F-4D97-AF65-F5344CB8AC3E}">
        <p14:creationId xmlns:p14="http://schemas.microsoft.com/office/powerpoint/2010/main" val="2299019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E37A7-398F-9F8F-F659-01C2C7078D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6142F-E00C-E5FD-E30D-C094F7234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CE5E94-6B2D-6954-7F0C-671EFF11A8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DFAF99-672D-4536-B69E-619E30BDF832}" type="datetimeFigureOut">
              <a:rPr lang="en-US" smtClean="0"/>
              <a:t>12/16/2025</a:t>
            </a:fld>
            <a:endParaRPr lang="en-US"/>
          </a:p>
        </p:txBody>
      </p:sp>
      <p:sp>
        <p:nvSpPr>
          <p:cNvPr id="5" name="Footer Placeholder 4">
            <a:extLst>
              <a:ext uri="{FF2B5EF4-FFF2-40B4-BE49-F238E27FC236}">
                <a16:creationId xmlns:a16="http://schemas.microsoft.com/office/drawing/2014/main" id="{493ED833-9E8E-4723-5BE3-9EBC11DC3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8DE64C-7F01-EDFE-ABA7-D85C5B6D74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692B91-5C3A-407C-8D38-F29469363295}" type="slidenum">
              <a:rPr lang="en-US" smtClean="0"/>
              <a:t>‹#›</a:t>
            </a:fld>
            <a:endParaRPr lang="en-US"/>
          </a:p>
        </p:txBody>
      </p:sp>
    </p:spTree>
    <p:extLst>
      <p:ext uri="{BB962C8B-B14F-4D97-AF65-F5344CB8AC3E}">
        <p14:creationId xmlns:p14="http://schemas.microsoft.com/office/powerpoint/2010/main" val="1173556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eucast.org/clinical_breakpoints/" TargetMode="External"/><Relationship Id="rId5" Type="http://schemas.openxmlformats.org/officeDocument/2006/relationships/image" Target="../media/image34.jpe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hyperlink" Target="http://www.eucast.org/clinical_breakpoints/" TargetMode="Externa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emf"/><Relationship Id="rId11" Type="http://schemas.openxmlformats.org/officeDocument/2006/relationships/image" Target="../media/image52.emf"/><Relationship Id="rId5" Type="http://schemas.openxmlformats.org/officeDocument/2006/relationships/image" Target="../media/image46.emf"/><Relationship Id="rId10" Type="http://schemas.openxmlformats.org/officeDocument/2006/relationships/image" Target="../media/image51.emf"/><Relationship Id="rId4" Type="http://schemas.openxmlformats.org/officeDocument/2006/relationships/image" Target="../media/image45.emf"/><Relationship Id="rId9" Type="http://schemas.openxmlformats.org/officeDocument/2006/relationships/image" Target="../media/image50.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1F4989-6A39-455E-9C10-50A2987551CD}"/>
              </a:ext>
            </a:extLst>
          </p:cNvPr>
          <p:cNvPicPr>
            <a:picLocks/>
          </p:cNvPicPr>
          <p:nvPr/>
        </p:nvPicPr>
        <p:blipFill>
          <a:blip r:embed="rId3">
            <a:extLst>
              <a:ext uri="{28A0092B-C50C-407E-A947-70E740481C1C}">
                <a14:useLocalDpi xmlns:a14="http://schemas.microsoft.com/office/drawing/2010/main" val="0"/>
              </a:ext>
            </a:extLst>
          </a:blip>
          <a:srcRect l="14012" t="9325" r="13590" b="11230"/>
          <a:stretch>
            <a:fillRect/>
          </a:stretch>
        </p:blipFill>
        <p:spPr>
          <a:xfrm>
            <a:off x="294526" y="970005"/>
            <a:ext cx="6744652" cy="4920049"/>
          </a:xfrm>
          <a:prstGeom prst="rect">
            <a:avLst/>
          </a:prstGeom>
        </p:spPr>
      </p:pic>
      <p:sp>
        <p:nvSpPr>
          <p:cNvPr id="223" name="Title 222">
            <a:extLst>
              <a:ext uri="{FF2B5EF4-FFF2-40B4-BE49-F238E27FC236}">
                <a16:creationId xmlns:a16="http://schemas.microsoft.com/office/drawing/2014/main" id="{80D8679A-2C93-4711-A590-CAD021EDF5FD}"/>
              </a:ext>
            </a:extLst>
          </p:cNvPr>
          <p:cNvSpPr>
            <a:spLocks noGrp="1"/>
          </p:cNvSpPr>
          <p:nvPr>
            <p:ph type="title"/>
          </p:nvPr>
        </p:nvSpPr>
        <p:spPr>
          <a:xfrm>
            <a:off x="7584536" y="992221"/>
            <a:ext cx="4312938" cy="2706476"/>
          </a:xfrm>
          <a:noFill/>
        </p:spPr>
        <p:txBody>
          <a:bodyPr/>
          <a:lstStyle/>
          <a:p>
            <a:pPr algn="ctr"/>
            <a:r>
              <a:rPr lang="en-US" sz="3200" b="1" dirty="0">
                <a:latin typeface="Noah Reg"/>
              </a:rPr>
              <a:t>Doxycycline Post-Exposure Prophylaxis for Bacterial STIs and its Impact on Antimicrobial Resistance</a:t>
            </a:r>
            <a:endParaRPr lang="en-US" sz="3400" spc="100" dirty="0">
              <a:solidFill>
                <a:schemeClr val="bg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8248D6B2-DE89-4576-98A3-B38B920848E5}"/>
              </a:ext>
            </a:extLst>
          </p:cNvPr>
          <p:cNvSpPr/>
          <p:nvPr/>
        </p:nvSpPr>
        <p:spPr>
          <a:xfrm>
            <a:off x="539524" y="341607"/>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a:solidFill>
                  <a:schemeClr val="bg1"/>
                </a:solidFill>
                <a:latin typeface="Century Gothic" panose="020B0502020202020204" pitchFamily="34" charset="0"/>
              </a:rPr>
              <a:t>ICAP GRAND ROUNDS</a:t>
            </a:r>
          </a:p>
        </p:txBody>
      </p:sp>
      <p:sp>
        <p:nvSpPr>
          <p:cNvPr id="7" name="Rectangle: Rounded Corners 6">
            <a:extLst>
              <a:ext uri="{FF2B5EF4-FFF2-40B4-BE49-F238E27FC236}">
                <a16:creationId xmlns:a16="http://schemas.microsoft.com/office/drawing/2014/main" id="{9E364E1A-06BE-44A8-BA33-4F626F1D6775}"/>
              </a:ext>
            </a:extLst>
          </p:cNvPr>
          <p:cNvSpPr/>
          <p:nvPr/>
        </p:nvSpPr>
        <p:spPr>
          <a:xfrm>
            <a:off x="8084337" y="4017840"/>
            <a:ext cx="2994837" cy="446566"/>
          </a:xfrm>
          <a:prstGeom prst="roundRect">
            <a:avLst>
              <a:gd name="adj" fmla="val 50000"/>
            </a:avLst>
          </a:prstGeom>
          <a:solidFill>
            <a:srgbClr val="02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spc="80" dirty="0">
                <a:solidFill>
                  <a:schemeClr val="bg1"/>
                </a:solidFill>
                <a:latin typeface="Century Gothic" panose="020B0502020202020204" pitchFamily="34" charset="0"/>
              </a:rPr>
              <a:t>December 16, 2025</a:t>
            </a:r>
          </a:p>
        </p:txBody>
      </p:sp>
      <p:sp>
        <p:nvSpPr>
          <p:cNvPr id="2" name="TextBox 1">
            <a:extLst>
              <a:ext uri="{FF2B5EF4-FFF2-40B4-BE49-F238E27FC236}">
                <a16:creationId xmlns:a16="http://schemas.microsoft.com/office/drawing/2014/main" id="{62EDC9EE-1359-DE3E-A7F4-9DCCB01FD35F}"/>
              </a:ext>
            </a:extLst>
          </p:cNvPr>
          <p:cNvSpPr txBox="1"/>
          <p:nvPr/>
        </p:nvSpPr>
        <p:spPr>
          <a:xfrm>
            <a:off x="4206240" y="6071616"/>
            <a:ext cx="2832938" cy="276999"/>
          </a:xfrm>
          <a:prstGeom prst="rect">
            <a:avLst/>
          </a:prstGeom>
          <a:noFill/>
        </p:spPr>
        <p:txBody>
          <a:bodyPr wrap="square" rtlCol="0">
            <a:spAutoFit/>
          </a:bodyPr>
          <a:lstStyle/>
          <a:p>
            <a:r>
              <a:rPr lang="en-US" sz="1200" dirty="0">
                <a:solidFill>
                  <a:schemeClr val="bg1"/>
                </a:solidFill>
              </a:rPr>
              <a:t>Photo: San Francisco AIDS Foundation</a:t>
            </a:r>
          </a:p>
        </p:txBody>
      </p:sp>
    </p:spTree>
    <p:extLst>
      <p:ext uri="{BB962C8B-B14F-4D97-AF65-F5344CB8AC3E}">
        <p14:creationId xmlns:p14="http://schemas.microsoft.com/office/powerpoint/2010/main" val="3491193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B158E6D-7B82-4939-986B-D5E5301971D3}"/>
              </a:ext>
            </a:extLst>
          </p:cNvPr>
          <p:cNvSpPr>
            <a:spLocks noGrp="1" noChangeArrowheads="1"/>
          </p:cNvSpPr>
          <p:nvPr>
            <p:ph type="title" idx="4294967295"/>
          </p:nvPr>
        </p:nvSpPr>
        <p:spPr>
          <a:xfrm>
            <a:off x="1752600" y="228600"/>
            <a:ext cx="9067800" cy="927100"/>
          </a:xfrm>
          <a:solidFill>
            <a:schemeClr val="accent5"/>
          </a:solidFill>
          <a:ln>
            <a:solidFill>
              <a:schemeClr val="tx1"/>
            </a:solidFill>
            <a:miter lim="800000"/>
            <a:headEnd/>
            <a:tailEnd/>
          </a:ln>
        </p:spPr>
        <p:txBody>
          <a:bodyPr/>
          <a:lstStyle/>
          <a:p>
            <a:pPr>
              <a:defRPr/>
            </a:pPr>
            <a:r>
              <a:rPr lang="fr-FR" altLang="fr-FR" sz="4000" b="1" dirty="0" err="1"/>
              <a:t>Why</a:t>
            </a:r>
            <a:r>
              <a:rPr lang="fr-FR" altLang="fr-FR" sz="4000" b="1" dirty="0"/>
              <a:t> </a:t>
            </a:r>
            <a:r>
              <a:rPr lang="fr-FR" altLang="fr-FR" sz="4000" b="1" dirty="0" err="1"/>
              <a:t>Testing</a:t>
            </a:r>
            <a:r>
              <a:rPr lang="fr-FR" altLang="fr-FR" sz="4000" b="1" dirty="0"/>
              <a:t> </a:t>
            </a:r>
            <a:r>
              <a:rPr lang="fr-FR" altLang="fr-FR" sz="4000" b="1" dirty="0" err="1"/>
              <a:t>Doxycycline</a:t>
            </a:r>
            <a:r>
              <a:rPr lang="fr-FR" altLang="fr-FR" sz="4000" b="1" dirty="0"/>
              <a:t> for PEP ? </a:t>
            </a:r>
          </a:p>
        </p:txBody>
      </p:sp>
      <p:sp>
        <p:nvSpPr>
          <p:cNvPr id="55299" name="Rectangle 3">
            <a:extLst>
              <a:ext uri="{FF2B5EF4-FFF2-40B4-BE49-F238E27FC236}">
                <a16:creationId xmlns:a16="http://schemas.microsoft.com/office/drawing/2014/main" id="{0EA73871-0C8C-4EE9-94F1-7B27675C8760}"/>
              </a:ext>
            </a:extLst>
          </p:cNvPr>
          <p:cNvSpPr>
            <a:spLocks noGrp="1" noChangeArrowheads="1"/>
          </p:cNvSpPr>
          <p:nvPr>
            <p:ph type="body" idx="4294967295"/>
          </p:nvPr>
        </p:nvSpPr>
        <p:spPr>
          <a:xfrm>
            <a:off x="381000" y="1600200"/>
            <a:ext cx="11277600" cy="5595938"/>
          </a:xfrm>
        </p:spPr>
        <p:txBody>
          <a:bodyPr/>
          <a:lstStyle/>
          <a:p>
            <a:pPr marL="358775" indent="-358775">
              <a:spcBef>
                <a:spcPct val="25000"/>
              </a:spcBef>
              <a:spcAft>
                <a:spcPct val="25000"/>
              </a:spcAft>
              <a:buClr>
                <a:schemeClr val="accent2"/>
              </a:buClr>
              <a:buSzPct val="120000"/>
              <a:buFont typeface="Wingdings" panose="05000000000000000000" pitchFamily="2" charset="2"/>
              <a:buChar char="§"/>
            </a:pPr>
            <a:r>
              <a:rPr lang="fr-FR" altLang="fr-FR" sz="2800" b="1" dirty="0"/>
              <a:t>No </a:t>
            </a:r>
            <a:r>
              <a:rPr lang="fr-FR" altLang="fr-FR" sz="2800" b="1" dirty="0" err="1"/>
              <a:t>known</a:t>
            </a:r>
            <a:r>
              <a:rPr lang="fr-FR" altLang="fr-FR" sz="2800" b="1" dirty="0"/>
              <a:t> </a:t>
            </a:r>
            <a:r>
              <a:rPr lang="fr-FR" altLang="fr-FR" sz="2800" b="1" dirty="0" err="1"/>
              <a:t>resistance</a:t>
            </a:r>
            <a:r>
              <a:rPr lang="fr-FR" altLang="fr-FR" sz="2800" b="1" dirty="0"/>
              <a:t> to doxycycline in </a:t>
            </a:r>
            <a:r>
              <a:rPr lang="fr-FR" altLang="fr-FR" sz="2800" b="1" i="1" dirty="0"/>
              <a:t>C. trachomatis </a:t>
            </a:r>
            <a:r>
              <a:rPr lang="fr-FR" altLang="fr-FR" sz="2800" b="1" dirty="0"/>
              <a:t>and </a:t>
            </a:r>
            <a:r>
              <a:rPr lang="fr-FR" altLang="fr-FR" sz="2800" b="1" i="1" dirty="0"/>
              <a:t>T. pallidum</a:t>
            </a:r>
            <a:endParaRPr lang="fr-FR" altLang="fr-FR" sz="1200" b="1" dirty="0"/>
          </a:p>
          <a:p>
            <a:pPr marL="358775" indent="-358775">
              <a:spcBef>
                <a:spcPct val="25000"/>
              </a:spcBef>
              <a:spcAft>
                <a:spcPct val="25000"/>
              </a:spcAft>
              <a:buClr>
                <a:schemeClr val="accent2"/>
              </a:buClr>
              <a:buSzPct val="120000"/>
              <a:buFont typeface="Wingdings" panose="05000000000000000000" pitchFamily="2" charset="2"/>
              <a:buChar char="§"/>
            </a:pPr>
            <a:r>
              <a:rPr lang="fr-FR" altLang="fr-FR" sz="2800" dirty="0"/>
              <a:t>Doxycycline PEP </a:t>
            </a:r>
            <a:r>
              <a:rPr lang="fr-FR" altLang="fr-FR" sz="2800" dirty="0" err="1"/>
              <a:t>successfully</a:t>
            </a:r>
            <a:r>
              <a:rPr lang="fr-FR" altLang="fr-FR" sz="2800" dirty="0"/>
              <a:t> </a:t>
            </a:r>
            <a:r>
              <a:rPr lang="fr-FR" altLang="fr-FR" sz="2800" dirty="0" err="1"/>
              <a:t>used</a:t>
            </a:r>
            <a:r>
              <a:rPr lang="fr-FR" altLang="fr-FR" sz="2800" dirty="0"/>
              <a:t> for </a:t>
            </a:r>
            <a:r>
              <a:rPr lang="fr-FR" altLang="fr-FR" sz="2800" dirty="0" err="1"/>
              <a:t>prevention</a:t>
            </a:r>
            <a:r>
              <a:rPr lang="fr-FR" altLang="fr-FR" sz="2800" dirty="0"/>
              <a:t> of Lyme </a:t>
            </a:r>
            <a:r>
              <a:rPr lang="fr-FR" altLang="fr-FR" sz="2800" dirty="0" err="1"/>
              <a:t>disease</a:t>
            </a:r>
            <a:r>
              <a:rPr lang="fr-FR" altLang="fr-FR" sz="2800" dirty="0"/>
              <a:t> and </a:t>
            </a:r>
            <a:r>
              <a:rPr lang="fr-FR" altLang="fr-FR" sz="2800" dirty="0" err="1"/>
              <a:t>Leptospirosis</a:t>
            </a:r>
            <a:r>
              <a:rPr lang="fr-FR" altLang="fr-FR" sz="2800" dirty="0"/>
              <a:t> (</a:t>
            </a:r>
            <a:r>
              <a:rPr lang="fr-FR" altLang="fr-FR" sz="2800" dirty="0" err="1"/>
              <a:t>Nadelman</a:t>
            </a:r>
            <a:r>
              <a:rPr lang="fr-FR" altLang="fr-FR" sz="2800" dirty="0"/>
              <a:t>, NEJM 2001; </a:t>
            </a:r>
            <a:r>
              <a:rPr lang="fr-FR" altLang="fr-FR" sz="2800" dirty="0" err="1"/>
              <a:t>Takafuji</a:t>
            </a:r>
            <a:r>
              <a:rPr lang="fr-FR" altLang="fr-FR" sz="2800" dirty="0"/>
              <a:t>, NEJM 1984)</a:t>
            </a:r>
          </a:p>
          <a:p>
            <a:pPr marL="358775" indent="-358775">
              <a:spcBef>
                <a:spcPct val="25000"/>
              </a:spcBef>
              <a:spcAft>
                <a:spcPct val="25000"/>
              </a:spcAft>
              <a:buClr>
                <a:schemeClr val="accent2"/>
              </a:buClr>
              <a:buSzPct val="120000"/>
              <a:buFont typeface="Wingdings" panose="05000000000000000000" pitchFamily="2" charset="2"/>
              <a:buChar char="§"/>
            </a:pPr>
            <a:r>
              <a:rPr lang="fr-FR" altLang="fr-FR" sz="2800" dirty="0"/>
              <a:t>Limited use of doxycycline in France for the </a:t>
            </a:r>
            <a:r>
              <a:rPr lang="fr-FR" altLang="fr-FR" sz="2800" dirty="0" err="1"/>
              <a:t>treatment</a:t>
            </a:r>
            <a:r>
              <a:rPr lang="fr-FR" altLang="fr-FR" sz="2800" dirty="0"/>
              <a:t> of </a:t>
            </a:r>
            <a:r>
              <a:rPr lang="fr-FR" altLang="fr-FR" sz="2800" dirty="0" err="1"/>
              <a:t>bacterial</a:t>
            </a:r>
            <a:r>
              <a:rPr lang="fr-FR" altLang="fr-FR" sz="2800" dirty="0"/>
              <a:t> infections, </a:t>
            </a:r>
            <a:r>
              <a:rPr lang="fr-FR" altLang="fr-FR" sz="2800" dirty="0" err="1"/>
              <a:t>mostly</a:t>
            </a:r>
            <a:r>
              <a:rPr lang="fr-FR" altLang="fr-FR" sz="2800" dirty="0"/>
              <a:t> </a:t>
            </a:r>
            <a:r>
              <a:rPr lang="fr-FR" altLang="fr-FR" sz="2800" dirty="0" err="1"/>
              <a:t>used</a:t>
            </a:r>
            <a:r>
              <a:rPr lang="fr-FR" altLang="fr-FR" sz="2800" dirty="0"/>
              <a:t> for </a:t>
            </a:r>
            <a:r>
              <a:rPr lang="fr-FR" altLang="fr-FR" sz="2800" dirty="0" err="1"/>
              <a:t>acnea</a:t>
            </a:r>
            <a:r>
              <a:rPr lang="fr-FR" altLang="fr-FR" sz="2800" dirty="0"/>
              <a:t> and malaria </a:t>
            </a:r>
            <a:r>
              <a:rPr lang="fr-FR" altLang="fr-FR" sz="2800" dirty="0" err="1"/>
              <a:t>prophylaxis</a:t>
            </a:r>
            <a:endParaRPr lang="fr-FR" altLang="fr-FR" sz="2800" dirty="0"/>
          </a:p>
          <a:p>
            <a:pPr marL="358775" indent="-358775">
              <a:spcBef>
                <a:spcPct val="25000"/>
              </a:spcBef>
              <a:spcAft>
                <a:spcPct val="25000"/>
              </a:spcAft>
              <a:buClr>
                <a:schemeClr val="accent2"/>
              </a:buClr>
              <a:buSzPct val="120000"/>
              <a:buFont typeface="Wingdings" panose="05000000000000000000" pitchFamily="2" charset="2"/>
              <a:buChar char="§"/>
            </a:pPr>
            <a:r>
              <a:rPr lang="fr-FR" altLang="fr-FR" sz="2800" b="1" dirty="0"/>
              <a:t>92% of </a:t>
            </a:r>
            <a:r>
              <a:rPr lang="fr-FR" altLang="fr-FR" sz="2800" i="1" dirty="0"/>
              <a:t>N. gonorrhoeae</a:t>
            </a:r>
            <a:r>
              <a:rPr lang="fr-FR" altLang="fr-FR" sz="2800" dirty="0"/>
              <a:t> in France </a:t>
            </a:r>
            <a:r>
              <a:rPr lang="fr-FR" altLang="fr-FR" sz="2800" dirty="0" err="1"/>
              <a:t>already</a:t>
            </a:r>
            <a:r>
              <a:rPr lang="fr-FR" altLang="fr-FR" sz="2800" dirty="0"/>
              <a:t> </a:t>
            </a:r>
            <a:r>
              <a:rPr lang="fr-FR" altLang="fr-FR" sz="2800" dirty="0" err="1"/>
              <a:t>resistant</a:t>
            </a:r>
            <a:r>
              <a:rPr lang="fr-FR" altLang="fr-FR" sz="2800" dirty="0"/>
              <a:t> to </a:t>
            </a:r>
            <a:r>
              <a:rPr lang="fr-FR" altLang="fr-FR" sz="2800" dirty="0" err="1"/>
              <a:t>tetracycline</a:t>
            </a:r>
            <a:r>
              <a:rPr lang="fr-FR" altLang="fr-FR" sz="2800" dirty="0"/>
              <a:t> </a:t>
            </a:r>
            <a:r>
              <a:rPr lang="fr-FR" altLang="en-US" sz="2800" dirty="0"/>
              <a:t>in 2020-22 (MIC </a:t>
            </a:r>
            <a:r>
              <a:rPr lang="fr-FR" altLang="en-US" sz="2800" dirty="0" err="1"/>
              <a:t>breakpoint</a:t>
            </a:r>
            <a:r>
              <a:rPr lang="fr-FR" altLang="en-US" sz="2800" dirty="0"/>
              <a:t> 0.5 mg/L) </a:t>
            </a:r>
            <a:r>
              <a:rPr lang="fr-FR" altLang="en-US" sz="2800" dirty="0" err="1"/>
              <a:t>including</a:t>
            </a:r>
            <a:r>
              <a:rPr lang="fr-FR" altLang="en-US" sz="2800" dirty="0"/>
              <a:t> 20-30% high-</a:t>
            </a:r>
            <a:r>
              <a:rPr lang="fr-FR" altLang="en-US" sz="2800" dirty="0" err="1"/>
              <a:t>level</a:t>
            </a:r>
            <a:r>
              <a:rPr lang="fr-FR" altLang="en-US" sz="2800" dirty="0"/>
              <a:t> </a:t>
            </a:r>
            <a:r>
              <a:rPr lang="fr-FR" altLang="en-US" sz="2800" dirty="0" err="1"/>
              <a:t>resistance</a:t>
            </a:r>
            <a:r>
              <a:rPr lang="fr-FR" altLang="en-US" sz="2800" dirty="0"/>
              <a:t> </a:t>
            </a:r>
            <a:r>
              <a:rPr lang="fr-FR" altLang="en-US" sz="2800" dirty="0" err="1"/>
              <a:t>with</a:t>
            </a:r>
            <a:r>
              <a:rPr lang="fr-FR" altLang="en-US" sz="2800" dirty="0"/>
              <a:t> </a:t>
            </a:r>
            <a:r>
              <a:rPr lang="fr-FR" altLang="en-US" sz="2800" i="1" dirty="0" err="1"/>
              <a:t>tetM</a:t>
            </a:r>
            <a:r>
              <a:rPr lang="fr-FR" altLang="en-US" sz="2800" dirty="0"/>
              <a:t> acquisition)</a:t>
            </a:r>
          </a:p>
          <a:p>
            <a:pPr marL="358775" indent="-358775">
              <a:spcBef>
                <a:spcPct val="25000"/>
              </a:spcBef>
              <a:spcAft>
                <a:spcPct val="25000"/>
              </a:spcAft>
              <a:buClr>
                <a:schemeClr val="accent2"/>
              </a:buClr>
              <a:buSzPct val="120000"/>
              <a:buFont typeface="Wingdings" panose="05000000000000000000" pitchFamily="2" charset="2"/>
              <a:buChar char="§"/>
            </a:pPr>
            <a:endParaRPr lang="fr-FR" altLang="fr-FR" sz="2800" dirty="0"/>
          </a:p>
          <a:p>
            <a:pPr marL="358775" indent="-358775">
              <a:spcBef>
                <a:spcPct val="25000"/>
              </a:spcBef>
              <a:spcAft>
                <a:spcPct val="25000"/>
              </a:spcAft>
              <a:buClr>
                <a:schemeClr val="accent2"/>
              </a:buClr>
              <a:buSzPct val="120000"/>
              <a:buFont typeface="Wingdings" panose="05000000000000000000" pitchFamily="2" charset="2"/>
              <a:buChar char="§"/>
            </a:pPr>
            <a:endParaRPr lang="fr-FR" altLang="fr-FR" sz="2400" dirty="0"/>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68014" y="266181"/>
            <a:ext cx="10492292" cy="707886"/>
          </a:xfrm>
          <a:prstGeom prst="rect">
            <a:avLst/>
          </a:prstGeom>
          <a:solidFill>
            <a:srgbClr val="E1F2F3"/>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rPr>
              <a:t>Tetracycline</a:t>
            </a:r>
            <a:r>
              <a:rPr kumimoji="0" lang="fr-FR"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Resistance in </a:t>
            </a:r>
            <a:r>
              <a:rPr kumimoji="0" lang="fr-FR" sz="40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N. gonorrhoeae</a:t>
            </a:r>
            <a:endParaRPr kumimoji="0" lang="fr-FR"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Ellipse 4"/>
          <p:cNvSpPr/>
          <p:nvPr/>
        </p:nvSpPr>
        <p:spPr>
          <a:xfrm>
            <a:off x="3758581" y="1930287"/>
            <a:ext cx="4610518" cy="3888432"/>
          </a:xfrm>
          <a:prstGeom prst="ellipse">
            <a:avLst/>
          </a:prstGeom>
          <a:solidFill>
            <a:srgbClr val="FFFF00"/>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6" name="ZoneTexte 5"/>
          <p:cNvSpPr txBox="1"/>
          <p:nvPr/>
        </p:nvSpPr>
        <p:spPr>
          <a:xfrm>
            <a:off x="958652" y="1930718"/>
            <a:ext cx="2813591" cy="369332"/>
          </a:xfrm>
          <a:prstGeom prst="rect">
            <a:avLst/>
          </a:prstGeom>
          <a:solidFill>
            <a:srgbClr val="FF0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Chromosomal</a:t>
            </a:r>
            <a:r>
              <a:rPr kumimoji="0" lang="fr-F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mediated</a:t>
            </a:r>
            <a:endParaRPr kumimoji="0" lang="fr-F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ZoneTexte 6"/>
          <p:cNvSpPr txBox="1"/>
          <p:nvPr/>
        </p:nvSpPr>
        <p:spPr>
          <a:xfrm>
            <a:off x="8505204" y="1985799"/>
            <a:ext cx="2138105" cy="369332"/>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Plasmid</a:t>
            </a:r>
            <a:r>
              <a:rPr kumimoji="0" lang="fr-F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fr-FR"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mediated</a:t>
            </a:r>
            <a:r>
              <a:rPr kumimoji="0" lang="fr-FR"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9" name="Ellipse 8"/>
          <p:cNvSpPr/>
          <p:nvPr/>
        </p:nvSpPr>
        <p:spPr>
          <a:xfrm>
            <a:off x="6907290" y="3870244"/>
            <a:ext cx="914400" cy="914400"/>
          </a:xfrm>
          <a:prstGeom prst="ellips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3550144" y="3487246"/>
            <a:ext cx="416872" cy="84072"/>
          </a:xfrm>
          <a:prstGeom prst="rect">
            <a:avLst/>
          </a:prstGeom>
          <a:solidFill>
            <a:srgbClr val="00B050"/>
          </a:solidFill>
          <a:ln>
            <a:solidFill>
              <a:srgbClr val="00B050"/>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3550145" y="3717032"/>
            <a:ext cx="416872" cy="84072"/>
          </a:xfrm>
          <a:prstGeom prst="rect">
            <a:avLst/>
          </a:prstGeom>
          <a:solidFill>
            <a:srgbClr val="00B050"/>
          </a:solidFill>
          <a:ln>
            <a:solidFill>
              <a:srgbClr val="00B050"/>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1" name="Connecteur droit avec flèche 40"/>
          <p:cNvCxnSpPr/>
          <p:nvPr/>
        </p:nvCxnSpPr>
        <p:spPr>
          <a:xfrm flipH="1">
            <a:off x="3550146" y="3632448"/>
            <a:ext cx="601639" cy="0"/>
          </a:xfrm>
          <a:prstGeom prst="straightConnector1">
            <a:avLst/>
          </a:prstGeom>
          <a:ln w="28575">
            <a:solidFill>
              <a:srgbClr val="EA727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Arc 2"/>
          <p:cNvSpPr/>
          <p:nvPr/>
        </p:nvSpPr>
        <p:spPr>
          <a:xfrm>
            <a:off x="6907290" y="3869433"/>
            <a:ext cx="914400" cy="914400"/>
          </a:xfrm>
          <a:prstGeom prst="arc">
            <a:avLst/>
          </a:prstGeom>
          <a:ln w="28575">
            <a:solidFill>
              <a:srgbClr val="7030A0"/>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rc 9"/>
          <p:cNvSpPr/>
          <p:nvPr/>
        </p:nvSpPr>
        <p:spPr>
          <a:xfrm>
            <a:off x="6960096" y="3865240"/>
            <a:ext cx="878396" cy="1066484"/>
          </a:xfrm>
          <a:prstGeom prst="arc">
            <a:avLst>
              <a:gd name="adj1" fmla="val 18931991"/>
              <a:gd name="adj2" fmla="val 20240664"/>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ZoneTexte 12"/>
          <p:cNvSpPr txBox="1"/>
          <p:nvPr/>
        </p:nvSpPr>
        <p:spPr>
          <a:xfrm>
            <a:off x="7779828" y="4016098"/>
            <a:ext cx="5245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tetM</a:t>
            </a:r>
            <a:endParaRPr kumimoji="0" lang="fr-FR" sz="1400" b="1" i="1"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4" name="ZoneTexte 13"/>
          <p:cNvSpPr txBox="1"/>
          <p:nvPr/>
        </p:nvSpPr>
        <p:spPr>
          <a:xfrm>
            <a:off x="7509174" y="3717033"/>
            <a:ext cx="6030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Tn</a:t>
            </a:r>
            <a:r>
              <a:rPr kumimoji="0" lang="fr-FR" sz="1200" b="1" i="1"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rPr>
              <a:t>916</a:t>
            </a:r>
          </a:p>
        </p:txBody>
      </p:sp>
      <p:sp>
        <p:nvSpPr>
          <p:cNvPr id="20" name="Ellipse 19"/>
          <p:cNvSpPr/>
          <p:nvPr/>
        </p:nvSpPr>
        <p:spPr>
          <a:xfrm>
            <a:off x="6224972" y="5023402"/>
            <a:ext cx="599832" cy="579940"/>
          </a:xfrm>
          <a:prstGeom prst="ellips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Arc 15"/>
          <p:cNvSpPr/>
          <p:nvPr/>
        </p:nvSpPr>
        <p:spPr>
          <a:xfrm>
            <a:off x="6292440" y="5013176"/>
            <a:ext cx="457200" cy="457200"/>
          </a:xfrm>
          <a:prstGeom prst="arc">
            <a:avLst>
              <a:gd name="adj1" fmla="val 17548780"/>
              <a:gd name="adj2" fmla="val 19856727"/>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ZoneTexte 16"/>
          <p:cNvSpPr txBox="1"/>
          <p:nvPr/>
        </p:nvSpPr>
        <p:spPr>
          <a:xfrm>
            <a:off x="6727690" y="4890769"/>
            <a:ext cx="57740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err="1">
                <a:ln>
                  <a:noFill/>
                </a:ln>
                <a:solidFill>
                  <a:srgbClr val="C00000"/>
                </a:solidFill>
                <a:effectLst/>
                <a:uLnTx/>
                <a:uFillTx/>
                <a:latin typeface="Calibri"/>
                <a:ea typeface="+mn-ea"/>
                <a:cs typeface="Times New Roman" pitchFamily="18" charset="0"/>
              </a:rPr>
              <a:t>bla</a:t>
            </a:r>
            <a:r>
              <a:rPr kumimoji="0" lang="fr-FR" sz="1200" b="1" i="0" u="none" strike="noStrike" kern="1200" cap="none" spc="0" normalizeH="0" baseline="-25000" noProof="0" dirty="0" err="1">
                <a:ln>
                  <a:noFill/>
                </a:ln>
                <a:solidFill>
                  <a:srgbClr val="C00000"/>
                </a:solidFill>
                <a:effectLst/>
                <a:uLnTx/>
                <a:uFillTx/>
                <a:latin typeface="Calibri"/>
                <a:ea typeface="+mn-ea"/>
                <a:cs typeface="Times New Roman" pitchFamily="18" charset="0"/>
              </a:rPr>
              <a:t>TEM</a:t>
            </a:r>
            <a:endParaRPr kumimoji="0" lang="fr-FR" sz="1200" b="1" i="0" u="none" strike="noStrike" kern="1200" cap="none" spc="0" normalizeH="0" baseline="-25000" noProof="0" dirty="0">
              <a:ln>
                <a:noFill/>
              </a:ln>
              <a:solidFill>
                <a:srgbClr val="C00000"/>
              </a:solidFill>
              <a:effectLst/>
              <a:uLnTx/>
              <a:uFillTx/>
              <a:latin typeface="Calibri"/>
              <a:ea typeface="+mn-ea"/>
              <a:cs typeface="Times New Roman" pitchFamily="18" charset="0"/>
            </a:endParaRPr>
          </a:p>
        </p:txBody>
      </p:sp>
      <p:sp>
        <p:nvSpPr>
          <p:cNvPr id="21" name="Forme libre 20"/>
          <p:cNvSpPr/>
          <p:nvPr/>
        </p:nvSpPr>
        <p:spPr>
          <a:xfrm>
            <a:off x="4767944" y="2771047"/>
            <a:ext cx="1785257" cy="374925"/>
          </a:xfrm>
          <a:custGeom>
            <a:avLst/>
            <a:gdLst>
              <a:gd name="connsiteX0" fmla="*/ 0 w 1785257"/>
              <a:gd name="connsiteY0" fmla="*/ 374925 h 374925"/>
              <a:gd name="connsiteX1" fmla="*/ 239486 w 1785257"/>
              <a:gd name="connsiteY1" fmla="*/ 70125 h 374925"/>
              <a:gd name="connsiteX2" fmla="*/ 718457 w 1785257"/>
              <a:gd name="connsiteY2" fmla="*/ 331383 h 374925"/>
              <a:gd name="connsiteX3" fmla="*/ 1230086 w 1785257"/>
              <a:gd name="connsiteY3" fmla="*/ 26583 h 374925"/>
              <a:gd name="connsiteX4" fmla="*/ 1785257 w 1785257"/>
              <a:gd name="connsiteY4" fmla="*/ 15697 h 374925"/>
              <a:gd name="connsiteX5" fmla="*/ 1785257 w 1785257"/>
              <a:gd name="connsiteY5" fmla="*/ 15697 h 37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5257" h="374925">
                <a:moveTo>
                  <a:pt x="0" y="374925"/>
                </a:moveTo>
                <a:cubicBezTo>
                  <a:pt x="59871" y="226153"/>
                  <a:pt x="119743" y="77382"/>
                  <a:pt x="239486" y="70125"/>
                </a:cubicBezTo>
                <a:cubicBezTo>
                  <a:pt x="359229" y="62868"/>
                  <a:pt x="553357" y="338640"/>
                  <a:pt x="718457" y="331383"/>
                </a:cubicBezTo>
                <a:cubicBezTo>
                  <a:pt x="883557" y="324126"/>
                  <a:pt x="1052286" y="79197"/>
                  <a:pt x="1230086" y="26583"/>
                </a:cubicBezTo>
                <a:cubicBezTo>
                  <a:pt x="1407886" y="-26031"/>
                  <a:pt x="1785257" y="15697"/>
                  <a:pt x="1785257" y="15697"/>
                </a:cubicBezTo>
                <a:lnTo>
                  <a:pt x="1785257" y="15697"/>
                </a:lnTo>
              </a:path>
            </a:pathLst>
          </a:custGeom>
          <a:ln w="28575">
            <a:solidFill>
              <a:srgbClr val="DE4E8F"/>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Ellipse 21"/>
          <p:cNvSpPr/>
          <p:nvPr/>
        </p:nvSpPr>
        <p:spPr>
          <a:xfrm rot="20371984">
            <a:off x="5844993" y="2535861"/>
            <a:ext cx="338335" cy="266328"/>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Ellipse 22"/>
          <p:cNvSpPr/>
          <p:nvPr/>
        </p:nvSpPr>
        <p:spPr>
          <a:xfrm rot="20578354">
            <a:off x="5848540" y="2790016"/>
            <a:ext cx="624304" cy="470492"/>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Hexagone 29"/>
          <p:cNvSpPr/>
          <p:nvPr/>
        </p:nvSpPr>
        <p:spPr>
          <a:xfrm>
            <a:off x="2999656" y="3789041"/>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Hexagone 30"/>
          <p:cNvSpPr/>
          <p:nvPr/>
        </p:nvSpPr>
        <p:spPr>
          <a:xfrm>
            <a:off x="3225388" y="3501009"/>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Hexagone 31"/>
          <p:cNvSpPr/>
          <p:nvPr/>
        </p:nvSpPr>
        <p:spPr>
          <a:xfrm>
            <a:off x="4223792" y="3497724"/>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Hexagone 32"/>
          <p:cNvSpPr/>
          <p:nvPr/>
        </p:nvSpPr>
        <p:spPr>
          <a:xfrm>
            <a:off x="2865348" y="3573017"/>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xagone 35"/>
          <p:cNvSpPr/>
          <p:nvPr/>
        </p:nvSpPr>
        <p:spPr>
          <a:xfrm>
            <a:off x="4079776" y="3717033"/>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Hexagone 36"/>
          <p:cNvSpPr/>
          <p:nvPr/>
        </p:nvSpPr>
        <p:spPr>
          <a:xfrm>
            <a:off x="4367808" y="3789041"/>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Hexagone 37"/>
          <p:cNvSpPr/>
          <p:nvPr/>
        </p:nvSpPr>
        <p:spPr>
          <a:xfrm>
            <a:off x="4223792" y="3645025"/>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Hexagone 38"/>
          <p:cNvSpPr/>
          <p:nvPr/>
        </p:nvSpPr>
        <p:spPr>
          <a:xfrm>
            <a:off x="3657436" y="5229201"/>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ZoneTexte 7"/>
          <p:cNvSpPr txBox="1"/>
          <p:nvPr/>
        </p:nvSpPr>
        <p:spPr>
          <a:xfrm>
            <a:off x="3130394" y="3234723"/>
            <a:ext cx="77457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00B050"/>
                </a:solidFill>
                <a:effectLst/>
                <a:uLnTx/>
                <a:uFillTx/>
                <a:latin typeface="Times New Roman" pitchFamily="18" charset="0"/>
                <a:ea typeface="+mn-ea"/>
                <a:cs typeface="Times New Roman" pitchFamily="18" charset="0"/>
              </a:rPr>
              <a:t>MtrCDE</a:t>
            </a:r>
          </a:p>
        </p:txBody>
      </p:sp>
      <p:sp>
        <p:nvSpPr>
          <p:cNvPr id="18" name="Organigramme : Délai 17"/>
          <p:cNvSpPr/>
          <p:nvPr/>
        </p:nvSpPr>
        <p:spPr>
          <a:xfrm rot="14230911">
            <a:off x="4069096" y="4760154"/>
            <a:ext cx="124914" cy="385397"/>
          </a:xfrm>
          <a:prstGeom prst="flowChartDelay">
            <a:avLst/>
          </a:prstGeom>
          <a:solidFill>
            <a:srgbClr val="B9B07B"/>
          </a:solidFill>
          <a:ln>
            <a:solidFill>
              <a:srgbClr val="B9B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B9B07B"/>
              </a:solidFill>
              <a:effectLst/>
              <a:uLnTx/>
              <a:uFillTx/>
              <a:latin typeface="Calibri"/>
              <a:ea typeface="+mn-ea"/>
              <a:cs typeface="+mn-cs"/>
            </a:endParaRPr>
          </a:p>
        </p:txBody>
      </p:sp>
      <p:sp>
        <p:nvSpPr>
          <p:cNvPr id="44" name="Organigramme : Délai 43"/>
          <p:cNvSpPr/>
          <p:nvPr/>
        </p:nvSpPr>
        <p:spPr>
          <a:xfrm rot="3369577">
            <a:off x="4214384" y="4970861"/>
            <a:ext cx="124551" cy="390569"/>
          </a:xfrm>
          <a:prstGeom prst="flowChartDelay">
            <a:avLst/>
          </a:prstGeom>
          <a:solidFill>
            <a:srgbClr val="B9B07B"/>
          </a:solidFill>
          <a:ln>
            <a:solidFill>
              <a:srgbClr val="B9B0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Multiplier 44"/>
          <p:cNvSpPr/>
          <p:nvPr/>
        </p:nvSpPr>
        <p:spPr>
          <a:xfrm rot="3026522">
            <a:off x="3972908" y="4931724"/>
            <a:ext cx="457200" cy="27365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Hexagone 45"/>
          <p:cNvSpPr/>
          <p:nvPr/>
        </p:nvSpPr>
        <p:spPr>
          <a:xfrm>
            <a:off x="3870465" y="5229201"/>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Hexagone 46"/>
          <p:cNvSpPr/>
          <p:nvPr/>
        </p:nvSpPr>
        <p:spPr>
          <a:xfrm>
            <a:off x="3657436" y="4941169"/>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Hexagone 47"/>
          <p:cNvSpPr/>
          <p:nvPr/>
        </p:nvSpPr>
        <p:spPr>
          <a:xfrm>
            <a:off x="3863752" y="5445225"/>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Hexagone 48"/>
          <p:cNvSpPr/>
          <p:nvPr/>
        </p:nvSpPr>
        <p:spPr>
          <a:xfrm>
            <a:off x="4449524" y="4797153"/>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ZoneTexte 49"/>
          <p:cNvSpPr txBox="1"/>
          <p:nvPr/>
        </p:nvSpPr>
        <p:spPr>
          <a:xfrm>
            <a:off x="3518396" y="4685984"/>
            <a:ext cx="5277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effectLst/>
                <a:uLnTx/>
                <a:uFillTx/>
                <a:latin typeface="Times New Roman" pitchFamily="18" charset="0"/>
                <a:ea typeface="+mn-ea"/>
                <a:cs typeface="Times New Roman" pitchFamily="18" charset="0"/>
              </a:rPr>
              <a:t>PorB</a:t>
            </a:r>
          </a:p>
        </p:txBody>
      </p:sp>
      <p:sp>
        <p:nvSpPr>
          <p:cNvPr id="51" name="Hexagone 50"/>
          <p:cNvSpPr/>
          <p:nvPr/>
        </p:nvSpPr>
        <p:spPr>
          <a:xfrm>
            <a:off x="5116306" y="2236176"/>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Hexagone 51"/>
          <p:cNvSpPr/>
          <p:nvPr/>
        </p:nvSpPr>
        <p:spPr>
          <a:xfrm>
            <a:off x="4943872" y="2334128"/>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Hexagone 52"/>
          <p:cNvSpPr/>
          <p:nvPr/>
        </p:nvSpPr>
        <p:spPr>
          <a:xfrm>
            <a:off x="4874155" y="2587864"/>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ZoneTexte 56"/>
          <p:cNvSpPr txBox="1"/>
          <p:nvPr/>
        </p:nvSpPr>
        <p:spPr>
          <a:xfrm>
            <a:off x="5484799" y="1896627"/>
            <a:ext cx="86914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30S </a:t>
            </a:r>
            <a:r>
              <a:rPr kumimoji="0" lang="fr-FR" sz="1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sub</a:t>
            </a:r>
            <a:r>
              <a:rPr kumimoji="0" lang="fr-FR"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rpsJ</a:t>
            </a:r>
            <a:r>
              <a:rPr kumimoji="0" lang="fr-FR" sz="1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(S10)</a:t>
            </a:r>
          </a:p>
        </p:txBody>
      </p:sp>
      <p:sp>
        <p:nvSpPr>
          <p:cNvPr id="61" name="Forme libre 60"/>
          <p:cNvSpPr/>
          <p:nvPr/>
        </p:nvSpPr>
        <p:spPr>
          <a:xfrm>
            <a:off x="6289890" y="2228548"/>
            <a:ext cx="2038359" cy="1810052"/>
          </a:xfrm>
          <a:custGeom>
            <a:avLst/>
            <a:gdLst>
              <a:gd name="connsiteX0" fmla="*/ 1931557 w 2038359"/>
              <a:gd name="connsiteY0" fmla="*/ 1810052 h 1810052"/>
              <a:gd name="connsiteX1" fmla="*/ 2007757 w 2038359"/>
              <a:gd name="connsiteY1" fmla="*/ 1537909 h 1810052"/>
              <a:gd name="connsiteX2" fmla="*/ 1485242 w 2038359"/>
              <a:gd name="connsiteY2" fmla="*/ 688823 h 1810052"/>
              <a:gd name="connsiteX3" fmla="*/ 494642 w 2038359"/>
              <a:gd name="connsiteY3" fmla="*/ 3023 h 1810052"/>
              <a:gd name="connsiteX4" fmla="*/ 37442 w 2038359"/>
              <a:gd name="connsiteY4" fmla="*/ 438452 h 1810052"/>
              <a:gd name="connsiteX5" fmla="*/ 59214 w 2038359"/>
              <a:gd name="connsiteY5" fmla="*/ 449338 h 181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8359" h="1810052">
                <a:moveTo>
                  <a:pt x="1931557" y="1810052"/>
                </a:moveTo>
                <a:cubicBezTo>
                  <a:pt x="2006850" y="1767416"/>
                  <a:pt x="2082143" y="1724781"/>
                  <a:pt x="2007757" y="1537909"/>
                </a:cubicBezTo>
                <a:cubicBezTo>
                  <a:pt x="1933371" y="1351037"/>
                  <a:pt x="1737428" y="944637"/>
                  <a:pt x="1485242" y="688823"/>
                </a:cubicBezTo>
                <a:cubicBezTo>
                  <a:pt x="1233056" y="433009"/>
                  <a:pt x="735942" y="44751"/>
                  <a:pt x="494642" y="3023"/>
                </a:cubicBezTo>
                <a:cubicBezTo>
                  <a:pt x="253342" y="-38705"/>
                  <a:pt x="110013" y="364066"/>
                  <a:pt x="37442" y="438452"/>
                </a:cubicBezTo>
                <a:cubicBezTo>
                  <a:pt x="-35129" y="512838"/>
                  <a:pt x="12042" y="481088"/>
                  <a:pt x="59214" y="449338"/>
                </a:cubicBezTo>
              </a:path>
            </a:pathLst>
          </a:custGeom>
          <a:ln w="38100">
            <a:solidFill>
              <a:srgbClr val="FF0000"/>
            </a:solidFill>
            <a:prstDash val="lg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2" name="Hexagone 61"/>
          <p:cNvSpPr/>
          <p:nvPr/>
        </p:nvSpPr>
        <p:spPr>
          <a:xfrm>
            <a:off x="6249724" y="2129572"/>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4" name="Connecteur droit avec flèche 63"/>
          <p:cNvCxnSpPr/>
          <p:nvPr/>
        </p:nvCxnSpPr>
        <p:spPr>
          <a:xfrm flipH="1">
            <a:off x="6219213" y="2311469"/>
            <a:ext cx="163477" cy="391661"/>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Multiplier 67"/>
          <p:cNvSpPr/>
          <p:nvPr/>
        </p:nvSpPr>
        <p:spPr>
          <a:xfrm rot="1252391">
            <a:off x="6148031" y="2397096"/>
            <a:ext cx="327985" cy="136826"/>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Hexagone 68"/>
          <p:cNvSpPr/>
          <p:nvPr/>
        </p:nvSpPr>
        <p:spPr>
          <a:xfrm>
            <a:off x="6402124" y="2204865"/>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Hexagone 69"/>
          <p:cNvSpPr/>
          <p:nvPr/>
        </p:nvSpPr>
        <p:spPr>
          <a:xfrm>
            <a:off x="5054006" y="2469900"/>
            <a:ext cx="62300" cy="75293"/>
          </a:xfrm>
          <a:prstGeom prst="hexagon">
            <a:avLst/>
          </a:prstGeom>
          <a:solidFill>
            <a:srgbClr val="09E90E"/>
          </a:solidFill>
          <a:ln>
            <a:solidFill>
              <a:srgbClr val="09E9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Flèche droite 1"/>
          <p:cNvSpPr/>
          <p:nvPr/>
        </p:nvSpPr>
        <p:spPr>
          <a:xfrm rot="1112096">
            <a:off x="5152104" y="2429850"/>
            <a:ext cx="770080" cy="154899"/>
          </a:xfrm>
          <a:prstGeom prst="rightArrow">
            <a:avLst/>
          </a:prstGeom>
          <a:solidFill>
            <a:srgbClr val="FBA7DD"/>
          </a:solidFill>
          <a:ln>
            <a:solidFill>
              <a:srgbClr val="FBA7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Multiplier 54"/>
          <p:cNvSpPr/>
          <p:nvPr/>
        </p:nvSpPr>
        <p:spPr>
          <a:xfrm rot="17443736">
            <a:off x="5315745" y="2367915"/>
            <a:ext cx="457200" cy="273652"/>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ZoneTexte 10"/>
          <p:cNvSpPr txBox="1"/>
          <p:nvPr/>
        </p:nvSpPr>
        <p:spPr>
          <a:xfrm>
            <a:off x="8372818" y="2504742"/>
            <a:ext cx="2729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a:t>
            </a:r>
            <a:r>
              <a:rPr kumimoji="0" lang="fr-FR"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level</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Resistance</a:t>
            </a:r>
          </a:p>
        </p:txBody>
      </p:sp>
      <p:sp>
        <p:nvSpPr>
          <p:cNvPr id="54" name="ZoneTexte 53"/>
          <p:cNvSpPr txBox="1"/>
          <p:nvPr/>
        </p:nvSpPr>
        <p:spPr>
          <a:xfrm>
            <a:off x="990600" y="2466955"/>
            <a:ext cx="27642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Low </a:t>
            </a:r>
            <a:r>
              <a:rPr kumimoji="0" lang="fr-FR"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level</a:t>
            </a:r>
            <a:r>
              <a:rPr kumimoji="0" 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Resistance </a:t>
            </a:r>
          </a:p>
        </p:txBody>
      </p:sp>
      <p:sp>
        <p:nvSpPr>
          <p:cNvPr id="56" name="Ellipse 55"/>
          <p:cNvSpPr/>
          <p:nvPr/>
        </p:nvSpPr>
        <p:spPr>
          <a:xfrm>
            <a:off x="5726568" y="4809728"/>
            <a:ext cx="432048" cy="432049"/>
          </a:xfrm>
          <a:prstGeom prst="ellips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Arc 57"/>
          <p:cNvSpPr/>
          <p:nvPr/>
        </p:nvSpPr>
        <p:spPr>
          <a:xfrm rot="20795702">
            <a:off x="6925292" y="3804324"/>
            <a:ext cx="878396" cy="1066484"/>
          </a:xfrm>
          <a:prstGeom prst="arc">
            <a:avLst>
              <a:gd name="adj1" fmla="val 18276327"/>
              <a:gd name="adj2" fmla="val 20240664"/>
            </a:avLst>
          </a:prstGeom>
          <a:ln w="28575">
            <a:solidFill>
              <a:srgbClr val="09E90E"/>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Arc 58"/>
          <p:cNvSpPr/>
          <p:nvPr/>
        </p:nvSpPr>
        <p:spPr>
          <a:xfrm rot="20795702">
            <a:off x="5354139" y="4708533"/>
            <a:ext cx="878396" cy="1066484"/>
          </a:xfrm>
          <a:prstGeom prst="arc">
            <a:avLst>
              <a:gd name="adj1" fmla="val 18276327"/>
              <a:gd name="adj2" fmla="val 20240664"/>
            </a:avLst>
          </a:prstGeom>
          <a:ln w="28575">
            <a:solidFill>
              <a:srgbClr val="09E90E"/>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ZoneTexte 14"/>
          <p:cNvSpPr txBox="1"/>
          <p:nvPr/>
        </p:nvSpPr>
        <p:spPr>
          <a:xfrm>
            <a:off x="9067800" y="6477000"/>
            <a:ext cx="3033266" cy="523220"/>
          </a:xfrm>
          <a:prstGeom prst="rect">
            <a:avLst/>
          </a:prstGeom>
          <a:noFill/>
        </p:spPr>
        <p:txBody>
          <a:bodyPr wrap="none" rtlCol="0">
            <a:spAutoFit/>
          </a:bodyPr>
          <a:lstStyle/>
          <a:p>
            <a:pPr algn="r" fontAlgn="auto">
              <a:spcBef>
                <a:spcPts val="0"/>
              </a:spcBef>
              <a:spcAft>
                <a:spcPts val="0"/>
              </a:spcAft>
              <a:defRPr/>
            </a:pPr>
            <a:r>
              <a:rPr kumimoji="0" lang="fr-FR" sz="16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Scharabaai</a:t>
            </a:r>
            <a:r>
              <a:rPr kumimoji="0" lang="fr-FR" sz="16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2007; </a:t>
            </a:r>
            <a:r>
              <a:rPr kumimoji="0" lang="fr-FR" sz="140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Pachulec</a:t>
            </a:r>
            <a:r>
              <a:rPr kumimoji="0" lang="fr-FR" sz="140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2010</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1200" b="0" i="1" u="none" strike="noStrike" kern="1200" cap="none" spc="0" normalizeH="0" baseline="0" noProof="0" dirty="0">
              <a:ln>
                <a:noFill/>
              </a:ln>
              <a:solidFill>
                <a:prstClr val="black"/>
              </a:solidFill>
              <a:effectLst/>
              <a:uLnTx/>
              <a:uFillTx/>
              <a:latin typeface="Calibri"/>
              <a:ea typeface="+mn-ea"/>
              <a:cs typeface="+mn-cs"/>
            </a:endParaRPr>
          </a:p>
        </p:txBody>
      </p:sp>
      <p:sp>
        <p:nvSpPr>
          <p:cNvPr id="24" name="ZoneTexte 23"/>
          <p:cNvSpPr txBox="1"/>
          <p:nvPr/>
        </p:nvSpPr>
        <p:spPr>
          <a:xfrm>
            <a:off x="2421604" y="5947310"/>
            <a:ext cx="8136050" cy="369332"/>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Multiple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resistance</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determinant</a:t>
            </a:r>
            <a:r>
              <a:rPr lang="fr-FR" dirty="0">
                <a:solidFill>
                  <a:prstClr val="black"/>
                </a:solidFill>
                <a:latin typeface="Arial" panose="020B0604020202020204" pitchFamily="34" charset="0"/>
                <a:cs typeface="Arial" panose="020B0604020202020204" pitchFamily="34" charset="0"/>
              </a:rPr>
              <a:t>s </a:t>
            </a:r>
            <a:r>
              <a:rPr lang="fr-FR" dirty="0" err="1">
                <a:solidFill>
                  <a:prstClr val="black"/>
                </a:solidFill>
                <a:latin typeface="Arial" panose="020B0604020202020204" pitchFamily="34" charset="0"/>
                <a:cs typeface="Arial" panose="020B0604020202020204" pitchFamily="34" charset="0"/>
              </a:rPr>
              <a:t>plasmid</a:t>
            </a:r>
            <a:r>
              <a:rPr lang="fr-FR" dirty="0">
                <a:solidFill>
                  <a:prstClr val="black"/>
                </a:solidFill>
                <a:latin typeface="Arial" panose="020B0604020202020204" pitchFamily="34" charset="0"/>
                <a:cs typeface="Arial" panose="020B0604020202020204" pitchFamily="34" charset="0"/>
              </a:rPr>
              <a:t> and/or </a:t>
            </a:r>
            <a:r>
              <a:rPr lang="fr-FR" dirty="0" err="1">
                <a:solidFill>
                  <a:prstClr val="black"/>
                </a:solidFill>
                <a:latin typeface="Arial" panose="020B0604020202020204" pitchFamily="34" charset="0"/>
                <a:cs typeface="Arial" panose="020B0604020202020204" pitchFamily="34" charset="0"/>
              </a:rPr>
              <a:t>chromosomal</a:t>
            </a:r>
            <a:r>
              <a:rPr lang="fr-FR" dirty="0">
                <a:solidFill>
                  <a:prstClr val="black"/>
                </a:solidFill>
                <a:latin typeface="Arial" panose="020B0604020202020204" pitchFamily="34" charset="0"/>
                <a:cs typeface="Arial" panose="020B0604020202020204" pitchFamily="34" charset="0"/>
              </a:rPr>
              <a:t> </a:t>
            </a:r>
            <a:r>
              <a:rPr lang="fr-FR" dirty="0" err="1">
                <a:solidFill>
                  <a:prstClr val="black"/>
                </a:solidFill>
                <a:latin typeface="Arial" panose="020B0604020202020204" pitchFamily="34" charset="0"/>
                <a:cs typeface="Arial" panose="020B0604020202020204" pitchFamily="34" charset="0"/>
              </a:rPr>
              <a:t>mediated</a:t>
            </a:r>
            <a:endPar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ZoneTexte 24">
            <a:extLst>
              <a:ext uri="{FF2B5EF4-FFF2-40B4-BE49-F238E27FC236}">
                <a16:creationId xmlns:a16="http://schemas.microsoft.com/office/drawing/2014/main" id="{ACE467A3-5468-4495-96B9-603333F66FF0}"/>
              </a:ext>
            </a:extLst>
          </p:cNvPr>
          <p:cNvSpPr txBox="1"/>
          <p:nvPr/>
        </p:nvSpPr>
        <p:spPr>
          <a:xfrm>
            <a:off x="4046105" y="1505984"/>
            <a:ext cx="1514069" cy="369332"/>
          </a:xfrm>
          <a:prstGeom prst="rect">
            <a:avLst/>
          </a:prstGeom>
          <a:noFill/>
          <a:ln>
            <a:noFill/>
          </a:ln>
        </p:spPr>
        <p:txBody>
          <a:bodyPr wrap="none" rtlCol="0">
            <a:spAutoFit/>
          </a:bodyPr>
          <a:lstStyle/>
          <a:p>
            <a:r>
              <a:rPr lang="fr-FR" b="1" dirty="0" err="1">
                <a:solidFill>
                  <a:srgbClr val="07B10B"/>
                </a:solidFill>
              </a:rPr>
              <a:t>Tetracycline</a:t>
            </a:r>
            <a:endParaRPr lang="en-US" b="1" dirty="0">
              <a:solidFill>
                <a:srgbClr val="07B10B"/>
              </a:solidFill>
            </a:endParaRPr>
          </a:p>
        </p:txBody>
      </p:sp>
      <p:cxnSp>
        <p:nvCxnSpPr>
          <p:cNvPr id="29" name="Connecteur droit avec flèche 28">
            <a:extLst>
              <a:ext uri="{FF2B5EF4-FFF2-40B4-BE49-F238E27FC236}">
                <a16:creationId xmlns:a16="http://schemas.microsoft.com/office/drawing/2014/main" id="{CA05D211-AAAB-419A-A929-EC4BA14BECE0}"/>
              </a:ext>
            </a:extLst>
          </p:cNvPr>
          <p:cNvCxnSpPr>
            <a:stCxn id="25" idx="2"/>
          </p:cNvCxnSpPr>
          <p:nvPr/>
        </p:nvCxnSpPr>
        <p:spPr>
          <a:xfrm>
            <a:off x="4803140" y="1875316"/>
            <a:ext cx="102165" cy="347069"/>
          </a:xfrm>
          <a:prstGeom prst="straightConnector1">
            <a:avLst/>
          </a:prstGeom>
          <a:ln w="19050">
            <a:solidFill>
              <a:srgbClr val="09E90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364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E3D7343A-6412-4038-ABC0-8C660ADF8C73}"/>
              </a:ext>
            </a:extLst>
          </p:cNvPr>
          <p:cNvSpPr txBox="1">
            <a:spLocks/>
          </p:cNvSpPr>
          <p:nvPr/>
        </p:nvSpPr>
        <p:spPr bwMode="auto">
          <a:xfrm>
            <a:off x="2924884" y="274638"/>
            <a:ext cx="8657515" cy="1143000"/>
          </a:xfrm>
          <a:prstGeom prst="rect">
            <a:avLst/>
          </a:prstGeom>
          <a:solidFill>
            <a:schemeClr val="accent5"/>
          </a:solidFill>
          <a:ln>
            <a:solidFill>
              <a:schemeClr val="tx1"/>
            </a:solidFill>
          </a:ln>
        </p:spPr>
        <p:txBody>
          <a:bodyPr lIns="91412" tIns="45707" rIns="91412" bIns="45707" anchor="ct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fr-FR" sz="4000" b="1" i="0" u="none" strike="noStrike" kern="1200" cap="none" spc="0" normalizeH="0" baseline="0" noProof="0" dirty="0">
                <a:ln>
                  <a:noFill/>
                </a:ln>
                <a:solidFill>
                  <a:srgbClr val="000000"/>
                </a:solidFill>
                <a:effectLst/>
                <a:uLnTx/>
                <a:uFillTx/>
                <a:latin typeface="Arial"/>
                <a:ea typeface="MS PGothic" pitchFamily="34" charset="-128"/>
                <a:cs typeface="Arial Unicode MS" pitchFamily="34" charset="-128"/>
              </a:rPr>
              <a:t> Incidence of Chlamydia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fr-FR" sz="4000" b="1" i="0" u="none" strike="noStrike" kern="1200" cap="none" spc="0" normalizeH="0" baseline="0" noProof="0" dirty="0">
                <a:ln>
                  <a:noFill/>
                </a:ln>
                <a:solidFill>
                  <a:srgbClr val="000000"/>
                </a:solidFill>
                <a:effectLst/>
                <a:uLnTx/>
                <a:uFillTx/>
                <a:latin typeface="Arial"/>
                <a:ea typeface="MS PGothic" pitchFamily="34" charset="-128"/>
                <a:cs typeface="Arial Unicode MS" pitchFamily="34" charset="-128"/>
              </a:rPr>
              <a:t>among MSM on PrEP </a:t>
            </a:r>
            <a:endParaRPr kumimoji="0" lang="en-US" sz="4000" b="1" i="0" u="none" strike="noStrike" kern="0" cap="none" spc="0" normalizeH="0" baseline="0" noProof="0" dirty="0">
              <a:ln>
                <a:noFill/>
              </a:ln>
              <a:solidFill>
                <a:srgbClr val="000000"/>
              </a:solidFill>
              <a:effectLst/>
              <a:uLnTx/>
              <a:uFillTx/>
              <a:latin typeface="Arial"/>
              <a:ea typeface="+mj-ea"/>
              <a:cs typeface="Arial" pitchFamily="34" charset="0"/>
            </a:endParaRPr>
          </a:p>
        </p:txBody>
      </p:sp>
      <p:pic>
        <p:nvPicPr>
          <p:cNvPr id="59395" name="Picture 20">
            <a:extLst>
              <a:ext uri="{FF2B5EF4-FFF2-40B4-BE49-F238E27FC236}">
                <a16:creationId xmlns:a16="http://schemas.microsoft.com/office/drawing/2014/main" id="{BF9ADBEB-5FF9-4E87-896B-8EC2119BA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90" t="9650" r="5719" b="5153"/>
          <a:stretch>
            <a:fillRect/>
          </a:stretch>
        </p:blipFill>
        <p:spPr bwMode="auto">
          <a:xfrm>
            <a:off x="339725" y="290513"/>
            <a:ext cx="24384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a:extLst>
              <a:ext uri="{FF2B5EF4-FFF2-40B4-BE49-F238E27FC236}">
                <a16:creationId xmlns:a16="http://schemas.microsoft.com/office/drawing/2014/main" id="{CA631B07-5CBB-4736-B765-7E0F78E68582}"/>
              </a:ext>
            </a:extLst>
          </p:cNvPr>
          <p:cNvSpPr txBox="1">
            <a:spLocks noChangeArrowheads="1"/>
          </p:cNvSpPr>
          <p:nvPr/>
        </p:nvSpPr>
        <p:spPr bwMode="auto">
          <a:xfrm>
            <a:off x="2436813" y="6013450"/>
            <a:ext cx="55006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07988">
              <a:spcBef>
                <a:spcPct val="20000"/>
              </a:spcBef>
              <a:buChar char="•"/>
              <a:tabLst>
                <a:tab pos="647700" algn="l"/>
                <a:tab pos="1296988" algn="l"/>
                <a:tab pos="1947863" algn="l"/>
                <a:tab pos="2597150" algn="l"/>
                <a:tab pos="3246438" algn="l"/>
                <a:tab pos="3895725" algn="l"/>
                <a:tab pos="4546600" algn="l"/>
                <a:tab pos="5195888" algn="l"/>
              </a:tabLst>
              <a:defRPr sz="3200">
                <a:solidFill>
                  <a:schemeClr val="tx1"/>
                </a:solidFill>
                <a:latin typeface="Arial" panose="020B0604020202020204" pitchFamily="34" charset="0"/>
              </a:defRPr>
            </a:lvl1pPr>
            <a:lvl2pPr marL="742950" indent="-285750" defTabSz="407988">
              <a:spcBef>
                <a:spcPct val="20000"/>
              </a:spcBef>
              <a:buChar char="–"/>
              <a:tabLst>
                <a:tab pos="647700" algn="l"/>
                <a:tab pos="1296988" algn="l"/>
                <a:tab pos="1947863" algn="l"/>
                <a:tab pos="2597150" algn="l"/>
                <a:tab pos="3246438" algn="l"/>
                <a:tab pos="3895725" algn="l"/>
                <a:tab pos="4546600" algn="l"/>
                <a:tab pos="5195888" algn="l"/>
              </a:tabLst>
              <a:defRPr sz="2800">
                <a:solidFill>
                  <a:schemeClr val="tx1"/>
                </a:solidFill>
                <a:latin typeface="Arial" panose="020B0604020202020204" pitchFamily="34" charset="0"/>
              </a:defRPr>
            </a:lvl2pPr>
            <a:lvl3pPr marL="1143000" indent="-228600" defTabSz="407988">
              <a:spcBef>
                <a:spcPct val="20000"/>
              </a:spcBef>
              <a:buChar char="•"/>
              <a:tabLst>
                <a:tab pos="647700" algn="l"/>
                <a:tab pos="1296988" algn="l"/>
                <a:tab pos="1947863" algn="l"/>
                <a:tab pos="2597150" algn="l"/>
                <a:tab pos="3246438" algn="l"/>
                <a:tab pos="3895725" algn="l"/>
                <a:tab pos="4546600" algn="l"/>
                <a:tab pos="5195888" algn="l"/>
              </a:tabLst>
              <a:defRPr sz="2400">
                <a:solidFill>
                  <a:schemeClr val="tx1"/>
                </a:solidFill>
                <a:latin typeface="Arial" panose="020B0604020202020204" pitchFamily="34" charset="0"/>
              </a:defRPr>
            </a:lvl3pPr>
            <a:lvl4pPr marL="1600200" indent="-228600" defTabSz="407988">
              <a:spcBef>
                <a:spcPct val="20000"/>
              </a:spcBef>
              <a:buChar char="–"/>
              <a:tabLst>
                <a:tab pos="647700" algn="l"/>
                <a:tab pos="1296988" algn="l"/>
                <a:tab pos="1947863" algn="l"/>
                <a:tab pos="2597150" algn="l"/>
                <a:tab pos="3246438" algn="l"/>
                <a:tab pos="3895725" algn="l"/>
                <a:tab pos="4546600" algn="l"/>
                <a:tab pos="5195888" algn="l"/>
              </a:tabLst>
              <a:defRPr sz="2000">
                <a:solidFill>
                  <a:schemeClr val="tx1"/>
                </a:solidFill>
                <a:latin typeface="Arial" panose="020B0604020202020204" pitchFamily="34" charset="0"/>
              </a:defRPr>
            </a:lvl4pPr>
            <a:lvl5pPr marL="2057400" indent="-228600" defTabSz="407988">
              <a:spcBef>
                <a:spcPct val="20000"/>
              </a:spcBef>
              <a:buChar char="»"/>
              <a:tabLst>
                <a:tab pos="647700" algn="l"/>
                <a:tab pos="1296988" algn="l"/>
                <a:tab pos="1947863" algn="l"/>
                <a:tab pos="2597150" algn="l"/>
                <a:tab pos="3246438" algn="l"/>
                <a:tab pos="3895725" algn="l"/>
                <a:tab pos="4546600" algn="l"/>
                <a:tab pos="5195888" algn="l"/>
              </a:tabLst>
              <a:defRPr sz="2000">
                <a:solidFill>
                  <a:schemeClr val="tx1"/>
                </a:solidFill>
                <a:latin typeface="Arial" panose="020B0604020202020204" pitchFamily="34" charset="0"/>
              </a:defRPr>
            </a:lvl5pPr>
            <a:lvl6pPr marL="2514600" indent="-228600" defTabSz="407988" eaLnBrk="0" fontAlgn="base" hangingPunct="0">
              <a:spcBef>
                <a:spcPct val="20000"/>
              </a:spcBef>
              <a:spcAft>
                <a:spcPct val="0"/>
              </a:spcAft>
              <a:buChar char="»"/>
              <a:tabLst>
                <a:tab pos="647700" algn="l"/>
                <a:tab pos="1296988" algn="l"/>
                <a:tab pos="1947863" algn="l"/>
                <a:tab pos="2597150" algn="l"/>
                <a:tab pos="3246438" algn="l"/>
                <a:tab pos="3895725" algn="l"/>
                <a:tab pos="4546600" algn="l"/>
                <a:tab pos="5195888" algn="l"/>
              </a:tabLst>
              <a:defRPr sz="2000">
                <a:solidFill>
                  <a:schemeClr val="tx1"/>
                </a:solidFill>
                <a:latin typeface="Arial" panose="020B0604020202020204" pitchFamily="34" charset="0"/>
              </a:defRPr>
            </a:lvl6pPr>
            <a:lvl7pPr marL="2971800" indent="-228600" defTabSz="407988" eaLnBrk="0" fontAlgn="base" hangingPunct="0">
              <a:spcBef>
                <a:spcPct val="20000"/>
              </a:spcBef>
              <a:spcAft>
                <a:spcPct val="0"/>
              </a:spcAft>
              <a:buChar char="»"/>
              <a:tabLst>
                <a:tab pos="647700" algn="l"/>
                <a:tab pos="1296988" algn="l"/>
                <a:tab pos="1947863" algn="l"/>
                <a:tab pos="2597150" algn="l"/>
                <a:tab pos="3246438" algn="l"/>
                <a:tab pos="3895725" algn="l"/>
                <a:tab pos="4546600" algn="l"/>
                <a:tab pos="5195888" algn="l"/>
              </a:tabLst>
              <a:defRPr sz="2000">
                <a:solidFill>
                  <a:schemeClr val="tx1"/>
                </a:solidFill>
                <a:latin typeface="Arial" panose="020B0604020202020204" pitchFamily="34" charset="0"/>
              </a:defRPr>
            </a:lvl7pPr>
            <a:lvl8pPr marL="3429000" indent="-228600" defTabSz="407988" eaLnBrk="0" fontAlgn="base" hangingPunct="0">
              <a:spcBef>
                <a:spcPct val="20000"/>
              </a:spcBef>
              <a:spcAft>
                <a:spcPct val="0"/>
              </a:spcAft>
              <a:buChar char="»"/>
              <a:tabLst>
                <a:tab pos="647700" algn="l"/>
                <a:tab pos="1296988" algn="l"/>
                <a:tab pos="1947863" algn="l"/>
                <a:tab pos="2597150" algn="l"/>
                <a:tab pos="3246438" algn="l"/>
                <a:tab pos="3895725" algn="l"/>
                <a:tab pos="4546600" algn="l"/>
                <a:tab pos="5195888" algn="l"/>
              </a:tabLst>
              <a:defRPr sz="2000">
                <a:solidFill>
                  <a:schemeClr val="tx1"/>
                </a:solidFill>
                <a:latin typeface="Arial" panose="020B0604020202020204" pitchFamily="34" charset="0"/>
              </a:defRPr>
            </a:lvl8pPr>
            <a:lvl9pPr marL="3886200" indent="-228600" defTabSz="407988" eaLnBrk="0" fontAlgn="base" hangingPunct="0">
              <a:spcBef>
                <a:spcPct val="20000"/>
              </a:spcBef>
              <a:spcAft>
                <a:spcPct val="0"/>
              </a:spcAft>
              <a:buChar char="»"/>
              <a:tabLst>
                <a:tab pos="647700" algn="l"/>
                <a:tab pos="1296988" algn="l"/>
                <a:tab pos="1947863" algn="l"/>
                <a:tab pos="2597150" algn="l"/>
                <a:tab pos="3246438" algn="l"/>
                <a:tab pos="3895725" algn="l"/>
                <a:tab pos="4546600" algn="l"/>
                <a:tab pos="5195888" algn="l"/>
              </a:tabLst>
              <a:defRPr sz="2000">
                <a:solidFill>
                  <a:schemeClr val="tx1"/>
                </a:solidFill>
                <a:latin typeface="Arial" panose="020B0604020202020204" pitchFamily="34" charset="0"/>
              </a:defRPr>
            </a:lvl9pPr>
          </a:lstStyle>
          <a:p>
            <a:pPr marL="0" marR="0" lvl="0" indent="0" algn="l" defTabSz="407988" rtl="0" eaLnBrk="1" fontAlgn="base" latinLnBrk="0" hangingPunct="1">
              <a:lnSpc>
                <a:spcPct val="93000"/>
              </a:lnSpc>
              <a:spcBef>
                <a:spcPct val="0"/>
              </a:spcBef>
              <a:spcAft>
                <a:spcPct val="0"/>
              </a:spcAft>
              <a:buClr>
                <a:srgbClr val="FFFFFF"/>
              </a:buClr>
              <a:buSzPct val="45000"/>
              <a:buFontTx/>
              <a:buNone/>
              <a:tabLst>
                <a:tab pos="647700" algn="l"/>
                <a:tab pos="1296988" algn="l"/>
                <a:tab pos="1947863" algn="l"/>
                <a:tab pos="2597150" algn="l"/>
                <a:tab pos="3246438" algn="l"/>
                <a:tab pos="3895725" algn="l"/>
                <a:tab pos="4546600" algn="l"/>
                <a:tab pos="5195888" algn="l"/>
              </a:tabLst>
              <a:defRPr/>
            </a:pPr>
            <a:endParaRPr kumimoji="0" lang="en-US" altLang="fr-FR" sz="11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Unicode MS" pitchFamily="34" charset="-128"/>
            </a:endParaRPr>
          </a:p>
        </p:txBody>
      </p:sp>
      <p:sp>
        <p:nvSpPr>
          <p:cNvPr id="101381" name="Text Box 6">
            <a:extLst>
              <a:ext uri="{FF2B5EF4-FFF2-40B4-BE49-F238E27FC236}">
                <a16:creationId xmlns:a16="http://schemas.microsoft.com/office/drawing/2014/main" id="{8799596D-ADA4-40CE-AFB3-855EDEC0A5C5}"/>
              </a:ext>
            </a:extLst>
          </p:cNvPr>
          <p:cNvSpPr txBox="1">
            <a:spLocks noChangeArrowheads="1"/>
          </p:cNvSpPr>
          <p:nvPr/>
        </p:nvSpPr>
        <p:spPr bwMode="auto">
          <a:xfrm>
            <a:off x="1293813" y="5245100"/>
            <a:ext cx="10228262" cy="1733550"/>
          </a:xfrm>
          <a:prstGeom prst="rect">
            <a:avLst/>
          </a:prstGeom>
          <a:noFill/>
          <a:ln>
            <a:noFill/>
          </a:ln>
        </p:spPr>
        <p:txBody>
          <a:bodyPr lIns="91412" tIns="45707" rIns="91412" bIns="45707">
            <a:spAutoFit/>
          </a:bodyPr>
          <a:lstStyle>
            <a:lvl1pPr marL="284163" indent="-284163"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284163" marR="0" lvl="0" indent="-284163" algn="l" defTabSz="912813" rtl="0" eaLnBrk="1" fontAlgn="base" latinLnBrk="0" hangingPunct="1">
              <a:lnSpc>
                <a:spcPct val="100000"/>
              </a:lnSpc>
              <a:spcBef>
                <a:spcPts val="800"/>
              </a:spcBef>
              <a:spcAft>
                <a:spcPct val="0"/>
              </a:spcAft>
              <a:buClrTx/>
              <a:buSzTx/>
              <a:buFontTx/>
              <a:buChar char="•"/>
              <a:tabLst/>
              <a:defRPr/>
            </a:pPr>
            <a:r>
              <a:rPr kumimoji="0" lang="fr-FR" alt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CT:</a:t>
            </a:r>
            <a:r>
              <a:rPr kumimoji="0" lang="fr-FR" alt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21 in no PEP arm </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(incidence: 28.6/100 PY), </a:t>
            </a:r>
            <a:r>
              <a:rPr kumimoji="0" lang="fr-FR" altLang="fr-FR"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7 in PEP arm </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(incidence: 8.7/100 PY)</a:t>
            </a:r>
          </a:p>
          <a:p>
            <a:pPr marL="284163" marR="0" lvl="0" indent="-284163" algn="l" defTabSz="912813" rtl="0" eaLnBrk="1" fontAlgn="base" latinLnBrk="0" hangingPunct="1">
              <a:lnSpc>
                <a:spcPct val="100000"/>
              </a:lnSpc>
              <a:spcBef>
                <a:spcPts val="800"/>
              </a:spcBef>
              <a:spcAft>
                <a:spcPct val="0"/>
              </a:spcAft>
              <a:buClrTx/>
              <a:buSzTx/>
              <a:buFontTx/>
              <a:buChar char="•"/>
              <a:tabLst/>
              <a:defRPr/>
            </a:pPr>
            <a:r>
              <a:rPr kumimoji="0" lang="fr-FR" alt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0.30 (95% CI: 0.13-0.70, p=0.006)</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70% </a:t>
            </a:r>
            <a:r>
              <a:rPr kumimoji="0" lang="fr-FR" altLang="fr-FR"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reduction</a:t>
            </a:r>
            <a:r>
              <a:rPr kumimoji="0" lang="fr-FR" alt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of Chlamydia incidence</a:t>
            </a:r>
          </a:p>
          <a:p>
            <a:pPr marL="284163" marR="0" lvl="0" indent="-284163" algn="l" defTabSz="912813" rtl="0" eaLnBrk="1" fontAlgn="base" latinLnBrk="0" hangingPunct="1">
              <a:lnSpc>
                <a:spcPct val="100000"/>
              </a:lnSpc>
              <a:spcBef>
                <a:spcPts val="800"/>
              </a:spcBef>
              <a:spcAft>
                <a:spcPct val="0"/>
              </a:spcAft>
              <a:buClrTx/>
              <a:buSzTx/>
              <a:buFontTx/>
              <a:buChar char="•"/>
              <a:tabLst/>
              <a:defRPr/>
            </a:pPr>
            <a:r>
              <a:rPr kumimoji="0" lang="fr-FR" altLang="fr-FR"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Hazard Ratio: 0.27 (95% CI: 0.07–0.98, p&lt;0.05)</a:t>
            </a:r>
            <a:r>
              <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73% </a:t>
            </a:r>
            <a:r>
              <a:rPr kumimoji="0" lang="fr-FR" altLang="fr-FR"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reduction</a:t>
            </a:r>
            <a:r>
              <a:rPr kumimoji="0" lang="fr-FR" alt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of Syphilis incidence </a:t>
            </a:r>
            <a:endPar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2813" rtl="0" eaLnBrk="1" fontAlgn="base" latinLnBrk="0" hangingPunct="1">
              <a:lnSpc>
                <a:spcPct val="100000"/>
              </a:lnSpc>
              <a:spcBef>
                <a:spcPts val="800"/>
              </a:spcBef>
              <a:spcAft>
                <a:spcPct val="0"/>
              </a:spcAft>
              <a:buClrTx/>
              <a:buSzTx/>
              <a:buFontTx/>
              <a:buNone/>
              <a:tabLst/>
              <a:defRPr/>
            </a:pPr>
            <a:r>
              <a:rPr kumimoji="0" lang="fr-FR" altLang="fr-FR"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fr-FR" altLang="fr-FR"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4163" marR="0" lvl="0" indent="-284163" algn="ctr" defTabSz="912813" rtl="0" eaLnBrk="1" fontAlgn="base" latinLnBrk="0" hangingPunct="1">
              <a:lnSpc>
                <a:spcPct val="100000"/>
              </a:lnSpc>
              <a:spcBef>
                <a:spcPts val="800"/>
              </a:spcBef>
              <a:spcAft>
                <a:spcPct val="0"/>
              </a:spcAft>
              <a:buClrTx/>
              <a:buSzTx/>
              <a:buFontTx/>
              <a:buChar char="•"/>
              <a:tabLst/>
              <a:defRPr/>
            </a:pPr>
            <a:endParaRPr kumimoji="0" lang="fr-FR" altLang="fr-FR" sz="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59398" name="Groupe 1">
            <a:extLst>
              <a:ext uri="{FF2B5EF4-FFF2-40B4-BE49-F238E27FC236}">
                <a16:creationId xmlns:a16="http://schemas.microsoft.com/office/drawing/2014/main" id="{7BE64151-CD59-41A1-81A0-292D6E451B09}"/>
              </a:ext>
            </a:extLst>
          </p:cNvPr>
          <p:cNvGrpSpPr>
            <a:grpSpLocks/>
          </p:cNvGrpSpPr>
          <p:nvPr/>
        </p:nvGrpSpPr>
        <p:grpSpPr bwMode="auto">
          <a:xfrm>
            <a:off x="3063875" y="1466850"/>
            <a:ext cx="8431213" cy="3687763"/>
            <a:chOff x="1107873" y="1752600"/>
            <a:chExt cx="6131127" cy="3055780"/>
          </a:xfrm>
        </p:grpSpPr>
        <p:sp>
          <p:nvSpPr>
            <p:cNvPr id="59401" name="Rectangle 28819">
              <a:extLst>
                <a:ext uri="{FF2B5EF4-FFF2-40B4-BE49-F238E27FC236}">
                  <a16:creationId xmlns:a16="http://schemas.microsoft.com/office/drawing/2014/main" id="{33A26FF1-8F1D-4596-95AC-657D81992E8F}"/>
                </a:ext>
              </a:extLst>
            </p:cNvPr>
            <p:cNvSpPr>
              <a:spLocks noChangeArrowheads="1"/>
            </p:cNvSpPr>
            <p:nvPr/>
          </p:nvSpPr>
          <p:spPr bwMode="auto">
            <a:xfrm>
              <a:off x="6324600" y="4251325"/>
              <a:ext cx="914400"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months</a:t>
              </a:r>
            </a:p>
          </p:txBody>
        </p:sp>
        <p:sp>
          <p:nvSpPr>
            <p:cNvPr id="59402" name="ZoneTexte 28820">
              <a:extLst>
                <a:ext uri="{FF2B5EF4-FFF2-40B4-BE49-F238E27FC236}">
                  <a16:creationId xmlns:a16="http://schemas.microsoft.com/office/drawing/2014/main" id="{B7987442-A289-43E2-AE68-56AF0079B99B}"/>
                </a:ext>
              </a:extLst>
            </p:cNvPr>
            <p:cNvSpPr txBox="1">
              <a:spLocks noChangeArrowheads="1"/>
            </p:cNvSpPr>
            <p:nvPr/>
          </p:nvSpPr>
          <p:spPr bwMode="auto">
            <a:xfrm>
              <a:off x="2214160" y="4264025"/>
              <a:ext cx="196070"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59403" name="ZoneTexte 183">
              <a:extLst>
                <a:ext uri="{FF2B5EF4-FFF2-40B4-BE49-F238E27FC236}">
                  <a16:creationId xmlns:a16="http://schemas.microsoft.com/office/drawing/2014/main" id="{F4FE306E-A38D-4DB5-BE1E-96DEAEC1BE87}"/>
                </a:ext>
              </a:extLst>
            </p:cNvPr>
            <p:cNvSpPr txBox="1">
              <a:spLocks noChangeArrowheads="1"/>
            </p:cNvSpPr>
            <p:nvPr/>
          </p:nvSpPr>
          <p:spPr bwMode="auto">
            <a:xfrm>
              <a:off x="2964254" y="4264025"/>
              <a:ext cx="196070"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a:t>
              </a:r>
            </a:p>
          </p:txBody>
        </p:sp>
        <p:sp>
          <p:nvSpPr>
            <p:cNvPr id="59404" name="ZoneTexte 184">
              <a:extLst>
                <a:ext uri="{FF2B5EF4-FFF2-40B4-BE49-F238E27FC236}">
                  <a16:creationId xmlns:a16="http://schemas.microsoft.com/office/drawing/2014/main" id="{E16AE7EE-ED89-45D6-ABD6-699AB679632C}"/>
                </a:ext>
              </a:extLst>
            </p:cNvPr>
            <p:cNvSpPr txBox="1">
              <a:spLocks noChangeArrowheads="1"/>
            </p:cNvSpPr>
            <p:nvPr/>
          </p:nvSpPr>
          <p:spPr bwMode="auto">
            <a:xfrm>
              <a:off x="3716730" y="4264025"/>
              <a:ext cx="196070"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a:t>
              </a:r>
            </a:p>
          </p:txBody>
        </p:sp>
        <p:sp>
          <p:nvSpPr>
            <p:cNvPr id="59405" name="ZoneTexte 185">
              <a:extLst>
                <a:ext uri="{FF2B5EF4-FFF2-40B4-BE49-F238E27FC236}">
                  <a16:creationId xmlns:a16="http://schemas.microsoft.com/office/drawing/2014/main" id="{47045408-506C-4700-944C-5C6503AA1541}"/>
                </a:ext>
              </a:extLst>
            </p:cNvPr>
            <p:cNvSpPr txBox="1">
              <a:spLocks noChangeArrowheads="1"/>
            </p:cNvSpPr>
            <p:nvPr/>
          </p:nvSpPr>
          <p:spPr bwMode="auto">
            <a:xfrm>
              <a:off x="4486667" y="4264025"/>
              <a:ext cx="196070"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a:t>
              </a:r>
            </a:p>
          </p:txBody>
        </p:sp>
        <p:sp>
          <p:nvSpPr>
            <p:cNvPr id="59406" name="ZoneTexte 186">
              <a:extLst>
                <a:ext uri="{FF2B5EF4-FFF2-40B4-BE49-F238E27FC236}">
                  <a16:creationId xmlns:a16="http://schemas.microsoft.com/office/drawing/2014/main" id="{503530C7-2A83-4CB9-9F68-318F90F6B01D}"/>
                </a:ext>
              </a:extLst>
            </p:cNvPr>
            <p:cNvSpPr txBox="1">
              <a:spLocks noChangeArrowheads="1"/>
            </p:cNvSpPr>
            <p:nvPr/>
          </p:nvSpPr>
          <p:spPr bwMode="auto">
            <a:xfrm>
              <a:off x="5229615" y="4264025"/>
              <a:ext cx="196070"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a:t>
              </a:r>
            </a:p>
          </p:txBody>
        </p:sp>
        <p:sp>
          <p:nvSpPr>
            <p:cNvPr id="59407" name="ZoneTexte 187">
              <a:extLst>
                <a:ext uri="{FF2B5EF4-FFF2-40B4-BE49-F238E27FC236}">
                  <a16:creationId xmlns:a16="http://schemas.microsoft.com/office/drawing/2014/main" id="{AC7A184E-ED21-475A-8A53-60B7BFECC468}"/>
                </a:ext>
              </a:extLst>
            </p:cNvPr>
            <p:cNvSpPr txBox="1">
              <a:spLocks noChangeArrowheads="1"/>
            </p:cNvSpPr>
            <p:nvPr/>
          </p:nvSpPr>
          <p:spPr bwMode="auto">
            <a:xfrm>
              <a:off x="5939293" y="4264025"/>
              <a:ext cx="257852"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59408" name="ZoneTexte 192">
              <a:extLst>
                <a:ext uri="{FF2B5EF4-FFF2-40B4-BE49-F238E27FC236}">
                  <a16:creationId xmlns:a16="http://schemas.microsoft.com/office/drawing/2014/main" id="{FE1C2257-D198-4894-8E79-682EFC685423}"/>
                </a:ext>
              </a:extLst>
            </p:cNvPr>
            <p:cNvSpPr txBox="1">
              <a:spLocks noChangeArrowheads="1"/>
            </p:cNvSpPr>
            <p:nvPr/>
          </p:nvSpPr>
          <p:spPr bwMode="auto">
            <a:xfrm>
              <a:off x="1962542" y="4073525"/>
              <a:ext cx="196070"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a:t>
              </a:r>
            </a:p>
          </p:txBody>
        </p:sp>
        <p:sp>
          <p:nvSpPr>
            <p:cNvPr id="59409" name="ZoneTexte 193">
              <a:extLst>
                <a:ext uri="{FF2B5EF4-FFF2-40B4-BE49-F238E27FC236}">
                  <a16:creationId xmlns:a16="http://schemas.microsoft.com/office/drawing/2014/main" id="{0FE5E97D-6D5F-40A8-BABB-75F0CE9F5924}"/>
                </a:ext>
              </a:extLst>
            </p:cNvPr>
            <p:cNvSpPr txBox="1">
              <a:spLocks noChangeArrowheads="1"/>
            </p:cNvSpPr>
            <p:nvPr/>
          </p:nvSpPr>
          <p:spPr bwMode="auto">
            <a:xfrm>
              <a:off x="1915120" y="3609976"/>
              <a:ext cx="289326"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0.1</a:t>
              </a:r>
            </a:p>
          </p:txBody>
        </p:sp>
        <p:sp>
          <p:nvSpPr>
            <p:cNvPr id="59410" name="ZoneTexte 194">
              <a:extLst>
                <a:ext uri="{FF2B5EF4-FFF2-40B4-BE49-F238E27FC236}">
                  <a16:creationId xmlns:a16="http://schemas.microsoft.com/office/drawing/2014/main" id="{E6DE400A-F1C5-407F-93F3-312F01E83D37}"/>
                </a:ext>
              </a:extLst>
            </p:cNvPr>
            <p:cNvSpPr txBox="1">
              <a:spLocks noChangeArrowheads="1"/>
            </p:cNvSpPr>
            <p:nvPr/>
          </p:nvSpPr>
          <p:spPr bwMode="auto">
            <a:xfrm>
              <a:off x="1915120" y="3144838"/>
              <a:ext cx="289326"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0.2</a:t>
              </a:r>
            </a:p>
          </p:txBody>
        </p:sp>
        <p:sp>
          <p:nvSpPr>
            <p:cNvPr id="59411" name="ZoneTexte 195">
              <a:extLst>
                <a:ext uri="{FF2B5EF4-FFF2-40B4-BE49-F238E27FC236}">
                  <a16:creationId xmlns:a16="http://schemas.microsoft.com/office/drawing/2014/main" id="{66B9FD44-C1E2-45AA-A1D9-5EA385DFD107}"/>
                </a:ext>
              </a:extLst>
            </p:cNvPr>
            <p:cNvSpPr txBox="1">
              <a:spLocks noChangeArrowheads="1"/>
            </p:cNvSpPr>
            <p:nvPr/>
          </p:nvSpPr>
          <p:spPr bwMode="auto">
            <a:xfrm>
              <a:off x="1915120" y="2695575"/>
              <a:ext cx="289326"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0.3</a:t>
              </a:r>
            </a:p>
          </p:txBody>
        </p:sp>
        <p:sp>
          <p:nvSpPr>
            <p:cNvPr id="59412" name="ZoneTexte 196">
              <a:extLst>
                <a:ext uri="{FF2B5EF4-FFF2-40B4-BE49-F238E27FC236}">
                  <a16:creationId xmlns:a16="http://schemas.microsoft.com/office/drawing/2014/main" id="{972C9D2D-5F46-4F9B-A128-64FF09E2C3F0}"/>
                </a:ext>
              </a:extLst>
            </p:cNvPr>
            <p:cNvSpPr txBox="1">
              <a:spLocks noChangeArrowheads="1"/>
            </p:cNvSpPr>
            <p:nvPr/>
          </p:nvSpPr>
          <p:spPr bwMode="auto">
            <a:xfrm>
              <a:off x="1915120" y="2230438"/>
              <a:ext cx="289326"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0.4</a:t>
              </a:r>
            </a:p>
          </p:txBody>
        </p:sp>
        <p:sp>
          <p:nvSpPr>
            <p:cNvPr id="59413" name="ZoneTexte 197">
              <a:extLst>
                <a:ext uri="{FF2B5EF4-FFF2-40B4-BE49-F238E27FC236}">
                  <a16:creationId xmlns:a16="http://schemas.microsoft.com/office/drawing/2014/main" id="{E2D6789A-57E7-439F-8D57-2AB200DD7CDA}"/>
                </a:ext>
              </a:extLst>
            </p:cNvPr>
            <p:cNvSpPr txBox="1">
              <a:spLocks noChangeArrowheads="1"/>
            </p:cNvSpPr>
            <p:nvPr/>
          </p:nvSpPr>
          <p:spPr bwMode="auto">
            <a:xfrm>
              <a:off x="1915120" y="1752600"/>
              <a:ext cx="289326" cy="22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0.5</a:t>
              </a:r>
            </a:p>
          </p:txBody>
        </p:sp>
        <p:sp>
          <p:nvSpPr>
            <p:cNvPr id="59414" name="ZoneTexte 28822">
              <a:extLst>
                <a:ext uri="{FF2B5EF4-FFF2-40B4-BE49-F238E27FC236}">
                  <a16:creationId xmlns:a16="http://schemas.microsoft.com/office/drawing/2014/main" id="{775A85F5-C6F1-4A41-9650-7CDBCFEA5978}"/>
                </a:ext>
              </a:extLst>
            </p:cNvPr>
            <p:cNvSpPr txBox="1">
              <a:spLocks noChangeArrowheads="1"/>
            </p:cNvSpPr>
            <p:nvPr/>
          </p:nvSpPr>
          <p:spPr bwMode="auto">
            <a:xfrm>
              <a:off x="1107873" y="4476752"/>
              <a:ext cx="975920" cy="33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 at risk : No PEP</a:t>
              </a:r>
            </a:p>
            <a:p>
              <a:pPr marL="0" marR="0" lvl="0" indent="0" algn="l"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PEP</a:t>
              </a:r>
            </a:p>
          </p:txBody>
        </p:sp>
        <p:sp>
          <p:nvSpPr>
            <p:cNvPr id="59415" name="ZoneTexte 202">
              <a:extLst>
                <a:ext uri="{FF2B5EF4-FFF2-40B4-BE49-F238E27FC236}">
                  <a16:creationId xmlns:a16="http://schemas.microsoft.com/office/drawing/2014/main" id="{1C0C55DB-0604-4387-AFBA-DA7443C2FAD1}"/>
                </a:ext>
              </a:extLst>
            </p:cNvPr>
            <p:cNvSpPr txBox="1">
              <a:spLocks noChangeArrowheads="1"/>
            </p:cNvSpPr>
            <p:nvPr/>
          </p:nvSpPr>
          <p:spPr bwMode="auto">
            <a:xfrm>
              <a:off x="2175261" y="4476751"/>
              <a:ext cx="288160" cy="33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116</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116</a:t>
              </a:r>
            </a:p>
          </p:txBody>
        </p:sp>
        <p:sp>
          <p:nvSpPr>
            <p:cNvPr id="59416" name="ZoneTexte 204">
              <a:extLst>
                <a:ext uri="{FF2B5EF4-FFF2-40B4-BE49-F238E27FC236}">
                  <a16:creationId xmlns:a16="http://schemas.microsoft.com/office/drawing/2014/main" id="{29A1FE63-2427-46B3-9084-9656695F46C5}"/>
                </a:ext>
              </a:extLst>
            </p:cNvPr>
            <p:cNvSpPr txBox="1">
              <a:spLocks noChangeArrowheads="1"/>
            </p:cNvSpPr>
            <p:nvPr/>
          </p:nvSpPr>
          <p:spPr bwMode="auto">
            <a:xfrm>
              <a:off x="2924560" y="4476751"/>
              <a:ext cx="288160" cy="33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112</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114</a:t>
              </a:r>
            </a:p>
          </p:txBody>
        </p:sp>
        <p:sp>
          <p:nvSpPr>
            <p:cNvPr id="59417" name="ZoneTexte 205">
              <a:extLst>
                <a:ext uri="{FF2B5EF4-FFF2-40B4-BE49-F238E27FC236}">
                  <a16:creationId xmlns:a16="http://schemas.microsoft.com/office/drawing/2014/main" id="{5549FF7A-1648-40F9-A4CF-8EF81203E0A1}"/>
                </a:ext>
              </a:extLst>
            </p:cNvPr>
            <p:cNvSpPr txBox="1">
              <a:spLocks noChangeArrowheads="1"/>
            </p:cNvSpPr>
            <p:nvPr/>
          </p:nvSpPr>
          <p:spPr bwMode="auto">
            <a:xfrm>
              <a:off x="5216358" y="4476751"/>
              <a:ext cx="236869" cy="33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68</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84</a:t>
              </a:r>
            </a:p>
          </p:txBody>
        </p:sp>
        <p:sp>
          <p:nvSpPr>
            <p:cNvPr id="59418" name="ZoneTexte 206">
              <a:extLst>
                <a:ext uri="{FF2B5EF4-FFF2-40B4-BE49-F238E27FC236}">
                  <a16:creationId xmlns:a16="http://schemas.microsoft.com/office/drawing/2014/main" id="{1B62AA20-C716-425A-B8D9-536D9047BBC6}"/>
                </a:ext>
              </a:extLst>
            </p:cNvPr>
            <p:cNvSpPr txBox="1">
              <a:spLocks noChangeArrowheads="1"/>
            </p:cNvSpPr>
            <p:nvPr/>
          </p:nvSpPr>
          <p:spPr bwMode="auto">
            <a:xfrm>
              <a:off x="5957721" y="4476751"/>
              <a:ext cx="236869" cy="33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22</a:t>
              </a:r>
            </a:p>
          </p:txBody>
        </p:sp>
        <p:sp>
          <p:nvSpPr>
            <p:cNvPr id="59419" name="ZoneTexte 207">
              <a:extLst>
                <a:ext uri="{FF2B5EF4-FFF2-40B4-BE49-F238E27FC236}">
                  <a16:creationId xmlns:a16="http://schemas.microsoft.com/office/drawing/2014/main" id="{AE1AB25B-5FE4-41E8-ACDE-2C7AFF682A48}"/>
                </a:ext>
              </a:extLst>
            </p:cNvPr>
            <p:cNvSpPr txBox="1">
              <a:spLocks noChangeArrowheads="1"/>
            </p:cNvSpPr>
            <p:nvPr/>
          </p:nvSpPr>
          <p:spPr bwMode="auto">
            <a:xfrm>
              <a:off x="3656393" y="4476751"/>
              <a:ext cx="288160" cy="33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102</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111</a:t>
              </a:r>
            </a:p>
          </p:txBody>
        </p:sp>
        <p:sp>
          <p:nvSpPr>
            <p:cNvPr id="59420" name="ZoneTexte 208">
              <a:extLst>
                <a:ext uri="{FF2B5EF4-FFF2-40B4-BE49-F238E27FC236}">
                  <a16:creationId xmlns:a16="http://schemas.microsoft.com/office/drawing/2014/main" id="{67AC05A2-A974-4CC1-94FB-6C04AFBEBA72}"/>
                </a:ext>
              </a:extLst>
            </p:cNvPr>
            <p:cNvSpPr txBox="1">
              <a:spLocks noChangeArrowheads="1"/>
            </p:cNvSpPr>
            <p:nvPr/>
          </p:nvSpPr>
          <p:spPr bwMode="auto">
            <a:xfrm>
              <a:off x="4438239" y="4476751"/>
              <a:ext cx="288160" cy="33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93</a:t>
              </a:r>
            </a:p>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105</a:t>
              </a:r>
            </a:p>
          </p:txBody>
        </p:sp>
        <p:sp>
          <p:nvSpPr>
            <p:cNvPr id="59421" name="Line 10">
              <a:extLst>
                <a:ext uri="{FF2B5EF4-FFF2-40B4-BE49-F238E27FC236}">
                  <a16:creationId xmlns:a16="http://schemas.microsoft.com/office/drawing/2014/main" id="{2EFE136E-5DF6-4D53-8CE7-2CD9AA63EB3D}"/>
                </a:ext>
              </a:extLst>
            </p:cNvPr>
            <p:cNvSpPr>
              <a:spLocks noChangeShapeType="1"/>
            </p:cNvSpPr>
            <p:nvPr/>
          </p:nvSpPr>
          <p:spPr bwMode="auto">
            <a:xfrm flipH="1">
              <a:off x="2270125" y="4225925"/>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22" name="Line 11">
              <a:extLst>
                <a:ext uri="{FF2B5EF4-FFF2-40B4-BE49-F238E27FC236}">
                  <a16:creationId xmlns:a16="http://schemas.microsoft.com/office/drawing/2014/main" id="{88E3AD7C-7BCB-428A-9546-0E18F6BE9BA3}"/>
                </a:ext>
              </a:extLst>
            </p:cNvPr>
            <p:cNvSpPr>
              <a:spLocks noChangeShapeType="1"/>
            </p:cNvSpPr>
            <p:nvPr/>
          </p:nvSpPr>
          <p:spPr bwMode="auto">
            <a:xfrm flipH="1">
              <a:off x="2270125" y="3757613"/>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23" name="Line 12">
              <a:extLst>
                <a:ext uri="{FF2B5EF4-FFF2-40B4-BE49-F238E27FC236}">
                  <a16:creationId xmlns:a16="http://schemas.microsoft.com/office/drawing/2014/main" id="{FFFD8EBB-00C4-4DE5-948C-2920B66E5884}"/>
                </a:ext>
              </a:extLst>
            </p:cNvPr>
            <p:cNvSpPr>
              <a:spLocks noChangeShapeType="1"/>
            </p:cNvSpPr>
            <p:nvPr/>
          </p:nvSpPr>
          <p:spPr bwMode="auto">
            <a:xfrm flipH="1">
              <a:off x="2270125" y="3289300"/>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24" name="Line 13">
              <a:extLst>
                <a:ext uri="{FF2B5EF4-FFF2-40B4-BE49-F238E27FC236}">
                  <a16:creationId xmlns:a16="http://schemas.microsoft.com/office/drawing/2014/main" id="{DD7AB333-E1E2-42F1-94B9-9DC13CAB6D2A}"/>
                </a:ext>
              </a:extLst>
            </p:cNvPr>
            <p:cNvSpPr>
              <a:spLocks noChangeShapeType="1"/>
            </p:cNvSpPr>
            <p:nvPr/>
          </p:nvSpPr>
          <p:spPr bwMode="auto">
            <a:xfrm flipH="1">
              <a:off x="2270125" y="2822575"/>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25" name="Line 14">
              <a:extLst>
                <a:ext uri="{FF2B5EF4-FFF2-40B4-BE49-F238E27FC236}">
                  <a16:creationId xmlns:a16="http://schemas.microsoft.com/office/drawing/2014/main" id="{DEA97764-9840-46B0-A770-4F68E16AEFB9}"/>
                </a:ext>
              </a:extLst>
            </p:cNvPr>
            <p:cNvSpPr>
              <a:spLocks noChangeShapeType="1"/>
            </p:cNvSpPr>
            <p:nvPr/>
          </p:nvSpPr>
          <p:spPr bwMode="auto">
            <a:xfrm flipH="1">
              <a:off x="2270125" y="2354263"/>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26" name="Line 15">
              <a:extLst>
                <a:ext uri="{FF2B5EF4-FFF2-40B4-BE49-F238E27FC236}">
                  <a16:creationId xmlns:a16="http://schemas.microsoft.com/office/drawing/2014/main" id="{6900B455-4F37-42A5-A5DE-C25E6F705DE6}"/>
                </a:ext>
              </a:extLst>
            </p:cNvPr>
            <p:cNvSpPr>
              <a:spLocks noChangeShapeType="1"/>
            </p:cNvSpPr>
            <p:nvPr/>
          </p:nvSpPr>
          <p:spPr bwMode="auto">
            <a:xfrm flipH="1">
              <a:off x="2270125" y="1885950"/>
              <a:ext cx="3175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27" name="Line 72">
              <a:extLst>
                <a:ext uri="{FF2B5EF4-FFF2-40B4-BE49-F238E27FC236}">
                  <a16:creationId xmlns:a16="http://schemas.microsoft.com/office/drawing/2014/main" id="{D6DE4B78-F2C9-41E7-A49D-DD3BCDF5AB7B}"/>
                </a:ext>
              </a:extLst>
            </p:cNvPr>
            <p:cNvSpPr>
              <a:spLocks noChangeShapeType="1"/>
            </p:cNvSpPr>
            <p:nvPr/>
          </p:nvSpPr>
          <p:spPr bwMode="auto">
            <a:xfrm>
              <a:off x="2332038"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28" name="Line 73">
              <a:extLst>
                <a:ext uri="{FF2B5EF4-FFF2-40B4-BE49-F238E27FC236}">
                  <a16:creationId xmlns:a16="http://schemas.microsoft.com/office/drawing/2014/main" id="{41048C41-284C-4CC1-8944-27CAA8E8EEE3}"/>
                </a:ext>
              </a:extLst>
            </p:cNvPr>
            <p:cNvSpPr>
              <a:spLocks noChangeShapeType="1"/>
            </p:cNvSpPr>
            <p:nvPr/>
          </p:nvSpPr>
          <p:spPr bwMode="auto">
            <a:xfrm>
              <a:off x="3084513"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29" name="Line 74">
              <a:extLst>
                <a:ext uri="{FF2B5EF4-FFF2-40B4-BE49-F238E27FC236}">
                  <a16:creationId xmlns:a16="http://schemas.microsoft.com/office/drawing/2014/main" id="{15DBDA0A-0D70-42AC-BE2E-C06A91E9CDFB}"/>
                </a:ext>
              </a:extLst>
            </p:cNvPr>
            <p:cNvSpPr>
              <a:spLocks noChangeShapeType="1"/>
            </p:cNvSpPr>
            <p:nvPr/>
          </p:nvSpPr>
          <p:spPr bwMode="auto">
            <a:xfrm>
              <a:off x="3836988"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30" name="Line 75">
              <a:extLst>
                <a:ext uri="{FF2B5EF4-FFF2-40B4-BE49-F238E27FC236}">
                  <a16:creationId xmlns:a16="http://schemas.microsoft.com/office/drawing/2014/main" id="{7851C41B-62DB-49A3-90BF-3AA9D157263C}"/>
                </a:ext>
              </a:extLst>
            </p:cNvPr>
            <p:cNvSpPr>
              <a:spLocks noChangeShapeType="1"/>
            </p:cNvSpPr>
            <p:nvPr/>
          </p:nvSpPr>
          <p:spPr bwMode="auto">
            <a:xfrm>
              <a:off x="4589463"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31" name="Line 76">
              <a:extLst>
                <a:ext uri="{FF2B5EF4-FFF2-40B4-BE49-F238E27FC236}">
                  <a16:creationId xmlns:a16="http://schemas.microsoft.com/office/drawing/2014/main" id="{549FE27B-999D-44BF-8629-E13A1F031BCE}"/>
                </a:ext>
              </a:extLst>
            </p:cNvPr>
            <p:cNvSpPr>
              <a:spLocks noChangeShapeType="1"/>
            </p:cNvSpPr>
            <p:nvPr/>
          </p:nvSpPr>
          <p:spPr bwMode="auto">
            <a:xfrm>
              <a:off x="5343525"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32" name="Line 77">
              <a:extLst>
                <a:ext uri="{FF2B5EF4-FFF2-40B4-BE49-F238E27FC236}">
                  <a16:creationId xmlns:a16="http://schemas.microsoft.com/office/drawing/2014/main" id="{8F0C6BA6-31F1-448F-91DD-47F430A66EA3}"/>
                </a:ext>
              </a:extLst>
            </p:cNvPr>
            <p:cNvSpPr>
              <a:spLocks noChangeShapeType="1"/>
            </p:cNvSpPr>
            <p:nvPr/>
          </p:nvSpPr>
          <p:spPr bwMode="auto">
            <a:xfrm>
              <a:off x="6096000" y="4254500"/>
              <a:ext cx="0" cy="285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33" name="Rectangle 153">
              <a:extLst>
                <a:ext uri="{FF2B5EF4-FFF2-40B4-BE49-F238E27FC236}">
                  <a16:creationId xmlns:a16="http://schemas.microsoft.com/office/drawing/2014/main" id="{F3C34A5C-E85E-4D19-BBDF-768C9D9668EA}"/>
                </a:ext>
              </a:extLst>
            </p:cNvPr>
            <p:cNvSpPr>
              <a:spLocks noChangeArrowheads="1"/>
            </p:cNvSpPr>
            <p:nvPr/>
          </p:nvSpPr>
          <p:spPr bwMode="auto">
            <a:xfrm>
              <a:off x="2301875" y="1857375"/>
              <a:ext cx="4578350" cy="2397125"/>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434" name="Rectangle 188">
              <a:extLst>
                <a:ext uri="{FF2B5EF4-FFF2-40B4-BE49-F238E27FC236}">
                  <a16:creationId xmlns:a16="http://schemas.microsoft.com/office/drawing/2014/main" id="{B262666D-91A8-4EBD-A0BD-1482CAE24043}"/>
                </a:ext>
              </a:extLst>
            </p:cNvPr>
            <p:cNvSpPr>
              <a:spLocks noChangeArrowheads="1"/>
            </p:cNvSpPr>
            <p:nvPr/>
          </p:nvSpPr>
          <p:spPr bwMode="auto">
            <a:xfrm>
              <a:off x="5254625" y="2814896"/>
              <a:ext cx="1068388" cy="30611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No PEP</a:t>
              </a:r>
            </a:p>
          </p:txBody>
        </p:sp>
        <p:sp>
          <p:nvSpPr>
            <p:cNvPr id="59435" name="Rectangle 28821">
              <a:extLst>
                <a:ext uri="{FF2B5EF4-FFF2-40B4-BE49-F238E27FC236}">
                  <a16:creationId xmlns:a16="http://schemas.microsoft.com/office/drawing/2014/main" id="{1E13BE4E-BBFA-42FB-A83D-C1C33ED9474D}"/>
                </a:ext>
              </a:extLst>
            </p:cNvPr>
            <p:cNvSpPr>
              <a:spLocks noChangeArrowheads="1"/>
            </p:cNvSpPr>
            <p:nvPr/>
          </p:nvSpPr>
          <p:spPr bwMode="auto">
            <a:xfrm>
              <a:off x="2706688" y="2470151"/>
              <a:ext cx="1864181" cy="30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Log-rank test p=0.003</a:t>
              </a:r>
            </a:p>
          </p:txBody>
        </p:sp>
        <p:sp>
          <p:nvSpPr>
            <p:cNvPr id="59436" name="Rectangle 191">
              <a:extLst>
                <a:ext uri="{FF2B5EF4-FFF2-40B4-BE49-F238E27FC236}">
                  <a16:creationId xmlns:a16="http://schemas.microsoft.com/office/drawing/2014/main" id="{1F62CCC8-0EEE-4D07-999A-C2D5868EA0BD}"/>
                </a:ext>
              </a:extLst>
            </p:cNvPr>
            <p:cNvSpPr>
              <a:spLocks noChangeArrowheads="1"/>
            </p:cNvSpPr>
            <p:nvPr/>
          </p:nvSpPr>
          <p:spPr bwMode="auto">
            <a:xfrm rot="-5400000">
              <a:off x="658647" y="2907764"/>
              <a:ext cx="2245057" cy="20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r>
                <a:rPr kumimoji="0" lang="fr-FR" altLang="fr-FR"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Cumulative probability of first STI</a:t>
              </a:r>
            </a:p>
          </p:txBody>
        </p:sp>
        <p:sp>
          <p:nvSpPr>
            <p:cNvPr id="59437" name="Rectangle 189">
              <a:extLst>
                <a:ext uri="{FF2B5EF4-FFF2-40B4-BE49-F238E27FC236}">
                  <a16:creationId xmlns:a16="http://schemas.microsoft.com/office/drawing/2014/main" id="{2316B7DC-E214-4A9E-B28B-056595568137}"/>
                </a:ext>
              </a:extLst>
            </p:cNvPr>
            <p:cNvSpPr>
              <a:spLocks noChangeArrowheads="1"/>
            </p:cNvSpPr>
            <p:nvPr/>
          </p:nvSpPr>
          <p:spPr bwMode="auto">
            <a:xfrm>
              <a:off x="5564958" y="3554572"/>
              <a:ext cx="835025" cy="306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PEP</a:t>
              </a:r>
            </a:p>
          </p:txBody>
        </p:sp>
        <p:sp>
          <p:nvSpPr>
            <p:cNvPr id="59438" name="Line 150">
              <a:extLst>
                <a:ext uri="{FF2B5EF4-FFF2-40B4-BE49-F238E27FC236}">
                  <a16:creationId xmlns:a16="http://schemas.microsoft.com/office/drawing/2014/main" id="{37B875AA-81CF-421E-8EF6-B24B044C27AF}"/>
                </a:ext>
              </a:extLst>
            </p:cNvPr>
            <p:cNvSpPr>
              <a:spLocks noChangeShapeType="1"/>
            </p:cNvSpPr>
            <p:nvPr/>
          </p:nvSpPr>
          <p:spPr bwMode="auto">
            <a:xfrm>
              <a:off x="6018213" y="3125788"/>
              <a:ext cx="3048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39" name="Freeform 152">
              <a:extLst>
                <a:ext uri="{FF2B5EF4-FFF2-40B4-BE49-F238E27FC236}">
                  <a16:creationId xmlns:a16="http://schemas.microsoft.com/office/drawing/2014/main" id="{520AD568-B550-41D8-A0CA-BFB7A6B07432}"/>
                </a:ext>
              </a:extLst>
            </p:cNvPr>
            <p:cNvSpPr>
              <a:spLocks/>
            </p:cNvSpPr>
            <p:nvPr/>
          </p:nvSpPr>
          <p:spPr bwMode="auto">
            <a:xfrm>
              <a:off x="2332038" y="3125788"/>
              <a:ext cx="3689350" cy="1100137"/>
            </a:xfrm>
            <a:custGeom>
              <a:avLst/>
              <a:gdLst>
                <a:gd name="T0" fmla="*/ 0 w 11619"/>
                <a:gd name="T1" fmla="*/ 2147483646 h 5541"/>
                <a:gd name="T2" fmla="*/ 2147483646 w 11619"/>
                <a:gd name="T3" fmla="*/ 2147483646 h 5541"/>
                <a:gd name="T4" fmla="*/ 2147483646 w 11619"/>
                <a:gd name="T5" fmla="*/ 2147483646 h 5541"/>
                <a:gd name="T6" fmla="*/ 2147483646 w 11619"/>
                <a:gd name="T7" fmla="*/ 2147483646 h 5541"/>
                <a:gd name="T8" fmla="*/ 2147483646 w 11619"/>
                <a:gd name="T9" fmla="*/ 2147483646 h 5541"/>
                <a:gd name="T10" fmla="*/ 2147483646 w 11619"/>
                <a:gd name="T11" fmla="*/ 2147483646 h 5541"/>
                <a:gd name="T12" fmla="*/ 2147483646 w 11619"/>
                <a:gd name="T13" fmla="*/ 2147483646 h 5541"/>
                <a:gd name="T14" fmla="*/ 2147483646 w 11619"/>
                <a:gd name="T15" fmla="*/ 2147483646 h 5541"/>
                <a:gd name="T16" fmla="*/ 2147483646 w 11619"/>
                <a:gd name="T17" fmla="*/ 2147483646 h 5541"/>
                <a:gd name="T18" fmla="*/ 2147483646 w 11619"/>
                <a:gd name="T19" fmla="*/ 2147483646 h 5541"/>
                <a:gd name="T20" fmla="*/ 2147483646 w 11619"/>
                <a:gd name="T21" fmla="*/ 2147483646 h 5541"/>
                <a:gd name="T22" fmla="*/ 2147483646 w 11619"/>
                <a:gd name="T23" fmla="*/ 2147483646 h 5541"/>
                <a:gd name="T24" fmla="*/ 2147483646 w 11619"/>
                <a:gd name="T25" fmla="*/ 2147483646 h 5541"/>
                <a:gd name="T26" fmla="*/ 2147483646 w 11619"/>
                <a:gd name="T27" fmla="*/ 2147483646 h 5541"/>
                <a:gd name="T28" fmla="*/ 2147483646 w 11619"/>
                <a:gd name="T29" fmla="*/ 2147483646 h 5541"/>
                <a:gd name="T30" fmla="*/ 2147483646 w 11619"/>
                <a:gd name="T31" fmla="*/ 2147483646 h 5541"/>
                <a:gd name="T32" fmla="*/ 2147483646 w 11619"/>
                <a:gd name="T33" fmla="*/ 2147483646 h 5541"/>
                <a:gd name="T34" fmla="*/ 2147483646 w 11619"/>
                <a:gd name="T35" fmla="*/ 2147483646 h 5541"/>
                <a:gd name="T36" fmla="*/ 2147483646 w 11619"/>
                <a:gd name="T37" fmla="*/ 2147483646 h 5541"/>
                <a:gd name="T38" fmla="*/ 2147483646 w 11619"/>
                <a:gd name="T39" fmla="*/ 2147483646 h 5541"/>
                <a:gd name="T40" fmla="*/ 2147483646 w 11619"/>
                <a:gd name="T41" fmla="*/ 2147483646 h 5541"/>
                <a:gd name="T42" fmla="*/ 2147483646 w 11619"/>
                <a:gd name="T43" fmla="*/ 2147483646 h 5541"/>
                <a:gd name="T44" fmla="*/ 2147483646 w 11619"/>
                <a:gd name="T45" fmla="*/ 2147483646 h 5541"/>
                <a:gd name="T46" fmla="*/ 2147483646 w 11619"/>
                <a:gd name="T47" fmla="*/ 2147483646 h 5541"/>
                <a:gd name="T48" fmla="*/ 2147483646 w 11619"/>
                <a:gd name="T49" fmla="*/ 2147483646 h 5541"/>
                <a:gd name="T50" fmla="*/ 2147483646 w 11619"/>
                <a:gd name="T51" fmla="*/ 2147483646 h 5541"/>
                <a:gd name="T52" fmla="*/ 2147483646 w 11619"/>
                <a:gd name="T53" fmla="*/ 2147483646 h 5541"/>
                <a:gd name="T54" fmla="*/ 2147483646 w 11619"/>
                <a:gd name="T55" fmla="*/ 2147483646 h 5541"/>
                <a:gd name="T56" fmla="*/ 2147483646 w 11619"/>
                <a:gd name="T57" fmla="*/ 2147483646 h 5541"/>
                <a:gd name="T58" fmla="*/ 2147483646 w 11619"/>
                <a:gd name="T59" fmla="*/ 2147483646 h 5541"/>
                <a:gd name="T60" fmla="*/ 2147483646 w 11619"/>
                <a:gd name="T61" fmla="*/ 2147483646 h 5541"/>
                <a:gd name="T62" fmla="*/ 2147483646 w 11619"/>
                <a:gd name="T63" fmla="*/ 2147483646 h 5541"/>
                <a:gd name="T64" fmla="*/ 2147483646 w 11619"/>
                <a:gd name="T65" fmla="*/ 2147483646 h 5541"/>
                <a:gd name="T66" fmla="*/ 2147483646 w 11619"/>
                <a:gd name="T67" fmla="*/ 2147483646 h 5541"/>
                <a:gd name="T68" fmla="*/ 2147483646 w 11619"/>
                <a:gd name="T69" fmla="*/ 2147483646 h 5541"/>
                <a:gd name="T70" fmla="*/ 2147483646 w 11619"/>
                <a:gd name="T71" fmla="*/ 2147483646 h 5541"/>
                <a:gd name="T72" fmla="*/ 2147483646 w 11619"/>
                <a:gd name="T73" fmla="*/ 2147483646 h 5541"/>
                <a:gd name="T74" fmla="*/ 2147483646 w 11619"/>
                <a:gd name="T75" fmla="*/ 2147483646 h 5541"/>
                <a:gd name="T76" fmla="*/ 2147483646 w 11619"/>
                <a:gd name="T77" fmla="*/ 2147483646 h 5541"/>
                <a:gd name="T78" fmla="*/ 2147483646 w 11619"/>
                <a:gd name="T79" fmla="*/ 2147483646 h 5541"/>
                <a:gd name="T80" fmla="*/ 2147483646 w 11619"/>
                <a:gd name="T81" fmla="*/ 0 h 5541"/>
                <a:gd name="T82" fmla="*/ 2147483646 w 11619"/>
                <a:gd name="T83" fmla="*/ 0 h 55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19" h="5541">
                  <a:moveTo>
                    <a:pt x="0" y="5541"/>
                  </a:moveTo>
                  <a:lnTo>
                    <a:pt x="1903" y="5541"/>
                  </a:lnTo>
                  <a:lnTo>
                    <a:pt x="1903" y="5333"/>
                  </a:lnTo>
                  <a:lnTo>
                    <a:pt x="2330" y="5333"/>
                  </a:lnTo>
                  <a:lnTo>
                    <a:pt x="2330" y="5127"/>
                  </a:lnTo>
                  <a:lnTo>
                    <a:pt x="2408" y="5127"/>
                  </a:lnTo>
                  <a:lnTo>
                    <a:pt x="2408" y="4920"/>
                  </a:lnTo>
                  <a:lnTo>
                    <a:pt x="2487" y="4920"/>
                  </a:lnTo>
                  <a:lnTo>
                    <a:pt x="2487" y="4713"/>
                  </a:lnTo>
                  <a:lnTo>
                    <a:pt x="2760" y="4713"/>
                  </a:lnTo>
                  <a:lnTo>
                    <a:pt x="2760" y="4506"/>
                  </a:lnTo>
                  <a:lnTo>
                    <a:pt x="2914" y="4506"/>
                  </a:lnTo>
                  <a:lnTo>
                    <a:pt x="2914" y="4300"/>
                  </a:lnTo>
                  <a:lnTo>
                    <a:pt x="4118" y="4300"/>
                  </a:lnTo>
                  <a:lnTo>
                    <a:pt x="4118" y="4092"/>
                  </a:lnTo>
                  <a:lnTo>
                    <a:pt x="4351" y="4092"/>
                  </a:lnTo>
                  <a:lnTo>
                    <a:pt x="4351" y="3674"/>
                  </a:lnTo>
                  <a:lnTo>
                    <a:pt x="4623" y="3674"/>
                  </a:lnTo>
                  <a:lnTo>
                    <a:pt x="4623" y="3464"/>
                  </a:lnTo>
                  <a:lnTo>
                    <a:pt x="5169" y="3464"/>
                  </a:lnTo>
                  <a:lnTo>
                    <a:pt x="5169" y="3251"/>
                  </a:lnTo>
                  <a:lnTo>
                    <a:pt x="5441" y="3251"/>
                  </a:lnTo>
                  <a:lnTo>
                    <a:pt x="5441" y="3038"/>
                  </a:lnTo>
                  <a:lnTo>
                    <a:pt x="5635" y="3038"/>
                  </a:lnTo>
                  <a:lnTo>
                    <a:pt x="5635" y="2823"/>
                  </a:lnTo>
                  <a:lnTo>
                    <a:pt x="7071" y="2823"/>
                  </a:lnTo>
                  <a:lnTo>
                    <a:pt x="7071" y="2606"/>
                  </a:lnTo>
                  <a:lnTo>
                    <a:pt x="7344" y="2606"/>
                  </a:lnTo>
                  <a:lnTo>
                    <a:pt x="7344" y="2382"/>
                  </a:lnTo>
                  <a:lnTo>
                    <a:pt x="7617" y="2382"/>
                  </a:lnTo>
                  <a:lnTo>
                    <a:pt x="7617" y="2152"/>
                  </a:lnTo>
                  <a:lnTo>
                    <a:pt x="8745" y="2152"/>
                  </a:lnTo>
                  <a:lnTo>
                    <a:pt x="8745" y="1893"/>
                  </a:lnTo>
                  <a:lnTo>
                    <a:pt x="9365" y="1893"/>
                  </a:lnTo>
                  <a:lnTo>
                    <a:pt x="9365" y="1605"/>
                  </a:lnTo>
                  <a:lnTo>
                    <a:pt x="9523" y="1605"/>
                  </a:lnTo>
                  <a:lnTo>
                    <a:pt x="9523" y="1317"/>
                  </a:lnTo>
                  <a:lnTo>
                    <a:pt x="9756" y="1317"/>
                  </a:lnTo>
                  <a:lnTo>
                    <a:pt x="9756" y="1004"/>
                  </a:lnTo>
                  <a:lnTo>
                    <a:pt x="11619" y="1004"/>
                  </a:lnTo>
                  <a:lnTo>
                    <a:pt x="11619" y="0"/>
                  </a:lnTo>
                </a:path>
              </a:pathLst>
            </a:custGeom>
            <a:noFill/>
            <a:ln w="285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40" name="Line 149">
              <a:extLst>
                <a:ext uri="{FF2B5EF4-FFF2-40B4-BE49-F238E27FC236}">
                  <a16:creationId xmlns:a16="http://schemas.microsoft.com/office/drawing/2014/main" id="{9D4E1E81-84A0-4CA7-9529-C1BD115A2824}"/>
                </a:ext>
              </a:extLst>
            </p:cNvPr>
            <p:cNvSpPr>
              <a:spLocks noChangeShapeType="1"/>
            </p:cNvSpPr>
            <p:nvPr/>
          </p:nvSpPr>
          <p:spPr bwMode="auto">
            <a:xfrm>
              <a:off x="6059488" y="3757613"/>
              <a:ext cx="304800" cy="0"/>
            </a:xfrm>
            <a:prstGeom prst="line">
              <a:avLst/>
            </a:prstGeom>
            <a:noFill/>
            <a:ln w="28575">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41" name="Freeform 151">
              <a:extLst>
                <a:ext uri="{FF2B5EF4-FFF2-40B4-BE49-F238E27FC236}">
                  <a16:creationId xmlns:a16="http://schemas.microsoft.com/office/drawing/2014/main" id="{A730FE1E-C0AE-4275-A3E8-7AF285D6C284}"/>
                </a:ext>
              </a:extLst>
            </p:cNvPr>
            <p:cNvSpPr>
              <a:spLocks/>
            </p:cNvSpPr>
            <p:nvPr/>
          </p:nvSpPr>
          <p:spPr bwMode="auto">
            <a:xfrm>
              <a:off x="2332038" y="3752850"/>
              <a:ext cx="3727450" cy="473075"/>
            </a:xfrm>
            <a:custGeom>
              <a:avLst/>
              <a:gdLst>
                <a:gd name="T0" fmla="*/ 0 w 11738"/>
                <a:gd name="T1" fmla="*/ 2147483646 h 2388"/>
                <a:gd name="T2" fmla="*/ 2147483646 w 11738"/>
                <a:gd name="T3" fmla="*/ 2147483646 h 2388"/>
                <a:gd name="T4" fmla="*/ 2147483646 w 11738"/>
                <a:gd name="T5" fmla="*/ 2147483646 h 2388"/>
                <a:gd name="T6" fmla="*/ 2147483646 w 11738"/>
                <a:gd name="T7" fmla="*/ 2147483646 h 2388"/>
                <a:gd name="T8" fmla="*/ 2147483646 w 11738"/>
                <a:gd name="T9" fmla="*/ 2147483646 h 2388"/>
                <a:gd name="T10" fmla="*/ 2147483646 w 11738"/>
                <a:gd name="T11" fmla="*/ 2147483646 h 2388"/>
                <a:gd name="T12" fmla="*/ 2147483646 w 11738"/>
                <a:gd name="T13" fmla="*/ 2147483646 h 2388"/>
                <a:gd name="T14" fmla="*/ 2147483646 w 11738"/>
                <a:gd name="T15" fmla="*/ 2147483646 h 2388"/>
                <a:gd name="T16" fmla="*/ 2147483646 w 11738"/>
                <a:gd name="T17" fmla="*/ 2147483646 h 2388"/>
                <a:gd name="T18" fmla="*/ 2147483646 w 11738"/>
                <a:gd name="T19" fmla="*/ 2147483646 h 2388"/>
                <a:gd name="T20" fmla="*/ 2147483646 w 11738"/>
                <a:gd name="T21" fmla="*/ 2147483646 h 2388"/>
                <a:gd name="T22" fmla="*/ 2147483646 w 11738"/>
                <a:gd name="T23" fmla="*/ 2147483646 h 2388"/>
                <a:gd name="T24" fmla="*/ 2147483646 w 11738"/>
                <a:gd name="T25" fmla="*/ 2147483646 h 2388"/>
                <a:gd name="T26" fmla="*/ 2147483646 w 11738"/>
                <a:gd name="T27" fmla="*/ 2147483646 h 2388"/>
                <a:gd name="T28" fmla="*/ 2147483646 w 11738"/>
                <a:gd name="T29" fmla="*/ 0 h 2388"/>
                <a:gd name="T30" fmla="*/ 2147483646 w 11738"/>
                <a:gd name="T31" fmla="*/ 0 h 238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738" h="2388">
                  <a:moveTo>
                    <a:pt x="0" y="2388"/>
                  </a:moveTo>
                  <a:lnTo>
                    <a:pt x="1087" y="2388"/>
                  </a:lnTo>
                  <a:lnTo>
                    <a:pt x="1087" y="2186"/>
                  </a:lnTo>
                  <a:lnTo>
                    <a:pt x="1903" y="2186"/>
                  </a:lnTo>
                  <a:lnTo>
                    <a:pt x="1903" y="1982"/>
                  </a:lnTo>
                  <a:lnTo>
                    <a:pt x="2448" y="1982"/>
                  </a:lnTo>
                  <a:lnTo>
                    <a:pt x="2448" y="1778"/>
                  </a:lnTo>
                  <a:lnTo>
                    <a:pt x="2721" y="1778"/>
                  </a:lnTo>
                  <a:lnTo>
                    <a:pt x="2721" y="1575"/>
                  </a:lnTo>
                  <a:lnTo>
                    <a:pt x="9484" y="1575"/>
                  </a:lnTo>
                  <a:lnTo>
                    <a:pt x="9484" y="1303"/>
                  </a:lnTo>
                  <a:lnTo>
                    <a:pt x="10300" y="1303"/>
                  </a:lnTo>
                  <a:lnTo>
                    <a:pt x="10300" y="920"/>
                  </a:lnTo>
                  <a:lnTo>
                    <a:pt x="11738" y="920"/>
                  </a:lnTo>
                  <a:lnTo>
                    <a:pt x="11738" y="0"/>
                  </a:lnTo>
                </a:path>
              </a:pathLst>
            </a:custGeom>
            <a:noFill/>
            <a:ln w="28575">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59399" name="ZoneTexte 1">
            <a:extLst>
              <a:ext uri="{FF2B5EF4-FFF2-40B4-BE49-F238E27FC236}">
                <a16:creationId xmlns:a16="http://schemas.microsoft.com/office/drawing/2014/main" id="{00BEC3CB-91B3-4B57-B42B-4AD9C1CD896C}"/>
              </a:ext>
            </a:extLst>
          </p:cNvPr>
          <p:cNvSpPr txBox="1">
            <a:spLocks noChangeArrowheads="1"/>
          </p:cNvSpPr>
          <p:nvPr/>
        </p:nvSpPr>
        <p:spPr bwMode="auto">
          <a:xfrm>
            <a:off x="8158163" y="6537325"/>
            <a:ext cx="4033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7" rIns="91412" bIns="45707">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2813" rtl="0" eaLnBrk="0" fontAlgn="base" latinLnBrk="0" hangingPunct="0">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Molina JM et al. Lancet Inf Dis. 2018;18:308-317</a:t>
            </a:r>
          </a:p>
        </p:txBody>
      </p:sp>
      <p:sp>
        <p:nvSpPr>
          <p:cNvPr id="59400" name="ZoneTexte 1">
            <a:extLst>
              <a:ext uri="{FF2B5EF4-FFF2-40B4-BE49-F238E27FC236}">
                <a16:creationId xmlns:a16="http://schemas.microsoft.com/office/drawing/2014/main" id="{840A957A-7F30-4747-A4A2-5B758B344718}"/>
              </a:ext>
            </a:extLst>
          </p:cNvPr>
          <p:cNvSpPr txBox="1">
            <a:spLocks noChangeArrowheads="1"/>
          </p:cNvSpPr>
          <p:nvPr/>
        </p:nvSpPr>
        <p:spPr bwMode="auto">
          <a:xfrm>
            <a:off x="339725" y="2508250"/>
            <a:ext cx="3281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Median follow-up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 8.7 months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(IQR: 7.8–9.7)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bject 2">
            <a:extLst>
              <a:ext uri="{FF2B5EF4-FFF2-40B4-BE49-F238E27FC236}">
                <a16:creationId xmlns:a16="http://schemas.microsoft.com/office/drawing/2014/main" id="{CF86E9C0-9CB1-4A30-8C82-D56B6E94BA8A}"/>
              </a:ext>
            </a:extLst>
          </p:cNvPr>
          <p:cNvSpPr>
            <a:spLocks/>
          </p:cNvSpPr>
          <p:nvPr/>
        </p:nvSpPr>
        <p:spPr bwMode="auto">
          <a:xfrm>
            <a:off x="1044575" y="2492375"/>
            <a:ext cx="10352088" cy="4273550"/>
          </a:xfrm>
          <a:custGeom>
            <a:avLst/>
            <a:gdLst>
              <a:gd name="T0" fmla="*/ 0 w 10353040"/>
              <a:gd name="T1" fmla="*/ 0 h 4274820"/>
              <a:gd name="T2" fmla="*/ 10334459 w 10353040"/>
              <a:gd name="T3" fmla="*/ 0 h 4274820"/>
              <a:gd name="T4" fmla="*/ 10334459 w 10353040"/>
              <a:gd name="T5" fmla="*/ 4250755 h 4274820"/>
              <a:gd name="T6" fmla="*/ 0 w 10353040"/>
              <a:gd name="T7" fmla="*/ 4250755 h 4274820"/>
              <a:gd name="T8" fmla="*/ 0 w 10353040"/>
              <a:gd name="T9" fmla="*/ 0 h 42748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53040" h="4274820">
                <a:moveTo>
                  <a:pt x="0" y="0"/>
                </a:moveTo>
                <a:lnTo>
                  <a:pt x="10352532" y="0"/>
                </a:lnTo>
                <a:lnTo>
                  <a:pt x="10352532" y="4274820"/>
                </a:lnTo>
                <a:lnTo>
                  <a:pt x="0" y="4274820"/>
                </a:lnTo>
                <a:lnTo>
                  <a:pt x="0" y="0"/>
                </a:lnTo>
                <a:close/>
              </a:path>
            </a:pathLst>
          </a:custGeom>
          <a:noFill/>
          <a:ln w="12699">
            <a:solidFill>
              <a:srgbClr val="162C5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43" name="object 3">
            <a:extLst>
              <a:ext uri="{FF2B5EF4-FFF2-40B4-BE49-F238E27FC236}">
                <a16:creationId xmlns:a16="http://schemas.microsoft.com/office/drawing/2014/main" id="{B11D07AF-A1D4-44DE-9D3C-46C8F8A57DC3}"/>
              </a:ext>
            </a:extLst>
          </p:cNvPr>
          <p:cNvSpPr>
            <a:spLocks/>
          </p:cNvSpPr>
          <p:nvPr/>
        </p:nvSpPr>
        <p:spPr bwMode="auto">
          <a:xfrm>
            <a:off x="7002463" y="1231900"/>
            <a:ext cx="398462" cy="228600"/>
          </a:xfrm>
          <a:custGeom>
            <a:avLst/>
            <a:gdLst>
              <a:gd name="T0" fmla="*/ 0 w 398145"/>
              <a:gd name="T1" fmla="*/ 252219 h 227330"/>
              <a:gd name="T2" fmla="*/ 403708 w 398145"/>
              <a:gd name="T3" fmla="*/ 0 h 227330"/>
              <a:gd name="T4" fmla="*/ 0 60000 65536"/>
              <a:gd name="T5" fmla="*/ 0 60000 65536"/>
            </a:gdLst>
            <a:ahLst/>
            <a:cxnLst>
              <a:cxn ang="T4">
                <a:pos x="T0" y="T1"/>
              </a:cxn>
              <a:cxn ang="T5">
                <a:pos x="T2" y="T3"/>
              </a:cxn>
            </a:cxnLst>
            <a:rect l="0" t="0" r="r" b="b"/>
            <a:pathLst>
              <a:path w="398145" h="227330">
                <a:moveTo>
                  <a:pt x="0" y="226885"/>
                </a:moveTo>
                <a:lnTo>
                  <a:pt x="397649" y="0"/>
                </a:lnTo>
              </a:path>
            </a:pathLst>
          </a:custGeom>
          <a:noFill/>
          <a:ln w="12700">
            <a:solidFill>
              <a:srgbClr val="2E549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44" name="object 4">
            <a:extLst>
              <a:ext uri="{FF2B5EF4-FFF2-40B4-BE49-F238E27FC236}">
                <a16:creationId xmlns:a16="http://schemas.microsoft.com/office/drawing/2014/main" id="{00454853-2C16-4E0D-B6AA-953D5633F37A}"/>
              </a:ext>
            </a:extLst>
          </p:cNvPr>
          <p:cNvSpPr>
            <a:spLocks/>
          </p:cNvSpPr>
          <p:nvPr/>
        </p:nvSpPr>
        <p:spPr bwMode="auto">
          <a:xfrm>
            <a:off x="7370763" y="1200150"/>
            <a:ext cx="84137" cy="71438"/>
          </a:xfrm>
          <a:custGeom>
            <a:avLst/>
            <a:gdLst>
              <a:gd name="T0" fmla="*/ 68675 w 85090"/>
              <a:gd name="T1" fmla="*/ 0 h 71119"/>
              <a:gd name="T2" fmla="*/ 0 w 85090"/>
              <a:gd name="T3" fmla="*/ 5088 h 71119"/>
              <a:gd name="T4" fmla="*/ 30494 w 85090"/>
              <a:gd name="T5" fmla="*/ 77140 h 71119"/>
              <a:gd name="T6" fmla="*/ 68675 w 85090"/>
              <a:gd name="T7" fmla="*/ 0 h 711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090" h="71119">
                <a:moveTo>
                  <a:pt x="85064" y="0"/>
                </a:moveTo>
                <a:lnTo>
                  <a:pt x="0" y="4673"/>
                </a:lnTo>
                <a:lnTo>
                  <a:pt x="37769" y="70853"/>
                </a:lnTo>
                <a:lnTo>
                  <a:pt x="85064" y="0"/>
                </a:lnTo>
                <a:close/>
              </a:path>
            </a:pathLst>
          </a:custGeom>
          <a:solidFill>
            <a:srgbClr val="2E549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45" name="object 5">
            <a:extLst>
              <a:ext uri="{FF2B5EF4-FFF2-40B4-BE49-F238E27FC236}">
                <a16:creationId xmlns:a16="http://schemas.microsoft.com/office/drawing/2014/main" id="{0FD634E7-95EE-4599-AAD5-9C8272953D80}"/>
              </a:ext>
            </a:extLst>
          </p:cNvPr>
          <p:cNvSpPr>
            <a:spLocks/>
          </p:cNvSpPr>
          <p:nvPr/>
        </p:nvSpPr>
        <p:spPr bwMode="auto">
          <a:xfrm>
            <a:off x="6961188" y="1543050"/>
            <a:ext cx="427037" cy="227013"/>
          </a:xfrm>
          <a:custGeom>
            <a:avLst/>
            <a:gdLst>
              <a:gd name="T0" fmla="*/ 0 w 426720"/>
              <a:gd name="T1" fmla="*/ 0 h 227964"/>
              <a:gd name="T2" fmla="*/ 432615 w 426720"/>
              <a:gd name="T3" fmla="*/ 210078 h 227964"/>
              <a:gd name="T4" fmla="*/ 0 60000 65536"/>
              <a:gd name="T5" fmla="*/ 0 60000 65536"/>
            </a:gdLst>
            <a:ahLst/>
            <a:cxnLst>
              <a:cxn ang="T4">
                <a:pos x="T0" y="T1"/>
              </a:cxn>
              <a:cxn ang="T5">
                <a:pos x="T2" y="T3"/>
              </a:cxn>
            </a:cxnLst>
            <a:rect l="0" t="0" r="r" b="b"/>
            <a:pathLst>
              <a:path w="426720" h="227964">
                <a:moveTo>
                  <a:pt x="0" y="0"/>
                </a:moveTo>
                <a:lnTo>
                  <a:pt x="426554" y="227444"/>
                </a:lnTo>
              </a:path>
            </a:pathLst>
          </a:custGeom>
          <a:noFill/>
          <a:ln w="12700">
            <a:solidFill>
              <a:srgbClr val="2E549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46" name="object 6">
            <a:extLst>
              <a:ext uri="{FF2B5EF4-FFF2-40B4-BE49-F238E27FC236}">
                <a16:creationId xmlns:a16="http://schemas.microsoft.com/office/drawing/2014/main" id="{EA5FEF25-1B2A-489F-A02A-66EA72914CB5}"/>
              </a:ext>
            </a:extLst>
          </p:cNvPr>
          <p:cNvSpPr>
            <a:spLocks/>
          </p:cNvSpPr>
          <p:nvPr/>
        </p:nvSpPr>
        <p:spPr bwMode="auto">
          <a:xfrm>
            <a:off x="7359650" y="1730375"/>
            <a:ext cx="85725" cy="69850"/>
          </a:xfrm>
          <a:custGeom>
            <a:avLst/>
            <a:gdLst>
              <a:gd name="T0" fmla="*/ 35852 w 85725"/>
              <a:gd name="T1" fmla="*/ 0 h 69850"/>
              <a:gd name="T2" fmla="*/ 0 w 85725"/>
              <a:gd name="T3" fmla="*/ 67233 h 69850"/>
              <a:gd name="T4" fmla="*/ 85166 w 85725"/>
              <a:gd name="T5" fmla="*/ 69469 h 69850"/>
              <a:gd name="T6" fmla="*/ 35852 w 85725"/>
              <a:gd name="T7" fmla="*/ 0 h 698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725" h="69850">
                <a:moveTo>
                  <a:pt x="35852" y="0"/>
                </a:moveTo>
                <a:lnTo>
                  <a:pt x="0" y="67233"/>
                </a:lnTo>
                <a:lnTo>
                  <a:pt x="85166" y="69469"/>
                </a:lnTo>
                <a:lnTo>
                  <a:pt x="35852" y="0"/>
                </a:lnTo>
                <a:close/>
              </a:path>
            </a:pathLst>
          </a:custGeom>
          <a:solidFill>
            <a:srgbClr val="2E549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47" name="object 7">
            <a:extLst>
              <a:ext uri="{FF2B5EF4-FFF2-40B4-BE49-F238E27FC236}">
                <a16:creationId xmlns:a16="http://schemas.microsoft.com/office/drawing/2014/main" id="{37AAD6E5-96C3-4A05-99B7-59E39775338A}"/>
              </a:ext>
            </a:extLst>
          </p:cNvPr>
          <p:cNvSpPr txBox="1">
            <a:spLocks noChangeArrowheads="1"/>
          </p:cNvSpPr>
          <p:nvPr/>
        </p:nvSpPr>
        <p:spPr bwMode="auto">
          <a:xfrm>
            <a:off x="3351213" y="1096963"/>
            <a:ext cx="35845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ts val="21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MSM &amp; TW</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2813" rtl="0" eaLnBrk="1" fontAlgn="base" latinLnBrk="0" hangingPunct="1">
              <a:lnSpc>
                <a:spcPts val="2100"/>
              </a:lnSpc>
              <a:spcBef>
                <a:spcPct val="0"/>
              </a:spcBef>
              <a:spcAft>
                <a:spcPct val="0"/>
              </a:spcAft>
              <a:buClrTx/>
              <a:buSzTx/>
              <a:buFontTx/>
              <a:buNone/>
              <a:tabLst/>
              <a:defRPr/>
            </a:pPr>
            <a:r>
              <a:rPr kumimoji="0" lang="en-US" altLang="en-US" sz="2700" b="1" i="0" u="none" strike="noStrike" kern="1200" cap="none" spc="0" normalizeH="0" baseline="-3000" noProof="0">
                <a:ln>
                  <a:noFill/>
                </a:ln>
                <a:solidFill>
                  <a:srgbClr val="000000"/>
                </a:solidFill>
                <a:effectLst/>
                <a:uLnTx/>
                <a:uFillTx/>
                <a:latin typeface="Calibri" panose="020F0502020204030204" pitchFamily="34" charset="0"/>
                <a:ea typeface="+mn-ea"/>
                <a:cs typeface="Calibri" panose="020F0502020204030204" pitchFamily="34" charset="0"/>
              </a:rPr>
              <a:t>living with HIV </a:t>
            </a:r>
            <a:r>
              <a:rPr kumimoji="0" lang="en-US" altLang="en-US" sz="2700" b="1" i="1" u="none" strike="noStrike" kern="1200" cap="none" spc="0" normalizeH="0" baseline="-3000" noProof="0">
                <a:ln>
                  <a:noFill/>
                </a:ln>
                <a:solidFill>
                  <a:srgbClr val="000000"/>
                </a:solidFill>
                <a:effectLst/>
                <a:uLnTx/>
                <a:uFillTx/>
                <a:latin typeface="Calibri" panose="020F0502020204030204" pitchFamily="34" charset="0"/>
                <a:ea typeface="+mn-ea"/>
                <a:cs typeface="Calibri" panose="020F0502020204030204" pitchFamily="34" charset="0"/>
              </a:rPr>
              <a:t>or </a:t>
            </a:r>
            <a:r>
              <a:rPr kumimoji="0" lang="en-US" altLang="en-US" sz="1800" b="1" i="1" u="none" strike="noStrike" kern="1200" cap="none" spc="0" normalizeH="0" baseline="0" noProof="0">
                <a:ln>
                  <a:noFill/>
                </a:ln>
                <a:solidFill>
                  <a:srgbClr val="4471C4"/>
                </a:solidFill>
                <a:effectLst/>
                <a:uLnTx/>
                <a:uFillTx/>
                <a:latin typeface="Calibri" panose="020F0502020204030204" pitchFamily="34" charset="0"/>
                <a:ea typeface="+mn-ea"/>
                <a:cs typeface="Calibri" panose="020F0502020204030204" pitchFamily="34" charset="0"/>
              </a:rPr>
              <a:t>2:1 randomization</a:t>
            </a:r>
            <a:endPar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2813" rtl="0" eaLnBrk="1" fontAlgn="base" latinLnBrk="0" hangingPunct="1">
              <a:lnSpc>
                <a:spcPts val="21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on PrEP</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448" name="object 9">
            <a:extLst>
              <a:ext uri="{FF2B5EF4-FFF2-40B4-BE49-F238E27FC236}">
                <a16:creationId xmlns:a16="http://schemas.microsoft.com/office/drawing/2014/main" id="{66F9C0A5-AF37-47A1-A87B-FE685152F7AE}"/>
              </a:ext>
            </a:extLst>
          </p:cNvPr>
          <p:cNvSpPr>
            <a:spLocks/>
          </p:cNvSpPr>
          <p:nvPr/>
        </p:nvSpPr>
        <p:spPr bwMode="auto">
          <a:xfrm>
            <a:off x="6908800" y="1444625"/>
            <a:ext cx="109538" cy="101600"/>
          </a:xfrm>
          <a:custGeom>
            <a:avLst/>
            <a:gdLst>
              <a:gd name="T0" fmla="*/ 65173 w 109854"/>
              <a:gd name="T1" fmla="*/ 0 h 101600"/>
              <a:gd name="T2" fmla="*/ 20781 w 109854"/>
              <a:gd name="T3" fmla="*/ 10036 h 101600"/>
              <a:gd name="T4" fmla="*/ 0 w 109854"/>
              <a:gd name="T5" fmla="*/ 38540 h 101600"/>
              <a:gd name="T6" fmla="*/ 1000 w 109854"/>
              <a:gd name="T7" fmla="*/ 55319 h 101600"/>
              <a:gd name="T8" fmla="*/ 20076 w 109854"/>
              <a:gd name="T9" fmla="*/ 90895 h 101600"/>
              <a:gd name="T10" fmla="*/ 42329 w 109854"/>
              <a:gd name="T11" fmla="*/ 101055 h 101600"/>
              <a:gd name="T12" fmla="*/ 58628 w 109854"/>
              <a:gd name="T13" fmla="*/ 99814 h 101600"/>
              <a:gd name="T14" fmla="*/ 93612 w 109854"/>
              <a:gd name="T15" fmla="*/ 80118 h 101600"/>
              <a:gd name="T16" fmla="*/ 103995 w 109854"/>
              <a:gd name="T17" fmla="*/ 50007 h 101600"/>
              <a:gd name="T18" fmla="*/ 102105 w 109854"/>
              <a:gd name="T19" fmla="*/ 36202 h 101600"/>
              <a:gd name="T20" fmla="*/ 96771 w 109854"/>
              <a:gd name="T21" fmla="*/ 23802 h 101600"/>
              <a:gd name="T22" fmla="*/ 88501 w 109854"/>
              <a:gd name="T23" fmla="*/ 13303 h 101600"/>
              <a:gd name="T24" fmla="*/ 77802 w 109854"/>
              <a:gd name="T25" fmla="*/ 5203 h 101600"/>
              <a:gd name="T26" fmla="*/ 65173 w 109854"/>
              <a:gd name="T27" fmla="*/ 0 h 10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9854" h="101600">
                <a:moveTo>
                  <a:pt x="68840" y="0"/>
                </a:moveTo>
                <a:lnTo>
                  <a:pt x="21950" y="10036"/>
                </a:lnTo>
                <a:lnTo>
                  <a:pt x="0" y="38540"/>
                </a:lnTo>
                <a:lnTo>
                  <a:pt x="1057" y="55319"/>
                </a:lnTo>
                <a:lnTo>
                  <a:pt x="21205" y="90895"/>
                </a:lnTo>
                <a:lnTo>
                  <a:pt x="44711" y="101055"/>
                </a:lnTo>
                <a:lnTo>
                  <a:pt x="61929" y="99814"/>
                </a:lnTo>
                <a:lnTo>
                  <a:pt x="98879" y="80118"/>
                </a:lnTo>
                <a:lnTo>
                  <a:pt x="109845" y="50007"/>
                </a:lnTo>
                <a:lnTo>
                  <a:pt x="107849" y="36202"/>
                </a:lnTo>
                <a:lnTo>
                  <a:pt x="102216" y="23802"/>
                </a:lnTo>
                <a:lnTo>
                  <a:pt x="93481" y="13303"/>
                </a:lnTo>
                <a:lnTo>
                  <a:pt x="82178" y="5203"/>
                </a:lnTo>
                <a:lnTo>
                  <a:pt x="68840" y="0"/>
                </a:lnTo>
                <a:close/>
              </a:path>
            </a:pathLst>
          </a:custGeom>
          <a:solidFill>
            <a:srgbClr val="4471C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49" name="object 10">
            <a:extLst>
              <a:ext uri="{FF2B5EF4-FFF2-40B4-BE49-F238E27FC236}">
                <a16:creationId xmlns:a16="http://schemas.microsoft.com/office/drawing/2014/main" id="{0568E823-A990-45FF-B6D3-A2AA35C400F3}"/>
              </a:ext>
            </a:extLst>
          </p:cNvPr>
          <p:cNvSpPr>
            <a:spLocks/>
          </p:cNvSpPr>
          <p:nvPr/>
        </p:nvSpPr>
        <p:spPr bwMode="auto">
          <a:xfrm>
            <a:off x="6908800" y="1444625"/>
            <a:ext cx="109538" cy="101600"/>
          </a:xfrm>
          <a:custGeom>
            <a:avLst/>
            <a:gdLst>
              <a:gd name="T0" fmla="*/ 103995 w 109854"/>
              <a:gd name="T1" fmla="*/ 50007 h 101600"/>
              <a:gd name="T2" fmla="*/ 88501 w 109854"/>
              <a:gd name="T3" fmla="*/ 13303 h 101600"/>
              <a:gd name="T4" fmla="*/ 65173 w 109854"/>
              <a:gd name="T5" fmla="*/ 0 h 101600"/>
              <a:gd name="T6" fmla="*/ 47878 w 109854"/>
              <a:gd name="T7" fmla="*/ 711 h 101600"/>
              <a:gd name="T8" fmla="*/ 11130 w 109854"/>
              <a:gd name="T9" fmla="*/ 17950 h 101600"/>
              <a:gd name="T10" fmla="*/ 0 w 109854"/>
              <a:gd name="T11" fmla="*/ 38540 h 101600"/>
              <a:gd name="T12" fmla="*/ 1000 w 109854"/>
              <a:gd name="T13" fmla="*/ 55319 h 101600"/>
              <a:gd name="T14" fmla="*/ 20076 w 109854"/>
              <a:gd name="T15" fmla="*/ 90895 h 101600"/>
              <a:gd name="T16" fmla="*/ 42329 w 109854"/>
              <a:gd name="T17" fmla="*/ 101055 h 101600"/>
              <a:gd name="T18" fmla="*/ 58628 w 109854"/>
              <a:gd name="T19" fmla="*/ 99814 h 101600"/>
              <a:gd name="T20" fmla="*/ 93612 w 109854"/>
              <a:gd name="T21" fmla="*/ 80118 h 101600"/>
              <a:gd name="T22" fmla="*/ 103995 w 109854"/>
              <a:gd name="T23" fmla="*/ 50007 h 10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9854" h="101600">
                <a:moveTo>
                  <a:pt x="109845" y="50007"/>
                </a:moveTo>
                <a:lnTo>
                  <a:pt x="93481" y="13303"/>
                </a:lnTo>
                <a:lnTo>
                  <a:pt x="68840" y="0"/>
                </a:lnTo>
                <a:lnTo>
                  <a:pt x="50572" y="711"/>
                </a:lnTo>
                <a:lnTo>
                  <a:pt x="11756" y="17950"/>
                </a:lnTo>
                <a:lnTo>
                  <a:pt x="0" y="38540"/>
                </a:lnTo>
                <a:lnTo>
                  <a:pt x="1057" y="55319"/>
                </a:lnTo>
                <a:lnTo>
                  <a:pt x="21205" y="90895"/>
                </a:lnTo>
                <a:lnTo>
                  <a:pt x="44711" y="101055"/>
                </a:lnTo>
                <a:lnTo>
                  <a:pt x="61929" y="99814"/>
                </a:lnTo>
                <a:lnTo>
                  <a:pt x="98879" y="80118"/>
                </a:lnTo>
                <a:lnTo>
                  <a:pt x="109845" y="50007"/>
                </a:lnTo>
                <a:close/>
              </a:path>
            </a:pathLst>
          </a:custGeom>
          <a:noFill/>
          <a:ln w="12700">
            <a:solidFill>
              <a:srgbClr val="06628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50" name="object 11">
            <a:extLst>
              <a:ext uri="{FF2B5EF4-FFF2-40B4-BE49-F238E27FC236}">
                <a16:creationId xmlns:a16="http://schemas.microsoft.com/office/drawing/2014/main" id="{560640B6-3532-4B52-A587-C7D04785C963}"/>
              </a:ext>
            </a:extLst>
          </p:cNvPr>
          <p:cNvSpPr>
            <a:spLocks/>
          </p:cNvSpPr>
          <p:nvPr/>
        </p:nvSpPr>
        <p:spPr bwMode="auto">
          <a:xfrm>
            <a:off x="8456613" y="2179638"/>
            <a:ext cx="98425" cy="211137"/>
          </a:xfrm>
          <a:custGeom>
            <a:avLst/>
            <a:gdLst>
              <a:gd name="T0" fmla="*/ 82722 w 97790"/>
              <a:gd name="T1" fmla="*/ 44772 h 212089"/>
              <a:gd name="T2" fmla="*/ 27573 w 97790"/>
              <a:gd name="T3" fmla="*/ 44772 h 212089"/>
              <a:gd name="T4" fmla="*/ 27573 w 97790"/>
              <a:gd name="T5" fmla="*/ 194479 h 212089"/>
              <a:gd name="T6" fmla="*/ 82722 w 97790"/>
              <a:gd name="T7" fmla="*/ 194479 h 212089"/>
              <a:gd name="T8" fmla="*/ 82722 w 97790"/>
              <a:gd name="T9" fmla="*/ 44772 h 212089"/>
              <a:gd name="T10" fmla="*/ 55150 w 97790"/>
              <a:gd name="T11" fmla="*/ 0 h 212089"/>
              <a:gd name="T12" fmla="*/ 0 w 97790"/>
              <a:gd name="T13" fmla="*/ 44772 h 212089"/>
              <a:gd name="T14" fmla="*/ 110297 w 97790"/>
              <a:gd name="T15" fmla="*/ 44772 h 212089"/>
              <a:gd name="T16" fmla="*/ 55150 w 97790"/>
              <a:gd name="T17" fmla="*/ 0 h 2120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790" h="212089">
                <a:moveTo>
                  <a:pt x="73151" y="48767"/>
                </a:moveTo>
                <a:lnTo>
                  <a:pt x="24383" y="48767"/>
                </a:lnTo>
                <a:lnTo>
                  <a:pt x="24383" y="211835"/>
                </a:lnTo>
                <a:lnTo>
                  <a:pt x="73151" y="211835"/>
                </a:lnTo>
                <a:lnTo>
                  <a:pt x="73151" y="48767"/>
                </a:lnTo>
                <a:close/>
              </a:path>
              <a:path w="97790" h="212089">
                <a:moveTo>
                  <a:pt x="48767" y="0"/>
                </a:moveTo>
                <a:lnTo>
                  <a:pt x="0" y="48767"/>
                </a:lnTo>
                <a:lnTo>
                  <a:pt x="97535" y="48767"/>
                </a:lnTo>
                <a:lnTo>
                  <a:pt x="48767" y="0"/>
                </a:lnTo>
                <a:close/>
              </a:path>
            </a:pathLst>
          </a:custGeom>
          <a:solidFill>
            <a:srgbClr val="FF880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51" name="object 12">
            <a:extLst>
              <a:ext uri="{FF2B5EF4-FFF2-40B4-BE49-F238E27FC236}">
                <a16:creationId xmlns:a16="http://schemas.microsoft.com/office/drawing/2014/main" id="{12F3DCDB-3F41-4FA4-9D12-C6F163C33E0B}"/>
              </a:ext>
            </a:extLst>
          </p:cNvPr>
          <p:cNvSpPr>
            <a:spLocks/>
          </p:cNvSpPr>
          <p:nvPr/>
        </p:nvSpPr>
        <p:spPr bwMode="auto">
          <a:xfrm>
            <a:off x="8456613" y="2179638"/>
            <a:ext cx="98425" cy="211137"/>
          </a:xfrm>
          <a:custGeom>
            <a:avLst/>
            <a:gdLst>
              <a:gd name="T0" fmla="*/ 110297 w 97790"/>
              <a:gd name="T1" fmla="*/ 44772 h 212089"/>
              <a:gd name="T2" fmla="*/ 55150 w 97790"/>
              <a:gd name="T3" fmla="*/ 0 h 212089"/>
              <a:gd name="T4" fmla="*/ 0 w 97790"/>
              <a:gd name="T5" fmla="*/ 44772 h 212089"/>
              <a:gd name="T6" fmla="*/ 27573 w 97790"/>
              <a:gd name="T7" fmla="*/ 44772 h 212089"/>
              <a:gd name="T8" fmla="*/ 27573 w 97790"/>
              <a:gd name="T9" fmla="*/ 194479 h 212089"/>
              <a:gd name="T10" fmla="*/ 82722 w 97790"/>
              <a:gd name="T11" fmla="*/ 194479 h 212089"/>
              <a:gd name="T12" fmla="*/ 82722 w 97790"/>
              <a:gd name="T13" fmla="*/ 44772 h 212089"/>
              <a:gd name="T14" fmla="*/ 110297 w 97790"/>
              <a:gd name="T15" fmla="*/ 44772 h 2120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790" h="212089">
                <a:moveTo>
                  <a:pt x="97535" y="48767"/>
                </a:moveTo>
                <a:lnTo>
                  <a:pt x="48767" y="0"/>
                </a:lnTo>
                <a:lnTo>
                  <a:pt x="0" y="48767"/>
                </a:lnTo>
                <a:lnTo>
                  <a:pt x="24383" y="48767"/>
                </a:lnTo>
                <a:lnTo>
                  <a:pt x="24383" y="211835"/>
                </a:lnTo>
                <a:lnTo>
                  <a:pt x="73151" y="211835"/>
                </a:lnTo>
                <a:lnTo>
                  <a:pt x="73151" y="48767"/>
                </a:lnTo>
                <a:lnTo>
                  <a:pt x="97535" y="48767"/>
                </a:lnTo>
                <a:close/>
              </a:path>
            </a:pathLst>
          </a:custGeom>
          <a:noFill/>
          <a:ln w="12700">
            <a:solidFill>
              <a:srgbClr val="FF880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52" name="object 13">
            <a:extLst>
              <a:ext uri="{FF2B5EF4-FFF2-40B4-BE49-F238E27FC236}">
                <a16:creationId xmlns:a16="http://schemas.microsoft.com/office/drawing/2014/main" id="{711F8960-C976-4A68-A890-3055C69D09AD}"/>
              </a:ext>
            </a:extLst>
          </p:cNvPr>
          <p:cNvSpPr>
            <a:spLocks/>
          </p:cNvSpPr>
          <p:nvPr/>
        </p:nvSpPr>
        <p:spPr bwMode="auto">
          <a:xfrm>
            <a:off x="10817225" y="2179638"/>
            <a:ext cx="96838" cy="201612"/>
          </a:xfrm>
          <a:custGeom>
            <a:avLst/>
            <a:gdLst>
              <a:gd name="T0" fmla="*/ 76653 w 96520"/>
              <a:gd name="T1" fmla="*/ 49467 h 201294"/>
              <a:gd name="T2" fmla="*/ 25551 w 96520"/>
              <a:gd name="T3" fmla="*/ 49467 h 201294"/>
              <a:gd name="T4" fmla="*/ 25551 w 96520"/>
              <a:gd name="T5" fmla="*/ 207290 h 201294"/>
              <a:gd name="T6" fmla="*/ 76653 w 96520"/>
              <a:gd name="T7" fmla="*/ 207290 h 201294"/>
              <a:gd name="T8" fmla="*/ 76653 w 96520"/>
              <a:gd name="T9" fmla="*/ 49467 h 201294"/>
              <a:gd name="T10" fmla="*/ 51102 w 96520"/>
              <a:gd name="T11" fmla="*/ 0 h 201294"/>
              <a:gd name="T12" fmla="*/ 0 w 96520"/>
              <a:gd name="T13" fmla="*/ 49467 h 201294"/>
              <a:gd name="T14" fmla="*/ 102204 w 96520"/>
              <a:gd name="T15" fmla="*/ 49467 h 201294"/>
              <a:gd name="T16" fmla="*/ 51102 w 96520"/>
              <a:gd name="T17" fmla="*/ 0 h 201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520" h="201294">
                <a:moveTo>
                  <a:pt x="72009" y="48005"/>
                </a:moveTo>
                <a:lnTo>
                  <a:pt x="24003" y="48005"/>
                </a:lnTo>
                <a:lnTo>
                  <a:pt x="24003" y="201167"/>
                </a:lnTo>
                <a:lnTo>
                  <a:pt x="72009" y="201167"/>
                </a:lnTo>
                <a:lnTo>
                  <a:pt x="72009" y="48005"/>
                </a:lnTo>
                <a:close/>
              </a:path>
              <a:path w="96520" h="201294">
                <a:moveTo>
                  <a:pt x="48006" y="0"/>
                </a:moveTo>
                <a:lnTo>
                  <a:pt x="0" y="48005"/>
                </a:lnTo>
                <a:lnTo>
                  <a:pt x="96012" y="48005"/>
                </a:lnTo>
                <a:lnTo>
                  <a:pt x="48006" y="0"/>
                </a:lnTo>
                <a:close/>
              </a:path>
            </a:pathLst>
          </a:custGeom>
          <a:solidFill>
            <a:srgbClr val="FF880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53" name="object 14">
            <a:extLst>
              <a:ext uri="{FF2B5EF4-FFF2-40B4-BE49-F238E27FC236}">
                <a16:creationId xmlns:a16="http://schemas.microsoft.com/office/drawing/2014/main" id="{6FAFAF13-F2A1-4784-9959-EDDB1ECE0A6D}"/>
              </a:ext>
            </a:extLst>
          </p:cNvPr>
          <p:cNvSpPr>
            <a:spLocks/>
          </p:cNvSpPr>
          <p:nvPr/>
        </p:nvSpPr>
        <p:spPr bwMode="auto">
          <a:xfrm>
            <a:off x="10817225" y="2179638"/>
            <a:ext cx="96838" cy="201612"/>
          </a:xfrm>
          <a:custGeom>
            <a:avLst/>
            <a:gdLst>
              <a:gd name="T0" fmla="*/ 0 w 96520"/>
              <a:gd name="T1" fmla="*/ 49467 h 201294"/>
              <a:gd name="T2" fmla="*/ 51102 w 96520"/>
              <a:gd name="T3" fmla="*/ 0 h 201294"/>
              <a:gd name="T4" fmla="*/ 102204 w 96520"/>
              <a:gd name="T5" fmla="*/ 49467 h 201294"/>
              <a:gd name="T6" fmla="*/ 76653 w 96520"/>
              <a:gd name="T7" fmla="*/ 49467 h 201294"/>
              <a:gd name="T8" fmla="*/ 76653 w 96520"/>
              <a:gd name="T9" fmla="*/ 207290 h 201294"/>
              <a:gd name="T10" fmla="*/ 25551 w 96520"/>
              <a:gd name="T11" fmla="*/ 207290 h 201294"/>
              <a:gd name="T12" fmla="*/ 25551 w 96520"/>
              <a:gd name="T13" fmla="*/ 49467 h 201294"/>
              <a:gd name="T14" fmla="*/ 0 w 96520"/>
              <a:gd name="T15" fmla="*/ 49467 h 2012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520" h="201294">
                <a:moveTo>
                  <a:pt x="0" y="48005"/>
                </a:moveTo>
                <a:lnTo>
                  <a:pt x="48006" y="0"/>
                </a:lnTo>
                <a:lnTo>
                  <a:pt x="96012" y="48005"/>
                </a:lnTo>
                <a:lnTo>
                  <a:pt x="72009" y="48005"/>
                </a:lnTo>
                <a:lnTo>
                  <a:pt x="72009" y="201167"/>
                </a:lnTo>
                <a:lnTo>
                  <a:pt x="24003" y="201167"/>
                </a:lnTo>
                <a:lnTo>
                  <a:pt x="24003" y="48005"/>
                </a:lnTo>
                <a:lnTo>
                  <a:pt x="0" y="48005"/>
                </a:lnTo>
                <a:close/>
              </a:path>
            </a:pathLst>
          </a:custGeom>
          <a:noFill/>
          <a:ln w="12700">
            <a:solidFill>
              <a:srgbClr val="FF880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54" name="object 15">
            <a:extLst>
              <a:ext uri="{FF2B5EF4-FFF2-40B4-BE49-F238E27FC236}">
                <a16:creationId xmlns:a16="http://schemas.microsoft.com/office/drawing/2014/main" id="{FA553757-EEC8-493E-9DF1-390CBA9AED5B}"/>
              </a:ext>
            </a:extLst>
          </p:cNvPr>
          <p:cNvSpPr txBox="1">
            <a:spLocks noChangeArrowheads="1"/>
          </p:cNvSpPr>
          <p:nvPr/>
        </p:nvSpPr>
        <p:spPr bwMode="auto">
          <a:xfrm>
            <a:off x="7351713" y="1970088"/>
            <a:ext cx="8921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Month</a:t>
            </a:r>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2813" rtl="0" eaLnBrk="1" fontAlgn="base" latinLnBrk="0" hangingPunct="1">
              <a:lnSpc>
                <a:spcPct val="100000"/>
              </a:lnSpc>
              <a:spcBef>
                <a:spcPts val="513"/>
              </a:spcBef>
              <a:spcAft>
                <a:spcPct val="0"/>
              </a:spcAft>
              <a:buClrTx/>
              <a:buSzTx/>
              <a:buFontTx/>
              <a:buNone/>
              <a:tabLst/>
              <a:defRPr/>
            </a:pPr>
            <a:r>
              <a:rPr kumimoji="0" lang="en-US" altLang="en-US" sz="1600" b="1" i="0" u="none" strike="noStrike" kern="1200" cap="none" spc="0" normalizeH="0" baseline="0" noProof="0">
                <a:ln>
                  <a:noFill/>
                </a:ln>
                <a:solidFill>
                  <a:srgbClr val="FF880E"/>
                </a:solidFill>
                <a:effectLst/>
                <a:uLnTx/>
                <a:uFillTx/>
                <a:latin typeface="Calibri" panose="020F0502020204030204" pitchFamily="34" charset="0"/>
                <a:ea typeface="+mn-ea"/>
                <a:cs typeface="Calibri" panose="020F0502020204030204" pitchFamily="34" charset="0"/>
              </a:rPr>
              <a:t>STI testing</a:t>
            </a:r>
            <a:endPar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455" name="object 16">
            <a:extLst>
              <a:ext uri="{FF2B5EF4-FFF2-40B4-BE49-F238E27FC236}">
                <a16:creationId xmlns:a16="http://schemas.microsoft.com/office/drawing/2014/main" id="{444E79A1-94BE-4775-80E5-569E27D77015}"/>
              </a:ext>
            </a:extLst>
          </p:cNvPr>
          <p:cNvSpPr txBox="1">
            <a:spLocks noChangeArrowheads="1"/>
          </p:cNvSpPr>
          <p:nvPr/>
        </p:nvSpPr>
        <p:spPr bwMode="auto">
          <a:xfrm>
            <a:off x="8459788" y="1970088"/>
            <a:ext cx="1158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1270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0</a:t>
            </a:r>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456" name="object 17">
            <a:extLst>
              <a:ext uri="{FF2B5EF4-FFF2-40B4-BE49-F238E27FC236}">
                <a16:creationId xmlns:a16="http://schemas.microsoft.com/office/drawing/2014/main" id="{8C9F7E4D-A4DE-47EC-912E-85F61F2F2705}"/>
              </a:ext>
            </a:extLst>
          </p:cNvPr>
          <p:cNvSpPr txBox="1">
            <a:spLocks noChangeArrowheads="1"/>
          </p:cNvSpPr>
          <p:nvPr/>
        </p:nvSpPr>
        <p:spPr bwMode="auto">
          <a:xfrm>
            <a:off x="9185275" y="1970088"/>
            <a:ext cx="1158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1270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a:t>
            </a:r>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457" name="object 18">
            <a:extLst>
              <a:ext uri="{FF2B5EF4-FFF2-40B4-BE49-F238E27FC236}">
                <a16:creationId xmlns:a16="http://schemas.microsoft.com/office/drawing/2014/main" id="{9846FECB-85D0-4A80-B341-C29410465BAD}"/>
              </a:ext>
            </a:extLst>
          </p:cNvPr>
          <p:cNvSpPr txBox="1">
            <a:spLocks noChangeArrowheads="1"/>
          </p:cNvSpPr>
          <p:nvPr/>
        </p:nvSpPr>
        <p:spPr bwMode="auto">
          <a:xfrm>
            <a:off x="9988550" y="1970088"/>
            <a:ext cx="11588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1270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6</a:t>
            </a:r>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1458" name="object 19">
            <a:extLst>
              <a:ext uri="{FF2B5EF4-FFF2-40B4-BE49-F238E27FC236}">
                <a16:creationId xmlns:a16="http://schemas.microsoft.com/office/drawing/2014/main" id="{B2DE2114-04E5-4809-B9A5-AB9BEA393003}"/>
              </a:ext>
            </a:extLst>
          </p:cNvPr>
          <p:cNvSpPr txBox="1">
            <a:spLocks noChangeArrowheads="1"/>
          </p:cNvSpPr>
          <p:nvPr/>
        </p:nvSpPr>
        <p:spPr bwMode="auto">
          <a:xfrm>
            <a:off x="10793413" y="1970088"/>
            <a:ext cx="1158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1270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9</a:t>
            </a:r>
            <a:endParaRPr kumimoji="0" lang="en-US"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0" name="object 20">
            <a:extLst>
              <a:ext uri="{FF2B5EF4-FFF2-40B4-BE49-F238E27FC236}">
                <a16:creationId xmlns:a16="http://schemas.microsoft.com/office/drawing/2014/main" id="{C12B16BE-AD40-4DD7-9811-56E7E3C27723}"/>
              </a:ext>
            </a:extLst>
          </p:cNvPr>
          <p:cNvSpPr txBox="1"/>
          <p:nvPr/>
        </p:nvSpPr>
        <p:spPr>
          <a:xfrm>
            <a:off x="11557000" y="1970088"/>
            <a:ext cx="206375" cy="214312"/>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12</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61460" name="object 22">
            <a:extLst>
              <a:ext uri="{FF2B5EF4-FFF2-40B4-BE49-F238E27FC236}">
                <a16:creationId xmlns:a16="http://schemas.microsoft.com/office/drawing/2014/main" id="{65611054-40F2-496C-83E8-2EDAA4A8A4B6}"/>
              </a:ext>
            </a:extLst>
          </p:cNvPr>
          <p:cNvSpPr>
            <a:spLocks/>
          </p:cNvSpPr>
          <p:nvPr/>
        </p:nvSpPr>
        <p:spPr bwMode="auto">
          <a:xfrm>
            <a:off x="10002838" y="2179638"/>
            <a:ext cx="98425" cy="201612"/>
          </a:xfrm>
          <a:custGeom>
            <a:avLst/>
            <a:gdLst>
              <a:gd name="T0" fmla="*/ 82724 w 97790"/>
              <a:gd name="T1" fmla="*/ 50252 h 201294"/>
              <a:gd name="T2" fmla="*/ 27574 w 97790"/>
              <a:gd name="T3" fmla="*/ 50252 h 201294"/>
              <a:gd name="T4" fmla="*/ 27574 w 97790"/>
              <a:gd name="T5" fmla="*/ 207290 h 201294"/>
              <a:gd name="T6" fmla="*/ 82724 w 97790"/>
              <a:gd name="T7" fmla="*/ 207290 h 201294"/>
              <a:gd name="T8" fmla="*/ 82724 w 97790"/>
              <a:gd name="T9" fmla="*/ 50252 h 201294"/>
              <a:gd name="T10" fmla="*/ 55151 w 97790"/>
              <a:gd name="T11" fmla="*/ 0 h 201294"/>
              <a:gd name="T12" fmla="*/ 0 w 97790"/>
              <a:gd name="T13" fmla="*/ 50252 h 201294"/>
              <a:gd name="T14" fmla="*/ 110299 w 97790"/>
              <a:gd name="T15" fmla="*/ 50252 h 201294"/>
              <a:gd name="T16" fmla="*/ 55151 w 97790"/>
              <a:gd name="T17" fmla="*/ 0 h 201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790" h="201294">
                <a:moveTo>
                  <a:pt x="73152" y="48767"/>
                </a:moveTo>
                <a:lnTo>
                  <a:pt x="24384" y="48767"/>
                </a:lnTo>
                <a:lnTo>
                  <a:pt x="24384" y="201167"/>
                </a:lnTo>
                <a:lnTo>
                  <a:pt x="73152" y="201167"/>
                </a:lnTo>
                <a:lnTo>
                  <a:pt x="73152" y="48767"/>
                </a:lnTo>
                <a:close/>
              </a:path>
              <a:path w="97790" h="201294">
                <a:moveTo>
                  <a:pt x="48768" y="0"/>
                </a:moveTo>
                <a:lnTo>
                  <a:pt x="0" y="48767"/>
                </a:lnTo>
                <a:lnTo>
                  <a:pt x="97536" y="48767"/>
                </a:lnTo>
                <a:lnTo>
                  <a:pt x="48768" y="0"/>
                </a:lnTo>
                <a:close/>
              </a:path>
            </a:pathLst>
          </a:custGeom>
          <a:solidFill>
            <a:srgbClr val="FF880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61" name="object 23">
            <a:extLst>
              <a:ext uri="{FF2B5EF4-FFF2-40B4-BE49-F238E27FC236}">
                <a16:creationId xmlns:a16="http://schemas.microsoft.com/office/drawing/2014/main" id="{7D0E125C-27FB-4C5D-AA5C-9781FEC6ABD2}"/>
              </a:ext>
            </a:extLst>
          </p:cNvPr>
          <p:cNvSpPr>
            <a:spLocks/>
          </p:cNvSpPr>
          <p:nvPr/>
        </p:nvSpPr>
        <p:spPr bwMode="auto">
          <a:xfrm>
            <a:off x="10002838" y="2179638"/>
            <a:ext cx="98425" cy="201612"/>
          </a:xfrm>
          <a:custGeom>
            <a:avLst/>
            <a:gdLst>
              <a:gd name="T0" fmla="*/ 0 w 97790"/>
              <a:gd name="T1" fmla="*/ 50252 h 201294"/>
              <a:gd name="T2" fmla="*/ 55151 w 97790"/>
              <a:gd name="T3" fmla="*/ 0 h 201294"/>
              <a:gd name="T4" fmla="*/ 110299 w 97790"/>
              <a:gd name="T5" fmla="*/ 50252 h 201294"/>
              <a:gd name="T6" fmla="*/ 82724 w 97790"/>
              <a:gd name="T7" fmla="*/ 50252 h 201294"/>
              <a:gd name="T8" fmla="*/ 82724 w 97790"/>
              <a:gd name="T9" fmla="*/ 207290 h 201294"/>
              <a:gd name="T10" fmla="*/ 27574 w 97790"/>
              <a:gd name="T11" fmla="*/ 207290 h 201294"/>
              <a:gd name="T12" fmla="*/ 27574 w 97790"/>
              <a:gd name="T13" fmla="*/ 50252 h 201294"/>
              <a:gd name="T14" fmla="*/ 0 w 97790"/>
              <a:gd name="T15" fmla="*/ 50252 h 2012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7790" h="201294">
                <a:moveTo>
                  <a:pt x="0" y="48767"/>
                </a:moveTo>
                <a:lnTo>
                  <a:pt x="48768" y="0"/>
                </a:lnTo>
                <a:lnTo>
                  <a:pt x="97536" y="48767"/>
                </a:lnTo>
                <a:lnTo>
                  <a:pt x="73152" y="48767"/>
                </a:lnTo>
                <a:lnTo>
                  <a:pt x="73152" y="201167"/>
                </a:lnTo>
                <a:lnTo>
                  <a:pt x="24384" y="201167"/>
                </a:lnTo>
                <a:lnTo>
                  <a:pt x="24384" y="48767"/>
                </a:lnTo>
                <a:lnTo>
                  <a:pt x="0" y="48767"/>
                </a:lnTo>
                <a:close/>
              </a:path>
            </a:pathLst>
          </a:custGeom>
          <a:noFill/>
          <a:ln w="12700">
            <a:solidFill>
              <a:srgbClr val="FF880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62" name="object 24">
            <a:extLst>
              <a:ext uri="{FF2B5EF4-FFF2-40B4-BE49-F238E27FC236}">
                <a16:creationId xmlns:a16="http://schemas.microsoft.com/office/drawing/2014/main" id="{4F98816F-4A1C-4DD1-B0EA-C7374F6B502F}"/>
              </a:ext>
            </a:extLst>
          </p:cNvPr>
          <p:cNvSpPr>
            <a:spLocks/>
          </p:cNvSpPr>
          <p:nvPr/>
        </p:nvSpPr>
        <p:spPr bwMode="auto">
          <a:xfrm>
            <a:off x="9199563" y="2179638"/>
            <a:ext cx="95250" cy="201612"/>
          </a:xfrm>
          <a:custGeom>
            <a:avLst/>
            <a:gdLst>
              <a:gd name="T0" fmla="*/ 55987 w 96520"/>
              <a:gd name="T1" fmla="*/ 49467 h 201294"/>
              <a:gd name="T2" fmla="*/ 18661 w 96520"/>
              <a:gd name="T3" fmla="*/ 49467 h 201294"/>
              <a:gd name="T4" fmla="*/ 18661 w 96520"/>
              <a:gd name="T5" fmla="*/ 207290 h 201294"/>
              <a:gd name="T6" fmla="*/ 55987 w 96520"/>
              <a:gd name="T7" fmla="*/ 207290 h 201294"/>
              <a:gd name="T8" fmla="*/ 55987 w 96520"/>
              <a:gd name="T9" fmla="*/ 49467 h 201294"/>
              <a:gd name="T10" fmla="*/ 37325 w 96520"/>
              <a:gd name="T11" fmla="*/ 0 h 201294"/>
              <a:gd name="T12" fmla="*/ 0 w 96520"/>
              <a:gd name="T13" fmla="*/ 49467 h 201294"/>
              <a:gd name="T14" fmla="*/ 74651 w 96520"/>
              <a:gd name="T15" fmla="*/ 49467 h 201294"/>
              <a:gd name="T16" fmla="*/ 37325 w 96520"/>
              <a:gd name="T17" fmla="*/ 0 h 2012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520" h="201294">
                <a:moveTo>
                  <a:pt x="72009" y="48005"/>
                </a:moveTo>
                <a:lnTo>
                  <a:pt x="24003" y="48005"/>
                </a:lnTo>
                <a:lnTo>
                  <a:pt x="24003" y="201167"/>
                </a:lnTo>
                <a:lnTo>
                  <a:pt x="72009" y="201167"/>
                </a:lnTo>
                <a:lnTo>
                  <a:pt x="72009" y="48005"/>
                </a:lnTo>
                <a:close/>
              </a:path>
              <a:path w="96520" h="201294">
                <a:moveTo>
                  <a:pt x="48006" y="0"/>
                </a:moveTo>
                <a:lnTo>
                  <a:pt x="0" y="48005"/>
                </a:lnTo>
                <a:lnTo>
                  <a:pt x="96012" y="48005"/>
                </a:lnTo>
                <a:lnTo>
                  <a:pt x="48006" y="0"/>
                </a:lnTo>
                <a:close/>
              </a:path>
            </a:pathLst>
          </a:custGeom>
          <a:solidFill>
            <a:srgbClr val="FF880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63" name="object 25">
            <a:extLst>
              <a:ext uri="{FF2B5EF4-FFF2-40B4-BE49-F238E27FC236}">
                <a16:creationId xmlns:a16="http://schemas.microsoft.com/office/drawing/2014/main" id="{D5341BCB-F269-498C-A323-71A26E559F4A}"/>
              </a:ext>
            </a:extLst>
          </p:cNvPr>
          <p:cNvSpPr>
            <a:spLocks/>
          </p:cNvSpPr>
          <p:nvPr/>
        </p:nvSpPr>
        <p:spPr bwMode="auto">
          <a:xfrm>
            <a:off x="9199563" y="2179638"/>
            <a:ext cx="95250" cy="201612"/>
          </a:xfrm>
          <a:custGeom>
            <a:avLst/>
            <a:gdLst>
              <a:gd name="T0" fmla="*/ 0 w 96520"/>
              <a:gd name="T1" fmla="*/ 49467 h 201294"/>
              <a:gd name="T2" fmla="*/ 37325 w 96520"/>
              <a:gd name="T3" fmla="*/ 0 h 201294"/>
              <a:gd name="T4" fmla="*/ 74651 w 96520"/>
              <a:gd name="T5" fmla="*/ 49467 h 201294"/>
              <a:gd name="T6" fmla="*/ 55987 w 96520"/>
              <a:gd name="T7" fmla="*/ 49467 h 201294"/>
              <a:gd name="T8" fmla="*/ 55987 w 96520"/>
              <a:gd name="T9" fmla="*/ 207290 h 201294"/>
              <a:gd name="T10" fmla="*/ 18661 w 96520"/>
              <a:gd name="T11" fmla="*/ 207290 h 201294"/>
              <a:gd name="T12" fmla="*/ 18661 w 96520"/>
              <a:gd name="T13" fmla="*/ 49467 h 201294"/>
              <a:gd name="T14" fmla="*/ 0 w 96520"/>
              <a:gd name="T15" fmla="*/ 49467 h 2012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520" h="201294">
                <a:moveTo>
                  <a:pt x="0" y="48005"/>
                </a:moveTo>
                <a:lnTo>
                  <a:pt x="48006" y="0"/>
                </a:lnTo>
                <a:lnTo>
                  <a:pt x="96012" y="48005"/>
                </a:lnTo>
                <a:lnTo>
                  <a:pt x="72009" y="48005"/>
                </a:lnTo>
                <a:lnTo>
                  <a:pt x="72009" y="201167"/>
                </a:lnTo>
                <a:lnTo>
                  <a:pt x="24003" y="201167"/>
                </a:lnTo>
                <a:lnTo>
                  <a:pt x="24003" y="48005"/>
                </a:lnTo>
                <a:lnTo>
                  <a:pt x="0" y="48005"/>
                </a:lnTo>
                <a:close/>
              </a:path>
            </a:pathLst>
          </a:custGeom>
          <a:noFill/>
          <a:ln w="12700">
            <a:solidFill>
              <a:srgbClr val="FF880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64" name="object 26">
            <a:extLst>
              <a:ext uri="{FF2B5EF4-FFF2-40B4-BE49-F238E27FC236}">
                <a16:creationId xmlns:a16="http://schemas.microsoft.com/office/drawing/2014/main" id="{4827D1F1-90E3-4207-BC43-00AE36118EB8}"/>
              </a:ext>
            </a:extLst>
          </p:cNvPr>
          <p:cNvSpPr>
            <a:spLocks/>
          </p:cNvSpPr>
          <p:nvPr/>
        </p:nvSpPr>
        <p:spPr bwMode="auto">
          <a:xfrm>
            <a:off x="11622088" y="2152650"/>
            <a:ext cx="96837" cy="203200"/>
          </a:xfrm>
          <a:custGeom>
            <a:avLst/>
            <a:gdLst>
              <a:gd name="T0" fmla="*/ 76637 w 96520"/>
              <a:gd name="T1" fmla="*/ 48005 h 203200"/>
              <a:gd name="T2" fmla="*/ 25546 w 96520"/>
              <a:gd name="T3" fmla="*/ 48005 h 203200"/>
              <a:gd name="T4" fmla="*/ 25546 w 96520"/>
              <a:gd name="T5" fmla="*/ 202691 h 203200"/>
              <a:gd name="T6" fmla="*/ 76637 w 96520"/>
              <a:gd name="T7" fmla="*/ 202691 h 203200"/>
              <a:gd name="T8" fmla="*/ 76637 w 96520"/>
              <a:gd name="T9" fmla="*/ 48005 h 203200"/>
              <a:gd name="T10" fmla="*/ 51092 w 96520"/>
              <a:gd name="T11" fmla="*/ 0 h 203200"/>
              <a:gd name="T12" fmla="*/ 0 w 96520"/>
              <a:gd name="T13" fmla="*/ 48005 h 203200"/>
              <a:gd name="T14" fmla="*/ 102182 w 96520"/>
              <a:gd name="T15" fmla="*/ 48005 h 203200"/>
              <a:gd name="T16" fmla="*/ 51092 w 96520"/>
              <a:gd name="T17" fmla="*/ 0 h 2032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520" h="203200">
                <a:moveTo>
                  <a:pt x="72009" y="48005"/>
                </a:moveTo>
                <a:lnTo>
                  <a:pt x="24003" y="48005"/>
                </a:lnTo>
                <a:lnTo>
                  <a:pt x="24003" y="202691"/>
                </a:lnTo>
                <a:lnTo>
                  <a:pt x="72009" y="202691"/>
                </a:lnTo>
                <a:lnTo>
                  <a:pt x="72009" y="48005"/>
                </a:lnTo>
                <a:close/>
              </a:path>
              <a:path w="96520" h="203200">
                <a:moveTo>
                  <a:pt x="48006" y="0"/>
                </a:moveTo>
                <a:lnTo>
                  <a:pt x="0" y="48005"/>
                </a:lnTo>
                <a:lnTo>
                  <a:pt x="96012" y="48005"/>
                </a:lnTo>
                <a:lnTo>
                  <a:pt x="48006" y="0"/>
                </a:lnTo>
                <a:close/>
              </a:path>
            </a:pathLst>
          </a:custGeom>
          <a:solidFill>
            <a:srgbClr val="FF880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65" name="object 27">
            <a:extLst>
              <a:ext uri="{FF2B5EF4-FFF2-40B4-BE49-F238E27FC236}">
                <a16:creationId xmlns:a16="http://schemas.microsoft.com/office/drawing/2014/main" id="{0C509D9C-BF82-45B0-9CE8-9207E6EF0065}"/>
              </a:ext>
            </a:extLst>
          </p:cNvPr>
          <p:cNvSpPr>
            <a:spLocks/>
          </p:cNvSpPr>
          <p:nvPr/>
        </p:nvSpPr>
        <p:spPr bwMode="auto">
          <a:xfrm>
            <a:off x="11622088" y="2152650"/>
            <a:ext cx="96837" cy="203200"/>
          </a:xfrm>
          <a:custGeom>
            <a:avLst/>
            <a:gdLst>
              <a:gd name="T0" fmla="*/ 0 w 96520"/>
              <a:gd name="T1" fmla="*/ 48005 h 203200"/>
              <a:gd name="T2" fmla="*/ 51092 w 96520"/>
              <a:gd name="T3" fmla="*/ 0 h 203200"/>
              <a:gd name="T4" fmla="*/ 102182 w 96520"/>
              <a:gd name="T5" fmla="*/ 48005 h 203200"/>
              <a:gd name="T6" fmla="*/ 76637 w 96520"/>
              <a:gd name="T7" fmla="*/ 48005 h 203200"/>
              <a:gd name="T8" fmla="*/ 76637 w 96520"/>
              <a:gd name="T9" fmla="*/ 202691 h 203200"/>
              <a:gd name="T10" fmla="*/ 25546 w 96520"/>
              <a:gd name="T11" fmla="*/ 202691 h 203200"/>
              <a:gd name="T12" fmla="*/ 25546 w 96520"/>
              <a:gd name="T13" fmla="*/ 48005 h 203200"/>
              <a:gd name="T14" fmla="*/ 0 w 96520"/>
              <a:gd name="T15" fmla="*/ 48005 h 2032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6520" h="203200">
                <a:moveTo>
                  <a:pt x="0" y="48005"/>
                </a:moveTo>
                <a:lnTo>
                  <a:pt x="48006" y="0"/>
                </a:lnTo>
                <a:lnTo>
                  <a:pt x="96012" y="48005"/>
                </a:lnTo>
                <a:lnTo>
                  <a:pt x="72009" y="48005"/>
                </a:lnTo>
                <a:lnTo>
                  <a:pt x="72009" y="202691"/>
                </a:lnTo>
                <a:lnTo>
                  <a:pt x="24003" y="202691"/>
                </a:lnTo>
                <a:lnTo>
                  <a:pt x="24003" y="48005"/>
                </a:lnTo>
                <a:lnTo>
                  <a:pt x="0" y="48005"/>
                </a:lnTo>
                <a:close/>
              </a:path>
            </a:pathLst>
          </a:custGeom>
          <a:noFill/>
          <a:ln w="12700">
            <a:solidFill>
              <a:srgbClr val="FF880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66" name="object 28">
            <a:extLst>
              <a:ext uri="{FF2B5EF4-FFF2-40B4-BE49-F238E27FC236}">
                <a16:creationId xmlns:a16="http://schemas.microsoft.com/office/drawing/2014/main" id="{A0C8968D-0365-4D84-96CB-E64EF1C867CA}"/>
              </a:ext>
            </a:extLst>
          </p:cNvPr>
          <p:cNvSpPr txBox="1">
            <a:spLocks noChangeArrowheads="1"/>
          </p:cNvSpPr>
          <p:nvPr/>
        </p:nvSpPr>
        <p:spPr bwMode="auto">
          <a:xfrm>
            <a:off x="141288" y="1035050"/>
            <a:ext cx="3062287" cy="984250"/>
          </a:xfrm>
          <a:prstGeom prst="rect">
            <a:avLst/>
          </a:prstGeom>
          <a:noFill/>
          <a:ln w="444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marL="87313"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87313"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Intervention: </a:t>
            </a:r>
            <a:r>
              <a:rPr kumimoji="0" lang="en-US" alt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Open label doxycycline 200 mg as PEP within 72 hours after condomless sexual contact, max 200mg /daily</a:t>
            </a:r>
          </a:p>
        </p:txBody>
      </p:sp>
      <p:sp>
        <p:nvSpPr>
          <p:cNvPr id="29" name="object 29">
            <a:extLst>
              <a:ext uri="{FF2B5EF4-FFF2-40B4-BE49-F238E27FC236}">
                <a16:creationId xmlns:a16="http://schemas.microsoft.com/office/drawing/2014/main" id="{F7EC29A2-2E31-4318-93B1-F5EA6F493AE1}"/>
              </a:ext>
            </a:extLst>
          </p:cNvPr>
          <p:cNvSpPr txBox="1"/>
          <p:nvPr/>
        </p:nvSpPr>
        <p:spPr>
          <a:xfrm>
            <a:off x="1492251" y="150813"/>
            <a:ext cx="9701214" cy="677108"/>
          </a:xfrm>
          <a:prstGeom prst="rect">
            <a:avLst/>
          </a:prstGeom>
          <a:solidFill>
            <a:srgbClr val="E1F2F3"/>
          </a:solidFill>
          <a:ln>
            <a:solidFill>
              <a:schemeClr val="tx1"/>
            </a:solidFill>
          </a:ln>
        </p:spPr>
        <p:txBody>
          <a:bodyPr wrap="square"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a:t>
            </a:r>
            <a:r>
              <a:rPr kumimoji="0" sz="4400" b="1" i="0" u="none" strike="noStrike" kern="1200" cap="none" spc="-91" normalizeH="0" baseline="0" noProof="0" dirty="0" err="1">
                <a:ln>
                  <a:noFill/>
                </a:ln>
                <a:solidFill>
                  <a:prstClr val="black"/>
                </a:solidFill>
                <a:effectLst/>
                <a:uLnTx/>
                <a:uFillTx/>
                <a:latin typeface="Arial" panose="020B0604020202020204" pitchFamily="34" charset="0"/>
                <a:cs typeface="Arial" panose="020B0604020202020204" pitchFamily="34" charset="0"/>
              </a:rPr>
              <a:t>o</a:t>
            </a:r>
            <a:r>
              <a:rPr kumimoji="0" sz="4400" b="1" i="0" u="none" strike="noStrike" kern="1200" cap="none" spc="5" normalizeH="0" baseline="0" noProof="0" dirty="0" err="1">
                <a:ln>
                  <a:noFill/>
                </a:ln>
                <a:solidFill>
                  <a:prstClr val="black"/>
                </a:solidFill>
                <a:effectLst/>
                <a:uLnTx/>
                <a:uFillTx/>
                <a:latin typeface="Arial" panose="020B0604020202020204" pitchFamily="34" charset="0"/>
                <a:cs typeface="Arial" panose="020B0604020202020204" pitchFamily="34" charset="0"/>
              </a:rPr>
              <a:t>x</a:t>
            </a:r>
            <a:r>
              <a:rPr kumimoji="0"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y</a:t>
            </a:r>
            <a:r>
              <a:rPr kumimoji="0" sz="4400" b="1" i="0" u="none" strike="noStrike" kern="1200" cap="none" spc="-5" normalizeH="0" baseline="0" noProof="0" dirty="0" err="1">
                <a:ln>
                  <a:noFill/>
                </a:ln>
                <a:solidFill>
                  <a:prstClr val="black"/>
                </a:solidFill>
                <a:effectLst/>
                <a:uLnTx/>
                <a:uFillTx/>
                <a:latin typeface="Arial" panose="020B0604020202020204" pitchFamily="34" charset="0"/>
                <a:cs typeface="Arial" panose="020B0604020202020204" pitchFamily="34" charset="0"/>
              </a:rPr>
              <a:t>PE</a:t>
            </a:r>
            <a:r>
              <a:rPr kumimoji="0"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a:t>
            </a:r>
            <a:r>
              <a:rPr kumimoji="0" sz="4400" b="1" i="0" u="none" strike="noStrike" kern="1200" cap="none" spc="-11"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fr-FR" sz="4400" b="1" spc="-51" dirty="0">
                <a:solidFill>
                  <a:prstClr val="black"/>
                </a:solidFill>
                <a:latin typeface="Arial" panose="020B0604020202020204" pitchFamily="34" charset="0"/>
                <a:cs typeface="Arial" panose="020B0604020202020204" pitchFamily="34" charset="0"/>
              </a:rPr>
              <a:t>S</a:t>
            </a:r>
            <a:r>
              <a:rPr kumimoji="0" sz="4400" b="1" i="0" u="none" strike="noStrike" kern="1200" cap="none" spc="-11" normalizeH="0" baseline="0" noProof="0" dirty="0" err="1">
                <a:ln>
                  <a:noFill/>
                </a:ln>
                <a:solidFill>
                  <a:prstClr val="black"/>
                </a:solidFill>
                <a:effectLst/>
                <a:uLnTx/>
                <a:uFillTx/>
                <a:latin typeface="Arial" panose="020B0604020202020204" pitchFamily="34" charset="0"/>
                <a:cs typeface="Arial" panose="020B0604020202020204" pitchFamily="34" charset="0"/>
              </a:rPr>
              <a:t>t</a:t>
            </a:r>
            <a:r>
              <a:rPr kumimoji="0" sz="4400" b="1" i="0" u="none" strike="noStrike" kern="1200" cap="none" spc="-25" normalizeH="0" baseline="0" noProof="0" dirty="0" err="1">
                <a:ln>
                  <a:noFill/>
                </a:ln>
                <a:solidFill>
                  <a:prstClr val="black"/>
                </a:solidFill>
                <a:effectLst/>
                <a:uLnTx/>
                <a:uFillTx/>
                <a:latin typeface="Arial" panose="020B0604020202020204" pitchFamily="34" charset="0"/>
                <a:cs typeface="Arial" panose="020B0604020202020204" pitchFamily="34" charset="0"/>
              </a:rPr>
              <a:t>u</a:t>
            </a:r>
            <a:r>
              <a:rPr kumimoji="0"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dy</a:t>
            </a:r>
            <a:r>
              <a:rPr kumimoji="0" sz="4400" b="1" i="0" u="none" strike="noStrike" kern="1200" cap="none" spc="-15"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fr-FR" sz="4400" b="1" dirty="0">
                <a:solidFill>
                  <a:prstClr val="black"/>
                </a:solidFill>
                <a:latin typeface="Arial" panose="020B0604020202020204" pitchFamily="34" charset="0"/>
                <a:cs typeface="Arial" panose="020B0604020202020204" pitchFamily="34" charset="0"/>
              </a:rPr>
              <a:t>D</a:t>
            </a:r>
            <a:r>
              <a:rPr kumimoji="0" sz="4400" b="1" i="0" u="none" strike="noStrike" kern="1200" cap="none" spc="-5" normalizeH="0" baseline="0" noProof="0" dirty="0" err="1">
                <a:ln>
                  <a:noFill/>
                </a:ln>
                <a:solidFill>
                  <a:prstClr val="black"/>
                </a:solidFill>
                <a:effectLst/>
                <a:uLnTx/>
                <a:uFillTx/>
                <a:latin typeface="Arial" panose="020B0604020202020204" pitchFamily="34" charset="0"/>
                <a:cs typeface="Arial" panose="020B0604020202020204" pitchFamily="34" charset="0"/>
              </a:rPr>
              <a:t>e</a:t>
            </a:r>
            <a:r>
              <a:rPr kumimoji="0"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a:t>
            </a:r>
            <a:r>
              <a:rPr kumimoji="0" sz="4400" b="1" i="0" u="none" strike="noStrike" kern="1200" cap="none" spc="-11" normalizeH="0" baseline="0" noProof="0" dirty="0" err="1">
                <a:ln>
                  <a:noFill/>
                </a:ln>
                <a:solidFill>
                  <a:prstClr val="black"/>
                </a:solidFill>
                <a:effectLst/>
                <a:uLnTx/>
                <a:uFillTx/>
                <a:latin typeface="Arial" panose="020B0604020202020204" pitchFamily="34" charset="0"/>
                <a:cs typeface="Arial" panose="020B0604020202020204" pitchFamily="34" charset="0"/>
              </a:rPr>
              <a:t>i</a:t>
            </a:r>
            <a:r>
              <a:rPr kumimoji="0" sz="4400" b="1" i="0" u="none" strike="noStrike" kern="1200" cap="none" spc="-5" normalizeH="0" baseline="0" noProof="0" dirty="0" err="1">
                <a:ln>
                  <a:noFill/>
                </a:ln>
                <a:solidFill>
                  <a:prstClr val="black"/>
                </a:solidFill>
                <a:effectLst/>
                <a:uLnTx/>
                <a:uFillTx/>
                <a:latin typeface="Arial" panose="020B0604020202020204" pitchFamily="34" charset="0"/>
                <a:cs typeface="Arial" panose="020B0604020202020204" pitchFamily="34" charset="0"/>
              </a:rPr>
              <a:t>g</a:t>
            </a:r>
            <a:r>
              <a:rPr kumimoji="0"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t>
            </a:r>
            <a:r>
              <a:rPr kumimoji="0" sz="4400" b="1" i="0" u="none" strike="noStrike" kern="1200" cap="none" spc="-11"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a:t>
            </a:r>
            <a:r>
              <a:rPr kumimoji="0" sz="4400" b="1" i="0" u="none" strike="noStrike" kern="1200" cap="none" spc="5"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fr-FR" sz="4400" b="1" spc="-55" dirty="0">
                <a:solidFill>
                  <a:prstClr val="black"/>
                </a:solidFill>
                <a:latin typeface="Arial" panose="020B0604020202020204" pitchFamily="34" charset="0"/>
                <a:cs typeface="Arial" panose="020B0604020202020204" pitchFamily="34" charset="0"/>
              </a:rPr>
              <a:t>R</a:t>
            </a:r>
            <a:r>
              <a:rPr kumimoji="0" sz="4400" b="1" i="0" u="none" strike="noStrike" kern="1200" cap="none" spc="-5" normalizeH="0" baseline="0" noProof="0" dirty="0" err="1">
                <a:ln>
                  <a:noFill/>
                </a:ln>
                <a:solidFill>
                  <a:prstClr val="black"/>
                </a:solidFill>
                <a:effectLst/>
                <a:uLnTx/>
                <a:uFillTx/>
                <a:latin typeface="Arial" panose="020B0604020202020204" pitchFamily="34" charset="0"/>
                <a:cs typeface="Arial" panose="020B0604020202020204" pitchFamily="34" charset="0"/>
              </a:rPr>
              <a:t>e</a:t>
            </a:r>
            <a:r>
              <a:rPr kumimoji="0"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su</a:t>
            </a:r>
            <a:r>
              <a:rPr kumimoji="0" sz="4400" b="1" i="0" u="none" strike="noStrike" kern="1200" cap="none" spc="-11" normalizeH="0" baseline="0" noProof="0" dirty="0" err="1">
                <a:ln>
                  <a:noFill/>
                </a:ln>
                <a:solidFill>
                  <a:prstClr val="black"/>
                </a:solidFill>
                <a:effectLst/>
                <a:uLnTx/>
                <a:uFillTx/>
                <a:latin typeface="Arial" panose="020B0604020202020204" pitchFamily="34" charset="0"/>
                <a:cs typeface="Arial" panose="020B0604020202020204" pitchFamily="34" charset="0"/>
              </a:rPr>
              <a:t>l</a:t>
            </a:r>
            <a:r>
              <a:rPr kumimoji="0" sz="4400" b="1" i="0" u="none" strike="noStrike" kern="1200" cap="none" spc="-15" normalizeH="0" baseline="0" noProof="0" dirty="0" err="1">
                <a:ln>
                  <a:noFill/>
                </a:ln>
                <a:solidFill>
                  <a:prstClr val="black"/>
                </a:solidFill>
                <a:effectLst/>
                <a:uLnTx/>
                <a:uFillTx/>
                <a:latin typeface="Arial" panose="020B0604020202020204" pitchFamily="34" charset="0"/>
                <a:cs typeface="Arial" panose="020B0604020202020204" pitchFamily="34" charset="0"/>
              </a:rPr>
              <a:t>ts</a:t>
            </a:r>
            <a:endParaRPr kumimoji="0" sz="4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468" name="object 30">
            <a:extLst>
              <a:ext uri="{FF2B5EF4-FFF2-40B4-BE49-F238E27FC236}">
                <a16:creationId xmlns:a16="http://schemas.microsoft.com/office/drawing/2014/main" id="{E2604206-47C4-4801-8628-054A700DEFE6}"/>
              </a:ext>
            </a:extLst>
          </p:cNvPr>
          <p:cNvSpPr>
            <a:spLocks noChangeArrowheads="1"/>
          </p:cNvSpPr>
          <p:nvPr/>
        </p:nvSpPr>
        <p:spPr bwMode="auto">
          <a:xfrm>
            <a:off x="5019675" y="2597150"/>
            <a:ext cx="6116638" cy="415131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1469" name="object 31">
            <a:extLst>
              <a:ext uri="{FF2B5EF4-FFF2-40B4-BE49-F238E27FC236}">
                <a16:creationId xmlns:a16="http://schemas.microsoft.com/office/drawing/2014/main" id="{1489A2EB-D504-49E0-9CA3-06EA1F3521BA}"/>
              </a:ext>
            </a:extLst>
          </p:cNvPr>
          <p:cNvSpPr>
            <a:spLocks/>
          </p:cNvSpPr>
          <p:nvPr/>
        </p:nvSpPr>
        <p:spPr bwMode="auto">
          <a:xfrm>
            <a:off x="6088063" y="2654300"/>
            <a:ext cx="4051300" cy="503238"/>
          </a:xfrm>
          <a:custGeom>
            <a:avLst/>
            <a:gdLst>
              <a:gd name="T0" fmla="*/ 0 w 4051300"/>
              <a:gd name="T1" fmla="*/ 0 h 502919"/>
              <a:gd name="T2" fmla="*/ 4050791 w 4051300"/>
              <a:gd name="T3" fmla="*/ 0 h 502919"/>
              <a:gd name="T4" fmla="*/ 4050791 w 4051300"/>
              <a:gd name="T5" fmla="*/ 509015 h 502919"/>
              <a:gd name="T6" fmla="*/ 0 w 4051300"/>
              <a:gd name="T7" fmla="*/ 509015 h 502919"/>
              <a:gd name="T8" fmla="*/ 0 w 4051300"/>
              <a:gd name="T9" fmla="*/ 0 h 5029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51300" h="502919">
                <a:moveTo>
                  <a:pt x="0" y="0"/>
                </a:moveTo>
                <a:lnTo>
                  <a:pt x="4050791" y="0"/>
                </a:lnTo>
                <a:lnTo>
                  <a:pt x="4050791" y="502920"/>
                </a:lnTo>
                <a:lnTo>
                  <a:pt x="0" y="50292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0" name="object 32">
            <a:extLst>
              <a:ext uri="{FF2B5EF4-FFF2-40B4-BE49-F238E27FC236}">
                <a16:creationId xmlns:a16="http://schemas.microsoft.com/office/drawing/2014/main" id="{74D86BD0-F39E-4F0F-8021-E43AB50DFE02}"/>
              </a:ext>
            </a:extLst>
          </p:cNvPr>
          <p:cNvSpPr>
            <a:spLocks noChangeArrowheads="1"/>
          </p:cNvSpPr>
          <p:nvPr/>
        </p:nvSpPr>
        <p:spPr bwMode="auto">
          <a:xfrm>
            <a:off x="8356600" y="2768600"/>
            <a:ext cx="2501900" cy="50323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1471" name="object 33">
            <a:extLst>
              <a:ext uri="{FF2B5EF4-FFF2-40B4-BE49-F238E27FC236}">
                <a16:creationId xmlns:a16="http://schemas.microsoft.com/office/drawing/2014/main" id="{3D5A37CB-2679-4282-9A9B-1E6338D60924}"/>
              </a:ext>
            </a:extLst>
          </p:cNvPr>
          <p:cNvSpPr>
            <a:spLocks/>
          </p:cNvSpPr>
          <p:nvPr/>
        </p:nvSpPr>
        <p:spPr bwMode="auto">
          <a:xfrm>
            <a:off x="1504950" y="6415088"/>
            <a:ext cx="169863" cy="152400"/>
          </a:xfrm>
          <a:custGeom>
            <a:avLst/>
            <a:gdLst>
              <a:gd name="T0" fmla="*/ 77851 w 170814"/>
              <a:gd name="T1" fmla="*/ 0 h 152400"/>
              <a:gd name="T2" fmla="*/ 40569 w 170814"/>
              <a:gd name="T3" fmla="*/ 9118 h 152400"/>
              <a:gd name="T4" fmla="*/ 13158 w 170814"/>
              <a:gd name="T5" fmla="*/ 33540 h 152400"/>
              <a:gd name="T6" fmla="*/ 0 w 170814"/>
              <a:gd name="T7" fmla="*/ 75831 h 152400"/>
              <a:gd name="T8" fmla="*/ 368 w 170814"/>
              <a:gd name="T9" fmla="*/ 83489 h 152400"/>
              <a:gd name="T10" fmla="*/ 17178 w 170814"/>
              <a:gd name="T11" fmla="*/ 123964 h 152400"/>
              <a:gd name="T12" fmla="*/ 47514 w 170814"/>
              <a:gd name="T13" fmla="*/ 146202 h 152400"/>
              <a:gd name="T14" fmla="*/ 77120 w 170814"/>
              <a:gd name="T15" fmla="*/ 152031 h 152400"/>
              <a:gd name="T16" fmla="*/ 92107 w 170814"/>
              <a:gd name="T17" fmla="*/ 150571 h 152400"/>
              <a:gd name="T18" fmla="*/ 131213 w 170814"/>
              <a:gd name="T19" fmla="*/ 129425 h 152400"/>
              <a:gd name="T20" fmla="*/ 151682 w 170814"/>
              <a:gd name="T21" fmla="*/ 90779 h 152400"/>
              <a:gd name="T22" fmla="*/ 153140 w 170814"/>
              <a:gd name="T23" fmla="*/ 75831 h 152400"/>
              <a:gd name="T24" fmla="*/ 151682 w 170814"/>
              <a:gd name="T25" fmla="*/ 60883 h 152400"/>
              <a:gd name="T26" fmla="*/ 131578 w 170814"/>
              <a:gd name="T27" fmla="*/ 22237 h 152400"/>
              <a:gd name="T28" fmla="*/ 92836 w 170814"/>
              <a:gd name="T29" fmla="*/ 1460 h 152400"/>
              <a:gd name="T30" fmla="*/ 77851 w 170814"/>
              <a:gd name="T31" fmla="*/ 0 h 152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0814" h="152400">
                <a:moveTo>
                  <a:pt x="86563" y="0"/>
                </a:moveTo>
                <a:lnTo>
                  <a:pt x="45110" y="9118"/>
                </a:lnTo>
                <a:lnTo>
                  <a:pt x="14630" y="33540"/>
                </a:lnTo>
                <a:lnTo>
                  <a:pt x="0" y="75831"/>
                </a:lnTo>
                <a:lnTo>
                  <a:pt x="406" y="83489"/>
                </a:lnTo>
                <a:lnTo>
                  <a:pt x="19100" y="123964"/>
                </a:lnTo>
                <a:lnTo>
                  <a:pt x="52832" y="146202"/>
                </a:lnTo>
                <a:lnTo>
                  <a:pt x="85750" y="152031"/>
                </a:lnTo>
                <a:lnTo>
                  <a:pt x="102412" y="150571"/>
                </a:lnTo>
                <a:lnTo>
                  <a:pt x="145897" y="129425"/>
                </a:lnTo>
                <a:lnTo>
                  <a:pt x="168656" y="90779"/>
                </a:lnTo>
                <a:lnTo>
                  <a:pt x="170281" y="75831"/>
                </a:lnTo>
                <a:lnTo>
                  <a:pt x="168656" y="60883"/>
                </a:lnTo>
                <a:lnTo>
                  <a:pt x="146304" y="22237"/>
                </a:lnTo>
                <a:lnTo>
                  <a:pt x="103225" y="1460"/>
                </a:lnTo>
                <a:lnTo>
                  <a:pt x="86563"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2" name="object 34">
            <a:extLst>
              <a:ext uri="{FF2B5EF4-FFF2-40B4-BE49-F238E27FC236}">
                <a16:creationId xmlns:a16="http://schemas.microsoft.com/office/drawing/2014/main" id="{2DF7DC35-617B-4241-8150-1ADD58D58A49}"/>
              </a:ext>
            </a:extLst>
          </p:cNvPr>
          <p:cNvSpPr>
            <a:spLocks/>
          </p:cNvSpPr>
          <p:nvPr/>
        </p:nvSpPr>
        <p:spPr bwMode="auto">
          <a:xfrm>
            <a:off x="1425575" y="6337300"/>
            <a:ext cx="279400" cy="320675"/>
          </a:xfrm>
          <a:custGeom>
            <a:avLst/>
            <a:gdLst>
              <a:gd name="T0" fmla="*/ 157255 w 280035"/>
              <a:gd name="T1" fmla="*/ 0 h 321309"/>
              <a:gd name="T2" fmla="*/ 108842 w 280035"/>
              <a:gd name="T3" fmla="*/ 11584 h 321309"/>
              <a:gd name="T4" fmla="*/ 23621 w 280035"/>
              <a:gd name="T5" fmla="*/ 56537 h 321309"/>
              <a:gd name="T6" fmla="*/ 0 w 280035"/>
              <a:gd name="T7" fmla="*/ 93405 h 321309"/>
              <a:gd name="T8" fmla="*/ 0 w 280035"/>
              <a:gd name="T9" fmla="*/ 98677 h 321309"/>
              <a:gd name="T10" fmla="*/ 8513 w 280035"/>
              <a:gd name="T11" fmla="*/ 159068 h 321309"/>
              <a:gd name="T12" fmla="*/ 34082 w 280035"/>
              <a:gd name="T13" fmla="*/ 215605 h 321309"/>
              <a:gd name="T14" fmla="*/ 75525 w 280035"/>
              <a:gd name="T15" fmla="*/ 264766 h 321309"/>
              <a:gd name="T16" fmla="*/ 129751 w 280035"/>
              <a:gd name="T17" fmla="*/ 301989 h 321309"/>
              <a:gd name="T18" fmla="*/ 157255 w 280035"/>
              <a:gd name="T19" fmla="*/ 309364 h 321309"/>
              <a:gd name="T20" fmla="*/ 169648 w 280035"/>
              <a:gd name="T21" fmla="*/ 307959 h 321309"/>
              <a:gd name="T22" fmla="*/ 213026 w 280035"/>
              <a:gd name="T23" fmla="*/ 284080 h 321309"/>
              <a:gd name="T24" fmla="*/ 249822 w 280035"/>
              <a:gd name="T25" fmla="*/ 252488 h 321309"/>
              <a:gd name="T26" fmla="*/ 158033 w 280035"/>
              <a:gd name="T27" fmla="*/ 252488 h 321309"/>
              <a:gd name="T28" fmla="*/ 146404 w 280035"/>
              <a:gd name="T29" fmla="*/ 251771 h 321309"/>
              <a:gd name="T30" fmla="*/ 102639 w 280035"/>
              <a:gd name="T31" fmla="*/ 239495 h 321309"/>
              <a:gd name="T32" fmla="*/ 68555 w 280035"/>
              <a:gd name="T33" fmla="*/ 213856 h 321309"/>
              <a:gd name="T34" fmla="*/ 47256 w 280035"/>
              <a:gd name="T35" fmla="*/ 178383 h 321309"/>
              <a:gd name="T36" fmla="*/ 42220 w 280035"/>
              <a:gd name="T37" fmla="*/ 147839 h 321309"/>
              <a:gd name="T38" fmla="*/ 42609 w 280035"/>
              <a:gd name="T39" fmla="*/ 137306 h 321309"/>
              <a:gd name="T40" fmla="*/ 56159 w 280035"/>
              <a:gd name="T41" fmla="*/ 98323 h 321309"/>
              <a:gd name="T42" fmla="*/ 84818 w 280035"/>
              <a:gd name="T43" fmla="*/ 67424 h 321309"/>
              <a:gd name="T44" fmla="*/ 124327 w 280035"/>
              <a:gd name="T45" fmla="*/ 48463 h 321309"/>
              <a:gd name="T46" fmla="*/ 158798 w 280035"/>
              <a:gd name="T47" fmla="*/ 43547 h 321309"/>
              <a:gd name="T48" fmla="*/ 267642 w 280035"/>
              <a:gd name="T49" fmla="*/ 43547 h 321309"/>
              <a:gd name="T50" fmla="*/ 206054 w 280035"/>
              <a:gd name="T51" fmla="*/ 11584 h 321309"/>
              <a:gd name="T52" fmla="*/ 182434 w 280035"/>
              <a:gd name="T53" fmla="*/ 2807 h 321309"/>
              <a:gd name="T54" fmla="*/ 157255 w 280035"/>
              <a:gd name="T55" fmla="*/ 0 h 3213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0035" h="321309">
                <a:moveTo>
                  <a:pt x="164185" y="0"/>
                </a:moveTo>
                <a:lnTo>
                  <a:pt x="113639" y="12026"/>
                </a:lnTo>
                <a:lnTo>
                  <a:pt x="24663" y="58699"/>
                </a:lnTo>
                <a:lnTo>
                  <a:pt x="0" y="96977"/>
                </a:lnTo>
                <a:lnTo>
                  <a:pt x="0" y="102450"/>
                </a:lnTo>
                <a:lnTo>
                  <a:pt x="8889" y="165150"/>
                </a:lnTo>
                <a:lnTo>
                  <a:pt x="35585" y="223850"/>
                </a:lnTo>
                <a:lnTo>
                  <a:pt x="78854" y="274891"/>
                </a:lnTo>
                <a:lnTo>
                  <a:pt x="135470" y="313537"/>
                </a:lnTo>
                <a:lnTo>
                  <a:pt x="164185" y="321195"/>
                </a:lnTo>
                <a:lnTo>
                  <a:pt x="177126" y="319735"/>
                </a:lnTo>
                <a:lnTo>
                  <a:pt x="222415" y="294944"/>
                </a:lnTo>
                <a:lnTo>
                  <a:pt x="260832" y="262140"/>
                </a:lnTo>
                <a:lnTo>
                  <a:pt x="164998" y="262140"/>
                </a:lnTo>
                <a:lnTo>
                  <a:pt x="152857" y="261404"/>
                </a:lnTo>
                <a:lnTo>
                  <a:pt x="107162" y="248653"/>
                </a:lnTo>
                <a:lnTo>
                  <a:pt x="71577" y="222034"/>
                </a:lnTo>
                <a:lnTo>
                  <a:pt x="49339" y="185204"/>
                </a:lnTo>
                <a:lnTo>
                  <a:pt x="44081" y="153492"/>
                </a:lnTo>
                <a:lnTo>
                  <a:pt x="44488" y="142557"/>
                </a:lnTo>
                <a:lnTo>
                  <a:pt x="58635" y="102082"/>
                </a:lnTo>
                <a:lnTo>
                  <a:pt x="88557" y="70002"/>
                </a:lnTo>
                <a:lnTo>
                  <a:pt x="129806" y="50317"/>
                </a:lnTo>
                <a:lnTo>
                  <a:pt x="165798" y="45212"/>
                </a:lnTo>
                <a:lnTo>
                  <a:pt x="279438" y="45212"/>
                </a:lnTo>
                <a:lnTo>
                  <a:pt x="215137" y="12026"/>
                </a:lnTo>
                <a:lnTo>
                  <a:pt x="190474" y="2921"/>
                </a:lnTo>
                <a:lnTo>
                  <a:pt x="164185"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3" name="object 35">
            <a:extLst>
              <a:ext uri="{FF2B5EF4-FFF2-40B4-BE49-F238E27FC236}">
                <a16:creationId xmlns:a16="http://schemas.microsoft.com/office/drawing/2014/main" id="{DA1CD418-76F9-4BD0-92AF-0BF69E2CADE1}"/>
              </a:ext>
            </a:extLst>
          </p:cNvPr>
          <p:cNvSpPr>
            <a:spLocks/>
          </p:cNvSpPr>
          <p:nvPr/>
        </p:nvSpPr>
        <p:spPr bwMode="auto">
          <a:xfrm>
            <a:off x="1590675" y="6381750"/>
            <a:ext cx="163513" cy="217488"/>
          </a:xfrm>
          <a:custGeom>
            <a:avLst/>
            <a:gdLst>
              <a:gd name="T0" fmla="*/ 110304 w 163830"/>
              <a:gd name="T1" fmla="*/ 0 h 217170"/>
              <a:gd name="T2" fmla="*/ 768 w 163830"/>
              <a:gd name="T3" fmla="*/ 0 h 217170"/>
              <a:gd name="T4" fmla="*/ 23772 w 163830"/>
              <a:gd name="T5" fmla="*/ 2241 h 217170"/>
              <a:gd name="T6" fmla="*/ 45206 w 163830"/>
              <a:gd name="T7" fmla="*/ 8616 h 217170"/>
              <a:gd name="T8" fmla="*/ 82627 w 163830"/>
              <a:gd name="T9" fmla="*/ 33364 h 217170"/>
              <a:gd name="T10" fmla="*/ 106792 w 163830"/>
              <a:gd name="T11" fmla="*/ 68594 h 217170"/>
              <a:gd name="T12" fmla="*/ 115372 w 163830"/>
              <a:gd name="T13" fmla="*/ 111333 h 217170"/>
              <a:gd name="T14" fmla="*/ 114981 w 163830"/>
              <a:gd name="T15" fmla="*/ 122575 h 217170"/>
              <a:gd name="T16" fmla="*/ 101723 w 163830"/>
              <a:gd name="T17" fmla="*/ 164192 h 217170"/>
              <a:gd name="T18" fmla="*/ 64694 w 163830"/>
              <a:gd name="T19" fmla="*/ 203926 h 217170"/>
              <a:gd name="T20" fmla="*/ 22987 w 163830"/>
              <a:gd name="T21" fmla="*/ 220797 h 217170"/>
              <a:gd name="T22" fmla="*/ 0 w 163830"/>
              <a:gd name="T23" fmla="*/ 223044 h 217170"/>
              <a:gd name="T24" fmla="*/ 92372 w 163830"/>
              <a:gd name="T25" fmla="*/ 223044 h 217170"/>
              <a:gd name="T26" fmla="*/ 122778 w 163830"/>
              <a:gd name="T27" fmla="*/ 182930 h 217170"/>
              <a:gd name="T28" fmla="*/ 148889 w 163830"/>
              <a:gd name="T29" fmla="*/ 122575 h 217170"/>
              <a:gd name="T30" fmla="*/ 157815 w 163830"/>
              <a:gd name="T31" fmla="*/ 58852 h 217170"/>
              <a:gd name="T32" fmla="*/ 157862 w 163830"/>
              <a:gd name="T33" fmla="*/ 53224 h 217170"/>
              <a:gd name="T34" fmla="*/ 156293 w 163830"/>
              <a:gd name="T35" fmla="*/ 41237 h 217170"/>
              <a:gd name="T36" fmla="*/ 151618 w 163830"/>
              <a:gd name="T37" fmla="*/ 29994 h 217170"/>
              <a:gd name="T38" fmla="*/ 143821 w 163830"/>
              <a:gd name="T39" fmla="*/ 20619 h 217170"/>
              <a:gd name="T40" fmla="*/ 134077 w 163830"/>
              <a:gd name="T41" fmla="*/ 13124 h 217170"/>
              <a:gd name="T42" fmla="*/ 110304 w 163830"/>
              <a:gd name="T43" fmla="*/ 0 h 21717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3830" h="217170">
                <a:moveTo>
                  <a:pt x="114439" y="0"/>
                </a:moveTo>
                <a:lnTo>
                  <a:pt x="800" y="0"/>
                </a:lnTo>
                <a:lnTo>
                  <a:pt x="24663" y="2184"/>
                </a:lnTo>
                <a:lnTo>
                  <a:pt x="46901" y="8382"/>
                </a:lnTo>
                <a:lnTo>
                  <a:pt x="85724" y="32448"/>
                </a:lnTo>
                <a:lnTo>
                  <a:pt x="110794" y="66713"/>
                </a:lnTo>
                <a:lnTo>
                  <a:pt x="119697" y="108280"/>
                </a:lnTo>
                <a:lnTo>
                  <a:pt x="119291" y="119214"/>
                </a:lnTo>
                <a:lnTo>
                  <a:pt x="105536" y="159689"/>
                </a:lnTo>
                <a:lnTo>
                  <a:pt x="67119" y="198335"/>
                </a:lnTo>
                <a:lnTo>
                  <a:pt x="23850" y="214744"/>
                </a:lnTo>
                <a:lnTo>
                  <a:pt x="0" y="216928"/>
                </a:lnTo>
                <a:lnTo>
                  <a:pt x="95834" y="216928"/>
                </a:lnTo>
                <a:lnTo>
                  <a:pt x="127380" y="177914"/>
                </a:lnTo>
                <a:lnTo>
                  <a:pt x="154470" y="119214"/>
                </a:lnTo>
                <a:lnTo>
                  <a:pt x="163732" y="57238"/>
                </a:lnTo>
                <a:lnTo>
                  <a:pt x="163779" y="51765"/>
                </a:lnTo>
                <a:lnTo>
                  <a:pt x="162153" y="40106"/>
                </a:lnTo>
                <a:lnTo>
                  <a:pt x="157302" y="29171"/>
                </a:lnTo>
                <a:lnTo>
                  <a:pt x="149212" y="20053"/>
                </a:lnTo>
                <a:lnTo>
                  <a:pt x="139103" y="12763"/>
                </a:lnTo>
                <a:lnTo>
                  <a:pt x="114439"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4" name="object 36">
            <a:extLst>
              <a:ext uri="{FF2B5EF4-FFF2-40B4-BE49-F238E27FC236}">
                <a16:creationId xmlns:a16="http://schemas.microsoft.com/office/drawing/2014/main" id="{7C23773A-F295-4189-BC05-BE6AC4D312B7}"/>
              </a:ext>
            </a:extLst>
          </p:cNvPr>
          <p:cNvSpPr>
            <a:spLocks/>
          </p:cNvSpPr>
          <p:nvPr/>
        </p:nvSpPr>
        <p:spPr bwMode="auto">
          <a:xfrm>
            <a:off x="1163638" y="6373813"/>
            <a:ext cx="195262" cy="250825"/>
          </a:xfrm>
          <a:custGeom>
            <a:avLst/>
            <a:gdLst>
              <a:gd name="T0" fmla="*/ 102608 w 194944"/>
              <a:gd name="T1" fmla="*/ 0 h 251459"/>
              <a:gd name="T2" fmla="*/ 13765 w 194944"/>
              <a:gd name="T3" fmla="*/ 0 h 251459"/>
              <a:gd name="T4" fmla="*/ 8762 w 194944"/>
              <a:gd name="T5" fmla="*/ 1733 h 251459"/>
              <a:gd name="T6" fmla="*/ 5428 w 194944"/>
              <a:gd name="T7" fmla="*/ 4501 h 251459"/>
              <a:gd name="T8" fmla="*/ 1682 w 194944"/>
              <a:gd name="T9" fmla="*/ 7286 h 251459"/>
              <a:gd name="T10" fmla="*/ 0 w 194944"/>
              <a:gd name="T11" fmla="*/ 11101 h 251459"/>
              <a:gd name="T12" fmla="*/ 0 w 194944"/>
              <a:gd name="T13" fmla="*/ 224080 h 251459"/>
              <a:gd name="T14" fmla="*/ 1257 w 194944"/>
              <a:gd name="T15" fmla="*/ 229974 h 251459"/>
              <a:gd name="T16" fmla="*/ 5003 w 194944"/>
              <a:gd name="T17" fmla="*/ 234828 h 251459"/>
              <a:gd name="T18" fmla="*/ 11263 w 194944"/>
              <a:gd name="T19" fmla="*/ 238291 h 251459"/>
              <a:gd name="T20" fmla="*/ 18351 w 194944"/>
              <a:gd name="T21" fmla="*/ 239332 h 251459"/>
              <a:gd name="T22" fmla="*/ 101769 w 194944"/>
              <a:gd name="T23" fmla="*/ 239332 h 251459"/>
              <a:gd name="T24" fmla="*/ 145154 w 194944"/>
              <a:gd name="T25" fmla="*/ 234140 h 251459"/>
              <a:gd name="T26" fmla="*/ 184360 w 194944"/>
              <a:gd name="T27" fmla="*/ 218874 h 251459"/>
              <a:gd name="T28" fmla="*/ 200631 w 194944"/>
              <a:gd name="T29" fmla="*/ 208814 h 251459"/>
              <a:gd name="T30" fmla="*/ 36704 w 194944"/>
              <a:gd name="T31" fmla="*/ 208814 h 251459"/>
              <a:gd name="T32" fmla="*/ 36704 w 194944"/>
              <a:gd name="T33" fmla="*/ 30179 h 251459"/>
              <a:gd name="T34" fmla="*/ 201036 w 194944"/>
              <a:gd name="T35" fmla="*/ 30179 h 251459"/>
              <a:gd name="T36" fmla="*/ 196870 w 194944"/>
              <a:gd name="T37" fmla="*/ 27406 h 251459"/>
              <a:gd name="T38" fmla="*/ 160166 w 194944"/>
              <a:gd name="T39" fmla="*/ 9368 h 251459"/>
              <a:gd name="T40" fmla="*/ 117200 w 194944"/>
              <a:gd name="T41" fmla="*/ 349 h 251459"/>
              <a:gd name="T42" fmla="*/ 102608 w 194944"/>
              <a:gd name="T43" fmla="*/ 0 h 2514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4944" h="251459">
                <a:moveTo>
                  <a:pt x="99479" y="0"/>
                </a:moveTo>
                <a:lnTo>
                  <a:pt x="13347" y="0"/>
                </a:lnTo>
                <a:lnTo>
                  <a:pt x="8496" y="1816"/>
                </a:lnTo>
                <a:lnTo>
                  <a:pt x="5257" y="4724"/>
                </a:lnTo>
                <a:lnTo>
                  <a:pt x="1625" y="7645"/>
                </a:lnTo>
                <a:lnTo>
                  <a:pt x="0" y="11645"/>
                </a:lnTo>
                <a:lnTo>
                  <a:pt x="0" y="235089"/>
                </a:lnTo>
                <a:lnTo>
                  <a:pt x="1219" y="241274"/>
                </a:lnTo>
                <a:lnTo>
                  <a:pt x="4851" y="246367"/>
                </a:lnTo>
                <a:lnTo>
                  <a:pt x="10921" y="249999"/>
                </a:lnTo>
                <a:lnTo>
                  <a:pt x="17792" y="251091"/>
                </a:lnTo>
                <a:lnTo>
                  <a:pt x="98666" y="251091"/>
                </a:lnTo>
                <a:lnTo>
                  <a:pt x="140728" y="245643"/>
                </a:lnTo>
                <a:lnTo>
                  <a:pt x="178739" y="229628"/>
                </a:lnTo>
                <a:lnTo>
                  <a:pt x="194513" y="219074"/>
                </a:lnTo>
                <a:lnTo>
                  <a:pt x="35585" y="219074"/>
                </a:lnTo>
                <a:lnTo>
                  <a:pt x="35585" y="31661"/>
                </a:lnTo>
                <a:lnTo>
                  <a:pt x="194906" y="31661"/>
                </a:lnTo>
                <a:lnTo>
                  <a:pt x="190868" y="28752"/>
                </a:lnTo>
                <a:lnTo>
                  <a:pt x="155282" y="9829"/>
                </a:lnTo>
                <a:lnTo>
                  <a:pt x="113626" y="368"/>
                </a:lnTo>
                <a:lnTo>
                  <a:pt x="994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5" name="object 37">
            <a:extLst>
              <a:ext uri="{FF2B5EF4-FFF2-40B4-BE49-F238E27FC236}">
                <a16:creationId xmlns:a16="http://schemas.microsoft.com/office/drawing/2014/main" id="{AA9C1D28-2534-4B26-8F6D-38E2DD4C4267}"/>
              </a:ext>
            </a:extLst>
          </p:cNvPr>
          <p:cNvSpPr>
            <a:spLocks/>
          </p:cNvSpPr>
          <p:nvPr/>
        </p:nvSpPr>
        <p:spPr bwMode="auto">
          <a:xfrm>
            <a:off x="1263650" y="6405563"/>
            <a:ext cx="144463" cy="187325"/>
          </a:xfrm>
          <a:custGeom>
            <a:avLst/>
            <a:gdLst>
              <a:gd name="T0" fmla="*/ 99520 w 144144"/>
              <a:gd name="T1" fmla="*/ 0 h 187959"/>
              <a:gd name="T2" fmla="*/ 0 w 144144"/>
              <a:gd name="T3" fmla="*/ 0 h 187959"/>
              <a:gd name="T4" fmla="*/ 21920 w 144144"/>
              <a:gd name="T5" fmla="*/ 1702 h 187959"/>
              <a:gd name="T6" fmla="*/ 43005 w 144144"/>
              <a:gd name="T7" fmla="*/ 6826 h 187959"/>
              <a:gd name="T8" fmla="*/ 79693 w 144144"/>
              <a:gd name="T9" fmla="*/ 26619 h 187959"/>
              <a:gd name="T10" fmla="*/ 108383 w 144144"/>
              <a:gd name="T11" fmla="*/ 62790 h 187959"/>
              <a:gd name="T12" fmla="*/ 113017 w 144144"/>
              <a:gd name="T13" fmla="*/ 88733 h 187959"/>
              <a:gd name="T14" fmla="*/ 112594 w 144144"/>
              <a:gd name="T15" fmla="*/ 96926 h 187959"/>
              <a:gd name="T16" fmla="*/ 93614 w 144144"/>
              <a:gd name="T17" fmla="*/ 136171 h 187959"/>
              <a:gd name="T18" fmla="*/ 62409 w 144144"/>
              <a:gd name="T19" fmla="*/ 160395 h 187959"/>
              <a:gd name="T20" fmla="*/ 21920 w 144144"/>
              <a:gd name="T21" fmla="*/ 173712 h 187959"/>
              <a:gd name="T22" fmla="*/ 0 w 144144"/>
              <a:gd name="T23" fmla="*/ 175760 h 187959"/>
              <a:gd name="T24" fmla="*/ 99097 w 144144"/>
              <a:gd name="T25" fmla="*/ 175760 h 187959"/>
              <a:gd name="T26" fmla="*/ 131573 w 144144"/>
              <a:gd name="T27" fmla="*/ 144020 h 187959"/>
              <a:gd name="T28" fmla="*/ 149707 w 144144"/>
              <a:gd name="T29" fmla="*/ 100331 h 187959"/>
              <a:gd name="T30" fmla="*/ 150130 w 144144"/>
              <a:gd name="T31" fmla="*/ 88733 h 187959"/>
              <a:gd name="T32" fmla="*/ 149707 w 144144"/>
              <a:gd name="T33" fmla="*/ 76785 h 187959"/>
              <a:gd name="T34" fmla="*/ 131997 w 144144"/>
              <a:gd name="T35" fmla="*/ 32420 h 187959"/>
              <a:gd name="T36" fmla="*/ 106264 w 144144"/>
              <a:gd name="T37" fmla="*/ 4776 h 187959"/>
              <a:gd name="T38" fmla="*/ 99520 w 144144"/>
              <a:gd name="T39" fmla="*/ 0 h 1879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144" h="187959">
                <a:moveTo>
                  <a:pt x="95427" y="0"/>
                </a:moveTo>
                <a:lnTo>
                  <a:pt x="0" y="0"/>
                </a:lnTo>
                <a:lnTo>
                  <a:pt x="21018" y="1816"/>
                </a:lnTo>
                <a:lnTo>
                  <a:pt x="41236" y="7277"/>
                </a:lnTo>
                <a:lnTo>
                  <a:pt x="76415" y="28384"/>
                </a:lnTo>
                <a:lnTo>
                  <a:pt x="103924" y="66954"/>
                </a:lnTo>
                <a:lnTo>
                  <a:pt x="108369" y="94615"/>
                </a:lnTo>
                <a:lnTo>
                  <a:pt x="107962" y="103352"/>
                </a:lnTo>
                <a:lnTo>
                  <a:pt x="89763" y="145199"/>
                </a:lnTo>
                <a:lnTo>
                  <a:pt x="59842" y="171030"/>
                </a:lnTo>
                <a:lnTo>
                  <a:pt x="21018" y="185229"/>
                </a:lnTo>
                <a:lnTo>
                  <a:pt x="0" y="187413"/>
                </a:lnTo>
                <a:lnTo>
                  <a:pt x="95021" y="187413"/>
                </a:lnTo>
                <a:lnTo>
                  <a:pt x="126161" y="153568"/>
                </a:lnTo>
                <a:lnTo>
                  <a:pt x="143548" y="106984"/>
                </a:lnTo>
                <a:lnTo>
                  <a:pt x="143954" y="94615"/>
                </a:lnTo>
                <a:lnTo>
                  <a:pt x="143548" y="81876"/>
                </a:lnTo>
                <a:lnTo>
                  <a:pt x="126568" y="34569"/>
                </a:lnTo>
                <a:lnTo>
                  <a:pt x="101892" y="5092"/>
                </a:lnTo>
                <a:lnTo>
                  <a:pt x="954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6" name="object 38">
            <a:extLst>
              <a:ext uri="{FF2B5EF4-FFF2-40B4-BE49-F238E27FC236}">
                <a16:creationId xmlns:a16="http://schemas.microsoft.com/office/drawing/2014/main" id="{358F2C25-1819-4091-A483-1D99892937D2}"/>
              </a:ext>
            </a:extLst>
          </p:cNvPr>
          <p:cNvSpPr>
            <a:spLocks/>
          </p:cNvSpPr>
          <p:nvPr/>
        </p:nvSpPr>
        <p:spPr bwMode="auto">
          <a:xfrm>
            <a:off x="1755775" y="6373813"/>
            <a:ext cx="152400" cy="250825"/>
          </a:xfrm>
          <a:custGeom>
            <a:avLst/>
            <a:gdLst>
              <a:gd name="T0" fmla="*/ 24726 w 152400"/>
              <a:gd name="T1" fmla="*/ 0 h 251459"/>
              <a:gd name="T2" fmla="*/ 18237 w 152400"/>
              <a:gd name="T3" fmla="*/ 0 h 251459"/>
              <a:gd name="T4" fmla="*/ 11760 w 152400"/>
              <a:gd name="T5" fmla="*/ 2438 h 251459"/>
              <a:gd name="T6" fmla="*/ 6896 w 152400"/>
              <a:gd name="T7" fmla="*/ 6947 h 251459"/>
              <a:gd name="T8" fmla="*/ 4457 w 152400"/>
              <a:gd name="T9" fmla="*/ 12504 h 251459"/>
              <a:gd name="T10" fmla="*/ 4864 w 152400"/>
              <a:gd name="T11" fmla="*/ 18411 h 251459"/>
              <a:gd name="T12" fmla="*/ 7708 w 152400"/>
              <a:gd name="T13" fmla="*/ 23967 h 251459"/>
              <a:gd name="T14" fmla="*/ 86321 w 152400"/>
              <a:gd name="T15" fmla="*/ 116717 h 251459"/>
              <a:gd name="T16" fmla="*/ 3251 w 152400"/>
              <a:gd name="T17" fmla="*/ 215363 h 251459"/>
              <a:gd name="T18" fmla="*/ 0 w 152400"/>
              <a:gd name="T19" fmla="*/ 220920 h 251459"/>
              <a:gd name="T20" fmla="*/ 0 w 152400"/>
              <a:gd name="T21" fmla="*/ 226828 h 251459"/>
              <a:gd name="T22" fmla="*/ 2032 w 152400"/>
              <a:gd name="T23" fmla="*/ 232384 h 251459"/>
              <a:gd name="T24" fmla="*/ 7302 w 152400"/>
              <a:gd name="T25" fmla="*/ 236560 h 251459"/>
              <a:gd name="T26" fmla="*/ 13779 w 152400"/>
              <a:gd name="T27" fmla="*/ 238993 h 251459"/>
              <a:gd name="T28" fmla="*/ 20269 w 152400"/>
              <a:gd name="T29" fmla="*/ 239332 h 251459"/>
              <a:gd name="T30" fmla="*/ 26758 w 152400"/>
              <a:gd name="T31" fmla="*/ 237250 h 251459"/>
              <a:gd name="T32" fmla="*/ 32016 w 152400"/>
              <a:gd name="T33" fmla="*/ 233423 h 251459"/>
              <a:gd name="T34" fmla="*/ 108204 w 152400"/>
              <a:gd name="T35" fmla="*/ 142767 h 251459"/>
              <a:gd name="T36" fmla="*/ 151980 w 152400"/>
              <a:gd name="T37" fmla="*/ 142767 h 251459"/>
              <a:gd name="T38" fmla="*/ 130098 w 152400"/>
              <a:gd name="T39" fmla="*/ 116717 h 251459"/>
              <a:gd name="T40" fmla="*/ 151980 w 152400"/>
              <a:gd name="T41" fmla="*/ 90667 h 251459"/>
              <a:gd name="T42" fmla="*/ 108204 w 152400"/>
              <a:gd name="T43" fmla="*/ 90667 h 251459"/>
              <a:gd name="T44" fmla="*/ 36474 w 152400"/>
              <a:gd name="T45" fmla="*/ 5908 h 251459"/>
              <a:gd name="T46" fmla="*/ 31216 w 152400"/>
              <a:gd name="T47" fmla="*/ 1733 h 251459"/>
              <a:gd name="T48" fmla="*/ 24726 w 152400"/>
              <a:gd name="T49" fmla="*/ 0 h 2514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2400" h="251459">
                <a:moveTo>
                  <a:pt x="24726" y="0"/>
                </a:moveTo>
                <a:lnTo>
                  <a:pt x="18237" y="0"/>
                </a:lnTo>
                <a:lnTo>
                  <a:pt x="11760" y="2552"/>
                </a:lnTo>
                <a:lnTo>
                  <a:pt x="6896" y="7289"/>
                </a:lnTo>
                <a:lnTo>
                  <a:pt x="4457" y="13119"/>
                </a:lnTo>
                <a:lnTo>
                  <a:pt x="4864" y="19316"/>
                </a:lnTo>
                <a:lnTo>
                  <a:pt x="7708" y="25145"/>
                </a:lnTo>
                <a:lnTo>
                  <a:pt x="86321" y="122453"/>
                </a:lnTo>
                <a:lnTo>
                  <a:pt x="3251" y="225945"/>
                </a:lnTo>
                <a:lnTo>
                  <a:pt x="0" y="231774"/>
                </a:lnTo>
                <a:lnTo>
                  <a:pt x="0" y="237972"/>
                </a:lnTo>
                <a:lnTo>
                  <a:pt x="2032" y="243801"/>
                </a:lnTo>
                <a:lnTo>
                  <a:pt x="7302" y="248183"/>
                </a:lnTo>
                <a:lnTo>
                  <a:pt x="13779" y="250736"/>
                </a:lnTo>
                <a:lnTo>
                  <a:pt x="20269" y="251091"/>
                </a:lnTo>
                <a:lnTo>
                  <a:pt x="26758" y="248907"/>
                </a:lnTo>
                <a:lnTo>
                  <a:pt x="32016" y="244894"/>
                </a:lnTo>
                <a:lnTo>
                  <a:pt x="108204" y="149783"/>
                </a:lnTo>
                <a:lnTo>
                  <a:pt x="151980" y="149783"/>
                </a:lnTo>
                <a:lnTo>
                  <a:pt x="130098" y="122453"/>
                </a:lnTo>
                <a:lnTo>
                  <a:pt x="151980" y="95122"/>
                </a:lnTo>
                <a:lnTo>
                  <a:pt x="108204" y="95122"/>
                </a:lnTo>
                <a:lnTo>
                  <a:pt x="36474" y="6197"/>
                </a:lnTo>
                <a:lnTo>
                  <a:pt x="31216" y="1816"/>
                </a:lnTo>
                <a:lnTo>
                  <a:pt x="247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7" name="object 39">
            <a:extLst>
              <a:ext uri="{FF2B5EF4-FFF2-40B4-BE49-F238E27FC236}">
                <a16:creationId xmlns:a16="http://schemas.microsoft.com/office/drawing/2014/main" id="{649D2A21-A1EF-4F73-9814-960E118DA774}"/>
              </a:ext>
            </a:extLst>
          </p:cNvPr>
          <p:cNvSpPr>
            <a:spLocks/>
          </p:cNvSpPr>
          <p:nvPr/>
        </p:nvSpPr>
        <p:spPr bwMode="auto">
          <a:xfrm>
            <a:off x="1863725" y="6523038"/>
            <a:ext cx="107950" cy="101600"/>
          </a:xfrm>
          <a:custGeom>
            <a:avLst/>
            <a:gdLst>
              <a:gd name="T0" fmla="*/ 43764 w 107950"/>
              <a:gd name="T1" fmla="*/ 0 h 101600"/>
              <a:gd name="T2" fmla="*/ 0 w 107950"/>
              <a:gd name="T3" fmla="*/ 0 h 101600"/>
              <a:gd name="T4" fmla="*/ 75780 w 107950"/>
              <a:gd name="T5" fmla="*/ 95122 h 101600"/>
              <a:gd name="T6" fmla="*/ 81051 w 107950"/>
              <a:gd name="T7" fmla="*/ 99123 h 101600"/>
              <a:gd name="T8" fmla="*/ 87528 w 107950"/>
              <a:gd name="T9" fmla="*/ 101307 h 101600"/>
              <a:gd name="T10" fmla="*/ 94424 w 107950"/>
              <a:gd name="T11" fmla="*/ 100952 h 101600"/>
              <a:gd name="T12" fmla="*/ 100901 w 107950"/>
              <a:gd name="T13" fmla="*/ 98399 h 101600"/>
              <a:gd name="T14" fmla="*/ 105359 w 107950"/>
              <a:gd name="T15" fmla="*/ 94018 h 101600"/>
              <a:gd name="T16" fmla="*/ 107797 w 107950"/>
              <a:gd name="T17" fmla="*/ 88188 h 101600"/>
              <a:gd name="T18" fmla="*/ 107797 w 107950"/>
              <a:gd name="T19" fmla="*/ 82003 h 101600"/>
              <a:gd name="T20" fmla="*/ 104559 w 107950"/>
              <a:gd name="T21" fmla="*/ 76161 h 101600"/>
              <a:gd name="T22" fmla="*/ 43764 w 107950"/>
              <a:gd name="T23" fmla="*/ 0 h 10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7950" h="101600">
                <a:moveTo>
                  <a:pt x="43764" y="0"/>
                </a:moveTo>
                <a:lnTo>
                  <a:pt x="0" y="0"/>
                </a:lnTo>
                <a:lnTo>
                  <a:pt x="75780" y="95122"/>
                </a:lnTo>
                <a:lnTo>
                  <a:pt x="81051" y="99123"/>
                </a:lnTo>
                <a:lnTo>
                  <a:pt x="87528" y="101307"/>
                </a:lnTo>
                <a:lnTo>
                  <a:pt x="94424" y="100952"/>
                </a:lnTo>
                <a:lnTo>
                  <a:pt x="100901" y="98399"/>
                </a:lnTo>
                <a:lnTo>
                  <a:pt x="105359" y="94018"/>
                </a:lnTo>
                <a:lnTo>
                  <a:pt x="107797" y="88188"/>
                </a:lnTo>
                <a:lnTo>
                  <a:pt x="107797" y="82003"/>
                </a:lnTo>
                <a:lnTo>
                  <a:pt x="104559" y="76161"/>
                </a:lnTo>
                <a:lnTo>
                  <a:pt x="437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8" name="object 40">
            <a:extLst>
              <a:ext uri="{FF2B5EF4-FFF2-40B4-BE49-F238E27FC236}">
                <a16:creationId xmlns:a16="http://schemas.microsoft.com/office/drawing/2014/main" id="{AABB4877-33DA-4D5E-8E13-5B77FB0144F6}"/>
              </a:ext>
            </a:extLst>
          </p:cNvPr>
          <p:cNvSpPr>
            <a:spLocks/>
          </p:cNvSpPr>
          <p:nvPr/>
        </p:nvSpPr>
        <p:spPr bwMode="auto">
          <a:xfrm>
            <a:off x="1863725" y="6373813"/>
            <a:ext cx="103188" cy="95250"/>
          </a:xfrm>
          <a:custGeom>
            <a:avLst/>
            <a:gdLst>
              <a:gd name="T0" fmla="*/ 84490 w 103505"/>
              <a:gd name="T1" fmla="*/ 0 h 95250"/>
              <a:gd name="T2" fmla="*/ 77995 w 103505"/>
              <a:gd name="T3" fmla="*/ 0 h 95250"/>
              <a:gd name="T4" fmla="*/ 72257 w 103505"/>
              <a:gd name="T5" fmla="*/ 1816 h 95250"/>
              <a:gd name="T6" fmla="*/ 67297 w 103505"/>
              <a:gd name="T7" fmla="*/ 6197 h 95250"/>
              <a:gd name="T8" fmla="*/ 0 w 103505"/>
              <a:gd name="T9" fmla="*/ 95122 h 95250"/>
              <a:gd name="T10" fmla="*/ 41298 w 103505"/>
              <a:gd name="T11" fmla="*/ 95122 h 95250"/>
              <a:gd name="T12" fmla="*/ 94433 w 103505"/>
              <a:gd name="T13" fmla="*/ 25145 h 95250"/>
              <a:gd name="T14" fmla="*/ 97119 w 103505"/>
              <a:gd name="T15" fmla="*/ 19316 h 95250"/>
              <a:gd name="T16" fmla="*/ 97488 w 103505"/>
              <a:gd name="T17" fmla="*/ 13119 h 95250"/>
              <a:gd name="T18" fmla="*/ 95202 w 103505"/>
              <a:gd name="T19" fmla="*/ 7289 h 95250"/>
              <a:gd name="T20" fmla="*/ 90613 w 103505"/>
              <a:gd name="T21" fmla="*/ 2552 h 95250"/>
              <a:gd name="T22" fmla="*/ 84490 w 103505"/>
              <a:gd name="T23" fmla="*/ 0 h 95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505" h="95250">
                <a:moveTo>
                  <a:pt x="89560" y="0"/>
                </a:moveTo>
                <a:lnTo>
                  <a:pt x="82676" y="0"/>
                </a:lnTo>
                <a:lnTo>
                  <a:pt x="76593" y="1816"/>
                </a:lnTo>
                <a:lnTo>
                  <a:pt x="71335" y="6197"/>
                </a:lnTo>
                <a:lnTo>
                  <a:pt x="0" y="95122"/>
                </a:lnTo>
                <a:lnTo>
                  <a:pt x="43776" y="95122"/>
                </a:lnTo>
                <a:lnTo>
                  <a:pt x="100101" y="25145"/>
                </a:lnTo>
                <a:lnTo>
                  <a:pt x="102946" y="19316"/>
                </a:lnTo>
                <a:lnTo>
                  <a:pt x="103339" y="13119"/>
                </a:lnTo>
                <a:lnTo>
                  <a:pt x="100914" y="7289"/>
                </a:lnTo>
                <a:lnTo>
                  <a:pt x="96050" y="2552"/>
                </a:lnTo>
                <a:lnTo>
                  <a:pt x="8956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79" name="object 41">
            <a:extLst>
              <a:ext uri="{FF2B5EF4-FFF2-40B4-BE49-F238E27FC236}">
                <a16:creationId xmlns:a16="http://schemas.microsoft.com/office/drawing/2014/main" id="{C989A835-1CEE-4696-92BE-872997F22598}"/>
              </a:ext>
            </a:extLst>
          </p:cNvPr>
          <p:cNvSpPr>
            <a:spLocks/>
          </p:cNvSpPr>
          <p:nvPr/>
        </p:nvSpPr>
        <p:spPr bwMode="auto">
          <a:xfrm>
            <a:off x="1993900" y="6373813"/>
            <a:ext cx="155575" cy="250825"/>
          </a:xfrm>
          <a:custGeom>
            <a:avLst/>
            <a:gdLst>
              <a:gd name="T0" fmla="*/ 19181 w 156210"/>
              <a:gd name="T1" fmla="*/ 0 h 251459"/>
              <a:gd name="T2" fmla="*/ 12789 w 156210"/>
              <a:gd name="T3" fmla="*/ 0 h 251459"/>
              <a:gd name="T4" fmla="*/ 6770 w 156210"/>
              <a:gd name="T5" fmla="*/ 2088 h 251459"/>
              <a:gd name="T6" fmla="*/ 2256 w 156210"/>
              <a:gd name="T7" fmla="*/ 6585 h 251459"/>
              <a:gd name="T8" fmla="*/ 0 w 156210"/>
              <a:gd name="T9" fmla="*/ 11790 h 251459"/>
              <a:gd name="T10" fmla="*/ 0 w 156210"/>
              <a:gd name="T11" fmla="*/ 17685 h 251459"/>
              <a:gd name="T12" fmla="*/ 2256 w 156210"/>
              <a:gd name="T13" fmla="*/ 23242 h 251459"/>
              <a:gd name="T14" fmla="*/ 87979 w 156210"/>
              <a:gd name="T15" fmla="*/ 142213 h 251459"/>
              <a:gd name="T16" fmla="*/ 87979 w 156210"/>
              <a:gd name="T17" fmla="*/ 224080 h 251459"/>
              <a:gd name="T18" fmla="*/ 89485 w 156210"/>
              <a:gd name="T19" fmla="*/ 229974 h 251459"/>
              <a:gd name="T20" fmla="*/ 93245 w 156210"/>
              <a:gd name="T21" fmla="*/ 234828 h 251459"/>
              <a:gd name="T22" fmla="*/ 98511 w 156210"/>
              <a:gd name="T23" fmla="*/ 237951 h 251459"/>
              <a:gd name="T24" fmla="*/ 104530 w 156210"/>
              <a:gd name="T25" fmla="*/ 239332 h 251459"/>
              <a:gd name="T26" fmla="*/ 111288 w 156210"/>
              <a:gd name="T27" fmla="*/ 237951 h 251459"/>
              <a:gd name="T28" fmla="*/ 116552 w 156210"/>
              <a:gd name="T29" fmla="*/ 234828 h 251459"/>
              <a:gd name="T30" fmla="*/ 119935 w 156210"/>
              <a:gd name="T31" fmla="*/ 229974 h 251459"/>
              <a:gd name="T32" fmla="*/ 121068 w 156210"/>
              <a:gd name="T33" fmla="*/ 224080 h 251459"/>
              <a:gd name="T34" fmla="*/ 121068 w 156210"/>
              <a:gd name="T35" fmla="*/ 142213 h 251459"/>
              <a:gd name="T36" fmla="*/ 144377 w 156210"/>
              <a:gd name="T37" fmla="*/ 110302 h 251459"/>
              <a:gd name="T38" fmla="*/ 104530 w 156210"/>
              <a:gd name="T39" fmla="*/ 110302 h 251459"/>
              <a:gd name="T40" fmla="*/ 29703 w 156210"/>
              <a:gd name="T41" fmla="*/ 6248 h 251459"/>
              <a:gd name="T42" fmla="*/ 25200 w 156210"/>
              <a:gd name="T43" fmla="*/ 2088 h 251459"/>
              <a:gd name="T44" fmla="*/ 19181 w 156210"/>
              <a:gd name="T45" fmla="*/ 0 h 2514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6210" h="251459">
                <a:moveTo>
                  <a:pt x="20726" y="0"/>
                </a:moveTo>
                <a:lnTo>
                  <a:pt x="13817" y="0"/>
                </a:lnTo>
                <a:lnTo>
                  <a:pt x="7315" y="2184"/>
                </a:lnTo>
                <a:lnTo>
                  <a:pt x="2438" y="6908"/>
                </a:lnTo>
                <a:lnTo>
                  <a:pt x="0" y="12369"/>
                </a:lnTo>
                <a:lnTo>
                  <a:pt x="0" y="18554"/>
                </a:lnTo>
                <a:lnTo>
                  <a:pt x="2438" y="24383"/>
                </a:lnTo>
                <a:lnTo>
                  <a:pt x="95059" y="149199"/>
                </a:lnTo>
                <a:lnTo>
                  <a:pt x="95059" y="235089"/>
                </a:lnTo>
                <a:lnTo>
                  <a:pt x="96685" y="241274"/>
                </a:lnTo>
                <a:lnTo>
                  <a:pt x="100749" y="246367"/>
                </a:lnTo>
                <a:lnTo>
                  <a:pt x="106438" y="249643"/>
                </a:lnTo>
                <a:lnTo>
                  <a:pt x="112941" y="251091"/>
                </a:lnTo>
                <a:lnTo>
                  <a:pt x="120243" y="249643"/>
                </a:lnTo>
                <a:lnTo>
                  <a:pt x="125933" y="246367"/>
                </a:lnTo>
                <a:lnTo>
                  <a:pt x="129590" y="241274"/>
                </a:lnTo>
                <a:lnTo>
                  <a:pt x="130809" y="235089"/>
                </a:lnTo>
                <a:lnTo>
                  <a:pt x="130809" y="149199"/>
                </a:lnTo>
                <a:lnTo>
                  <a:pt x="155994" y="115722"/>
                </a:lnTo>
                <a:lnTo>
                  <a:pt x="112941" y="115722"/>
                </a:lnTo>
                <a:lnTo>
                  <a:pt x="32092" y="6553"/>
                </a:lnTo>
                <a:lnTo>
                  <a:pt x="27228" y="2184"/>
                </a:lnTo>
                <a:lnTo>
                  <a:pt x="207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80" name="object 42">
            <a:extLst>
              <a:ext uri="{FF2B5EF4-FFF2-40B4-BE49-F238E27FC236}">
                <a16:creationId xmlns:a16="http://schemas.microsoft.com/office/drawing/2014/main" id="{DE3D30B2-09C6-42E7-913E-9E4342FC6D57}"/>
              </a:ext>
            </a:extLst>
          </p:cNvPr>
          <p:cNvSpPr>
            <a:spLocks/>
          </p:cNvSpPr>
          <p:nvPr/>
        </p:nvSpPr>
        <p:spPr bwMode="auto">
          <a:xfrm>
            <a:off x="2106613" y="6373813"/>
            <a:ext cx="114300" cy="115887"/>
          </a:xfrm>
          <a:custGeom>
            <a:avLst/>
            <a:gdLst>
              <a:gd name="T0" fmla="*/ 99517 w 114300"/>
              <a:gd name="T1" fmla="*/ 0 h 116204"/>
              <a:gd name="T2" fmla="*/ 92608 w 114300"/>
              <a:gd name="T3" fmla="*/ 0 h 116204"/>
              <a:gd name="T4" fmla="*/ 86512 w 114300"/>
              <a:gd name="T5" fmla="*/ 2070 h 116204"/>
              <a:gd name="T6" fmla="*/ 81648 w 114300"/>
              <a:gd name="T7" fmla="*/ 6222 h 116204"/>
              <a:gd name="T8" fmla="*/ 0 w 114300"/>
              <a:gd name="T9" fmla="*/ 109868 h 116204"/>
              <a:gd name="T10" fmla="*/ 43053 w 114300"/>
              <a:gd name="T11" fmla="*/ 109868 h 116204"/>
              <a:gd name="T12" fmla="*/ 111302 w 114300"/>
              <a:gd name="T13" fmla="*/ 23150 h 116204"/>
              <a:gd name="T14" fmla="*/ 113741 w 114300"/>
              <a:gd name="T15" fmla="*/ 17616 h 116204"/>
              <a:gd name="T16" fmla="*/ 113741 w 114300"/>
              <a:gd name="T17" fmla="*/ 11744 h 116204"/>
              <a:gd name="T18" fmla="*/ 111302 w 114300"/>
              <a:gd name="T19" fmla="*/ 6559 h 116204"/>
              <a:gd name="T20" fmla="*/ 106019 w 114300"/>
              <a:gd name="T21" fmla="*/ 2070 h 116204"/>
              <a:gd name="T22" fmla="*/ 99517 w 114300"/>
              <a:gd name="T23" fmla="*/ 0 h 1162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300" h="116204">
                <a:moveTo>
                  <a:pt x="99517" y="0"/>
                </a:moveTo>
                <a:lnTo>
                  <a:pt x="92608" y="0"/>
                </a:lnTo>
                <a:lnTo>
                  <a:pt x="86512" y="2184"/>
                </a:lnTo>
                <a:lnTo>
                  <a:pt x="81648" y="6553"/>
                </a:lnTo>
                <a:lnTo>
                  <a:pt x="0" y="115722"/>
                </a:lnTo>
                <a:lnTo>
                  <a:pt x="43053" y="115722"/>
                </a:lnTo>
                <a:lnTo>
                  <a:pt x="111302" y="24383"/>
                </a:lnTo>
                <a:lnTo>
                  <a:pt x="113741" y="18554"/>
                </a:lnTo>
                <a:lnTo>
                  <a:pt x="113741" y="12369"/>
                </a:lnTo>
                <a:lnTo>
                  <a:pt x="111302" y="6908"/>
                </a:lnTo>
                <a:lnTo>
                  <a:pt x="106019" y="2184"/>
                </a:lnTo>
                <a:lnTo>
                  <a:pt x="995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81" name="object 43">
            <a:extLst>
              <a:ext uri="{FF2B5EF4-FFF2-40B4-BE49-F238E27FC236}">
                <a16:creationId xmlns:a16="http://schemas.microsoft.com/office/drawing/2014/main" id="{3A1A7261-79EF-4A9D-80BA-BC668585FA34}"/>
              </a:ext>
            </a:extLst>
          </p:cNvPr>
          <p:cNvSpPr>
            <a:spLocks/>
          </p:cNvSpPr>
          <p:nvPr/>
        </p:nvSpPr>
        <p:spPr bwMode="auto">
          <a:xfrm>
            <a:off x="2466975" y="6370638"/>
            <a:ext cx="176213" cy="254000"/>
          </a:xfrm>
          <a:custGeom>
            <a:avLst/>
            <a:gdLst>
              <a:gd name="T0" fmla="*/ 152783 w 176530"/>
              <a:gd name="T1" fmla="*/ 0 h 254634"/>
              <a:gd name="T2" fmla="*/ 12567 w 176530"/>
              <a:gd name="T3" fmla="*/ 0 h 254634"/>
              <a:gd name="T4" fmla="*/ 8249 w 176530"/>
              <a:gd name="T5" fmla="*/ 1389 h 254634"/>
              <a:gd name="T6" fmla="*/ 5112 w 176530"/>
              <a:gd name="T7" fmla="*/ 4164 h 254634"/>
              <a:gd name="T8" fmla="*/ 1956 w 176530"/>
              <a:gd name="T9" fmla="*/ 7279 h 254634"/>
              <a:gd name="T10" fmla="*/ 0 w 176530"/>
              <a:gd name="T11" fmla="*/ 10743 h 254634"/>
              <a:gd name="T12" fmla="*/ 0 w 176530"/>
              <a:gd name="T13" fmla="*/ 226782 h 254634"/>
              <a:gd name="T14" fmla="*/ 152783 w 176530"/>
              <a:gd name="T15" fmla="*/ 242381 h 254634"/>
              <a:gd name="T16" fmla="*/ 159459 w 176530"/>
              <a:gd name="T17" fmla="*/ 241000 h 254634"/>
              <a:gd name="T18" fmla="*/ 164957 w 176530"/>
              <a:gd name="T19" fmla="*/ 237539 h 254634"/>
              <a:gd name="T20" fmla="*/ 168885 w 176530"/>
              <a:gd name="T21" fmla="*/ 232681 h 254634"/>
              <a:gd name="T22" fmla="*/ 170455 w 176530"/>
              <a:gd name="T23" fmla="*/ 226782 h 254634"/>
              <a:gd name="T24" fmla="*/ 168885 w 176530"/>
              <a:gd name="T25" fmla="*/ 220544 h 254634"/>
              <a:gd name="T26" fmla="*/ 164957 w 176530"/>
              <a:gd name="T27" fmla="*/ 215687 h 254634"/>
              <a:gd name="T28" fmla="*/ 159459 w 176530"/>
              <a:gd name="T29" fmla="*/ 212560 h 254634"/>
              <a:gd name="T30" fmla="*/ 152783 w 176530"/>
              <a:gd name="T31" fmla="*/ 211182 h 254634"/>
              <a:gd name="T32" fmla="*/ 34562 w 176530"/>
              <a:gd name="T33" fmla="*/ 210828 h 254634"/>
              <a:gd name="T34" fmla="*/ 34562 w 176530"/>
              <a:gd name="T35" fmla="*/ 139050 h 254634"/>
              <a:gd name="T36" fmla="*/ 144141 w 176530"/>
              <a:gd name="T37" fmla="*/ 139050 h 254634"/>
              <a:gd name="T38" fmla="*/ 149637 w 176530"/>
              <a:gd name="T39" fmla="*/ 138010 h 254634"/>
              <a:gd name="T40" fmla="*/ 155137 w 176530"/>
              <a:gd name="T41" fmla="*/ 134545 h 254634"/>
              <a:gd name="T42" fmla="*/ 158672 w 176530"/>
              <a:gd name="T43" fmla="*/ 129686 h 254634"/>
              <a:gd name="T44" fmla="*/ 160245 w 176530"/>
              <a:gd name="T45" fmla="*/ 123788 h 254634"/>
              <a:gd name="T46" fmla="*/ 159066 w 176530"/>
              <a:gd name="T47" fmla="*/ 117551 h 254634"/>
              <a:gd name="T48" fmla="*/ 155137 w 176530"/>
              <a:gd name="T49" fmla="*/ 112694 h 254634"/>
              <a:gd name="T50" fmla="*/ 149637 w 176530"/>
              <a:gd name="T51" fmla="*/ 109230 h 254634"/>
              <a:gd name="T52" fmla="*/ 142962 w 176530"/>
              <a:gd name="T53" fmla="*/ 108189 h 254634"/>
              <a:gd name="T54" fmla="*/ 34562 w 176530"/>
              <a:gd name="T55" fmla="*/ 107836 h 254634"/>
              <a:gd name="T56" fmla="*/ 34562 w 176530"/>
              <a:gd name="T57" fmla="*/ 30862 h 254634"/>
              <a:gd name="T58" fmla="*/ 154352 w 176530"/>
              <a:gd name="T59" fmla="*/ 30862 h 254634"/>
              <a:gd name="T60" fmla="*/ 159459 w 176530"/>
              <a:gd name="T61" fmla="*/ 29820 h 254634"/>
              <a:gd name="T62" fmla="*/ 164957 w 176530"/>
              <a:gd name="T63" fmla="*/ 26695 h 254634"/>
              <a:gd name="T64" fmla="*/ 168885 w 176530"/>
              <a:gd name="T65" fmla="*/ 21499 h 254634"/>
              <a:gd name="T66" fmla="*/ 170455 w 176530"/>
              <a:gd name="T67" fmla="*/ 15600 h 254634"/>
              <a:gd name="T68" fmla="*/ 168885 w 176530"/>
              <a:gd name="T69" fmla="*/ 9715 h 254634"/>
              <a:gd name="T70" fmla="*/ 164957 w 176530"/>
              <a:gd name="T71" fmla="*/ 4506 h 254634"/>
              <a:gd name="T72" fmla="*/ 159459 w 176530"/>
              <a:gd name="T73" fmla="*/ 1389 h 254634"/>
              <a:gd name="T74" fmla="*/ 152783 w 176530"/>
              <a:gd name="T75" fmla="*/ 0 h 2546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530" h="254634">
                <a:moveTo>
                  <a:pt x="158089" y="0"/>
                </a:moveTo>
                <a:lnTo>
                  <a:pt x="13004" y="0"/>
                </a:lnTo>
                <a:lnTo>
                  <a:pt x="8534" y="1460"/>
                </a:lnTo>
                <a:lnTo>
                  <a:pt x="5283" y="4368"/>
                </a:lnTo>
                <a:lnTo>
                  <a:pt x="2032" y="7632"/>
                </a:lnTo>
                <a:lnTo>
                  <a:pt x="0" y="11264"/>
                </a:lnTo>
                <a:lnTo>
                  <a:pt x="0" y="237782"/>
                </a:lnTo>
                <a:lnTo>
                  <a:pt x="158089" y="254139"/>
                </a:lnTo>
                <a:lnTo>
                  <a:pt x="164998" y="252691"/>
                </a:lnTo>
                <a:lnTo>
                  <a:pt x="170688" y="249059"/>
                </a:lnTo>
                <a:lnTo>
                  <a:pt x="174752" y="243966"/>
                </a:lnTo>
                <a:lnTo>
                  <a:pt x="176377" y="237782"/>
                </a:lnTo>
                <a:lnTo>
                  <a:pt x="174752" y="231241"/>
                </a:lnTo>
                <a:lnTo>
                  <a:pt x="170688" y="226148"/>
                </a:lnTo>
                <a:lnTo>
                  <a:pt x="164998" y="222872"/>
                </a:lnTo>
                <a:lnTo>
                  <a:pt x="158089" y="221424"/>
                </a:lnTo>
                <a:lnTo>
                  <a:pt x="35763" y="221056"/>
                </a:lnTo>
                <a:lnTo>
                  <a:pt x="35763" y="145795"/>
                </a:lnTo>
                <a:lnTo>
                  <a:pt x="149148" y="145795"/>
                </a:lnTo>
                <a:lnTo>
                  <a:pt x="154838" y="144703"/>
                </a:lnTo>
                <a:lnTo>
                  <a:pt x="160528" y="141071"/>
                </a:lnTo>
                <a:lnTo>
                  <a:pt x="164185" y="135978"/>
                </a:lnTo>
                <a:lnTo>
                  <a:pt x="165811" y="129793"/>
                </a:lnTo>
                <a:lnTo>
                  <a:pt x="164592" y="123253"/>
                </a:lnTo>
                <a:lnTo>
                  <a:pt x="160528" y="118160"/>
                </a:lnTo>
                <a:lnTo>
                  <a:pt x="154838" y="114528"/>
                </a:lnTo>
                <a:lnTo>
                  <a:pt x="147929" y="113436"/>
                </a:lnTo>
                <a:lnTo>
                  <a:pt x="35763" y="113068"/>
                </a:lnTo>
                <a:lnTo>
                  <a:pt x="35763" y="32359"/>
                </a:lnTo>
                <a:lnTo>
                  <a:pt x="159715" y="32359"/>
                </a:lnTo>
                <a:lnTo>
                  <a:pt x="164998" y="31267"/>
                </a:lnTo>
                <a:lnTo>
                  <a:pt x="170688" y="27990"/>
                </a:lnTo>
                <a:lnTo>
                  <a:pt x="174752" y="22542"/>
                </a:lnTo>
                <a:lnTo>
                  <a:pt x="176377" y="16357"/>
                </a:lnTo>
                <a:lnTo>
                  <a:pt x="174752" y="10185"/>
                </a:lnTo>
                <a:lnTo>
                  <a:pt x="170688" y="4724"/>
                </a:lnTo>
                <a:lnTo>
                  <a:pt x="164998" y="1460"/>
                </a:lnTo>
                <a:lnTo>
                  <a:pt x="15808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82" name="object 44">
            <a:extLst>
              <a:ext uri="{FF2B5EF4-FFF2-40B4-BE49-F238E27FC236}">
                <a16:creationId xmlns:a16="http://schemas.microsoft.com/office/drawing/2014/main" id="{1A9D72EB-5678-450A-8F41-B522B0F736B0}"/>
              </a:ext>
            </a:extLst>
          </p:cNvPr>
          <p:cNvSpPr>
            <a:spLocks/>
          </p:cNvSpPr>
          <p:nvPr/>
        </p:nvSpPr>
        <p:spPr bwMode="auto">
          <a:xfrm>
            <a:off x="2503488" y="6516688"/>
            <a:ext cx="112712" cy="0"/>
          </a:xfrm>
          <a:custGeom>
            <a:avLst/>
            <a:gdLst>
              <a:gd name="T0" fmla="*/ 0 w 113664"/>
              <a:gd name="T1" fmla="*/ 96640 w 113664"/>
              <a:gd name="T2" fmla="*/ 0 60000 65536"/>
              <a:gd name="T3" fmla="*/ 0 60000 65536"/>
            </a:gdLst>
            <a:ahLst/>
            <a:cxnLst>
              <a:cxn ang="T2">
                <a:pos x="T0" y="0"/>
              </a:cxn>
              <a:cxn ang="T3">
                <a:pos x="T1" y="0"/>
              </a:cxn>
            </a:cxnLst>
            <a:rect l="0" t="0" r="r" b="b"/>
            <a:pathLst>
              <a:path w="113664">
                <a:moveTo>
                  <a:pt x="0" y="0"/>
                </a:moveTo>
                <a:lnTo>
                  <a:pt x="113385"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83" name="object 45">
            <a:extLst>
              <a:ext uri="{FF2B5EF4-FFF2-40B4-BE49-F238E27FC236}">
                <a16:creationId xmlns:a16="http://schemas.microsoft.com/office/drawing/2014/main" id="{6593F53E-8555-4C56-90F3-DEFCB0E12C9A}"/>
              </a:ext>
            </a:extLst>
          </p:cNvPr>
          <p:cNvSpPr>
            <a:spLocks/>
          </p:cNvSpPr>
          <p:nvPr/>
        </p:nvSpPr>
        <p:spPr bwMode="auto">
          <a:xfrm>
            <a:off x="2503488" y="6402388"/>
            <a:ext cx="123825" cy="0"/>
          </a:xfrm>
          <a:custGeom>
            <a:avLst/>
            <a:gdLst>
              <a:gd name="T0" fmla="*/ 0 w 124460"/>
              <a:gd name="T1" fmla="*/ 112470 w 124460"/>
              <a:gd name="T2" fmla="*/ 0 60000 65536"/>
              <a:gd name="T3" fmla="*/ 0 60000 65536"/>
            </a:gdLst>
            <a:ahLst/>
            <a:cxnLst>
              <a:cxn ang="T2">
                <a:pos x="T0" y="0"/>
              </a:cxn>
              <a:cxn ang="T3">
                <a:pos x="T1" y="0"/>
              </a:cxn>
            </a:cxnLst>
            <a:rect l="0" t="0" r="r" b="b"/>
            <a:pathLst>
              <a:path w="124460">
                <a:moveTo>
                  <a:pt x="0" y="0"/>
                </a:moveTo>
                <a:lnTo>
                  <a:pt x="123951"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84" name="object 46">
            <a:extLst>
              <a:ext uri="{FF2B5EF4-FFF2-40B4-BE49-F238E27FC236}">
                <a16:creationId xmlns:a16="http://schemas.microsoft.com/office/drawing/2014/main" id="{820B8DA2-3EAA-4511-B139-1E817C18AB75}"/>
              </a:ext>
            </a:extLst>
          </p:cNvPr>
          <p:cNvSpPr>
            <a:spLocks/>
          </p:cNvSpPr>
          <p:nvPr/>
        </p:nvSpPr>
        <p:spPr bwMode="auto">
          <a:xfrm>
            <a:off x="2246313" y="6370638"/>
            <a:ext cx="180975" cy="254000"/>
          </a:xfrm>
          <a:custGeom>
            <a:avLst/>
            <a:gdLst>
              <a:gd name="T0" fmla="*/ 111988 w 180975"/>
              <a:gd name="T1" fmla="*/ 0 h 254634"/>
              <a:gd name="T2" fmla="*/ 13030 w 180975"/>
              <a:gd name="T3" fmla="*/ 0 h 254634"/>
              <a:gd name="T4" fmla="*/ 8547 w 180975"/>
              <a:gd name="T5" fmla="*/ 1389 h 254634"/>
              <a:gd name="T6" fmla="*/ 5283 w 180975"/>
              <a:gd name="T7" fmla="*/ 4164 h 254634"/>
              <a:gd name="T8" fmla="*/ 2032 w 180975"/>
              <a:gd name="T9" fmla="*/ 7291 h 254634"/>
              <a:gd name="T10" fmla="*/ 0 w 180975"/>
              <a:gd name="T11" fmla="*/ 10768 h 254634"/>
              <a:gd name="T12" fmla="*/ 0 w 180975"/>
              <a:gd name="T13" fmla="*/ 227108 h 254634"/>
              <a:gd name="T14" fmla="*/ 1219 w 180975"/>
              <a:gd name="T15" fmla="*/ 233007 h 254634"/>
              <a:gd name="T16" fmla="*/ 5283 w 180975"/>
              <a:gd name="T17" fmla="*/ 237877 h 254634"/>
              <a:gd name="T18" fmla="*/ 10985 w 180975"/>
              <a:gd name="T19" fmla="*/ 241342 h 254634"/>
              <a:gd name="T20" fmla="*/ 17919 w 180975"/>
              <a:gd name="T21" fmla="*/ 242381 h 254634"/>
              <a:gd name="T22" fmla="*/ 18326 w 180975"/>
              <a:gd name="T23" fmla="*/ 242381 h 254634"/>
              <a:gd name="T24" fmla="*/ 35839 w 180975"/>
              <a:gd name="T25" fmla="*/ 142031 h 254634"/>
              <a:gd name="T26" fmla="*/ 111988 w 180975"/>
              <a:gd name="T27" fmla="*/ 142031 h 254634"/>
              <a:gd name="T28" fmla="*/ 144157 w 180975"/>
              <a:gd name="T29" fmla="*/ 137864 h 254634"/>
              <a:gd name="T30" fmla="*/ 169405 w 180975"/>
              <a:gd name="T31" fmla="*/ 126054 h 254634"/>
              <a:gd name="T32" fmla="*/ 180809 w 180975"/>
              <a:gd name="T33" fmla="*/ 113202 h 254634"/>
              <a:gd name="T34" fmla="*/ 35839 w 180975"/>
              <a:gd name="T35" fmla="*/ 113202 h 254634"/>
              <a:gd name="T36" fmla="*/ 35839 w 180975"/>
              <a:gd name="T37" fmla="*/ 28827 h 254634"/>
              <a:gd name="T38" fmla="*/ 180809 w 180975"/>
              <a:gd name="T39" fmla="*/ 28827 h 254634"/>
              <a:gd name="T40" fmla="*/ 169405 w 180975"/>
              <a:gd name="T41" fmla="*/ 15977 h 254634"/>
              <a:gd name="T42" fmla="*/ 144157 w 180975"/>
              <a:gd name="T43" fmla="*/ 3810 h 254634"/>
              <a:gd name="T44" fmla="*/ 111988 w 180975"/>
              <a:gd name="T45" fmla="*/ 0 h 2546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80975" h="254634">
                <a:moveTo>
                  <a:pt x="111988" y="0"/>
                </a:moveTo>
                <a:lnTo>
                  <a:pt x="13030" y="0"/>
                </a:lnTo>
                <a:lnTo>
                  <a:pt x="8547" y="1460"/>
                </a:lnTo>
                <a:lnTo>
                  <a:pt x="5283" y="4368"/>
                </a:lnTo>
                <a:lnTo>
                  <a:pt x="2032" y="7645"/>
                </a:lnTo>
                <a:lnTo>
                  <a:pt x="0" y="11290"/>
                </a:lnTo>
                <a:lnTo>
                  <a:pt x="0" y="238124"/>
                </a:lnTo>
                <a:lnTo>
                  <a:pt x="1219" y="244309"/>
                </a:lnTo>
                <a:lnTo>
                  <a:pt x="5283" y="249415"/>
                </a:lnTo>
                <a:lnTo>
                  <a:pt x="10985" y="253047"/>
                </a:lnTo>
                <a:lnTo>
                  <a:pt x="17919" y="254139"/>
                </a:lnTo>
                <a:lnTo>
                  <a:pt x="18326" y="254139"/>
                </a:lnTo>
                <a:lnTo>
                  <a:pt x="35839" y="148920"/>
                </a:lnTo>
                <a:lnTo>
                  <a:pt x="111988" y="148920"/>
                </a:lnTo>
                <a:lnTo>
                  <a:pt x="144157" y="144551"/>
                </a:lnTo>
                <a:lnTo>
                  <a:pt x="169405" y="132168"/>
                </a:lnTo>
                <a:lnTo>
                  <a:pt x="180809" y="118694"/>
                </a:lnTo>
                <a:lnTo>
                  <a:pt x="35839" y="118694"/>
                </a:lnTo>
                <a:lnTo>
                  <a:pt x="35839" y="30225"/>
                </a:lnTo>
                <a:lnTo>
                  <a:pt x="180809" y="30225"/>
                </a:lnTo>
                <a:lnTo>
                  <a:pt x="169405" y="16751"/>
                </a:lnTo>
                <a:lnTo>
                  <a:pt x="144157" y="4000"/>
                </a:lnTo>
                <a:lnTo>
                  <a:pt x="1119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485" name="object 47">
            <a:extLst>
              <a:ext uri="{FF2B5EF4-FFF2-40B4-BE49-F238E27FC236}">
                <a16:creationId xmlns:a16="http://schemas.microsoft.com/office/drawing/2014/main" id="{8D54D205-D4D9-4955-A609-D782EEA53039}"/>
              </a:ext>
            </a:extLst>
          </p:cNvPr>
          <p:cNvSpPr>
            <a:spLocks/>
          </p:cNvSpPr>
          <p:nvPr/>
        </p:nvSpPr>
        <p:spPr bwMode="auto">
          <a:xfrm>
            <a:off x="2360613" y="6400800"/>
            <a:ext cx="80962" cy="88900"/>
          </a:xfrm>
          <a:custGeom>
            <a:avLst/>
            <a:gdLst>
              <a:gd name="T0" fmla="*/ 71536 w 80644"/>
              <a:gd name="T1" fmla="*/ 0 h 88900"/>
              <a:gd name="T2" fmla="*/ 0 w 80644"/>
              <a:gd name="T3" fmla="*/ 0 h 88900"/>
              <a:gd name="T4" fmla="*/ 20623 w 80644"/>
              <a:gd name="T5" fmla="*/ 2184 h 88900"/>
              <a:gd name="T6" fmla="*/ 35556 w 80644"/>
              <a:gd name="T7" fmla="*/ 9461 h 88900"/>
              <a:gd name="T8" fmla="*/ 45204 w 80644"/>
              <a:gd name="T9" fmla="*/ 20751 h 88900"/>
              <a:gd name="T10" fmla="*/ 50036 w 80644"/>
              <a:gd name="T11" fmla="*/ 36410 h 88900"/>
              <a:gd name="T12" fmla="*/ 50473 w 80644"/>
              <a:gd name="T13" fmla="*/ 38963 h 88900"/>
              <a:gd name="T14" fmla="*/ 50473 w 80644"/>
              <a:gd name="T15" fmla="*/ 49517 h 88900"/>
              <a:gd name="T16" fmla="*/ 20623 w 80644"/>
              <a:gd name="T17" fmla="*/ 85928 h 88900"/>
              <a:gd name="T18" fmla="*/ 0 w 80644"/>
              <a:gd name="T19" fmla="*/ 88480 h 88900"/>
              <a:gd name="T20" fmla="*/ 71536 w 80644"/>
              <a:gd name="T21" fmla="*/ 88480 h 88900"/>
              <a:gd name="T22" fmla="*/ 77243 w 80644"/>
              <a:gd name="T23" fmla="*/ 81927 h 88900"/>
              <a:gd name="T24" fmla="*/ 86017 w 80644"/>
              <a:gd name="T25" fmla="*/ 55702 h 88900"/>
              <a:gd name="T26" fmla="*/ 86017 w 80644"/>
              <a:gd name="T27" fmla="*/ 54609 h 88900"/>
              <a:gd name="T28" fmla="*/ 86454 w 80644"/>
              <a:gd name="T29" fmla="*/ 54254 h 88900"/>
              <a:gd name="T30" fmla="*/ 86454 w 80644"/>
              <a:gd name="T31" fmla="*/ 33858 h 88900"/>
              <a:gd name="T32" fmla="*/ 86017 w 80644"/>
              <a:gd name="T33" fmla="*/ 33502 h 88900"/>
              <a:gd name="T34" fmla="*/ 86017 w 80644"/>
              <a:gd name="T35" fmla="*/ 32765 h 88900"/>
              <a:gd name="T36" fmla="*/ 77243 w 80644"/>
              <a:gd name="T37" fmla="*/ 6184 h 88900"/>
              <a:gd name="T38" fmla="*/ 71536 w 80644"/>
              <a:gd name="T39" fmla="*/ 0 h 889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0644" h="88900">
                <a:moveTo>
                  <a:pt x="66382" y="0"/>
                </a:moveTo>
                <a:lnTo>
                  <a:pt x="0" y="0"/>
                </a:lnTo>
                <a:lnTo>
                  <a:pt x="19138" y="2184"/>
                </a:lnTo>
                <a:lnTo>
                  <a:pt x="32994" y="9461"/>
                </a:lnTo>
                <a:lnTo>
                  <a:pt x="41948" y="20751"/>
                </a:lnTo>
                <a:lnTo>
                  <a:pt x="46431" y="36410"/>
                </a:lnTo>
                <a:lnTo>
                  <a:pt x="46837" y="38963"/>
                </a:lnTo>
                <a:lnTo>
                  <a:pt x="46837" y="49517"/>
                </a:lnTo>
                <a:lnTo>
                  <a:pt x="19138" y="85928"/>
                </a:lnTo>
                <a:lnTo>
                  <a:pt x="0" y="88480"/>
                </a:lnTo>
                <a:lnTo>
                  <a:pt x="66382" y="88480"/>
                </a:lnTo>
                <a:lnTo>
                  <a:pt x="71678" y="81927"/>
                </a:lnTo>
                <a:lnTo>
                  <a:pt x="79819" y="55702"/>
                </a:lnTo>
                <a:lnTo>
                  <a:pt x="79819" y="54609"/>
                </a:lnTo>
                <a:lnTo>
                  <a:pt x="80225" y="54254"/>
                </a:lnTo>
                <a:lnTo>
                  <a:pt x="80225" y="33858"/>
                </a:lnTo>
                <a:lnTo>
                  <a:pt x="79819" y="33502"/>
                </a:lnTo>
                <a:lnTo>
                  <a:pt x="79819" y="32765"/>
                </a:lnTo>
                <a:lnTo>
                  <a:pt x="71678" y="6184"/>
                </a:lnTo>
                <a:lnTo>
                  <a:pt x="663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8" name="object 8">
            <a:extLst>
              <a:ext uri="{FF2B5EF4-FFF2-40B4-BE49-F238E27FC236}">
                <a16:creationId xmlns:a16="http://schemas.microsoft.com/office/drawing/2014/main" id="{A5E0F70B-251E-4A01-8FD6-B73C564F90CB}"/>
              </a:ext>
            </a:extLst>
          </p:cNvPr>
          <p:cNvGraphicFramePr>
            <a:graphicFrameLocks noGrp="1"/>
          </p:cNvGraphicFramePr>
          <p:nvPr/>
        </p:nvGraphicFramePr>
        <p:xfrm>
          <a:off x="7453313" y="1611313"/>
          <a:ext cx="4273550" cy="312737"/>
        </p:xfrm>
        <a:graphic>
          <a:graphicData uri="http://schemas.openxmlformats.org/drawingml/2006/table">
            <a:tbl>
              <a:tblPr firstRow="1" bandRow="1">
                <a:tableStyleId>{2D5ABB26-0587-4C30-8999-92F81FD0307C}</a:tableStyleId>
              </a:tblPr>
              <a:tblGrid>
                <a:gridCol w="957409">
                  <a:extLst>
                    <a:ext uri="{9D8B030D-6E8A-4147-A177-3AD203B41FA5}">
                      <a16:colId xmlns:a16="http://schemas.microsoft.com/office/drawing/2014/main" val="20000"/>
                    </a:ext>
                  </a:extLst>
                </a:gridCol>
                <a:gridCol w="813644">
                  <a:extLst>
                    <a:ext uri="{9D8B030D-6E8A-4147-A177-3AD203B41FA5}">
                      <a16:colId xmlns:a16="http://schemas.microsoft.com/office/drawing/2014/main" val="20001"/>
                    </a:ext>
                  </a:extLst>
                </a:gridCol>
                <a:gridCol w="840322">
                  <a:extLst>
                    <a:ext uri="{9D8B030D-6E8A-4147-A177-3AD203B41FA5}">
                      <a16:colId xmlns:a16="http://schemas.microsoft.com/office/drawing/2014/main" val="20002"/>
                    </a:ext>
                  </a:extLst>
                </a:gridCol>
                <a:gridCol w="807466">
                  <a:extLst>
                    <a:ext uri="{9D8B030D-6E8A-4147-A177-3AD203B41FA5}">
                      <a16:colId xmlns:a16="http://schemas.microsoft.com/office/drawing/2014/main" val="20003"/>
                    </a:ext>
                  </a:extLst>
                </a:gridCol>
                <a:gridCol w="854709">
                  <a:extLst>
                    <a:ext uri="{9D8B030D-6E8A-4147-A177-3AD203B41FA5}">
                      <a16:colId xmlns:a16="http://schemas.microsoft.com/office/drawing/2014/main" val="20004"/>
                    </a:ext>
                  </a:extLst>
                </a:gridCol>
              </a:tblGrid>
              <a:tr h="312737">
                <a:tc>
                  <a:txBody>
                    <a:bodyPr/>
                    <a:lstStyle/>
                    <a:p>
                      <a:pPr marL="168910">
                        <a:lnSpc>
                          <a:spcPct val="100000"/>
                        </a:lnSpc>
                      </a:pPr>
                      <a:r>
                        <a:rPr sz="1600" b="1" dirty="0">
                          <a:solidFill>
                            <a:srgbClr val="FFFFFF"/>
                          </a:solidFill>
                          <a:latin typeface="Calibri"/>
                          <a:cs typeface="Calibri"/>
                        </a:rPr>
                        <a:t>No</a:t>
                      </a:r>
                      <a:r>
                        <a:rPr sz="1600" b="1" spc="5" dirty="0">
                          <a:solidFill>
                            <a:srgbClr val="FFFFFF"/>
                          </a:solidFill>
                          <a:latin typeface="Calibri"/>
                          <a:cs typeface="Calibri"/>
                        </a:rPr>
                        <a:t> </a:t>
                      </a:r>
                      <a:r>
                        <a:rPr sz="1600" b="1" dirty="0">
                          <a:solidFill>
                            <a:srgbClr val="FFFFFF"/>
                          </a:solidFill>
                          <a:latin typeface="Calibri"/>
                          <a:cs typeface="Calibri"/>
                        </a:rPr>
                        <a:t>PEP</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880E"/>
                    </a:solidFill>
                  </a:tcPr>
                </a:tc>
                <a:extLst>
                  <a:ext uri="{0D108BD9-81ED-4DB2-BD59-A6C34878D82A}">
                    <a16:rowId xmlns:a16="http://schemas.microsoft.com/office/drawing/2014/main" val="10000"/>
                  </a:ext>
                </a:extLst>
              </a:tr>
            </a:tbl>
          </a:graphicData>
        </a:graphic>
      </p:graphicFrame>
      <p:sp>
        <p:nvSpPr>
          <p:cNvPr id="61500" name="object 48">
            <a:extLst>
              <a:ext uri="{FF2B5EF4-FFF2-40B4-BE49-F238E27FC236}">
                <a16:creationId xmlns:a16="http://schemas.microsoft.com/office/drawing/2014/main" id="{C0999093-FB17-4619-A0BA-BF86A28A3AF6}"/>
              </a:ext>
            </a:extLst>
          </p:cNvPr>
          <p:cNvSpPr>
            <a:spLocks/>
          </p:cNvSpPr>
          <p:nvPr/>
        </p:nvSpPr>
        <p:spPr bwMode="auto">
          <a:xfrm>
            <a:off x="2671763" y="6370638"/>
            <a:ext cx="179387" cy="254000"/>
          </a:xfrm>
          <a:custGeom>
            <a:avLst/>
            <a:gdLst>
              <a:gd name="T0" fmla="*/ 107054 w 179705"/>
              <a:gd name="T1" fmla="*/ 0 h 254634"/>
              <a:gd name="T2" fmla="*/ 12500 w 179705"/>
              <a:gd name="T3" fmla="*/ 0 h 254634"/>
              <a:gd name="T4" fmla="*/ 8198 w 179705"/>
              <a:gd name="T5" fmla="*/ 1389 h 254634"/>
              <a:gd name="T6" fmla="*/ 5086 w 179705"/>
              <a:gd name="T7" fmla="*/ 4164 h 254634"/>
              <a:gd name="T8" fmla="*/ 1951 w 179705"/>
              <a:gd name="T9" fmla="*/ 7291 h 254634"/>
              <a:gd name="T10" fmla="*/ 0 w 179705"/>
              <a:gd name="T11" fmla="*/ 10768 h 254634"/>
              <a:gd name="T12" fmla="*/ 0 w 179705"/>
              <a:gd name="T13" fmla="*/ 227108 h 254634"/>
              <a:gd name="T14" fmla="*/ 1181 w 179705"/>
              <a:gd name="T15" fmla="*/ 233007 h 254634"/>
              <a:gd name="T16" fmla="*/ 5086 w 179705"/>
              <a:gd name="T17" fmla="*/ 237877 h 254634"/>
              <a:gd name="T18" fmla="*/ 10548 w 179705"/>
              <a:gd name="T19" fmla="*/ 241342 h 254634"/>
              <a:gd name="T20" fmla="*/ 17191 w 179705"/>
              <a:gd name="T21" fmla="*/ 242381 h 254634"/>
              <a:gd name="T22" fmla="*/ 17584 w 179705"/>
              <a:gd name="T23" fmla="*/ 242381 h 254634"/>
              <a:gd name="T24" fmla="*/ 34383 w 179705"/>
              <a:gd name="T25" fmla="*/ 142031 h 254634"/>
              <a:gd name="T26" fmla="*/ 107054 w 179705"/>
              <a:gd name="T27" fmla="*/ 142031 h 254634"/>
              <a:gd name="T28" fmla="*/ 138307 w 179705"/>
              <a:gd name="T29" fmla="*/ 137864 h 254634"/>
              <a:gd name="T30" fmla="*/ 162535 w 179705"/>
              <a:gd name="T31" fmla="*/ 126054 h 254634"/>
              <a:gd name="T32" fmla="*/ 173475 w 179705"/>
              <a:gd name="T33" fmla="*/ 113202 h 254634"/>
              <a:gd name="T34" fmla="*/ 34383 w 179705"/>
              <a:gd name="T35" fmla="*/ 113202 h 254634"/>
              <a:gd name="T36" fmla="*/ 34383 w 179705"/>
              <a:gd name="T37" fmla="*/ 28827 h 254634"/>
              <a:gd name="T38" fmla="*/ 173475 w 179705"/>
              <a:gd name="T39" fmla="*/ 28827 h 254634"/>
              <a:gd name="T40" fmla="*/ 162535 w 179705"/>
              <a:gd name="T41" fmla="*/ 15977 h 254634"/>
              <a:gd name="T42" fmla="*/ 138307 w 179705"/>
              <a:gd name="T43" fmla="*/ 3810 h 254634"/>
              <a:gd name="T44" fmla="*/ 107054 w 179705"/>
              <a:gd name="T45" fmla="*/ 0 h 25463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9705" h="254634">
                <a:moveTo>
                  <a:pt x="110718" y="0"/>
                </a:moveTo>
                <a:lnTo>
                  <a:pt x="12928" y="0"/>
                </a:lnTo>
                <a:lnTo>
                  <a:pt x="8483" y="1460"/>
                </a:lnTo>
                <a:lnTo>
                  <a:pt x="5257" y="4368"/>
                </a:lnTo>
                <a:lnTo>
                  <a:pt x="2019" y="7645"/>
                </a:lnTo>
                <a:lnTo>
                  <a:pt x="0" y="11290"/>
                </a:lnTo>
                <a:lnTo>
                  <a:pt x="0" y="238124"/>
                </a:lnTo>
                <a:lnTo>
                  <a:pt x="1219" y="244309"/>
                </a:lnTo>
                <a:lnTo>
                  <a:pt x="5257" y="249415"/>
                </a:lnTo>
                <a:lnTo>
                  <a:pt x="10909" y="253047"/>
                </a:lnTo>
                <a:lnTo>
                  <a:pt x="17779" y="254139"/>
                </a:lnTo>
                <a:lnTo>
                  <a:pt x="18186" y="254139"/>
                </a:lnTo>
                <a:lnTo>
                  <a:pt x="35559" y="148920"/>
                </a:lnTo>
                <a:lnTo>
                  <a:pt x="110718" y="148920"/>
                </a:lnTo>
                <a:lnTo>
                  <a:pt x="143040" y="144551"/>
                </a:lnTo>
                <a:lnTo>
                  <a:pt x="168097" y="132168"/>
                </a:lnTo>
                <a:lnTo>
                  <a:pt x="179412" y="118694"/>
                </a:lnTo>
                <a:lnTo>
                  <a:pt x="35559" y="118694"/>
                </a:lnTo>
                <a:lnTo>
                  <a:pt x="35559" y="30225"/>
                </a:lnTo>
                <a:lnTo>
                  <a:pt x="179412" y="30225"/>
                </a:lnTo>
                <a:lnTo>
                  <a:pt x="168097" y="16751"/>
                </a:lnTo>
                <a:lnTo>
                  <a:pt x="143040" y="4000"/>
                </a:lnTo>
                <a:lnTo>
                  <a:pt x="1107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501" name="object 49">
            <a:extLst>
              <a:ext uri="{FF2B5EF4-FFF2-40B4-BE49-F238E27FC236}">
                <a16:creationId xmlns:a16="http://schemas.microsoft.com/office/drawing/2014/main" id="{02135869-1DF1-46AA-AD8C-C0A6EAA2129E}"/>
              </a:ext>
            </a:extLst>
          </p:cNvPr>
          <p:cNvSpPr>
            <a:spLocks/>
          </p:cNvSpPr>
          <p:nvPr/>
        </p:nvSpPr>
        <p:spPr bwMode="auto">
          <a:xfrm>
            <a:off x="2784475" y="6400800"/>
            <a:ext cx="80963" cy="88900"/>
          </a:xfrm>
          <a:custGeom>
            <a:avLst/>
            <a:gdLst>
              <a:gd name="T0" fmla="*/ 82477 w 80010"/>
              <a:gd name="T1" fmla="*/ 0 h 88900"/>
              <a:gd name="T2" fmla="*/ 0 w 80010"/>
              <a:gd name="T3" fmla="*/ 0 h 88900"/>
              <a:gd name="T4" fmla="*/ 23779 w 80010"/>
              <a:gd name="T5" fmla="*/ 2184 h 88900"/>
              <a:gd name="T6" fmla="*/ 40986 w 80010"/>
              <a:gd name="T7" fmla="*/ 9461 h 88900"/>
              <a:gd name="T8" fmla="*/ 52117 w 80010"/>
              <a:gd name="T9" fmla="*/ 20751 h 88900"/>
              <a:gd name="T10" fmla="*/ 57682 w 80010"/>
              <a:gd name="T11" fmla="*/ 36410 h 88900"/>
              <a:gd name="T12" fmla="*/ 58191 w 80010"/>
              <a:gd name="T13" fmla="*/ 38963 h 88900"/>
              <a:gd name="T14" fmla="*/ 58191 w 80010"/>
              <a:gd name="T15" fmla="*/ 49517 h 88900"/>
              <a:gd name="T16" fmla="*/ 23779 w 80010"/>
              <a:gd name="T17" fmla="*/ 85928 h 88900"/>
              <a:gd name="T18" fmla="*/ 0 w 80010"/>
              <a:gd name="T19" fmla="*/ 88480 h 88900"/>
              <a:gd name="T20" fmla="*/ 82477 w 80010"/>
              <a:gd name="T21" fmla="*/ 88480 h 88900"/>
              <a:gd name="T22" fmla="*/ 89061 w 80010"/>
              <a:gd name="T23" fmla="*/ 81927 h 88900"/>
              <a:gd name="T24" fmla="*/ 99177 w 80010"/>
              <a:gd name="T25" fmla="*/ 55702 h 88900"/>
              <a:gd name="T26" fmla="*/ 99177 w 80010"/>
              <a:gd name="T27" fmla="*/ 54609 h 88900"/>
              <a:gd name="T28" fmla="*/ 99684 w 80010"/>
              <a:gd name="T29" fmla="*/ 54254 h 88900"/>
              <a:gd name="T30" fmla="*/ 99684 w 80010"/>
              <a:gd name="T31" fmla="*/ 33858 h 88900"/>
              <a:gd name="T32" fmla="*/ 99177 w 80010"/>
              <a:gd name="T33" fmla="*/ 33502 h 88900"/>
              <a:gd name="T34" fmla="*/ 99177 w 80010"/>
              <a:gd name="T35" fmla="*/ 32765 h 88900"/>
              <a:gd name="T36" fmla="*/ 89061 w 80010"/>
              <a:gd name="T37" fmla="*/ 6184 h 88900"/>
              <a:gd name="T38" fmla="*/ 82477 w 80010"/>
              <a:gd name="T39" fmla="*/ 0 h 889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0010" h="88900">
                <a:moveTo>
                  <a:pt x="65862" y="0"/>
                </a:moveTo>
                <a:lnTo>
                  <a:pt x="0" y="0"/>
                </a:lnTo>
                <a:lnTo>
                  <a:pt x="18986" y="2184"/>
                </a:lnTo>
                <a:lnTo>
                  <a:pt x="32727" y="9461"/>
                </a:lnTo>
                <a:lnTo>
                  <a:pt x="41617" y="20751"/>
                </a:lnTo>
                <a:lnTo>
                  <a:pt x="46062" y="36410"/>
                </a:lnTo>
                <a:lnTo>
                  <a:pt x="46469" y="38963"/>
                </a:lnTo>
                <a:lnTo>
                  <a:pt x="46469" y="49517"/>
                </a:lnTo>
                <a:lnTo>
                  <a:pt x="18986" y="85928"/>
                </a:lnTo>
                <a:lnTo>
                  <a:pt x="0" y="88480"/>
                </a:lnTo>
                <a:lnTo>
                  <a:pt x="65862" y="88480"/>
                </a:lnTo>
                <a:lnTo>
                  <a:pt x="71120" y="81927"/>
                </a:lnTo>
                <a:lnTo>
                  <a:pt x="79197" y="55702"/>
                </a:lnTo>
                <a:lnTo>
                  <a:pt x="79197" y="54609"/>
                </a:lnTo>
                <a:lnTo>
                  <a:pt x="79603" y="54254"/>
                </a:lnTo>
                <a:lnTo>
                  <a:pt x="79603" y="33858"/>
                </a:lnTo>
                <a:lnTo>
                  <a:pt x="79197" y="33502"/>
                </a:lnTo>
                <a:lnTo>
                  <a:pt x="79197" y="32765"/>
                </a:lnTo>
                <a:lnTo>
                  <a:pt x="71120" y="6184"/>
                </a:lnTo>
                <a:lnTo>
                  <a:pt x="658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object 50">
            <a:extLst>
              <a:ext uri="{FF2B5EF4-FFF2-40B4-BE49-F238E27FC236}">
                <a16:creationId xmlns:a16="http://schemas.microsoft.com/office/drawing/2014/main" id="{4E99B63E-8390-4894-8AED-47F4E754FD38}"/>
              </a:ext>
            </a:extLst>
          </p:cNvPr>
          <p:cNvSpPr txBox="1"/>
          <p:nvPr/>
        </p:nvSpPr>
        <p:spPr>
          <a:xfrm>
            <a:off x="6273800" y="3522663"/>
            <a:ext cx="2693988" cy="554037"/>
          </a:xfrm>
          <a:prstGeom prst="rect">
            <a:avLst/>
          </a:prstGeom>
          <a:ln w="9524">
            <a:solidFill>
              <a:srgbClr val="000000"/>
            </a:solidFill>
          </a:ln>
        </p:spPr>
        <p:txBody>
          <a:bodyPr lIns="0" tIns="0" rIns="0" bIns="0">
            <a:spAutoFit/>
          </a:bodyPr>
          <a:lstStyle/>
          <a:p>
            <a:pPr marL="86992" marR="0" lvl="0" indent="0" algn="l" defTabSz="914377" rtl="0" eaLnBrk="1" fontAlgn="auto" latinLnBrk="0" hangingPunct="1">
              <a:lnSpc>
                <a:spcPct val="100000"/>
              </a:lnSpc>
              <a:spcBef>
                <a:spcPts val="0"/>
              </a:spcBef>
              <a:spcAft>
                <a:spcPts val="0"/>
              </a:spcAft>
              <a:buClrTx/>
              <a:buSzTx/>
              <a:buFontTx/>
              <a:buNone/>
              <a:tabLst/>
              <a:defRPr/>
            </a:pPr>
            <a:r>
              <a:rPr kumimoji="0" sz="1800" b="1" i="0" u="none" strike="noStrike" kern="1200" cap="none" spc="-15" normalizeH="0" baseline="0" noProof="0" dirty="0">
                <a:ln>
                  <a:noFill/>
                </a:ln>
                <a:solidFill>
                  <a:prstClr val="black"/>
                </a:solidFill>
                <a:effectLst/>
                <a:uLnTx/>
                <a:uFillTx/>
                <a:latin typeface="Calibri"/>
                <a:ea typeface="+mn-ea"/>
                <a:cs typeface="Calibri"/>
              </a:rPr>
              <a:t>HR</a:t>
            </a:r>
            <a:r>
              <a:rPr kumimoji="0" sz="1800" b="1" i="0" u="none" strike="noStrike" kern="1200" cap="none" spc="5" normalizeH="0" baseline="0" noProof="0" dirty="0">
                <a:ln>
                  <a:noFill/>
                </a:ln>
                <a:solidFill>
                  <a:prstClr val="black"/>
                </a:solidFill>
                <a:effectLst/>
                <a:uLnTx/>
                <a:uFillTx/>
                <a:latin typeface="Calibri"/>
                <a:ea typeface="+mn-ea"/>
                <a:cs typeface="Calibri"/>
              </a:rPr>
              <a:t> </a:t>
            </a:r>
            <a:r>
              <a:rPr kumimoji="0" sz="1800" b="1" i="0" u="none" strike="noStrike" kern="1200" cap="none" spc="-11" normalizeH="0" baseline="0" noProof="0" dirty="0">
                <a:ln>
                  <a:noFill/>
                </a:ln>
                <a:solidFill>
                  <a:prstClr val="black"/>
                </a:solidFill>
                <a:effectLst/>
                <a:uLnTx/>
                <a:uFillTx/>
                <a:latin typeface="Calibri"/>
                <a:ea typeface="+mn-ea"/>
                <a:cs typeface="Calibri"/>
              </a:rPr>
              <a:t>0.37</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11" normalizeH="0" baseline="0" noProof="0" dirty="0">
                <a:ln>
                  <a:noFill/>
                </a:ln>
                <a:solidFill>
                  <a:prstClr val="black"/>
                </a:solidFill>
                <a:effectLst/>
                <a:uLnTx/>
                <a:uFillTx/>
                <a:latin typeface="Calibri"/>
                <a:ea typeface="+mn-ea"/>
                <a:cs typeface="Calibri"/>
              </a:rPr>
              <a:t>(0.2</a:t>
            </a:r>
            <a:r>
              <a:rPr kumimoji="0" sz="1800" b="1" i="0" u="none" strike="noStrike" kern="1200" cap="none" spc="-15" normalizeH="0" baseline="0" noProof="0" dirty="0">
                <a:ln>
                  <a:noFill/>
                </a:ln>
                <a:solidFill>
                  <a:prstClr val="black"/>
                </a:solidFill>
                <a:effectLst/>
                <a:uLnTx/>
                <a:uFillTx/>
                <a:latin typeface="Calibri"/>
                <a:ea typeface="+mn-ea"/>
                <a:cs typeface="Calibri"/>
              </a:rPr>
              <a:t>8</a:t>
            </a:r>
            <a:r>
              <a:rPr kumimoji="0" sz="1800" b="1" i="0" u="none" strike="noStrike" kern="1200" cap="none" spc="-5" normalizeH="0" baseline="0" noProof="0" dirty="0">
                <a:ln>
                  <a:noFill/>
                </a:ln>
                <a:solidFill>
                  <a:prstClr val="black"/>
                </a:solidFill>
                <a:effectLst/>
                <a:uLnTx/>
                <a:uFillTx/>
                <a:latin typeface="Calibri"/>
                <a:ea typeface="+mn-ea"/>
                <a:cs typeface="Calibri"/>
              </a:rPr>
              <a:t>-</a:t>
            </a:r>
            <a:r>
              <a:rPr kumimoji="0" sz="1800" b="1" i="0" u="none" strike="noStrike" kern="1200" cap="none" spc="-11" normalizeH="0" baseline="0" noProof="0" dirty="0">
                <a:ln>
                  <a:noFill/>
                </a:ln>
                <a:solidFill>
                  <a:prstClr val="black"/>
                </a:solidFill>
                <a:effectLst/>
                <a:uLnTx/>
                <a:uFillTx/>
                <a:latin typeface="Calibri"/>
                <a:ea typeface="+mn-ea"/>
                <a:cs typeface="Calibri"/>
              </a:rPr>
              <a:t>0.29)</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86992" marR="0" lvl="0" indent="0" algn="l" defTabSz="914377" rtl="0" eaLnBrk="1" fontAlgn="auto" latinLnBrk="0" hangingPunct="1">
              <a:lnSpc>
                <a:spcPct val="100000"/>
              </a:lnSpc>
              <a:spcBef>
                <a:spcPts val="0"/>
              </a:spcBef>
              <a:spcAft>
                <a:spcPts val="0"/>
              </a:spcAft>
              <a:buClrTx/>
              <a:buSzTx/>
              <a:buFontTx/>
              <a:buNone/>
              <a:tabLst/>
              <a:defRPr/>
            </a:pPr>
            <a:r>
              <a:rPr kumimoji="0" sz="1800" b="1" i="0" u="none" strike="noStrike" kern="1200" cap="none" spc="-20" normalizeH="0" baseline="0" noProof="0" dirty="0">
                <a:ln>
                  <a:noFill/>
                </a:ln>
                <a:solidFill>
                  <a:prstClr val="black"/>
                </a:solidFill>
                <a:effectLst/>
                <a:uLnTx/>
                <a:uFillTx/>
                <a:latin typeface="Calibri"/>
                <a:ea typeface="+mn-ea"/>
                <a:cs typeface="Calibri"/>
              </a:rPr>
              <a:t>L</a:t>
            </a:r>
            <a:r>
              <a:rPr kumimoji="0" sz="1800" b="1" i="0" u="none" strike="noStrike" kern="1200" cap="none" spc="-11" normalizeH="0" baseline="0" noProof="0" dirty="0">
                <a:ln>
                  <a:noFill/>
                </a:ln>
                <a:solidFill>
                  <a:prstClr val="black"/>
                </a:solidFill>
                <a:effectLst/>
                <a:uLnTx/>
                <a:uFillTx/>
                <a:latin typeface="Calibri"/>
                <a:ea typeface="+mn-ea"/>
                <a:cs typeface="Calibri"/>
              </a:rPr>
              <a:t>o</a:t>
            </a:r>
            <a:r>
              <a:rPr kumimoji="0" sz="1800" b="1" i="0" u="none" strike="noStrike" kern="1200" cap="none" spc="-5" normalizeH="0" baseline="0" noProof="0" dirty="0">
                <a:ln>
                  <a:noFill/>
                </a:ln>
                <a:solidFill>
                  <a:prstClr val="black"/>
                </a:solidFill>
                <a:effectLst/>
                <a:uLnTx/>
                <a:uFillTx/>
                <a:latin typeface="Calibri"/>
                <a:ea typeface="+mn-ea"/>
                <a:cs typeface="Calibri"/>
              </a:rPr>
              <a:t>g</a:t>
            </a:r>
            <a:r>
              <a:rPr kumimoji="0" sz="1800" b="1" i="0" u="none" strike="noStrike" kern="1200" cap="none" spc="0" normalizeH="0" baseline="0" noProof="0" dirty="0">
                <a:ln>
                  <a:noFill/>
                </a:ln>
                <a:solidFill>
                  <a:prstClr val="black"/>
                </a:solidFill>
                <a:effectLst/>
                <a:uLnTx/>
                <a:uFillTx/>
                <a:latin typeface="Calibri"/>
                <a:ea typeface="+mn-ea"/>
                <a:cs typeface="Calibri"/>
              </a:rPr>
              <a:t>-</a:t>
            </a:r>
            <a:r>
              <a:rPr kumimoji="0" sz="1800" b="1" i="0" u="none" strike="noStrike" kern="1200" cap="none" spc="-40" normalizeH="0" baseline="0" noProof="0" dirty="0">
                <a:ln>
                  <a:noFill/>
                </a:ln>
                <a:solidFill>
                  <a:prstClr val="black"/>
                </a:solidFill>
                <a:effectLst/>
                <a:uLnTx/>
                <a:uFillTx/>
                <a:latin typeface="Calibri"/>
                <a:ea typeface="+mn-ea"/>
                <a:cs typeface="Calibri"/>
              </a:rPr>
              <a:t>r</a:t>
            </a:r>
            <a:r>
              <a:rPr kumimoji="0" sz="1800" b="1" i="0" u="none" strike="noStrike" kern="1200" cap="none" spc="-15" normalizeH="0" baseline="0" noProof="0" dirty="0">
                <a:ln>
                  <a:noFill/>
                </a:ln>
                <a:solidFill>
                  <a:prstClr val="black"/>
                </a:solidFill>
                <a:effectLst/>
                <a:uLnTx/>
                <a:uFillTx/>
                <a:latin typeface="Calibri"/>
                <a:ea typeface="+mn-ea"/>
                <a:cs typeface="Calibri"/>
              </a:rPr>
              <a:t>a</a:t>
            </a:r>
            <a:r>
              <a:rPr kumimoji="0" sz="1800" b="1" i="0" u="none" strike="noStrike" kern="1200" cap="none" spc="-5" normalizeH="0" baseline="0" noProof="0" dirty="0">
                <a:ln>
                  <a:noFill/>
                </a:ln>
                <a:solidFill>
                  <a:prstClr val="black"/>
                </a:solidFill>
                <a:effectLst/>
                <a:uLnTx/>
                <a:uFillTx/>
                <a:latin typeface="Calibri"/>
                <a:ea typeface="+mn-ea"/>
                <a:cs typeface="Calibri"/>
              </a:rPr>
              <a:t>n</a:t>
            </a:r>
            <a:r>
              <a:rPr kumimoji="0" sz="1800" b="1" i="0" u="none" strike="noStrike" kern="1200" cap="none" spc="-11" normalizeH="0" baseline="0" noProof="0" dirty="0">
                <a:ln>
                  <a:noFill/>
                </a:ln>
                <a:solidFill>
                  <a:prstClr val="black"/>
                </a:solidFill>
                <a:effectLst/>
                <a:uLnTx/>
                <a:uFillTx/>
                <a:latin typeface="Calibri"/>
                <a:ea typeface="+mn-ea"/>
                <a:cs typeface="Calibri"/>
              </a:rPr>
              <a:t>k</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p</a:t>
            </a:r>
            <a:r>
              <a:rPr kumimoji="0" sz="1800" b="1" i="0" u="none" strike="noStrike" kern="1200" cap="none" spc="0" normalizeH="0" baseline="0" noProof="0" dirty="0">
                <a:ln>
                  <a:noFill/>
                </a:ln>
                <a:solidFill>
                  <a:prstClr val="black"/>
                </a:solidFill>
                <a:effectLst/>
                <a:uLnTx/>
                <a:uFillTx/>
                <a:latin typeface="Calibri"/>
                <a:ea typeface="+mn-ea"/>
                <a:cs typeface="Calibri"/>
              </a:rPr>
              <a:t>-</a:t>
            </a:r>
            <a:r>
              <a:rPr kumimoji="0" sz="1800" b="1" i="0" u="none" strike="noStrike" kern="1200" cap="none" spc="-25" normalizeH="0" baseline="0" noProof="0" dirty="0">
                <a:ln>
                  <a:noFill/>
                </a:ln>
                <a:solidFill>
                  <a:prstClr val="black"/>
                </a:solidFill>
                <a:effectLst/>
                <a:uLnTx/>
                <a:uFillTx/>
                <a:latin typeface="Calibri"/>
                <a:ea typeface="+mn-ea"/>
                <a:cs typeface="Calibri"/>
              </a:rPr>
              <a:t>v</a:t>
            </a:r>
            <a:r>
              <a:rPr kumimoji="0" sz="1800" b="1" i="0" u="none" strike="noStrike" kern="1200" cap="none" spc="-15" normalizeH="0" baseline="0" noProof="0" dirty="0">
                <a:ln>
                  <a:noFill/>
                </a:ln>
                <a:solidFill>
                  <a:prstClr val="black"/>
                </a:solidFill>
                <a:effectLst/>
                <a:uLnTx/>
                <a:uFillTx/>
                <a:latin typeface="Calibri"/>
                <a:ea typeface="+mn-ea"/>
                <a:cs typeface="Calibri"/>
              </a:rPr>
              <a:t>a</a:t>
            </a:r>
            <a:r>
              <a:rPr kumimoji="0" sz="1800" b="1" i="0" u="none" strike="noStrike" kern="1200" cap="none" spc="-5" normalizeH="0" baseline="0" noProof="0" dirty="0">
                <a:ln>
                  <a:noFill/>
                </a:ln>
                <a:solidFill>
                  <a:prstClr val="black"/>
                </a:solidFill>
                <a:effectLst/>
                <a:uLnTx/>
                <a:uFillTx/>
                <a:latin typeface="Calibri"/>
                <a:ea typeface="+mn-ea"/>
                <a:cs typeface="Calibri"/>
              </a:rPr>
              <a:t>lu</a:t>
            </a:r>
            <a:r>
              <a:rPr kumimoji="0" sz="1800" b="1" i="0" u="none" strike="noStrike" kern="1200" cap="none" spc="0" normalizeH="0" baseline="0" noProof="0" dirty="0">
                <a:ln>
                  <a:noFill/>
                </a:ln>
                <a:solidFill>
                  <a:prstClr val="black"/>
                </a:solidFill>
                <a:effectLst/>
                <a:uLnTx/>
                <a:uFillTx/>
                <a:latin typeface="Calibri"/>
                <a:ea typeface="+mn-ea"/>
                <a:cs typeface="Calibri"/>
              </a:rPr>
              <a:t>e</a:t>
            </a:r>
            <a:r>
              <a:rPr kumimoji="0" sz="1800" b="1" i="0" u="none" strike="noStrike" kern="1200" cap="none" spc="-4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&lt;</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11" normalizeH="0" baseline="0" noProof="0" dirty="0">
                <a:ln>
                  <a:noFill/>
                </a:ln>
                <a:solidFill>
                  <a:prstClr val="black"/>
                </a:solidFill>
                <a:effectLst/>
                <a:uLnTx/>
                <a:uFillTx/>
                <a:latin typeface="Calibri"/>
                <a:ea typeface="+mn-ea"/>
                <a:cs typeface="Calibri"/>
              </a:rPr>
              <a:t>0.0001</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1503" name="object 51">
            <a:extLst>
              <a:ext uri="{FF2B5EF4-FFF2-40B4-BE49-F238E27FC236}">
                <a16:creationId xmlns:a16="http://schemas.microsoft.com/office/drawing/2014/main" id="{034CA504-6F72-4249-93C2-5DE819D572EC}"/>
              </a:ext>
            </a:extLst>
          </p:cNvPr>
          <p:cNvSpPr>
            <a:spLocks/>
          </p:cNvSpPr>
          <p:nvPr/>
        </p:nvSpPr>
        <p:spPr bwMode="auto">
          <a:xfrm>
            <a:off x="7975600" y="6567488"/>
            <a:ext cx="1319213" cy="180975"/>
          </a:xfrm>
          <a:custGeom>
            <a:avLst/>
            <a:gdLst>
              <a:gd name="T0" fmla="*/ 0 w 1320165"/>
              <a:gd name="T1" fmla="*/ 0 h 181609"/>
              <a:gd name="T2" fmla="*/ 1301817 w 1320165"/>
              <a:gd name="T3" fmla="*/ 0 h 181609"/>
              <a:gd name="T4" fmla="*/ 1301817 w 1320165"/>
              <a:gd name="T5" fmla="*/ 169696 h 181609"/>
              <a:gd name="T6" fmla="*/ 0 w 1320165"/>
              <a:gd name="T7" fmla="*/ 169696 h 181609"/>
              <a:gd name="T8" fmla="*/ 0 w 1320165"/>
              <a:gd name="T9" fmla="*/ 0 h 181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0165" h="181609">
                <a:moveTo>
                  <a:pt x="0" y="0"/>
                </a:moveTo>
                <a:lnTo>
                  <a:pt x="1319783" y="0"/>
                </a:lnTo>
                <a:lnTo>
                  <a:pt x="1319783" y="181355"/>
                </a:lnTo>
                <a:lnTo>
                  <a:pt x="0" y="18135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object 52">
            <a:extLst>
              <a:ext uri="{FF2B5EF4-FFF2-40B4-BE49-F238E27FC236}">
                <a16:creationId xmlns:a16="http://schemas.microsoft.com/office/drawing/2014/main" id="{35D30D9B-0DE8-44E1-B4F9-AAED5AD92395}"/>
              </a:ext>
            </a:extLst>
          </p:cNvPr>
          <p:cNvSpPr txBox="1"/>
          <p:nvPr/>
        </p:nvSpPr>
        <p:spPr>
          <a:xfrm>
            <a:off x="7748588" y="6537325"/>
            <a:ext cx="1671637" cy="276225"/>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D</a:t>
            </a:r>
            <a:r>
              <a:rPr kumimoji="0" sz="1800" b="0" i="0" u="none" strike="noStrike" kern="1200" cap="none" spc="-35" normalizeH="0" baseline="0" noProof="0" dirty="0">
                <a:ln>
                  <a:noFill/>
                </a:ln>
                <a:solidFill>
                  <a:prstClr val="black"/>
                </a:solidFill>
                <a:effectLst/>
                <a:uLnTx/>
                <a:uFillTx/>
                <a:latin typeface="Calibri"/>
                <a:ea typeface="+mn-ea"/>
                <a:cs typeface="Calibri"/>
              </a:rPr>
              <a:t>a</a:t>
            </a:r>
            <a:r>
              <a:rPr kumimoji="0" sz="1800" b="0" i="0" u="none" strike="noStrike" kern="1200" cap="none" spc="-25" normalizeH="0" baseline="0" noProof="0" dirty="0">
                <a:ln>
                  <a:noFill/>
                </a:ln>
                <a:solidFill>
                  <a:prstClr val="black"/>
                </a:solidFill>
                <a:effectLst/>
                <a:uLnTx/>
                <a:uFillTx/>
                <a:latin typeface="Calibri"/>
                <a:ea typeface="+mn-ea"/>
                <a:cs typeface="Calibri"/>
              </a:rPr>
              <a:t>y</a:t>
            </a:r>
            <a:r>
              <a:rPr kumimoji="0" sz="1800" b="0" i="0" u="none" strike="noStrike" kern="1200" cap="none" spc="0" normalizeH="0" baseline="0" noProof="0" dirty="0">
                <a:ln>
                  <a:noFill/>
                </a:ln>
                <a:solidFill>
                  <a:prstClr val="black"/>
                </a:solidFill>
                <a:effectLst/>
                <a:uLnTx/>
                <a:uFillTx/>
                <a:latin typeface="Calibri"/>
                <a:ea typeface="+mn-ea"/>
                <a:cs typeface="Calibri"/>
              </a:rPr>
              <a:t>s</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u</a:t>
            </a:r>
            <a:r>
              <a:rPr kumimoji="0" sz="1800" b="0" i="0" u="none" strike="noStrike" kern="1200" cap="none" spc="-11" normalizeH="0" baseline="0" noProof="0" dirty="0">
                <a:ln>
                  <a:noFill/>
                </a:ln>
                <a:solidFill>
                  <a:prstClr val="black"/>
                </a:solidFill>
                <a:effectLst/>
                <a:uLnTx/>
                <a:uFillTx/>
                <a:latin typeface="Calibri"/>
                <a:ea typeface="+mn-ea"/>
                <a:cs typeface="Calibri"/>
              </a:rPr>
              <a:t>n</a:t>
            </a:r>
            <a:r>
              <a:rPr kumimoji="0" sz="1800" b="0" i="0" u="none" strike="noStrike" kern="1200" cap="none" spc="-15" normalizeH="0" baseline="0" noProof="0" dirty="0">
                <a:ln>
                  <a:noFill/>
                </a:ln>
                <a:solidFill>
                  <a:prstClr val="black"/>
                </a:solidFill>
                <a:effectLst/>
                <a:uLnTx/>
                <a:uFillTx/>
                <a:latin typeface="Calibri"/>
                <a:ea typeface="+mn-ea"/>
                <a:cs typeface="Calibri"/>
              </a:rPr>
              <a:t>t</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l</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f</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51" normalizeH="0" baseline="0" noProof="0" dirty="0">
                <a:ln>
                  <a:noFill/>
                </a:ln>
                <a:solidFill>
                  <a:prstClr val="black"/>
                </a:solidFill>
                <a:effectLst/>
                <a:uLnTx/>
                <a:uFillTx/>
                <a:latin typeface="Calibri"/>
                <a:ea typeface="+mn-ea"/>
                <a:cs typeface="Calibri"/>
              </a:rPr>
              <a:t>r</a:t>
            </a:r>
            <a:r>
              <a:rPr kumimoji="0" sz="1800" b="0" i="0" u="none" strike="noStrike" kern="1200" cap="none" spc="-20" normalizeH="0" baseline="0" noProof="0" dirty="0">
                <a:ln>
                  <a:noFill/>
                </a:ln>
                <a:solidFill>
                  <a:prstClr val="black"/>
                </a:solidFill>
                <a:effectLst/>
                <a:uLnTx/>
                <a:uFillTx/>
                <a:latin typeface="Calibri"/>
                <a:ea typeface="+mn-ea"/>
                <a:cs typeface="Calibri"/>
              </a:rPr>
              <a:t>s</a:t>
            </a:r>
            <a:r>
              <a:rPr kumimoji="0" sz="1800" b="0" i="0" u="none" strike="noStrike" kern="1200" cap="none" spc="-11" normalizeH="0" baseline="0" noProof="0" dirty="0">
                <a:ln>
                  <a:noFill/>
                </a:ln>
                <a:solidFill>
                  <a:prstClr val="black"/>
                </a:solidFill>
                <a:effectLst/>
                <a:uLnTx/>
                <a:uFillTx/>
                <a:latin typeface="Calibri"/>
                <a:ea typeface="+mn-ea"/>
                <a:cs typeface="Calibri"/>
              </a:rPr>
              <a:t>t</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S</a:t>
            </a:r>
            <a:r>
              <a:rPr kumimoji="0" sz="1800" b="0" i="0" u="none" strike="noStrike" kern="1200" cap="none" spc="-5" normalizeH="0" baseline="0" noProof="0" dirty="0">
                <a:ln>
                  <a:noFill/>
                </a:ln>
                <a:solidFill>
                  <a:prstClr val="black"/>
                </a:solidFill>
                <a:effectLst/>
                <a:uLnTx/>
                <a:uFillTx/>
                <a:latin typeface="Calibri"/>
                <a:ea typeface="+mn-ea"/>
                <a:cs typeface="Calibri"/>
              </a:rPr>
              <a:t>TI</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1505" name="object 53">
            <a:extLst>
              <a:ext uri="{FF2B5EF4-FFF2-40B4-BE49-F238E27FC236}">
                <a16:creationId xmlns:a16="http://schemas.microsoft.com/office/drawing/2014/main" id="{9E6936AA-397E-4C3E-A5A2-E6A2AAD937B5}"/>
              </a:ext>
            </a:extLst>
          </p:cNvPr>
          <p:cNvSpPr>
            <a:spLocks/>
          </p:cNvSpPr>
          <p:nvPr/>
        </p:nvSpPr>
        <p:spPr bwMode="auto">
          <a:xfrm>
            <a:off x="5505450" y="3625850"/>
            <a:ext cx="374650" cy="2397125"/>
          </a:xfrm>
          <a:custGeom>
            <a:avLst/>
            <a:gdLst>
              <a:gd name="T0" fmla="*/ 0 w 375285"/>
              <a:gd name="T1" fmla="*/ 0 h 2397760"/>
              <a:gd name="T2" fmla="*/ 363033 w 375285"/>
              <a:gd name="T3" fmla="*/ 0 h 2397760"/>
              <a:gd name="T4" fmla="*/ 363033 w 375285"/>
              <a:gd name="T5" fmla="*/ 2385216 h 2397760"/>
              <a:gd name="T6" fmla="*/ 0 w 375285"/>
              <a:gd name="T7" fmla="*/ 2385216 h 2397760"/>
              <a:gd name="T8" fmla="*/ 0 w 375285"/>
              <a:gd name="T9" fmla="*/ 0 h 23977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5285" h="2397760">
                <a:moveTo>
                  <a:pt x="0" y="0"/>
                </a:moveTo>
                <a:lnTo>
                  <a:pt x="374903" y="0"/>
                </a:lnTo>
                <a:lnTo>
                  <a:pt x="374903" y="2397251"/>
                </a:lnTo>
                <a:lnTo>
                  <a:pt x="0" y="23972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object 54">
            <a:extLst>
              <a:ext uri="{FF2B5EF4-FFF2-40B4-BE49-F238E27FC236}">
                <a16:creationId xmlns:a16="http://schemas.microsoft.com/office/drawing/2014/main" id="{5C07C32C-EB11-4458-8E22-2674BC87F11C}"/>
              </a:ext>
            </a:extLst>
          </p:cNvPr>
          <p:cNvSpPr txBox="1"/>
          <p:nvPr/>
        </p:nvSpPr>
        <p:spPr>
          <a:xfrm>
            <a:off x="5578929" y="3884934"/>
            <a:ext cx="276999" cy="2008505"/>
          </a:xfrm>
          <a:prstGeom prst="rect">
            <a:avLst/>
          </a:prstGeom>
        </p:spPr>
        <p:txBody>
          <a:bodyPr vert="vert270"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800" b="0" i="0" u="none" strike="noStrike" kern="1200" cap="none" spc="-11" normalizeH="0" baseline="0" noProof="0" dirty="0">
                <a:ln>
                  <a:noFill/>
                </a:ln>
                <a:solidFill>
                  <a:prstClr val="black"/>
                </a:solidFill>
                <a:effectLst/>
                <a:uLnTx/>
                <a:uFillTx/>
                <a:latin typeface="Calibri"/>
                <a:ea typeface="+mn-ea"/>
                <a:cs typeface="Calibri"/>
              </a:rPr>
              <a:t>P</a:t>
            </a:r>
            <a:r>
              <a:rPr kumimoji="0" sz="1800" b="0" i="0" u="none" strike="noStrike" kern="1200" cap="none" spc="-31" normalizeH="0" baseline="0" noProof="0" dirty="0">
                <a:ln>
                  <a:noFill/>
                </a:ln>
                <a:solidFill>
                  <a:prstClr val="black"/>
                </a:solidFill>
                <a:effectLst/>
                <a:uLnTx/>
                <a:uFillTx/>
                <a:latin typeface="Calibri"/>
                <a:ea typeface="+mn-ea"/>
                <a:cs typeface="Calibri"/>
              </a:rPr>
              <a:t>r</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0" normalizeH="0" baseline="0" noProof="0" dirty="0">
                <a:ln>
                  <a:noFill/>
                </a:ln>
                <a:solidFill>
                  <a:prstClr val="black"/>
                </a:solidFill>
                <a:effectLst/>
                <a:uLnTx/>
                <a:uFillTx/>
                <a:latin typeface="Calibri"/>
                <a:ea typeface="+mn-ea"/>
                <a:cs typeface="Calibri"/>
              </a:rPr>
              <a:t>bab</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11" normalizeH="0" baseline="0" noProof="0" dirty="0">
                <a:ln>
                  <a:noFill/>
                </a:ln>
                <a:solidFill>
                  <a:prstClr val="black"/>
                </a:solidFill>
                <a:effectLst/>
                <a:uLnTx/>
                <a:uFillTx/>
                <a:latin typeface="Calibri"/>
                <a:ea typeface="+mn-ea"/>
                <a:cs typeface="Calibri"/>
              </a:rPr>
              <a:t>l</a:t>
            </a:r>
            <a:r>
              <a:rPr kumimoji="0" sz="1800" b="0" i="0" u="none" strike="noStrike" kern="1200" cap="none" spc="-5" normalizeH="0" baseline="0" noProof="0" dirty="0">
                <a:ln>
                  <a:noFill/>
                </a:ln>
                <a:solidFill>
                  <a:prstClr val="black"/>
                </a:solidFill>
                <a:effectLst/>
                <a:uLnTx/>
                <a:uFillTx/>
                <a:latin typeface="Calibri"/>
                <a:ea typeface="+mn-ea"/>
                <a:cs typeface="Calibri"/>
              </a:rPr>
              <a:t>it</a:t>
            </a:r>
            <a:r>
              <a:rPr kumimoji="0" sz="1800" b="0" i="0" u="none" strike="noStrike" kern="1200" cap="none" spc="0" normalizeH="0" baseline="0" noProof="0" dirty="0">
                <a:ln>
                  <a:noFill/>
                </a:ln>
                <a:solidFill>
                  <a:prstClr val="black"/>
                </a:solidFill>
                <a:effectLst/>
                <a:uLnTx/>
                <a:uFillTx/>
                <a:latin typeface="Calibri"/>
                <a:ea typeface="+mn-ea"/>
                <a:cs typeface="Calibri"/>
              </a:rPr>
              <a:t>y</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0" normalizeH="0" baseline="0" noProof="0" dirty="0">
                <a:ln>
                  <a:noFill/>
                </a:ln>
                <a:solidFill>
                  <a:prstClr val="black"/>
                </a:solidFill>
                <a:effectLst/>
                <a:uLnTx/>
                <a:uFillTx/>
                <a:latin typeface="Calibri"/>
                <a:ea typeface="+mn-ea"/>
                <a:cs typeface="Calibri"/>
              </a:rPr>
              <a:t>f f</a:t>
            </a:r>
            <a:r>
              <a:rPr kumimoji="0" sz="1800" b="0" i="0" u="none" strike="noStrike" kern="1200" cap="none" spc="-5" normalizeH="0" baseline="0" noProof="0" dirty="0">
                <a:ln>
                  <a:noFill/>
                </a:ln>
                <a:solidFill>
                  <a:prstClr val="black"/>
                </a:solidFill>
                <a:effectLst/>
                <a:uLnTx/>
                <a:uFillTx/>
                <a:latin typeface="Calibri"/>
                <a:ea typeface="+mn-ea"/>
                <a:cs typeface="Calibri"/>
              </a:rPr>
              <a:t>i</a:t>
            </a:r>
            <a:r>
              <a:rPr kumimoji="0" sz="1800" b="0" i="0" u="none" strike="noStrike" kern="1200" cap="none" spc="-40" normalizeH="0" baseline="0" noProof="0" dirty="0">
                <a:ln>
                  <a:noFill/>
                </a:ln>
                <a:solidFill>
                  <a:prstClr val="black"/>
                </a:solidFill>
                <a:effectLst/>
                <a:uLnTx/>
                <a:uFillTx/>
                <a:latin typeface="Calibri"/>
                <a:ea typeface="+mn-ea"/>
                <a:cs typeface="Calibri"/>
              </a:rPr>
              <a:t>r</a:t>
            </a:r>
            <a:r>
              <a:rPr kumimoji="0" sz="1800" b="0" i="0" u="none" strike="noStrike" kern="1200" cap="none" spc="-20"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t</a:t>
            </a:r>
            <a:r>
              <a:rPr kumimoji="0" sz="1800" b="0" i="0" u="none" strike="noStrike" kern="1200" cap="none" spc="11"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S</a:t>
            </a:r>
            <a:r>
              <a:rPr kumimoji="0" sz="1800" b="0" i="0" u="none" strike="noStrike" kern="1200" cap="none" spc="-5" normalizeH="0" baseline="0" noProof="0" dirty="0">
                <a:ln>
                  <a:noFill/>
                </a:ln>
                <a:solidFill>
                  <a:prstClr val="black"/>
                </a:solidFill>
                <a:effectLst/>
                <a:uLnTx/>
                <a:uFillTx/>
                <a:latin typeface="Calibri"/>
                <a:ea typeface="+mn-ea"/>
                <a:cs typeface="Calibri"/>
              </a:rPr>
              <a:t>T</a:t>
            </a:r>
            <a:r>
              <a:rPr kumimoji="0" sz="1800" b="0" i="0" u="none" strike="noStrike" kern="1200" cap="none" spc="0" normalizeH="0" baseline="0" noProof="0" dirty="0">
                <a:ln>
                  <a:noFill/>
                </a:ln>
                <a:solidFill>
                  <a:prstClr val="black"/>
                </a:solidFill>
                <a:effectLst/>
                <a:uLnTx/>
                <a:uFillTx/>
                <a:latin typeface="Calibri"/>
                <a:ea typeface="+mn-ea"/>
                <a:cs typeface="Calibri"/>
              </a:rPr>
              <a:t>I</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61507" name="object 55">
            <a:extLst>
              <a:ext uri="{FF2B5EF4-FFF2-40B4-BE49-F238E27FC236}">
                <a16:creationId xmlns:a16="http://schemas.microsoft.com/office/drawing/2014/main" id="{4D507564-1DF0-4210-BF35-654F7573CA9D}"/>
              </a:ext>
            </a:extLst>
          </p:cNvPr>
          <p:cNvSpPr txBox="1">
            <a:spLocks noChangeArrowheads="1"/>
          </p:cNvSpPr>
          <p:nvPr/>
        </p:nvSpPr>
        <p:spPr bwMode="auto">
          <a:xfrm>
            <a:off x="1195388" y="3160713"/>
            <a:ext cx="4159250" cy="2811462"/>
          </a:xfrm>
          <a:prstGeom prst="rect">
            <a:avLst/>
          </a:prstGeom>
          <a:solidFill>
            <a:srgbClr val="DAE2F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88900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889000" marR="0" lvl="0" indent="0" algn="l" defTabSz="912813"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DoxyPEP Results</a:t>
            </a:r>
            <a:endParaRPr kumimoji="0" lang="en-US" altLang="en-US" sz="2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889000" marR="0" lvl="0" indent="0" algn="l" defTabSz="912813" rtl="0" eaLnBrk="1" fontAlgn="base" latinLnBrk="0" hangingPunct="1">
              <a:lnSpc>
                <a:spcPct val="100000"/>
              </a:lnSpc>
              <a:spcBef>
                <a:spcPts val="50"/>
              </a:spcBef>
              <a:spcAft>
                <a:spcPct val="0"/>
              </a:spcAft>
              <a:buClrTx/>
              <a:buSzTx/>
              <a:buFontTx/>
              <a:buNone/>
              <a:tabLst/>
              <a:defRPr/>
            </a:pPr>
            <a:endParaRPr kumimoji="0" lang="en-US" altLang="en-US" sz="21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889000" marR="0" lvl="0" indent="0" algn="l" defTabSz="912813" rtl="0" eaLnBrk="1" fontAlgn="base" latinLnBrk="0" hangingPunct="1">
              <a:lnSpc>
                <a:spcPts val="2388"/>
              </a:lnSpc>
              <a:spcBef>
                <a:spcPct val="0"/>
              </a:spcBef>
              <a:spcAft>
                <a:spcPct val="0"/>
              </a:spcAft>
              <a:buClrTx/>
              <a:buSzTx/>
              <a:buFont typeface="Arial" panose="020B0604020202020204" pitchFamily="34" charset="0"/>
              <a:buChar char="•"/>
              <a:tabLst/>
              <a:defRPr/>
            </a:pPr>
            <a:r>
              <a:rPr kumimoji="0" lang="en-US" altLang="en-US" sz="21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Overall 65% </a:t>
            </a: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21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reduction in bacterial STIs each quarter</a:t>
            </a:r>
            <a:endParaRPr kumimoji="0" lang="en-US" altLang="en-US" sz="2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889000" marR="0" lvl="0" indent="0" algn="l" defTabSz="912813" rtl="0" eaLnBrk="1" fontAlgn="base" latinLnBrk="0" hangingPunct="1">
              <a:lnSpc>
                <a:spcPts val="2338"/>
              </a:lnSpc>
              <a:spcBef>
                <a:spcPct val="0"/>
              </a:spcBef>
              <a:spcAft>
                <a:spcPct val="0"/>
              </a:spcAft>
              <a:buClrTx/>
              <a:buSzTx/>
              <a:buFont typeface="Arial" panose="020B0604020202020204" pitchFamily="34" charset="0"/>
              <a:buChar char="•"/>
              <a:tabLst/>
              <a:defRPr/>
            </a:pPr>
            <a:r>
              <a:rPr kumimoji="0" lang="en-US" altLang="en-US" sz="21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80% </a:t>
            </a:r>
            <a:r>
              <a:rPr kumimoji="0" lang="en-US" altLang="en-US" sz="2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1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chlamydia &amp; syphilis</a:t>
            </a:r>
            <a:endParaRPr kumimoji="0" lang="en-US" altLang="en-US" sz="21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a:p>
            <a:pPr marL="889000" marR="0" lvl="0" indent="0" algn="l" defTabSz="912813" rtl="0" eaLnBrk="1" fontAlgn="base" latinLnBrk="0" hangingPunct="1">
              <a:lnSpc>
                <a:spcPts val="2400"/>
              </a:lnSpc>
              <a:spcBef>
                <a:spcPct val="0"/>
              </a:spcBef>
              <a:spcAft>
                <a:spcPct val="0"/>
              </a:spcAft>
              <a:buClrTx/>
              <a:buSzTx/>
              <a:buFont typeface="Arial" panose="020B0604020202020204" pitchFamily="34" charset="0"/>
              <a:buChar char="•"/>
              <a:tabLst/>
              <a:defRPr/>
            </a:pPr>
            <a:r>
              <a:rPr kumimoji="0" lang="en-US" altLang="en-US" sz="21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 50% </a:t>
            </a:r>
            <a:r>
              <a:rPr kumimoji="0" lang="en-US" altLang="en-US" sz="21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1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gonorrhea</a:t>
            </a:r>
            <a:endParaRPr kumimoji="0" lang="en-US" altLang="en-US" sz="2100" b="0"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endParaRPr>
          </a:p>
          <a:p>
            <a:pPr marL="889000" marR="0" lvl="0" indent="0" algn="l" defTabSz="912813" rtl="0" eaLnBrk="1" fontAlgn="base" latinLnBrk="0" hangingPunct="1">
              <a:lnSpc>
                <a:spcPts val="2400"/>
              </a:lnSpc>
              <a:spcBef>
                <a:spcPts val="75"/>
              </a:spcBef>
              <a:spcAft>
                <a:spcPct val="0"/>
              </a:spcAft>
              <a:buClrTx/>
              <a:buSzTx/>
              <a:buFont typeface="Arial" panose="020B0604020202020204" pitchFamily="34" charset="0"/>
              <a:buChar char="•"/>
              <a:tabLst/>
              <a:defRPr/>
            </a:pPr>
            <a:r>
              <a:rPr kumimoji="0" lang="en-US" altLang="en-US" sz="21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Effectiveness independent of HIV serostatus</a:t>
            </a:r>
            <a:endParaRPr kumimoji="0" lang="en-US" altLang="en-US" sz="21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aphicFrame>
        <p:nvGraphicFramePr>
          <p:cNvPr id="21" name="object 21">
            <a:extLst>
              <a:ext uri="{FF2B5EF4-FFF2-40B4-BE49-F238E27FC236}">
                <a16:creationId xmlns:a16="http://schemas.microsoft.com/office/drawing/2014/main" id="{C85144D0-90EE-4658-8EC3-D24FFF6AA1F1}"/>
              </a:ext>
            </a:extLst>
          </p:cNvPr>
          <p:cNvGraphicFramePr>
            <a:graphicFrameLocks noGrp="1"/>
          </p:cNvGraphicFramePr>
          <p:nvPr/>
        </p:nvGraphicFramePr>
        <p:xfrm>
          <a:off x="7448550" y="920750"/>
          <a:ext cx="4246562" cy="547688"/>
        </p:xfrm>
        <a:graphic>
          <a:graphicData uri="http://schemas.openxmlformats.org/drawingml/2006/table">
            <a:tbl>
              <a:tblPr firstRow="1" bandRow="1">
                <a:tableStyleId>{2D5ABB26-0587-4C30-8999-92F81FD0307C}</a:tableStyleId>
              </a:tblPr>
              <a:tblGrid>
                <a:gridCol w="951361">
                  <a:extLst>
                    <a:ext uri="{9D8B030D-6E8A-4147-A177-3AD203B41FA5}">
                      <a16:colId xmlns:a16="http://schemas.microsoft.com/office/drawing/2014/main" val="20000"/>
                    </a:ext>
                  </a:extLst>
                </a:gridCol>
                <a:gridCol w="808507">
                  <a:extLst>
                    <a:ext uri="{9D8B030D-6E8A-4147-A177-3AD203B41FA5}">
                      <a16:colId xmlns:a16="http://schemas.microsoft.com/office/drawing/2014/main" val="20001"/>
                    </a:ext>
                  </a:extLst>
                </a:gridCol>
                <a:gridCol w="835015">
                  <a:extLst>
                    <a:ext uri="{9D8B030D-6E8A-4147-A177-3AD203B41FA5}">
                      <a16:colId xmlns:a16="http://schemas.microsoft.com/office/drawing/2014/main" val="20002"/>
                    </a:ext>
                  </a:extLst>
                </a:gridCol>
                <a:gridCol w="802366">
                  <a:extLst>
                    <a:ext uri="{9D8B030D-6E8A-4147-A177-3AD203B41FA5}">
                      <a16:colId xmlns:a16="http://schemas.microsoft.com/office/drawing/2014/main" val="20003"/>
                    </a:ext>
                  </a:extLst>
                </a:gridCol>
                <a:gridCol w="849313">
                  <a:extLst>
                    <a:ext uri="{9D8B030D-6E8A-4147-A177-3AD203B41FA5}">
                      <a16:colId xmlns:a16="http://schemas.microsoft.com/office/drawing/2014/main" val="20004"/>
                    </a:ext>
                  </a:extLst>
                </a:gridCol>
              </a:tblGrid>
              <a:tr h="547688">
                <a:tc>
                  <a:txBody>
                    <a:bodyPr/>
                    <a:lstStyle/>
                    <a:p>
                      <a:pPr marL="74930">
                        <a:lnSpc>
                          <a:spcPct val="100000"/>
                        </a:lnSpc>
                      </a:pPr>
                      <a:r>
                        <a:rPr sz="1600" b="1" dirty="0">
                          <a:solidFill>
                            <a:srgbClr val="FFFFFF"/>
                          </a:solidFill>
                          <a:latin typeface="Calibri"/>
                          <a:cs typeface="Calibri"/>
                        </a:rPr>
                        <a:t>D</a:t>
                      </a:r>
                      <a:r>
                        <a:rPr sz="1600" b="1" spc="-30" dirty="0">
                          <a:solidFill>
                            <a:srgbClr val="FFFFFF"/>
                          </a:solidFill>
                          <a:latin typeface="Calibri"/>
                          <a:cs typeface="Calibri"/>
                        </a:rPr>
                        <a:t>o</a:t>
                      </a:r>
                      <a:r>
                        <a:rPr sz="1600" b="1" spc="-5" dirty="0">
                          <a:solidFill>
                            <a:srgbClr val="FFFFFF"/>
                          </a:solidFill>
                          <a:latin typeface="Calibri"/>
                          <a:cs typeface="Calibri"/>
                        </a:rPr>
                        <a:t>x</a:t>
                      </a:r>
                      <a:r>
                        <a:rPr sz="1600" b="1" dirty="0">
                          <a:solidFill>
                            <a:srgbClr val="FFFFFF"/>
                          </a:solidFill>
                          <a:latin typeface="Calibri"/>
                          <a:cs typeface="Calibri"/>
                        </a:rPr>
                        <a:t>y</a:t>
                      </a:r>
                      <a:r>
                        <a:rPr sz="1600" b="1" spc="20" dirty="0">
                          <a:solidFill>
                            <a:srgbClr val="FFFFFF"/>
                          </a:solidFill>
                          <a:latin typeface="Calibri"/>
                          <a:cs typeface="Calibri"/>
                        </a:rPr>
                        <a:t> </a:t>
                      </a:r>
                      <a:r>
                        <a:rPr sz="1600" b="1" dirty="0">
                          <a:solidFill>
                            <a:srgbClr val="FFFFFF"/>
                          </a:solidFill>
                          <a:latin typeface="Calibri"/>
                          <a:cs typeface="Calibri"/>
                        </a:rPr>
                        <a:t>PEP</a:t>
                      </a:r>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471C4"/>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471C4"/>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471C4"/>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471C4"/>
                    </a:solidFill>
                  </a:tcPr>
                </a:tc>
                <a:tc>
                  <a:txBody>
                    <a:bodyPr/>
                    <a:lstStyle/>
                    <a:p>
                      <a:endParaRPr sz="16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471C4"/>
                    </a:solidFill>
                  </a:tcPr>
                </a:tc>
                <a:extLst>
                  <a:ext uri="{0D108BD9-81ED-4DB2-BD59-A6C34878D82A}">
                    <a16:rowId xmlns:a16="http://schemas.microsoft.com/office/drawing/2014/main" val="10000"/>
                  </a:ext>
                </a:extLst>
              </a:tr>
            </a:tbl>
          </a:graphicData>
        </a:graphic>
      </p:graphicFrame>
      <p:sp>
        <p:nvSpPr>
          <p:cNvPr id="61522" name="ZoneTexte 9">
            <a:extLst>
              <a:ext uri="{FF2B5EF4-FFF2-40B4-BE49-F238E27FC236}">
                <a16:creationId xmlns:a16="http://schemas.microsoft.com/office/drawing/2014/main" id="{2793B523-CAA3-4FA1-921E-6BA70AB30A9F}"/>
              </a:ext>
            </a:extLst>
          </p:cNvPr>
          <p:cNvSpPr txBox="1">
            <a:spLocks noChangeArrowheads="1"/>
          </p:cNvSpPr>
          <p:nvPr/>
        </p:nvSpPr>
        <p:spPr bwMode="auto">
          <a:xfrm>
            <a:off x="1152525" y="6312204"/>
            <a:ext cx="4202113" cy="369332"/>
          </a:xfrm>
          <a:prstGeom prst="rect">
            <a:avLst/>
          </a:prstGeom>
          <a:solidFill>
            <a:schemeClr val="bg1"/>
          </a:solidFill>
          <a:ln>
            <a:noFill/>
          </a:ln>
        </p:spPr>
        <p:txBody>
          <a:bodyPr wrap="square">
            <a:spAutoFit/>
          </a:bodyPr>
          <a:lstStyle>
            <a:lvl1pPr defTabSz="912813">
              <a:spcBef>
                <a:spcPct val="20000"/>
              </a:spcBef>
              <a:defRPr>
                <a:solidFill>
                  <a:schemeClr val="tx1"/>
                </a:solidFill>
                <a:latin typeface="Calibri" panose="020F0502020204030204" pitchFamily="34" charset="0"/>
              </a:defRPr>
            </a:lvl1pPr>
            <a:lvl2pPr marL="742950" indent="-285750" defTabSz="912813">
              <a:spcBef>
                <a:spcPct val="20000"/>
              </a:spcBef>
              <a:defRPr>
                <a:solidFill>
                  <a:schemeClr val="tx1"/>
                </a:solidFill>
                <a:latin typeface="Calibri" panose="020F0502020204030204" pitchFamily="34" charset="0"/>
              </a:defRPr>
            </a:lvl2pPr>
            <a:lvl3pPr marL="1143000" indent="-228600" defTabSz="912813">
              <a:spcBef>
                <a:spcPct val="20000"/>
              </a:spcBef>
              <a:defRPr>
                <a:solidFill>
                  <a:schemeClr val="tx1"/>
                </a:solidFill>
                <a:latin typeface="Calibri" panose="020F0502020204030204" pitchFamily="34" charset="0"/>
              </a:defRPr>
            </a:lvl3pPr>
            <a:lvl4pPr marL="1600200" indent="-228600" defTabSz="912813">
              <a:spcBef>
                <a:spcPct val="20000"/>
              </a:spcBef>
              <a:defRPr>
                <a:solidFill>
                  <a:schemeClr val="tx1"/>
                </a:solidFill>
                <a:latin typeface="Calibri" panose="020F0502020204030204" pitchFamily="34" charset="0"/>
              </a:defRPr>
            </a:lvl4pPr>
            <a:lvl5pPr marL="2057400" indent="-228600" defTabSz="912813">
              <a:spcBef>
                <a:spcPct val="20000"/>
              </a:spcBef>
              <a:defRPr>
                <a:solidFill>
                  <a:schemeClr val="tx1"/>
                </a:solidFill>
                <a:latin typeface="Calibri" panose="020F0502020204030204" pitchFamily="34" charset="0"/>
              </a:defRPr>
            </a:lvl5pPr>
            <a:lvl6pPr marL="2514600" indent="-228600" defTabSz="912813" eaLnBrk="0" fontAlgn="base" hangingPunct="0">
              <a:spcBef>
                <a:spcPct val="20000"/>
              </a:spcBef>
              <a:spcAft>
                <a:spcPct val="0"/>
              </a:spcAft>
              <a:defRPr>
                <a:solidFill>
                  <a:schemeClr val="tx1"/>
                </a:solidFill>
                <a:latin typeface="Calibri" panose="020F0502020204030204" pitchFamily="34" charset="0"/>
              </a:defRPr>
            </a:lvl6pPr>
            <a:lvl7pPr marL="2971800" indent="-228600" defTabSz="912813" eaLnBrk="0" fontAlgn="base" hangingPunct="0">
              <a:spcBef>
                <a:spcPct val="20000"/>
              </a:spcBef>
              <a:spcAft>
                <a:spcPct val="0"/>
              </a:spcAft>
              <a:defRPr>
                <a:solidFill>
                  <a:schemeClr val="tx1"/>
                </a:solidFill>
                <a:latin typeface="Calibri" panose="020F0502020204030204" pitchFamily="34" charset="0"/>
              </a:defRPr>
            </a:lvl7pPr>
            <a:lvl8pPr marL="3429000" indent="-228600" defTabSz="912813" eaLnBrk="0" fontAlgn="base" hangingPunct="0">
              <a:spcBef>
                <a:spcPct val="20000"/>
              </a:spcBef>
              <a:spcAft>
                <a:spcPct val="0"/>
              </a:spcAft>
              <a:defRPr>
                <a:solidFill>
                  <a:schemeClr val="tx1"/>
                </a:solidFill>
                <a:latin typeface="Calibri" panose="020F0502020204030204" pitchFamily="34" charset="0"/>
              </a:defRPr>
            </a:lvl8pPr>
            <a:lvl9pPr marL="3886200" indent="-228600" defTabSz="912813" eaLnBrk="0" fontAlgn="base" hangingPunct="0">
              <a:spcBef>
                <a:spcPct val="20000"/>
              </a:spcBef>
              <a:spcAft>
                <a:spcPct val="0"/>
              </a:spcAft>
              <a:defRPr>
                <a:solidFill>
                  <a:schemeClr val="tx1"/>
                </a:solidFill>
                <a:latin typeface="Calibri" panose="020F050202020403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alt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Luetkemeyer et al NEJM 2023</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3">
            <a:extLst>
              <a:ext uri="{FF2B5EF4-FFF2-40B4-BE49-F238E27FC236}">
                <a16:creationId xmlns:a16="http://schemas.microsoft.com/office/drawing/2014/main" id="{52CABA7B-AD82-40AA-A882-3C792428C95E}"/>
              </a:ext>
            </a:extLst>
          </p:cNvPr>
          <p:cNvSpPr>
            <a:spLocks noChangeArrowheads="1"/>
          </p:cNvSpPr>
          <p:nvPr/>
        </p:nvSpPr>
        <p:spPr bwMode="auto">
          <a:xfrm>
            <a:off x="914400" y="76200"/>
            <a:ext cx="10134600" cy="11430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rgbClr val="E1F2F3"/>
          </a:solidFill>
          <a:ln w="9525">
            <a:solidFill>
              <a:schemeClr val="tx1"/>
            </a:solidFill>
            <a:round/>
            <a:headEnd/>
            <a:tailEnd/>
          </a:ln>
        </p:spPr>
        <p:txBody>
          <a:bodyPr lIns="0" tIns="0" rIns="0" bIns="0" anchor="ctr" anchorCtr="1"/>
          <a:lstStyle>
            <a:lvl1pPr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3200">
                <a:solidFill>
                  <a:schemeClr val="tx1"/>
                </a:solidFill>
                <a:latin typeface="Arial" panose="020B0604020202020204" pitchFamily="34" charset="0"/>
              </a:defRPr>
            </a:lvl1pPr>
            <a:lvl2pPr marL="742950" indent="-28575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800">
                <a:solidFill>
                  <a:schemeClr val="tx1"/>
                </a:solidFill>
                <a:latin typeface="Arial" panose="020B0604020202020204" pitchFamily="34" charset="0"/>
              </a:defRPr>
            </a:lvl2pPr>
            <a:lvl3pPr marL="11430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Arial" panose="020B0604020202020204" pitchFamily="34" charset="0"/>
              </a:defRPr>
            </a:lvl3pPr>
            <a:lvl4pPr marL="16002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4pPr>
            <a:lvl5pPr marL="20574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5pPr>
            <a:lvl6pPr marL="25146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6pPr>
            <a:lvl7pPr marL="29718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7pPr>
            <a:lvl8pPr marL="34290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8pPr>
            <a:lvl9pPr marL="38862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9pPr>
          </a:lstStyle>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r>
              <a:rPr kumimoji="0" lang="en-US" altLang="fr-FR" sz="4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rPr>
              <a:t>ANRS DOXYVAC among MSM on PrEP</a:t>
            </a: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r>
              <a:rPr kumimoji="0" lang="en-US" altLang="fr-FR" sz="4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rPr>
              <a:t>Time to First CT or Syphilis Infection</a:t>
            </a: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endParaRPr>
          </a:p>
        </p:txBody>
      </p:sp>
      <p:sp>
        <p:nvSpPr>
          <p:cNvPr id="63491" name="Text Box 6">
            <a:extLst>
              <a:ext uri="{FF2B5EF4-FFF2-40B4-BE49-F238E27FC236}">
                <a16:creationId xmlns:a16="http://schemas.microsoft.com/office/drawing/2014/main" id="{73301AE6-F963-458A-8876-4334460101C6}"/>
              </a:ext>
            </a:extLst>
          </p:cNvPr>
          <p:cNvSpPr txBox="1">
            <a:spLocks noChangeArrowheads="1"/>
          </p:cNvSpPr>
          <p:nvPr/>
        </p:nvSpPr>
        <p:spPr bwMode="auto">
          <a:xfrm>
            <a:off x="228600" y="1430338"/>
            <a:ext cx="3368675"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 interaction between Doxy PEP and 4CMenB vaccine (p=0.83)</a:t>
            </a: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Median follow-up: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14 months </a:t>
            </a: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(IQR: 9-18)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115 subjects infected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80 in No PEP arm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(incidence: 53.2/100 PY), </a:t>
            </a:r>
            <a:endParaRPr kumimoji="0" lang="fr-FR" altLang="fr-FR" sz="20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35 in Doxy PEP arm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(incidence: 8.8/100 PY)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altLang="fr-FR"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83% reduction in Chlamydia and syphilis incidence </a:t>
            </a:r>
          </a:p>
        </p:txBody>
      </p:sp>
      <p:pic>
        <p:nvPicPr>
          <p:cNvPr id="63492" name="Image 2">
            <a:extLst>
              <a:ext uri="{FF2B5EF4-FFF2-40B4-BE49-F238E27FC236}">
                <a16:creationId xmlns:a16="http://schemas.microsoft.com/office/drawing/2014/main" id="{6E01C86E-CB91-44FC-BD88-4115F3768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 t="3053" r="2000" b="14391"/>
          <a:stretch>
            <a:fillRect/>
          </a:stretch>
        </p:blipFill>
        <p:spPr bwMode="auto">
          <a:xfrm>
            <a:off x="3794125" y="1430338"/>
            <a:ext cx="7953375" cy="497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ZoneTexte 3">
            <a:extLst>
              <a:ext uri="{FF2B5EF4-FFF2-40B4-BE49-F238E27FC236}">
                <a16:creationId xmlns:a16="http://schemas.microsoft.com/office/drawing/2014/main" id="{9142F6ED-9283-4180-B3CB-7D59003ED560}"/>
              </a:ext>
            </a:extLst>
          </p:cNvPr>
          <p:cNvSpPr txBox="1">
            <a:spLocks noChangeArrowheads="1"/>
          </p:cNvSpPr>
          <p:nvPr/>
        </p:nvSpPr>
        <p:spPr bwMode="auto">
          <a:xfrm>
            <a:off x="7924800" y="6491288"/>
            <a:ext cx="4121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 CT multi-sites infection = 1 single event</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ZoneTexte 1">
            <a:extLst>
              <a:ext uri="{FF2B5EF4-FFF2-40B4-BE49-F238E27FC236}">
                <a16:creationId xmlns:a16="http://schemas.microsoft.com/office/drawing/2014/main" id="{EACFCDE0-05EB-4B8D-9D8A-B72B478F2170}"/>
              </a:ext>
            </a:extLst>
          </p:cNvPr>
          <p:cNvSpPr txBox="1">
            <a:spLocks noChangeArrowheads="1"/>
          </p:cNvSpPr>
          <p:nvPr/>
        </p:nvSpPr>
        <p:spPr bwMode="auto">
          <a:xfrm>
            <a:off x="166688" y="6488113"/>
            <a:ext cx="3192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Molina et al. Lancet Inf Dis 2024</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phique 13">
            <a:extLst>
              <a:ext uri="{FF2B5EF4-FFF2-40B4-BE49-F238E27FC236}">
                <a16:creationId xmlns:a16="http://schemas.microsoft.com/office/drawing/2014/main" id="{40C558A2-38D2-4058-A854-E29AC2908464}"/>
              </a:ext>
            </a:extLst>
          </p:cNvPr>
          <p:cNvGraphicFramePr>
            <a:graphicFrameLocks/>
          </p:cNvGraphicFramePr>
          <p:nvPr/>
        </p:nvGraphicFramePr>
        <p:xfrm>
          <a:off x="260466" y="2172132"/>
          <a:ext cx="7390614" cy="4575737"/>
        </p:xfrm>
        <a:graphic>
          <a:graphicData uri="http://schemas.openxmlformats.org/drawingml/2006/chart">
            <c:chart xmlns:c="http://schemas.openxmlformats.org/drawingml/2006/chart" xmlns:r="http://schemas.openxmlformats.org/officeDocument/2006/relationships" r:id="rId3"/>
          </a:graphicData>
        </a:graphic>
      </p:graphicFrame>
      <p:sp>
        <p:nvSpPr>
          <p:cNvPr id="51202" name="Rectangle 2">
            <a:extLst>
              <a:ext uri="{FF2B5EF4-FFF2-40B4-BE49-F238E27FC236}">
                <a16:creationId xmlns:a16="http://schemas.microsoft.com/office/drawing/2014/main" id="{B6906724-3CF4-4B1D-B8A6-E28A9F2160BC}"/>
              </a:ext>
            </a:extLst>
          </p:cNvPr>
          <p:cNvSpPr txBox="1">
            <a:spLocks noChangeArrowheads="1"/>
          </p:cNvSpPr>
          <p:nvPr/>
        </p:nvSpPr>
        <p:spPr bwMode="auto">
          <a:xfrm>
            <a:off x="152400" y="228600"/>
            <a:ext cx="11837988" cy="914400"/>
          </a:xfrm>
          <a:prstGeom prst="rect">
            <a:avLst/>
          </a:prstGeom>
          <a:solidFill>
            <a:schemeClr val="accent5"/>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fr-FR"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Adherence to </a:t>
            </a:r>
            <a:r>
              <a:rPr kumimoji="0" lang="en-US" altLang="fr-FR" sz="4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DoxyPEP</a:t>
            </a:r>
            <a:r>
              <a:rPr kumimoji="0" lang="en-US" altLang="fr-FR"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DOXYVAC Trial</a:t>
            </a:r>
          </a:p>
        </p:txBody>
      </p:sp>
      <p:grpSp>
        <p:nvGrpSpPr>
          <p:cNvPr id="195588" name="Groupe 3">
            <a:extLst>
              <a:ext uri="{FF2B5EF4-FFF2-40B4-BE49-F238E27FC236}">
                <a16:creationId xmlns:a16="http://schemas.microsoft.com/office/drawing/2014/main" id="{D32D82BA-2BFF-48DE-A383-8185BF14A2A5}"/>
              </a:ext>
            </a:extLst>
          </p:cNvPr>
          <p:cNvGrpSpPr>
            <a:grpSpLocks/>
          </p:cNvGrpSpPr>
          <p:nvPr/>
        </p:nvGrpSpPr>
        <p:grpSpPr bwMode="auto">
          <a:xfrm>
            <a:off x="7242602" y="2158552"/>
            <a:ext cx="4800600" cy="3568998"/>
            <a:chOff x="5415765" y="1930312"/>
            <a:chExt cx="5056000" cy="3206336"/>
          </a:xfrm>
        </p:grpSpPr>
        <p:sp>
          <p:nvSpPr>
            <p:cNvPr id="195600" name="Rectangle 2">
              <a:extLst>
                <a:ext uri="{FF2B5EF4-FFF2-40B4-BE49-F238E27FC236}">
                  <a16:creationId xmlns:a16="http://schemas.microsoft.com/office/drawing/2014/main" id="{4A109F41-A20E-4F98-A842-043F43A568AB}"/>
                </a:ext>
              </a:extLst>
            </p:cNvPr>
            <p:cNvSpPr>
              <a:spLocks noChangeArrowheads="1"/>
            </p:cNvSpPr>
            <p:nvPr/>
          </p:nvSpPr>
          <p:spPr bwMode="auto">
            <a:xfrm>
              <a:off x="5415765" y="2731081"/>
              <a:ext cx="5056000" cy="240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63538" marR="0" lvl="0" indent="-363538" algn="l" defTabSz="914400" rtl="0" eaLnBrk="1" fontAlgn="base" latinLnBrk="0" hangingPunct="1">
                <a:lnSpc>
                  <a:spcPct val="95000"/>
                </a:lnSpc>
                <a:spcBef>
                  <a:spcPct val="40000"/>
                </a:spcBef>
                <a:spcAft>
                  <a:spcPct val="40000"/>
                </a:spcAft>
                <a:buClr>
                  <a:srgbClr val="333399"/>
                </a:buClr>
                <a:buSzPct val="120000"/>
                <a:buFont typeface="Wingdings" panose="05000000000000000000" pitchFamily="2" charset="2"/>
                <a:buChar char="§"/>
                <a:tabLst/>
                <a:defRPr/>
              </a:pPr>
              <a:r>
                <a:rPr kumimoji="0" lang="en-US" alt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Median no. of 200 mg doses/month: 3</a:t>
              </a: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lang="en-US" altLang="fr-FR" sz="2000" b="1" dirty="0">
                  <a:solidFill>
                    <a:srgbClr val="000000"/>
                  </a:solidFill>
                </a:rPr>
                <a:t>doses</a:t>
              </a: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IQR (1-6): </a:t>
              </a:r>
            </a:p>
            <a:p>
              <a:pPr marL="363538" marR="0" lvl="0" indent="-363538" algn="l" defTabSz="914400" rtl="0" eaLnBrk="1" fontAlgn="base" latinLnBrk="0" hangingPunct="1">
                <a:lnSpc>
                  <a:spcPct val="95000"/>
                </a:lnSpc>
                <a:spcBef>
                  <a:spcPct val="40000"/>
                </a:spcBef>
                <a:spcAft>
                  <a:spcPct val="40000"/>
                </a:spcAft>
                <a:buClr>
                  <a:srgbClr val="333399"/>
                </a:buClr>
                <a:buSzPct val="120000"/>
                <a:buFont typeface="Wingdings" panose="05000000000000000000" pitchFamily="2" charset="2"/>
                <a:buChar char="§"/>
                <a:tabLst/>
                <a:defRPr/>
              </a:pPr>
              <a:r>
                <a:rPr lang="en-US" altLang="fr-FR" sz="2000" b="1" dirty="0">
                  <a:solidFill>
                    <a:srgbClr val="000000"/>
                  </a:solidFill>
                </a:rPr>
                <a:t>Incidence of cumulative infections with chlamydia and syphilis dropped from 15.5 to 3.7/100 PY in those with Doxy detectable at M6 and M12 in urine </a:t>
              </a:r>
              <a:r>
                <a:rPr lang="en-US" altLang="fr-FR" sz="2000" dirty="0">
                  <a:solidFill>
                    <a:srgbClr val="000000"/>
                  </a:solidFill>
                </a:rPr>
                <a:t>(56% of participants,  p=0.0002)</a:t>
              </a:r>
              <a:endPar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5601" name="Rectangle 1">
              <a:extLst>
                <a:ext uri="{FF2B5EF4-FFF2-40B4-BE49-F238E27FC236}">
                  <a16:creationId xmlns:a16="http://schemas.microsoft.com/office/drawing/2014/main" id="{4D072D2F-4667-4F38-9AFC-B4F7E6DD7C80}"/>
                </a:ext>
              </a:extLst>
            </p:cNvPr>
            <p:cNvSpPr>
              <a:spLocks noChangeArrowheads="1"/>
            </p:cNvSpPr>
            <p:nvPr/>
          </p:nvSpPr>
          <p:spPr bwMode="auto">
            <a:xfrm>
              <a:off x="5415765" y="1930312"/>
              <a:ext cx="4843661" cy="91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63538" marR="0" lvl="0" indent="-363538" algn="l" defTabSz="914400" rtl="0" eaLnBrk="1" fontAlgn="base" latinLnBrk="0" hangingPunct="1">
                <a:lnSpc>
                  <a:spcPct val="100000"/>
                </a:lnSpc>
                <a:spcBef>
                  <a:spcPct val="0"/>
                </a:spcBef>
                <a:spcAft>
                  <a:spcPct val="0"/>
                </a:spcAft>
                <a:buClr>
                  <a:srgbClr val="333399"/>
                </a:buClr>
                <a:buSzPct val="120000"/>
                <a:buFont typeface="Wingdings" panose="05000000000000000000" pitchFamily="2" charset="2"/>
                <a:buChar char="§"/>
                <a:tabLst/>
                <a:defRPr/>
              </a:pPr>
              <a:r>
                <a:rPr kumimoji="0" lang="en-US" alt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Median (IQR) time to PEP intake: 15h </a:t>
              </a: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(3-13) after sex</a:t>
              </a:r>
            </a:p>
            <a:p>
              <a:pPr marL="363538" marR="0" lvl="0" indent="-363538" algn="l" defTabSz="914400" rtl="0" eaLnBrk="1" fontAlgn="base" latinLnBrk="0" hangingPunct="1">
                <a:lnSpc>
                  <a:spcPct val="100000"/>
                </a:lnSpc>
                <a:spcBef>
                  <a:spcPct val="0"/>
                </a:spcBef>
                <a:spcAft>
                  <a:spcPct val="0"/>
                </a:spcAft>
                <a:buClr>
                  <a:srgbClr val="333399"/>
                </a:buClr>
                <a:buSzPct val="120000"/>
                <a:buFont typeface="Wingdings" panose="05000000000000000000" pitchFamily="2" charset="2"/>
                <a:buChar char="§"/>
                <a:tabLst/>
                <a:defRPr/>
              </a:pPr>
              <a:endPar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195589" name="ZoneTexte 2">
            <a:extLst>
              <a:ext uri="{FF2B5EF4-FFF2-40B4-BE49-F238E27FC236}">
                <a16:creationId xmlns:a16="http://schemas.microsoft.com/office/drawing/2014/main" id="{BC4FB675-9D0F-4252-9097-D90556BADCC1}"/>
              </a:ext>
            </a:extLst>
          </p:cNvPr>
          <p:cNvSpPr txBox="1">
            <a:spLocks noChangeArrowheads="1"/>
          </p:cNvSpPr>
          <p:nvPr/>
        </p:nvSpPr>
        <p:spPr bwMode="auto">
          <a:xfrm>
            <a:off x="152400" y="1295400"/>
            <a:ext cx="10896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fr-FR"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Percent of Pts with quantifiable levels of doxycycline in plasma and urine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Limit of quantification: 2.5 ng/mL and 50 ng/ml in plasma and urine, respectively</a:t>
            </a:r>
            <a:endParaRPr kumimoji="0" lang="en-US" altLang="fr-FR"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5590" name="ZoneTexte 1">
            <a:extLst>
              <a:ext uri="{FF2B5EF4-FFF2-40B4-BE49-F238E27FC236}">
                <a16:creationId xmlns:a16="http://schemas.microsoft.com/office/drawing/2014/main" id="{5766AE35-92AB-4A32-B7F6-A81D19827193}"/>
              </a:ext>
            </a:extLst>
          </p:cNvPr>
          <p:cNvSpPr txBox="1">
            <a:spLocks noChangeArrowheads="1"/>
          </p:cNvSpPr>
          <p:nvPr/>
        </p:nvSpPr>
        <p:spPr bwMode="auto">
          <a:xfrm>
            <a:off x="4532313" y="6102350"/>
            <a:ext cx="735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P=0.35</a:t>
            </a:r>
          </a:p>
        </p:txBody>
      </p:sp>
      <p:sp>
        <p:nvSpPr>
          <p:cNvPr id="195591" name="ZoneTexte 10">
            <a:extLst>
              <a:ext uri="{FF2B5EF4-FFF2-40B4-BE49-F238E27FC236}">
                <a16:creationId xmlns:a16="http://schemas.microsoft.com/office/drawing/2014/main" id="{E6444A66-C971-40F8-8303-6D42462B0F59}"/>
              </a:ext>
            </a:extLst>
          </p:cNvPr>
          <p:cNvSpPr txBox="1">
            <a:spLocks noChangeArrowheads="1"/>
          </p:cNvSpPr>
          <p:nvPr/>
        </p:nvSpPr>
        <p:spPr bwMode="auto">
          <a:xfrm>
            <a:off x="6202363" y="6084888"/>
            <a:ext cx="855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P&lt;0.001</a:t>
            </a:r>
          </a:p>
        </p:txBody>
      </p:sp>
      <p:sp>
        <p:nvSpPr>
          <p:cNvPr id="195592" name="ZoneTexte 11">
            <a:extLst>
              <a:ext uri="{FF2B5EF4-FFF2-40B4-BE49-F238E27FC236}">
                <a16:creationId xmlns:a16="http://schemas.microsoft.com/office/drawing/2014/main" id="{D5639BDB-216D-453C-9D31-E74B6E117901}"/>
              </a:ext>
            </a:extLst>
          </p:cNvPr>
          <p:cNvSpPr txBox="1">
            <a:spLocks noChangeArrowheads="1"/>
          </p:cNvSpPr>
          <p:nvPr/>
        </p:nvSpPr>
        <p:spPr bwMode="auto">
          <a:xfrm>
            <a:off x="1131888" y="6084888"/>
            <a:ext cx="735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P=0.47</a:t>
            </a:r>
          </a:p>
        </p:txBody>
      </p:sp>
      <p:sp>
        <p:nvSpPr>
          <p:cNvPr id="195593" name="ZoneTexte 12">
            <a:extLst>
              <a:ext uri="{FF2B5EF4-FFF2-40B4-BE49-F238E27FC236}">
                <a16:creationId xmlns:a16="http://schemas.microsoft.com/office/drawing/2014/main" id="{0340B629-6F36-4695-86C0-5FD193CFD5D8}"/>
              </a:ext>
            </a:extLst>
          </p:cNvPr>
          <p:cNvSpPr txBox="1">
            <a:spLocks noChangeArrowheads="1"/>
          </p:cNvSpPr>
          <p:nvPr/>
        </p:nvSpPr>
        <p:spPr bwMode="auto">
          <a:xfrm>
            <a:off x="2801938" y="6067425"/>
            <a:ext cx="855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P&lt;0.001</a:t>
            </a:r>
          </a:p>
        </p:txBody>
      </p:sp>
      <p:sp>
        <p:nvSpPr>
          <p:cNvPr id="3" name="Rectangle 2">
            <a:extLst>
              <a:ext uri="{FF2B5EF4-FFF2-40B4-BE49-F238E27FC236}">
                <a16:creationId xmlns:a16="http://schemas.microsoft.com/office/drawing/2014/main" id="{638F1D89-DA6C-45FB-8617-05217E7EA069}"/>
              </a:ext>
            </a:extLst>
          </p:cNvPr>
          <p:cNvSpPr/>
          <p:nvPr/>
        </p:nvSpPr>
        <p:spPr>
          <a:xfrm>
            <a:off x="2022475" y="6102350"/>
            <a:ext cx="779463" cy="273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3E2AF49-D479-47BB-8099-1CE9C19CE40B}"/>
              </a:ext>
            </a:extLst>
          </p:cNvPr>
          <p:cNvSpPr/>
          <p:nvPr/>
        </p:nvSpPr>
        <p:spPr>
          <a:xfrm>
            <a:off x="5387975" y="6067425"/>
            <a:ext cx="779463" cy="273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5596" name="ZoneTexte 3">
            <a:extLst>
              <a:ext uri="{FF2B5EF4-FFF2-40B4-BE49-F238E27FC236}">
                <a16:creationId xmlns:a16="http://schemas.microsoft.com/office/drawing/2014/main" id="{C825B4CE-4BCC-4E85-ABA5-54DE0640D420}"/>
              </a:ext>
            </a:extLst>
          </p:cNvPr>
          <p:cNvSpPr txBox="1">
            <a:spLocks noChangeArrowheads="1"/>
          </p:cNvSpPr>
          <p:nvPr/>
        </p:nvSpPr>
        <p:spPr bwMode="auto">
          <a:xfrm>
            <a:off x="1289050" y="2617788"/>
            <a:ext cx="954088" cy="3698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Plasma</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5597" name="ZoneTexte 15">
            <a:extLst>
              <a:ext uri="{FF2B5EF4-FFF2-40B4-BE49-F238E27FC236}">
                <a16:creationId xmlns:a16="http://schemas.microsoft.com/office/drawing/2014/main" id="{2F39C95C-80E5-4831-831E-F885757A5887}"/>
              </a:ext>
            </a:extLst>
          </p:cNvPr>
          <p:cNvSpPr txBox="1">
            <a:spLocks noChangeArrowheads="1"/>
          </p:cNvSpPr>
          <p:nvPr/>
        </p:nvSpPr>
        <p:spPr bwMode="auto">
          <a:xfrm>
            <a:off x="5019675" y="2617788"/>
            <a:ext cx="736600" cy="36988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Urine</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5598" name="ZoneTexte 1">
            <a:extLst>
              <a:ext uri="{FF2B5EF4-FFF2-40B4-BE49-F238E27FC236}">
                <a16:creationId xmlns:a16="http://schemas.microsoft.com/office/drawing/2014/main" id="{3731565A-D04B-4BE4-B3E6-8CA27DA9DBF7}"/>
              </a:ext>
            </a:extLst>
          </p:cNvPr>
          <p:cNvSpPr txBox="1">
            <a:spLocks noChangeArrowheads="1"/>
          </p:cNvSpPr>
          <p:nvPr/>
        </p:nvSpPr>
        <p:spPr bwMode="auto">
          <a:xfrm>
            <a:off x="381000" y="6505575"/>
            <a:ext cx="2678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Median plasma concentration at M6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250 and 160 ng/ml in the DoxyPEP and No PEP arms</a:t>
            </a:r>
            <a:endParaRPr kumimoji="0" lang="en-US" altLang="en-US" sz="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5599" name="ZoneTexte 8">
            <a:extLst>
              <a:ext uri="{FF2B5EF4-FFF2-40B4-BE49-F238E27FC236}">
                <a16:creationId xmlns:a16="http://schemas.microsoft.com/office/drawing/2014/main" id="{CD0E8AC7-3F64-45CD-AB07-E0AF5E712C25}"/>
              </a:ext>
            </a:extLst>
          </p:cNvPr>
          <p:cNvSpPr txBox="1">
            <a:spLocks noChangeArrowheads="1"/>
          </p:cNvSpPr>
          <p:nvPr/>
        </p:nvSpPr>
        <p:spPr bwMode="auto">
          <a:xfrm>
            <a:off x="3886200" y="6510338"/>
            <a:ext cx="4149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Median</a:t>
            </a:r>
            <a:r>
              <a:rPr kumimoji="0" lang="fr-FR"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urine concentration at M6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4218 and 83 </a:t>
            </a:r>
            <a:r>
              <a:rPr kumimoji="0" lang="fr-FR" alt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a:t>
            </a:r>
            <a:r>
              <a:rPr kumimoji="0" lang="fr-FR"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r>
              <a:rPr kumimoji="0" lang="fr-FR" altLang="en-US" sz="800" b="0" i="0" u="none" strike="noStrike" kern="1200" cap="none" spc="0" normalizeH="0" baseline="0" noProof="0" dirty="0" err="1">
                <a:ln>
                  <a:noFill/>
                </a:ln>
                <a:solidFill>
                  <a:srgbClr val="000000"/>
                </a:solidFill>
                <a:effectLst/>
                <a:uLnTx/>
                <a:uFillTx/>
                <a:latin typeface="Symbol" panose="05050102010706020507" pitchFamily="18" charset="2"/>
                <a:ea typeface="+mn-ea"/>
                <a:cs typeface="+mn-cs"/>
              </a:rPr>
              <a:t>m</a:t>
            </a:r>
            <a:r>
              <a:rPr kumimoji="0" lang="fr-FR" alt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mol</a:t>
            </a:r>
            <a:r>
              <a:rPr kumimoji="0" lang="fr-FR"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creatininuria</a:t>
            </a:r>
            <a:r>
              <a:rPr kumimoji="0" lang="fr-FR"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the </a:t>
            </a:r>
            <a:r>
              <a:rPr kumimoji="0" lang="fr-FR" alt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DoxyPEP</a:t>
            </a:r>
            <a:r>
              <a:rPr kumimoji="0" lang="fr-FR"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No PEP </a:t>
            </a:r>
            <a:r>
              <a:rPr kumimoji="0" lang="fr-FR" altLang="en-US"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arms</a:t>
            </a: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ZoneTexte 5">
            <a:extLst>
              <a:ext uri="{FF2B5EF4-FFF2-40B4-BE49-F238E27FC236}">
                <a16:creationId xmlns:a16="http://schemas.microsoft.com/office/drawing/2014/main" id="{D1835A9A-8CD2-42E4-A281-2EF47147C989}"/>
              </a:ext>
            </a:extLst>
          </p:cNvPr>
          <p:cNvSpPr txBox="1"/>
          <p:nvPr/>
        </p:nvSpPr>
        <p:spPr>
          <a:xfrm>
            <a:off x="9242435" y="6457641"/>
            <a:ext cx="2800767" cy="369332"/>
          </a:xfrm>
          <a:prstGeom prst="rect">
            <a:avLst/>
          </a:prstGeom>
          <a:noFill/>
        </p:spPr>
        <p:txBody>
          <a:bodyPr wrap="none" rtlCol="0">
            <a:spAutoFit/>
          </a:bodyPr>
          <a:lstStyle/>
          <a:p>
            <a:r>
              <a:rPr lang="fr-FR" dirty="0" err="1"/>
              <a:t>Goldwirt</a:t>
            </a:r>
            <a:r>
              <a:rPr lang="fr-FR" dirty="0"/>
              <a:t> et al EACS 2025</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4CFFD1F3-B8CB-4CDD-AC26-C3C43DD04F84}"/>
              </a:ext>
            </a:extLst>
          </p:cNvPr>
          <p:cNvSpPr>
            <a:spLocks noGrp="1" noChangeArrowheads="1"/>
          </p:cNvSpPr>
          <p:nvPr>
            <p:ph type="body" idx="4294967295"/>
          </p:nvPr>
        </p:nvSpPr>
        <p:spPr>
          <a:xfrm>
            <a:off x="495300" y="685800"/>
            <a:ext cx="8420100" cy="5292725"/>
          </a:xfrm>
        </p:spPr>
        <p:txBody>
          <a:bodyPr>
            <a:normAutofit/>
          </a:bodyPr>
          <a:lstStyle/>
          <a:p>
            <a:pPr marL="0" indent="0">
              <a:spcBef>
                <a:spcPct val="25000"/>
              </a:spcBef>
              <a:spcAft>
                <a:spcPct val="25000"/>
              </a:spcAft>
              <a:buClr>
                <a:schemeClr val="accent2"/>
              </a:buClr>
              <a:buSzPct val="120000"/>
              <a:buFontTx/>
              <a:buNone/>
              <a:defRPr/>
            </a:pPr>
            <a:endParaRPr lang="fr-FR" sz="2400" dirty="0"/>
          </a:p>
          <a:p>
            <a:pPr marL="363530" indent="-363530">
              <a:spcBef>
                <a:spcPct val="25000"/>
              </a:spcBef>
              <a:spcAft>
                <a:spcPct val="25000"/>
              </a:spcAft>
              <a:buClr>
                <a:schemeClr val="accent2"/>
              </a:buClr>
              <a:buSzPct val="120000"/>
              <a:buFont typeface="Wingdings" pitchFamily="2" charset="2"/>
              <a:buChar char="§"/>
              <a:defRPr/>
            </a:pPr>
            <a:r>
              <a:rPr lang="fr-FR" sz="2400" dirty="0"/>
              <a:t>No stable </a:t>
            </a:r>
            <a:r>
              <a:rPr lang="fr-FR" sz="2400" dirty="0" err="1"/>
              <a:t>tetracycline</a:t>
            </a:r>
            <a:r>
              <a:rPr lang="fr-FR" sz="2400" dirty="0"/>
              <a:t> </a:t>
            </a:r>
            <a:r>
              <a:rPr lang="fr-FR" sz="2400" dirty="0" err="1"/>
              <a:t>resistance</a:t>
            </a:r>
            <a:r>
              <a:rPr lang="fr-FR" sz="2400" dirty="0"/>
              <a:t> </a:t>
            </a:r>
            <a:r>
              <a:rPr lang="fr-FR" sz="2400" dirty="0" err="1"/>
              <a:t>identifed</a:t>
            </a:r>
            <a:r>
              <a:rPr lang="fr-FR" sz="2400" dirty="0"/>
              <a:t> </a:t>
            </a:r>
            <a:r>
              <a:rPr lang="fr-FR" sz="2400" dirty="0" err="1"/>
              <a:t>so</a:t>
            </a:r>
            <a:r>
              <a:rPr lang="fr-FR" sz="2400" dirty="0"/>
              <a:t> far in </a:t>
            </a:r>
            <a:r>
              <a:rPr lang="fr-FR" sz="2400" dirty="0" err="1"/>
              <a:t>humans</a:t>
            </a:r>
            <a:r>
              <a:rPr lang="fr-FR" sz="2400" dirty="0"/>
              <a:t> in </a:t>
            </a:r>
            <a:r>
              <a:rPr lang="fr-FR" sz="2400" i="1" dirty="0"/>
              <a:t>C. trachomatis </a:t>
            </a:r>
            <a:r>
              <a:rPr lang="fr-FR" sz="2400" dirty="0"/>
              <a:t>and in the </a:t>
            </a:r>
            <a:r>
              <a:rPr lang="fr-FR" sz="2400" dirty="0" err="1"/>
              <a:t>Doxyvac</a:t>
            </a:r>
            <a:r>
              <a:rPr lang="fr-FR" sz="2400" dirty="0"/>
              <a:t> trial</a:t>
            </a:r>
          </a:p>
          <a:p>
            <a:pPr marL="363530" indent="-363530">
              <a:spcBef>
                <a:spcPct val="25000"/>
              </a:spcBef>
              <a:spcAft>
                <a:spcPct val="25000"/>
              </a:spcAft>
              <a:buClr>
                <a:schemeClr val="accent2"/>
              </a:buClr>
              <a:buSzPct val="120000"/>
              <a:buFont typeface="Wingdings" pitchFamily="2" charset="2"/>
              <a:buChar char="§"/>
              <a:defRPr/>
            </a:pPr>
            <a:r>
              <a:rPr lang="fr-FR" sz="2400" dirty="0" err="1">
                <a:cs typeface="Arial"/>
              </a:rPr>
              <a:t>Resi</a:t>
            </a:r>
            <a:r>
              <a:rPr lang="fr-FR" sz="2400" spc="-9" dirty="0" err="1">
                <a:cs typeface="Arial"/>
              </a:rPr>
              <a:t>stance</a:t>
            </a:r>
            <a:r>
              <a:rPr lang="fr-FR" sz="2400" spc="-4" dirty="0">
                <a:cs typeface="Arial"/>
              </a:rPr>
              <a:t> </a:t>
            </a:r>
            <a:r>
              <a:rPr lang="fr-FR" sz="2400" dirty="0" err="1">
                <a:cs typeface="Arial"/>
              </a:rPr>
              <a:t>described</a:t>
            </a:r>
            <a:r>
              <a:rPr lang="fr-FR" sz="2400" spc="-4" dirty="0">
                <a:cs typeface="Arial"/>
              </a:rPr>
              <a:t> </a:t>
            </a:r>
            <a:r>
              <a:rPr lang="fr-FR" sz="2400" dirty="0">
                <a:cs typeface="Arial"/>
              </a:rPr>
              <a:t>in</a:t>
            </a:r>
            <a:r>
              <a:rPr lang="fr-FR" sz="2400" spc="-4" dirty="0">
                <a:cs typeface="Arial"/>
              </a:rPr>
              <a:t> </a:t>
            </a:r>
            <a:r>
              <a:rPr lang="fr-FR" sz="2400" dirty="0" err="1">
                <a:solidFill>
                  <a:prstClr val="black"/>
                </a:solidFill>
                <a:cs typeface="Arial"/>
              </a:rPr>
              <a:t>pigs</a:t>
            </a:r>
            <a:r>
              <a:rPr lang="fr-FR" sz="2400" spc="-9" dirty="0">
                <a:solidFill>
                  <a:prstClr val="black"/>
                </a:solidFill>
                <a:cs typeface="Arial"/>
              </a:rPr>
              <a:t>,</a:t>
            </a:r>
            <a:r>
              <a:rPr lang="fr-FR" sz="2400" spc="-4" dirty="0">
                <a:solidFill>
                  <a:prstClr val="black"/>
                </a:solidFill>
                <a:cs typeface="Arial"/>
              </a:rPr>
              <a:t> </a:t>
            </a:r>
            <a:r>
              <a:rPr lang="fr-FR" sz="2400" i="1" spc="-4" dirty="0">
                <a:solidFill>
                  <a:prstClr val="black"/>
                </a:solidFill>
                <a:cs typeface="Arial"/>
              </a:rPr>
              <a:t>C.</a:t>
            </a:r>
            <a:r>
              <a:rPr lang="fr-FR" sz="2400" i="1" dirty="0">
                <a:solidFill>
                  <a:prstClr val="black"/>
                </a:solidFill>
                <a:cs typeface="Arial"/>
              </a:rPr>
              <a:t> </a:t>
            </a:r>
            <a:r>
              <a:rPr lang="fr-FR" sz="2400" i="1" spc="-13" dirty="0">
                <a:solidFill>
                  <a:prstClr val="black"/>
                </a:solidFill>
                <a:cs typeface="Arial"/>
              </a:rPr>
              <a:t>sui</a:t>
            </a:r>
            <a:r>
              <a:rPr lang="fr-FR" sz="2400" i="1" spc="-17" dirty="0">
                <a:solidFill>
                  <a:prstClr val="black"/>
                </a:solidFill>
                <a:cs typeface="Arial"/>
              </a:rPr>
              <a:t>s</a:t>
            </a:r>
            <a:r>
              <a:rPr lang="fr-FR" sz="2400" spc="-9" dirty="0">
                <a:solidFill>
                  <a:prstClr val="black"/>
                </a:solidFill>
                <a:cs typeface="Arial"/>
              </a:rPr>
              <a:t>, </a:t>
            </a:r>
            <a:r>
              <a:rPr lang="fr-FR" sz="2400" dirty="0">
                <a:solidFill>
                  <a:prstClr val="black"/>
                </a:solidFill>
                <a:cs typeface="Arial"/>
              </a:rPr>
              <a:t>via</a:t>
            </a:r>
            <a:r>
              <a:rPr lang="fr-FR" sz="2400" spc="-4" dirty="0">
                <a:solidFill>
                  <a:prstClr val="black"/>
                </a:solidFill>
                <a:cs typeface="Arial"/>
              </a:rPr>
              <a:t> </a:t>
            </a:r>
            <a:r>
              <a:rPr lang="fr-FR" sz="2400" dirty="0">
                <a:solidFill>
                  <a:prstClr val="black"/>
                </a:solidFill>
                <a:cs typeface="Arial"/>
              </a:rPr>
              <a:t>an</a:t>
            </a:r>
            <a:r>
              <a:rPr lang="fr-FR" sz="2400" spc="-4" dirty="0">
                <a:solidFill>
                  <a:prstClr val="black"/>
                </a:solidFill>
                <a:cs typeface="Arial"/>
              </a:rPr>
              <a:t> </a:t>
            </a:r>
            <a:r>
              <a:rPr lang="fr-FR" sz="2400" dirty="0">
                <a:solidFill>
                  <a:prstClr val="black"/>
                </a:solidFill>
                <a:cs typeface="Arial"/>
              </a:rPr>
              <a:t>e</a:t>
            </a:r>
            <a:r>
              <a:rPr lang="fr-FR" sz="2400" spc="-43" dirty="0">
                <a:solidFill>
                  <a:prstClr val="black"/>
                </a:solidFill>
                <a:cs typeface="Arial"/>
              </a:rPr>
              <a:t>f</a:t>
            </a:r>
            <a:r>
              <a:rPr lang="fr-FR" sz="2400" spc="-9" dirty="0">
                <a:solidFill>
                  <a:prstClr val="black"/>
                </a:solidFill>
                <a:cs typeface="Arial"/>
              </a:rPr>
              <a:t>f</a:t>
            </a:r>
            <a:r>
              <a:rPr lang="fr-FR" sz="2400" dirty="0">
                <a:solidFill>
                  <a:prstClr val="black"/>
                </a:solidFill>
                <a:cs typeface="Arial"/>
              </a:rPr>
              <a:t>lux</a:t>
            </a:r>
            <a:r>
              <a:rPr lang="fr-FR" sz="2400" spc="-4" dirty="0">
                <a:solidFill>
                  <a:prstClr val="black"/>
                </a:solidFill>
                <a:cs typeface="Arial"/>
              </a:rPr>
              <a:t> </a:t>
            </a:r>
            <a:r>
              <a:rPr lang="fr-FR" sz="2400" dirty="0" err="1">
                <a:solidFill>
                  <a:prstClr val="black"/>
                </a:solidFill>
                <a:cs typeface="Arial"/>
              </a:rPr>
              <a:t>pump</a:t>
            </a:r>
            <a:r>
              <a:rPr lang="fr-FR" sz="2400" spc="-4" dirty="0">
                <a:solidFill>
                  <a:prstClr val="black"/>
                </a:solidFill>
                <a:cs typeface="Arial"/>
              </a:rPr>
              <a:t> </a:t>
            </a:r>
            <a:r>
              <a:rPr lang="fr-FR" sz="2400" spc="-4" dirty="0" err="1">
                <a:solidFill>
                  <a:prstClr val="black"/>
                </a:solidFill>
                <a:cs typeface="Arial"/>
              </a:rPr>
              <a:t>encoded</a:t>
            </a:r>
            <a:r>
              <a:rPr lang="fr-FR" sz="2400" spc="-4" dirty="0">
                <a:solidFill>
                  <a:prstClr val="black"/>
                </a:solidFill>
                <a:cs typeface="Arial"/>
              </a:rPr>
              <a:t> by </a:t>
            </a:r>
            <a:r>
              <a:rPr lang="fr-FR" sz="2400" i="1" spc="-9" dirty="0" err="1">
                <a:solidFill>
                  <a:prstClr val="black"/>
                </a:solidFill>
                <a:cs typeface="Arial"/>
              </a:rPr>
              <a:t>tet</a:t>
            </a:r>
            <a:r>
              <a:rPr lang="fr-FR" sz="2400" dirty="0">
                <a:solidFill>
                  <a:prstClr val="black"/>
                </a:solidFill>
                <a:cs typeface="Arial"/>
              </a:rPr>
              <a:t>(C)</a:t>
            </a:r>
            <a:r>
              <a:rPr lang="fr-FR" sz="2400" spc="-4" dirty="0">
                <a:solidFill>
                  <a:prstClr val="black"/>
                </a:solidFill>
                <a:cs typeface="Arial"/>
              </a:rPr>
              <a:t> </a:t>
            </a:r>
            <a:r>
              <a:rPr lang="fr-FR" sz="2400" dirty="0" err="1">
                <a:solidFill>
                  <a:prstClr val="black"/>
                </a:solidFill>
                <a:cs typeface="Arial"/>
              </a:rPr>
              <a:t>gene</a:t>
            </a:r>
            <a:r>
              <a:rPr lang="fr-FR" sz="2400" dirty="0">
                <a:solidFill>
                  <a:prstClr val="black"/>
                </a:solidFill>
                <a:cs typeface="Arial"/>
              </a:rPr>
              <a:t> : </a:t>
            </a:r>
            <a:r>
              <a:rPr lang="fr-FR" sz="2400" dirty="0" err="1">
                <a:solidFill>
                  <a:prstClr val="black"/>
                </a:solidFill>
                <a:cs typeface="Arial"/>
              </a:rPr>
              <a:t>nearly</a:t>
            </a:r>
            <a:r>
              <a:rPr lang="fr-FR" sz="2400" dirty="0">
                <a:solidFill>
                  <a:prstClr val="black"/>
                </a:solidFill>
                <a:cs typeface="Arial"/>
              </a:rPr>
              <a:t> 90% </a:t>
            </a:r>
            <a:r>
              <a:rPr lang="fr-FR" sz="2400" dirty="0" err="1">
                <a:solidFill>
                  <a:prstClr val="black"/>
                </a:solidFill>
                <a:cs typeface="Arial"/>
              </a:rPr>
              <a:t>resistance</a:t>
            </a:r>
            <a:endParaRPr lang="fr-FR" sz="2400" dirty="0">
              <a:solidFill>
                <a:prstClr val="black"/>
              </a:solidFill>
              <a:cs typeface="Arial"/>
            </a:endParaRPr>
          </a:p>
          <a:p>
            <a:pPr marL="363530" indent="-363530">
              <a:spcBef>
                <a:spcPct val="25000"/>
              </a:spcBef>
              <a:spcAft>
                <a:spcPct val="25000"/>
              </a:spcAft>
              <a:buClr>
                <a:schemeClr val="accent2"/>
              </a:buClr>
              <a:buSzPct val="120000"/>
              <a:buFont typeface="Wingdings" pitchFamily="2" charset="2"/>
              <a:buChar char="§"/>
              <a:defRPr/>
            </a:pPr>
            <a:r>
              <a:rPr lang="fr-FR" sz="2400" i="1" dirty="0">
                <a:solidFill>
                  <a:prstClr val="black"/>
                </a:solidFill>
                <a:cs typeface="Arial"/>
              </a:rPr>
              <a:t>In</a:t>
            </a:r>
            <a:r>
              <a:rPr lang="fr-FR" sz="2400" dirty="0">
                <a:solidFill>
                  <a:prstClr val="black"/>
                </a:solidFill>
                <a:cs typeface="Arial"/>
              </a:rPr>
              <a:t> </a:t>
            </a:r>
            <a:r>
              <a:rPr lang="fr-FR" sz="2400" i="1" dirty="0">
                <a:solidFill>
                  <a:prstClr val="black"/>
                </a:solidFill>
                <a:cs typeface="Arial"/>
              </a:rPr>
              <a:t>v</a:t>
            </a:r>
            <a:r>
              <a:rPr lang="fr-FR" sz="2400" i="1" spc="-9" dirty="0">
                <a:solidFill>
                  <a:prstClr val="black"/>
                </a:solidFill>
                <a:cs typeface="Arial"/>
              </a:rPr>
              <a:t>i</a:t>
            </a:r>
            <a:r>
              <a:rPr lang="fr-FR" sz="2400" i="1" dirty="0">
                <a:solidFill>
                  <a:prstClr val="black"/>
                </a:solidFill>
                <a:cs typeface="Arial"/>
              </a:rPr>
              <a:t>tr</a:t>
            </a:r>
            <a:r>
              <a:rPr lang="fr-FR" sz="2400" i="1" spc="-13" dirty="0">
                <a:solidFill>
                  <a:prstClr val="black"/>
                </a:solidFill>
                <a:cs typeface="Arial"/>
              </a:rPr>
              <a:t>o</a:t>
            </a:r>
            <a:r>
              <a:rPr lang="fr-FR" sz="2400" spc="-9" dirty="0">
                <a:solidFill>
                  <a:prstClr val="black"/>
                </a:solidFill>
                <a:cs typeface="Arial"/>
              </a:rPr>
              <a:t>:</a:t>
            </a:r>
            <a:r>
              <a:rPr lang="fr-FR" sz="2400" spc="-4" dirty="0">
                <a:solidFill>
                  <a:prstClr val="black"/>
                </a:solidFill>
                <a:cs typeface="Arial"/>
              </a:rPr>
              <a:t> </a:t>
            </a:r>
            <a:r>
              <a:rPr lang="fr-FR" sz="2400" dirty="0" err="1">
                <a:solidFill>
                  <a:prstClr val="black"/>
                </a:solidFill>
                <a:cs typeface="Arial"/>
              </a:rPr>
              <a:t>gene</a:t>
            </a:r>
            <a:r>
              <a:rPr lang="fr-FR" sz="2400" spc="-4" dirty="0">
                <a:solidFill>
                  <a:prstClr val="black"/>
                </a:solidFill>
                <a:cs typeface="Arial"/>
              </a:rPr>
              <a:t> </a:t>
            </a:r>
            <a:r>
              <a:rPr lang="fr-FR" sz="2400" spc="-9" dirty="0" err="1">
                <a:solidFill>
                  <a:prstClr val="black"/>
                </a:solidFill>
                <a:cs typeface="Arial"/>
              </a:rPr>
              <a:t>t</a:t>
            </a:r>
            <a:r>
              <a:rPr lang="fr-FR" sz="2400" dirty="0" err="1">
                <a:solidFill>
                  <a:prstClr val="black"/>
                </a:solidFill>
                <a:cs typeface="Arial"/>
              </a:rPr>
              <a:t>ran</a:t>
            </a:r>
            <a:r>
              <a:rPr lang="fr-FR" sz="2400" spc="-9" dirty="0" err="1">
                <a:solidFill>
                  <a:prstClr val="black"/>
                </a:solidFill>
                <a:cs typeface="Arial"/>
              </a:rPr>
              <a:t>sf</a:t>
            </a:r>
            <a:r>
              <a:rPr lang="fr-FR" sz="2400" dirty="0" err="1">
                <a:solidFill>
                  <a:prstClr val="black"/>
                </a:solidFill>
                <a:cs typeface="Arial"/>
              </a:rPr>
              <a:t>er</a:t>
            </a:r>
            <a:r>
              <a:rPr lang="fr-FR" sz="2400" spc="-4" dirty="0">
                <a:solidFill>
                  <a:prstClr val="black"/>
                </a:solidFill>
                <a:cs typeface="Arial"/>
              </a:rPr>
              <a:t> </a:t>
            </a:r>
            <a:r>
              <a:rPr lang="fr-FR" sz="2400" dirty="0">
                <a:solidFill>
                  <a:prstClr val="black"/>
                </a:solidFill>
                <a:cs typeface="Arial"/>
              </a:rPr>
              <a:t>possible</a:t>
            </a:r>
            <a:r>
              <a:rPr lang="fr-FR" sz="2400" spc="-4" dirty="0">
                <a:solidFill>
                  <a:prstClr val="black"/>
                </a:solidFill>
                <a:cs typeface="Arial"/>
              </a:rPr>
              <a:t> </a:t>
            </a:r>
            <a:r>
              <a:rPr lang="fr-FR" sz="2400" dirty="0" err="1">
                <a:solidFill>
                  <a:prstClr val="black"/>
                </a:solidFill>
                <a:cs typeface="Arial"/>
              </a:rPr>
              <a:t>between</a:t>
            </a:r>
            <a:r>
              <a:rPr lang="fr-FR" sz="2400" spc="-4" dirty="0">
                <a:solidFill>
                  <a:prstClr val="black"/>
                </a:solidFill>
                <a:cs typeface="Arial"/>
              </a:rPr>
              <a:t> </a:t>
            </a:r>
            <a:r>
              <a:rPr lang="fr-FR" sz="2400" i="1" spc="-4" dirty="0">
                <a:solidFill>
                  <a:prstClr val="black"/>
                </a:solidFill>
                <a:cs typeface="Arial"/>
              </a:rPr>
              <a:t>C. </a:t>
            </a:r>
            <a:r>
              <a:rPr lang="fr-FR" sz="2400" i="1" dirty="0">
                <a:solidFill>
                  <a:prstClr val="black"/>
                </a:solidFill>
                <a:cs typeface="Arial"/>
              </a:rPr>
              <a:t>suis</a:t>
            </a:r>
            <a:r>
              <a:rPr lang="fr-FR" sz="2400" i="1" spc="-4" dirty="0">
                <a:solidFill>
                  <a:prstClr val="black"/>
                </a:solidFill>
                <a:cs typeface="Arial"/>
              </a:rPr>
              <a:t> </a:t>
            </a:r>
            <a:r>
              <a:rPr lang="fr-FR" sz="2400" spc="-4" dirty="0">
                <a:solidFill>
                  <a:prstClr val="black"/>
                </a:solidFill>
                <a:cs typeface="Arial"/>
              </a:rPr>
              <a:t>an</a:t>
            </a:r>
            <a:r>
              <a:rPr lang="fr-FR" sz="2400" dirty="0">
                <a:solidFill>
                  <a:prstClr val="black"/>
                </a:solidFill>
                <a:cs typeface="Arial"/>
              </a:rPr>
              <a:t>d </a:t>
            </a:r>
            <a:r>
              <a:rPr lang="fr-FR" sz="2400" i="1" spc="-4" dirty="0">
                <a:solidFill>
                  <a:prstClr val="black"/>
                </a:solidFill>
                <a:cs typeface="Arial"/>
              </a:rPr>
              <a:t>C</a:t>
            </a:r>
            <a:r>
              <a:rPr lang="fr-FR" sz="2400" i="1" dirty="0">
                <a:solidFill>
                  <a:prstClr val="black"/>
                </a:solidFill>
                <a:cs typeface="Arial"/>
              </a:rPr>
              <a:t>. </a:t>
            </a:r>
            <a:r>
              <a:rPr lang="fr-FR" sz="2400" i="1" spc="-9" dirty="0" err="1">
                <a:solidFill>
                  <a:prstClr val="black"/>
                </a:solidFill>
                <a:cs typeface="Arial"/>
              </a:rPr>
              <a:t>t</a:t>
            </a:r>
            <a:r>
              <a:rPr lang="fr-FR" sz="2400" i="1" dirty="0" err="1">
                <a:solidFill>
                  <a:prstClr val="black"/>
                </a:solidFill>
                <a:cs typeface="Arial"/>
              </a:rPr>
              <a:t>rachoma</a:t>
            </a:r>
            <a:r>
              <a:rPr lang="fr-FR" sz="2400" i="1" spc="-9" dirty="0" err="1">
                <a:solidFill>
                  <a:prstClr val="black"/>
                </a:solidFill>
                <a:cs typeface="Arial"/>
              </a:rPr>
              <a:t>t</a:t>
            </a:r>
            <a:r>
              <a:rPr lang="fr-FR" sz="2400" i="1" dirty="0" err="1">
                <a:solidFill>
                  <a:prstClr val="black"/>
                </a:solidFill>
                <a:cs typeface="Arial"/>
              </a:rPr>
              <a:t>is</a:t>
            </a:r>
            <a:r>
              <a:rPr lang="fr-FR" sz="2400" i="1" dirty="0">
                <a:solidFill>
                  <a:prstClr val="black"/>
                </a:solidFill>
                <a:cs typeface="Arial"/>
              </a:rPr>
              <a:t> </a:t>
            </a:r>
            <a:r>
              <a:rPr lang="fr-FR" sz="2400" dirty="0" err="1">
                <a:solidFill>
                  <a:prstClr val="black"/>
                </a:solidFill>
                <a:cs typeface="Arial"/>
              </a:rPr>
              <a:t>during</a:t>
            </a:r>
            <a:r>
              <a:rPr lang="fr-FR" sz="2400" dirty="0">
                <a:solidFill>
                  <a:prstClr val="black"/>
                </a:solidFill>
                <a:cs typeface="Arial"/>
              </a:rPr>
              <a:t> </a:t>
            </a:r>
            <a:r>
              <a:rPr lang="fr-FR" sz="2400" dirty="0" err="1">
                <a:solidFill>
                  <a:prstClr val="black"/>
                </a:solidFill>
                <a:cs typeface="Arial"/>
              </a:rPr>
              <a:t>co-infection</a:t>
            </a:r>
            <a:r>
              <a:rPr lang="fr-FR" sz="2400" dirty="0">
                <a:solidFill>
                  <a:prstClr val="black"/>
                </a:solidFill>
                <a:cs typeface="Arial"/>
              </a:rPr>
              <a:t> </a:t>
            </a:r>
          </a:p>
          <a:p>
            <a:pPr marL="363530" indent="-363530">
              <a:spcBef>
                <a:spcPct val="25000"/>
              </a:spcBef>
              <a:spcAft>
                <a:spcPct val="25000"/>
              </a:spcAft>
              <a:buClr>
                <a:schemeClr val="accent2"/>
              </a:buClr>
              <a:buSzPct val="120000"/>
              <a:buFont typeface="Wingdings" pitchFamily="2" charset="2"/>
              <a:buChar char="§"/>
              <a:defRPr/>
            </a:pPr>
            <a:r>
              <a:rPr lang="fr-FR" sz="2400" dirty="0">
                <a:solidFill>
                  <a:prstClr val="black"/>
                </a:solidFill>
                <a:cs typeface="Arial"/>
              </a:rPr>
              <a:t>Rare </a:t>
            </a:r>
            <a:r>
              <a:rPr lang="fr-FR" sz="2400" dirty="0" err="1">
                <a:solidFill>
                  <a:prstClr val="black"/>
                </a:solidFill>
                <a:cs typeface="Arial"/>
              </a:rPr>
              <a:t>human</a:t>
            </a:r>
            <a:r>
              <a:rPr lang="fr-FR" sz="2400" dirty="0">
                <a:solidFill>
                  <a:prstClr val="black"/>
                </a:solidFill>
                <a:cs typeface="Arial"/>
              </a:rPr>
              <a:t> infections </a:t>
            </a:r>
            <a:r>
              <a:rPr lang="fr-FR" sz="2400" dirty="0" err="1">
                <a:solidFill>
                  <a:prstClr val="black"/>
                </a:solidFill>
                <a:cs typeface="Arial"/>
              </a:rPr>
              <a:t>with</a:t>
            </a:r>
            <a:r>
              <a:rPr lang="fr-FR" sz="2400" dirty="0">
                <a:solidFill>
                  <a:prstClr val="black"/>
                </a:solidFill>
                <a:cs typeface="Arial"/>
              </a:rPr>
              <a:t> </a:t>
            </a:r>
            <a:r>
              <a:rPr lang="fr-FR" sz="2400" i="1" dirty="0">
                <a:solidFill>
                  <a:prstClr val="black"/>
                </a:solidFill>
                <a:cs typeface="Arial"/>
              </a:rPr>
              <a:t>C. suis </a:t>
            </a:r>
            <a:r>
              <a:rPr lang="fr-FR" sz="2400" dirty="0">
                <a:solidFill>
                  <a:prstClr val="black"/>
                </a:solidFill>
                <a:cs typeface="Arial"/>
              </a:rPr>
              <a:t>in </a:t>
            </a:r>
            <a:r>
              <a:rPr lang="fr-FR" sz="2400" dirty="0" err="1">
                <a:solidFill>
                  <a:prstClr val="black"/>
                </a:solidFill>
                <a:cs typeface="Arial"/>
              </a:rPr>
              <a:t>pig</a:t>
            </a:r>
            <a:r>
              <a:rPr lang="fr-FR" sz="2400" dirty="0">
                <a:solidFill>
                  <a:prstClr val="black"/>
                </a:solidFill>
                <a:cs typeface="Arial"/>
              </a:rPr>
              <a:t> </a:t>
            </a:r>
            <a:r>
              <a:rPr lang="fr-FR" sz="2400" dirty="0" err="1">
                <a:solidFill>
                  <a:prstClr val="black"/>
                </a:solidFill>
                <a:cs typeface="Arial"/>
              </a:rPr>
              <a:t>farmers</a:t>
            </a:r>
            <a:r>
              <a:rPr lang="fr-FR" sz="2400" dirty="0">
                <a:solidFill>
                  <a:prstClr val="black"/>
                </a:solidFill>
                <a:cs typeface="Arial"/>
              </a:rPr>
              <a:t> (</a:t>
            </a:r>
            <a:r>
              <a:rPr lang="fr-FR" sz="2400" dirty="0" err="1">
                <a:solidFill>
                  <a:prstClr val="black"/>
                </a:solidFill>
                <a:cs typeface="Arial"/>
              </a:rPr>
              <a:t>conjunctivitis</a:t>
            </a:r>
            <a:r>
              <a:rPr lang="fr-FR" sz="2400" dirty="0">
                <a:solidFill>
                  <a:prstClr val="black"/>
                </a:solidFill>
                <a:cs typeface="Arial"/>
              </a:rPr>
              <a:t>)</a:t>
            </a:r>
          </a:p>
          <a:p>
            <a:pPr marL="363530" indent="-363530">
              <a:spcBef>
                <a:spcPct val="25000"/>
              </a:spcBef>
              <a:spcAft>
                <a:spcPct val="25000"/>
              </a:spcAft>
              <a:buClr>
                <a:schemeClr val="accent2"/>
              </a:buClr>
              <a:buSzPct val="120000"/>
              <a:buFont typeface="Wingdings" pitchFamily="2" charset="2"/>
              <a:buChar char="§"/>
              <a:defRPr/>
            </a:pPr>
            <a:r>
              <a:rPr lang="fr-FR" sz="2400" b="1" dirty="0">
                <a:solidFill>
                  <a:prstClr val="black"/>
                </a:solidFill>
                <a:cs typeface="Arial"/>
              </a:rPr>
              <a:t>No </a:t>
            </a:r>
            <a:r>
              <a:rPr lang="fr-FR" sz="2400" b="1" dirty="0" err="1">
                <a:solidFill>
                  <a:prstClr val="black"/>
                </a:solidFill>
                <a:cs typeface="Arial"/>
              </a:rPr>
              <a:t>selection</a:t>
            </a:r>
            <a:r>
              <a:rPr lang="fr-FR" sz="2400" b="1" dirty="0">
                <a:solidFill>
                  <a:prstClr val="black"/>
                </a:solidFill>
                <a:cs typeface="Arial"/>
              </a:rPr>
              <a:t> of in vitro </a:t>
            </a:r>
            <a:r>
              <a:rPr lang="fr-FR" sz="2400" b="1" dirty="0" err="1">
                <a:solidFill>
                  <a:prstClr val="black"/>
                </a:solidFill>
                <a:cs typeface="Arial"/>
              </a:rPr>
              <a:t>resistance</a:t>
            </a:r>
            <a:r>
              <a:rPr lang="fr-FR" sz="2400" b="1" dirty="0">
                <a:solidFill>
                  <a:prstClr val="black"/>
                </a:solidFill>
                <a:cs typeface="Arial"/>
              </a:rPr>
              <a:t> or mutation in 16S </a:t>
            </a:r>
            <a:r>
              <a:rPr lang="fr-FR" sz="2400" b="1" dirty="0" err="1">
                <a:solidFill>
                  <a:prstClr val="black"/>
                </a:solidFill>
                <a:cs typeface="Arial"/>
              </a:rPr>
              <a:t>rRNA</a:t>
            </a:r>
            <a:r>
              <a:rPr lang="fr-FR" sz="2400" b="1" dirty="0">
                <a:solidFill>
                  <a:prstClr val="black"/>
                </a:solidFill>
                <a:cs typeface="Arial"/>
              </a:rPr>
              <a:t> </a:t>
            </a:r>
            <a:r>
              <a:rPr lang="fr-FR" sz="2400" b="1" dirty="0" err="1">
                <a:solidFill>
                  <a:prstClr val="black"/>
                </a:solidFill>
                <a:cs typeface="Arial"/>
              </a:rPr>
              <a:t>gene</a:t>
            </a:r>
            <a:r>
              <a:rPr lang="fr-FR" sz="2400" b="1" dirty="0">
                <a:solidFill>
                  <a:prstClr val="black"/>
                </a:solidFill>
                <a:cs typeface="Arial"/>
              </a:rPr>
              <a:t>, in tissue culture at </a:t>
            </a:r>
            <a:r>
              <a:rPr lang="fr-FR" sz="2400" b="1" dirty="0" err="1">
                <a:solidFill>
                  <a:prstClr val="black"/>
                </a:solidFill>
                <a:cs typeface="Arial"/>
              </a:rPr>
              <a:t>sub-inhibitory</a:t>
            </a:r>
            <a:r>
              <a:rPr lang="fr-FR" sz="2400" b="1" dirty="0">
                <a:solidFill>
                  <a:prstClr val="black"/>
                </a:solidFill>
                <a:cs typeface="Arial"/>
              </a:rPr>
              <a:t> concentrations of </a:t>
            </a:r>
            <a:r>
              <a:rPr lang="fr-FR" sz="2400" b="1" dirty="0" err="1">
                <a:solidFill>
                  <a:prstClr val="black"/>
                </a:solidFill>
                <a:cs typeface="Arial"/>
              </a:rPr>
              <a:t>tetracycline</a:t>
            </a:r>
            <a:r>
              <a:rPr lang="fr-FR" sz="2400" b="1" dirty="0">
                <a:solidFill>
                  <a:prstClr val="black"/>
                </a:solidFill>
                <a:cs typeface="Arial"/>
              </a:rPr>
              <a:t>, for up to 30 passages </a:t>
            </a:r>
          </a:p>
          <a:p>
            <a:pPr marL="0" indent="0">
              <a:spcBef>
                <a:spcPct val="25000"/>
              </a:spcBef>
              <a:spcAft>
                <a:spcPct val="25000"/>
              </a:spcAft>
              <a:buClr>
                <a:schemeClr val="accent2"/>
              </a:buClr>
              <a:buSzPct val="120000"/>
              <a:buFontTx/>
              <a:buNone/>
              <a:defRPr/>
            </a:pPr>
            <a:endParaRPr lang="fr-FR" sz="1800" i="1" dirty="0">
              <a:solidFill>
                <a:prstClr val="black"/>
              </a:solidFill>
              <a:cs typeface="Arial"/>
            </a:endParaRPr>
          </a:p>
          <a:p>
            <a:pPr marL="363530" indent="-363530">
              <a:spcBef>
                <a:spcPct val="25000"/>
              </a:spcBef>
              <a:spcAft>
                <a:spcPct val="25000"/>
              </a:spcAft>
              <a:buClr>
                <a:schemeClr val="accent2"/>
              </a:buClr>
              <a:buSzPct val="120000"/>
              <a:buFont typeface="Wingdings" pitchFamily="2" charset="2"/>
              <a:buChar char="§"/>
              <a:defRPr/>
            </a:pPr>
            <a:endParaRPr lang="fr-FR" sz="1800" dirty="0"/>
          </a:p>
          <a:p>
            <a:pPr marL="0" indent="0">
              <a:spcBef>
                <a:spcPct val="25000"/>
              </a:spcBef>
              <a:spcAft>
                <a:spcPct val="25000"/>
              </a:spcAft>
              <a:buClr>
                <a:schemeClr val="accent2"/>
              </a:buClr>
              <a:buSzPct val="120000"/>
              <a:buFontTx/>
              <a:buNone/>
              <a:defRPr/>
            </a:pPr>
            <a:endParaRPr lang="fr-FR" sz="1800" dirty="0"/>
          </a:p>
        </p:txBody>
      </p:sp>
      <p:sp>
        <p:nvSpPr>
          <p:cNvPr id="65539" name="ZoneTexte 1">
            <a:extLst>
              <a:ext uri="{FF2B5EF4-FFF2-40B4-BE49-F238E27FC236}">
                <a16:creationId xmlns:a16="http://schemas.microsoft.com/office/drawing/2014/main" id="{CEDE8576-D830-47A0-807F-712F9AB7B82F}"/>
              </a:ext>
            </a:extLst>
          </p:cNvPr>
          <p:cNvSpPr txBox="1">
            <a:spLocks noChangeArrowheads="1"/>
          </p:cNvSpPr>
          <p:nvPr/>
        </p:nvSpPr>
        <p:spPr bwMode="auto">
          <a:xfrm>
            <a:off x="152400" y="6075363"/>
            <a:ext cx="11734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4200">
                <a:solidFill>
                  <a:schemeClr val="tx1"/>
                </a:solidFill>
                <a:latin typeface="Arial" panose="020B0604020202020204" pitchFamily="34" charset="0"/>
              </a:defRPr>
            </a:lvl1pPr>
            <a:lvl2pPr marL="742950" indent="-285750" defTabSz="912813">
              <a:spcBef>
                <a:spcPct val="20000"/>
              </a:spcBef>
              <a:buChar char="–"/>
              <a:defRPr sz="3700">
                <a:solidFill>
                  <a:schemeClr val="tx1"/>
                </a:solidFill>
                <a:latin typeface="Arial" panose="020B0604020202020204" pitchFamily="34" charset="0"/>
              </a:defRPr>
            </a:lvl2pPr>
            <a:lvl3pPr marL="1143000" indent="-228600" defTabSz="912813">
              <a:spcBef>
                <a:spcPct val="20000"/>
              </a:spcBef>
              <a:buChar char="•"/>
              <a:defRPr sz="3200">
                <a:solidFill>
                  <a:schemeClr val="tx1"/>
                </a:solidFill>
                <a:latin typeface="Arial" panose="020B0604020202020204" pitchFamily="34" charset="0"/>
              </a:defRPr>
            </a:lvl3pPr>
            <a:lvl4pPr marL="1600200" indent="-228600" defTabSz="912813">
              <a:spcBef>
                <a:spcPct val="20000"/>
              </a:spcBef>
              <a:buChar char="–"/>
              <a:defRPr sz="2600">
                <a:solidFill>
                  <a:schemeClr val="tx1"/>
                </a:solidFill>
                <a:latin typeface="Arial" panose="020B0604020202020204" pitchFamily="34" charset="0"/>
              </a:defRPr>
            </a:lvl4pPr>
            <a:lvl5pPr marL="2057400" indent="-228600" defTabSz="912813">
              <a:spcBef>
                <a:spcPct val="20000"/>
              </a:spcBef>
              <a:buChar char="»"/>
              <a:defRPr sz="26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Unemo and Shafer Clin Microbiol Rev 2014, 27:587, Sandoz and Rockey Future Microbiol 2010; 5:1427; O’Neil et al. Microbiology 2013; Suchland et al AAC 2009; Stamm et al . Antimirob Ag Chemo 2010; 54:583; Fraser et al, Science 1998;  Le Roy C. et al; JAC 2021; Tantalo LC et al. J Inf Dis 2024</a:t>
            </a: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8" name="Title 1">
            <a:extLst>
              <a:ext uri="{FF2B5EF4-FFF2-40B4-BE49-F238E27FC236}">
                <a16:creationId xmlns:a16="http://schemas.microsoft.com/office/drawing/2014/main" id="{358C1771-1F49-4D50-8B72-34B0EA472BA5}"/>
              </a:ext>
            </a:extLst>
          </p:cNvPr>
          <p:cNvSpPr txBox="1">
            <a:spLocks/>
          </p:cNvSpPr>
          <p:nvPr/>
        </p:nvSpPr>
        <p:spPr bwMode="auto">
          <a:xfrm>
            <a:off x="685800" y="204788"/>
            <a:ext cx="11201400" cy="609600"/>
          </a:xfrm>
          <a:prstGeom prst="rect">
            <a:avLst/>
          </a:prstGeom>
          <a:solidFill>
            <a:schemeClr val="accent5"/>
          </a:solidFill>
          <a:ln>
            <a:solidFill>
              <a:schemeClr val="tx1"/>
            </a:solidFill>
          </a:ln>
        </p:spPr>
        <p:txBody>
          <a:bodyPr lIns="91412" tIns="45707" rIns="91412" bIns="45707" anchor="ct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fr-FR" sz="4000" b="1" i="0" u="none" strike="noStrike" kern="1200" cap="none" spc="0" normalizeH="0" baseline="0" noProof="0" dirty="0">
                <a:ln>
                  <a:noFill/>
                </a:ln>
                <a:solidFill>
                  <a:srgbClr val="000000"/>
                </a:solidFill>
                <a:effectLst/>
                <a:uLnTx/>
                <a:uFillTx/>
                <a:latin typeface="Arial"/>
                <a:ea typeface="+mj-ea"/>
                <a:cs typeface="+mj-cs"/>
              </a:rPr>
              <a:t>Chlamydia and Tetracycline Resistance</a:t>
            </a:r>
            <a:endParaRPr kumimoji="0" lang="en-US" altLang="fr-FR" sz="3600" b="1" i="0" u="none" strike="noStrike" kern="1200" cap="none" spc="0" normalizeH="0" baseline="0" noProof="0" dirty="0">
              <a:ln>
                <a:noFill/>
              </a:ln>
              <a:solidFill>
                <a:srgbClr val="000000"/>
              </a:solidFill>
              <a:effectLst/>
              <a:uLnTx/>
              <a:uFillTx/>
              <a:latin typeface="Arial"/>
              <a:ea typeface="MS PGothic" pitchFamily="34" charset="-128"/>
              <a:cs typeface="Arial Unicode MS" pitchFamily="34" charset="-128"/>
            </a:endParaRPr>
          </a:p>
        </p:txBody>
      </p:sp>
      <p:pic>
        <p:nvPicPr>
          <p:cNvPr id="2" name="Image 1">
            <a:extLst>
              <a:ext uri="{FF2B5EF4-FFF2-40B4-BE49-F238E27FC236}">
                <a16:creationId xmlns:a16="http://schemas.microsoft.com/office/drawing/2014/main" id="{D5817636-0743-4137-A248-792A460129CA}"/>
              </a:ext>
            </a:extLst>
          </p:cNvPr>
          <p:cNvPicPr>
            <a:picLocks noChangeAspect="1"/>
          </p:cNvPicPr>
          <p:nvPr/>
        </p:nvPicPr>
        <p:blipFill>
          <a:blip r:embed="rId3"/>
          <a:stretch>
            <a:fillRect/>
          </a:stretch>
        </p:blipFill>
        <p:spPr>
          <a:xfrm>
            <a:off x="8839200" y="1143000"/>
            <a:ext cx="2972543" cy="1981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0E8A9310-FADD-4E2C-B74A-A47F5435864C}"/>
              </a:ext>
            </a:extLst>
          </p:cNvPr>
          <p:cNvSpPr>
            <a:spLocks noGrp="1" noChangeArrowheads="1"/>
          </p:cNvSpPr>
          <p:nvPr>
            <p:ph type="body" idx="4294967295"/>
          </p:nvPr>
        </p:nvSpPr>
        <p:spPr>
          <a:xfrm>
            <a:off x="276225" y="814388"/>
            <a:ext cx="8334375" cy="5291137"/>
          </a:xfrm>
        </p:spPr>
        <p:txBody>
          <a:bodyPr>
            <a:normAutofit/>
          </a:bodyPr>
          <a:lstStyle/>
          <a:p>
            <a:pPr marL="0" indent="0">
              <a:spcBef>
                <a:spcPct val="25000"/>
              </a:spcBef>
              <a:spcAft>
                <a:spcPct val="25000"/>
              </a:spcAft>
              <a:buClr>
                <a:schemeClr val="accent2"/>
              </a:buClr>
              <a:buSzPct val="120000"/>
              <a:buFontTx/>
              <a:buNone/>
              <a:defRPr/>
            </a:pPr>
            <a:endParaRPr lang="fr-FR" sz="1600" dirty="0">
              <a:solidFill>
                <a:prstClr val="black"/>
              </a:solidFill>
              <a:cs typeface="Arial"/>
            </a:endParaRPr>
          </a:p>
          <a:p>
            <a:pPr marL="363530" indent="-363530">
              <a:spcBef>
                <a:spcPct val="25000"/>
              </a:spcBef>
              <a:spcAft>
                <a:spcPct val="25000"/>
              </a:spcAft>
              <a:buClr>
                <a:schemeClr val="accent2"/>
              </a:buClr>
              <a:buSzPct val="120000"/>
              <a:buFont typeface="Wingdings" pitchFamily="2" charset="2"/>
              <a:buChar char="§"/>
              <a:defRPr/>
            </a:pPr>
            <a:r>
              <a:rPr lang="fr-FR" sz="2400" i="1" dirty="0">
                <a:solidFill>
                  <a:prstClr val="black"/>
                </a:solidFill>
                <a:cs typeface="Arial"/>
              </a:rPr>
              <a:t>T. pallidum: </a:t>
            </a:r>
            <a:r>
              <a:rPr lang="fr-FR" sz="2400" dirty="0" err="1">
                <a:solidFill>
                  <a:prstClr val="black"/>
                </a:solidFill>
                <a:cs typeface="Arial"/>
              </a:rPr>
              <a:t>limited</a:t>
            </a:r>
            <a:r>
              <a:rPr lang="fr-FR" sz="2400" dirty="0">
                <a:solidFill>
                  <a:prstClr val="black"/>
                </a:solidFill>
                <a:cs typeface="Arial"/>
              </a:rPr>
              <a:t> </a:t>
            </a:r>
            <a:r>
              <a:rPr lang="fr-FR" sz="2400" dirty="0" err="1">
                <a:solidFill>
                  <a:prstClr val="black"/>
                </a:solidFill>
                <a:cs typeface="Arial"/>
              </a:rPr>
              <a:t>genome</a:t>
            </a:r>
            <a:r>
              <a:rPr lang="fr-FR" sz="2400" dirty="0">
                <a:solidFill>
                  <a:prstClr val="black"/>
                </a:solidFill>
                <a:cs typeface="Arial"/>
              </a:rPr>
              <a:t> </a:t>
            </a:r>
            <a:r>
              <a:rPr lang="fr-FR" sz="2400" dirty="0" err="1">
                <a:solidFill>
                  <a:prstClr val="black"/>
                </a:solidFill>
                <a:cs typeface="Arial"/>
              </a:rPr>
              <a:t>plasticity</a:t>
            </a:r>
            <a:r>
              <a:rPr lang="fr-FR" sz="2400" dirty="0">
                <a:solidFill>
                  <a:prstClr val="black"/>
                </a:solidFill>
                <a:cs typeface="Arial"/>
              </a:rPr>
              <a:t> and no </a:t>
            </a:r>
            <a:r>
              <a:rPr lang="fr-FR" sz="2400" dirty="0" err="1">
                <a:solidFill>
                  <a:prstClr val="black"/>
                </a:solidFill>
                <a:cs typeface="Arial"/>
              </a:rPr>
              <a:t>plasmid</a:t>
            </a:r>
            <a:r>
              <a:rPr lang="fr-FR" sz="2400" dirty="0">
                <a:solidFill>
                  <a:prstClr val="black"/>
                </a:solidFill>
                <a:cs typeface="Arial"/>
              </a:rPr>
              <a:t>: </a:t>
            </a:r>
            <a:r>
              <a:rPr lang="fr-FR" sz="2400" dirty="0" err="1">
                <a:solidFill>
                  <a:prstClr val="black"/>
                </a:solidFill>
                <a:cs typeface="Arial"/>
              </a:rPr>
              <a:t>low</a:t>
            </a:r>
            <a:r>
              <a:rPr lang="fr-FR" sz="2400" dirty="0">
                <a:solidFill>
                  <a:prstClr val="black"/>
                </a:solidFill>
                <a:cs typeface="Arial"/>
              </a:rPr>
              <a:t> </a:t>
            </a:r>
            <a:r>
              <a:rPr lang="fr-FR" sz="2400" dirty="0" err="1">
                <a:solidFill>
                  <a:prstClr val="black"/>
                </a:solidFill>
                <a:cs typeface="Arial"/>
              </a:rPr>
              <a:t>likelihood</a:t>
            </a:r>
            <a:r>
              <a:rPr lang="fr-FR" sz="2400" dirty="0">
                <a:solidFill>
                  <a:prstClr val="black"/>
                </a:solidFill>
                <a:cs typeface="Arial"/>
              </a:rPr>
              <a:t> of </a:t>
            </a:r>
            <a:r>
              <a:rPr lang="fr-FR" sz="2400" dirty="0" err="1">
                <a:solidFill>
                  <a:prstClr val="black"/>
                </a:solidFill>
                <a:cs typeface="Arial"/>
              </a:rPr>
              <a:t>resistant</a:t>
            </a:r>
            <a:r>
              <a:rPr lang="fr-FR" sz="2400" dirty="0">
                <a:solidFill>
                  <a:prstClr val="black"/>
                </a:solidFill>
                <a:cs typeface="Arial"/>
              </a:rPr>
              <a:t> </a:t>
            </a:r>
            <a:r>
              <a:rPr lang="fr-FR" sz="2400" dirty="0" err="1">
                <a:solidFill>
                  <a:prstClr val="black"/>
                </a:solidFill>
                <a:cs typeface="Arial"/>
              </a:rPr>
              <a:t>genes</a:t>
            </a:r>
            <a:r>
              <a:rPr lang="fr-FR" sz="2400" dirty="0">
                <a:solidFill>
                  <a:prstClr val="black"/>
                </a:solidFill>
                <a:cs typeface="Arial"/>
              </a:rPr>
              <a:t> </a:t>
            </a:r>
            <a:r>
              <a:rPr lang="fr-FR" sz="2400" dirty="0" err="1">
                <a:solidFill>
                  <a:prstClr val="black"/>
                </a:solidFill>
                <a:cs typeface="Arial"/>
              </a:rPr>
              <a:t>encoding</a:t>
            </a:r>
            <a:r>
              <a:rPr lang="fr-FR" sz="2400" dirty="0">
                <a:solidFill>
                  <a:prstClr val="black"/>
                </a:solidFill>
                <a:cs typeface="Arial"/>
              </a:rPr>
              <a:t> efflux </a:t>
            </a:r>
            <a:r>
              <a:rPr lang="fr-FR" sz="2400" dirty="0" err="1">
                <a:solidFill>
                  <a:prstClr val="black"/>
                </a:solidFill>
                <a:cs typeface="Arial"/>
              </a:rPr>
              <a:t>pumps</a:t>
            </a:r>
            <a:r>
              <a:rPr lang="fr-FR" sz="2400" dirty="0">
                <a:solidFill>
                  <a:prstClr val="black"/>
                </a:solidFill>
                <a:cs typeface="Arial"/>
              </a:rPr>
              <a:t> (</a:t>
            </a:r>
            <a:r>
              <a:rPr lang="fr-FR" sz="2400" dirty="0" err="1">
                <a:solidFill>
                  <a:prstClr val="black"/>
                </a:solidFill>
                <a:cs typeface="Arial"/>
              </a:rPr>
              <a:t>tetB</a:t>
            </a:r>
            <a:r>
              <a:rPr lang="fr-FR" sz="2400" dirty="0">
                <a:solidFill>
                  <a:prstClr val="black"/>
                </a:solidFill>
                <a:cs typeface="Arial"/>
              </a:rPr>
              <a:t>)</a:t>
            </a:r>
          </a:p>
          <a:p>
            <a:pPr marL="363530" indent="-363530">
              <a:spcBef>
                <a:spcPct val="25000"/>
              </a:spcBef>
              <a:spcAft>
                <a:spcPct val="25000"/>
              </a:spcAft>
              <a:buClr>
                <a:schemeClr val="accent2"/>
              </a:buClr>
              <a:buSzPct val="120000"/>
              <a:buFont typeface="Wingdings" pitchFamily="2" charset="2"/>
              <a:buChar char="§"/>
              <a:defRPr/>
            </a:pPr>
            <a:r>
              <a:rPr lang="fr-FR" sz="2400" dirty="0" err="1"/>
              <a:t>Lack</a:t>
            </a:r>
            <a:r>
              <a:rPr lang="fr-FR" sz="2400" dirty="0"/>
              <a:t> of </a:t>
            </a:r>
            <a:r>
              <a:rPr lang="fr-FR" sz="2400" dirty="0" err="1"/>
              <a:t>penicillin</a:t>
            </a:r>
            <a:r>
              <a:rPr lang="fr-FR" sz="2400" dirty="0"/>
              <a:t> and </a:t>
            </a:r>
            <a:r>
              <a:rPr lang="fr-FR" sz="2400" dirty="0" err="1"/>
              <a:t>tetracycline</a:t>
            </a:r>
            <a:r>
              <a:rPr lang="fr-FR" sz="2400" dirty="0"/>
              <a:t> </a:t>
            </a:r>
            <a:r>
              <a:rPr lang="fr-FR" sz="2400" dirty="0" err="1"/>
              <a:t>resistance</a:t>
            </a:r>
            <a:r>
              <a:rPr lang="fr-FR" sz="2400" dirty="0"/>
              <a:t> </a:t>
            </a:r>
            <a:r>
              <a:rPr lang="fr-FR" sz="2400" dirty="0" err="1"/>
              <a:t>after</a:t>
            </a:r>
            <a:r>
              <a:rPr lang="fr-FR" sz="2400" dirty="0"/>
              <a:t> &gt; 6 </a:t>
            </a:r>
            <a:r>
              <a:rPr lang="fr-FR" sz="2400" dirty="0" err="1"/>
              <a:t>decades</a:t>
            </a:r>
            <a:r>
              <a:rPr lang="fr-FR" sz="2400" dirty="0"/>
              <a:t> </a:t>
            </a:r>
          </a:p>
          <a:p>
            <a:pPr marL="363530" indent="-363530">
              <a:spcBef>
                <a:spcPct val="25000"/>
              </a:spcBef>
              <a:spcAft>
                <a:spcPct val="25000"/>
              </a:spcAft>
              <a:buClr>
                <a:schemeClr val="accent2"/>
              </a:buClr>
              <a:buSzPct val="120000"/>
              <a:buFont typeface="Wingdings" pitchFamily="2" charset="2"/>
              <a:buChar char="§"/>
              <a:defRPr/>
            </a:pPr>
            <a:r>
              <a:rPr lang="fr-FR" sz="2400" dirty="0"/>
              <a:t>Single point mutation in 23S </a:t>
            </a:r>
            <a:r>
              <a:rPr lang="fr-FR" sz="2400" dirty="0" err="1"/>
              <a:t>rRNA</a:t>
            </a:r>
            <a:r>
              <a:rPr lang="fr-FR" sz="2400" dirty="0"/>
              <a:t> </a:t>
            </a:r>
            <a:r>
              <a:rPr lang="fr-FR" sz="2400" dirty="0" err="1"/>
              <a:t>led</a:t>
            </a:r>
            <a:r>
              <a:rPr lang="fr-FR" sz="2400" dirty="0"/>
              <a:t> to </a:t>
            </a:r>
            <a:r>
              <a:rPr lang="fr-FR" sz="2400" dirty="0" err="1"/>
              <a:t>azithromycin</a:t>
            </a:r>
            <a:r>
              <a:rPr lang="fr-FR" sz="2400" dirty="0"/>
              <a:t> </a:t>
            </a:r>
            <a:r>
              <a:rPr lang="fr-FR" sz="2400" dirty="0" err="1"/>
              <a:t>resistance</a:t>
            </a:r>
            <a:r>
              <a:rPr lang="fr-FR" sz="2400" dirty="0"/>
              <a:t> in 1977, </a:t>
            </a:r>
            <a:r>
              <a:rPr lang="fr-FR" sz="2400" dirty="0" err="1"/>
              <a:t>now</a:t>
            </a:r>
            <a:r>
              <a:rPr lang="fr-FR" sz="2400" dirty="0"/>
              <a:t> </a:t>
            </a:r>
            <a:r>
              <a:rPr lang="fr-FR" sz="2400" dirty="0" err="1"/>
              <a:t>widespread</a:t>
            </a:r>
            <a:endParaRPr lang="fr-FR" sz="2400" dirty="0"/>
          </a:p>
          <a:p>
            <a:pPr marL="363530" indent="-363530">
              <a:spcBef>
                <a:spcPct val="25000"/>
              </a:spcBef>
              <a:spcAft>
                <a:spcPct val="25000"/>
              </a:spcAft>
              <a:buClr>
                <a:schemeClr val="accent2"/>
              </a:buClr>
              <a:buSzPct val="120000"/>
              <a:buFont typeface="Wingdings" pitchFamily="2" charset="2"/>
              <a:buChar char="§"/>
              <a:defRPr/>
            </a:pPr>
            <a:r>
              <a:rPr lang="fr-FR" sz="2400" dirty="0"/>
              <a:t>Single point mutations in the 16S </a:t>
            </a:r>
            <a:r>
              <a:rPr lang="fr-FR" sz="2400" dirty="0" err="1"/>
              <a:t>rRNA</a:t>
            </a:r>
            <a:r>
              <a:rPr lang="fr-FR" sz="2400" dirty="0"/>
              <a:t> </a:t>
            </a:r>
            <a:r>
              <a:rPr lang="fr-FR" sz="2400" dirty="0" err="1"/>
              <a:t>gene</a:t>
            </a:r>
            <a:r>
              <a:rPr lang="fr-FR" sz="2400" dirty="0"/>
              <a:t> </a:t>
            </a:r>
            <a:r>
              <a:rPr lang="fr-FR" sz="2400" dirty="0" err="1"/>
              <a:t>could</a:t>
            </a:r>
            <a:r>
              <a:rPr lang="fr-FR" sz="2400" dirty="0"/>
              <a:t> select for </a:t>
            </a:r>
            <a:r>
              <a:rPr lang="fr-FR" sz="2400" dirty="0" err="1"/>
              <a:t>tetracycline</a:t>
            </a:r>
            <a:r>
              <a:rPr lang="fr-FR" sz="2400" dirty="0"/>
              <a:t> </a:t>
            </a:r>
            <a:r>
              <a:rPr lang="fr-FR" sz="2400" dirty="0" err="1"/>
              <a:t>resistance</a:t>
            </a:r>
            <a:r>
              <a:rPr lang="fr-FR" sz="2400" dirty="0"/>
              <a:t>, none </a:t>
            </a:r>
            <a:r>
              <a:rPr lang="fr-FR" sz="2400" dirty="0" err="1"/>
              <a:t>was</a:t>
            </a:r>
            <a:r>
              <a:rPr lang="fr-FR" sz="2400" dirty="0"/>
              <a:t> </a:t>
            </a:r>
            <a:r>
              <a:rPr lang="fr-FR" sz="2400" dirty="0" err="1"/>
              <a:t>found</a:t>
            </a:r>
            <a:r>
              <a:rPr lang="fr-FR" sz="2400" dirty="0"/>
              <a:t> in the </a:t>
            </a:r>
            <a:r>
              <a:rPr lang="fr-FR" sz="2400" dirty="0" err="1"/>
              <a:t>Doxyvac</a:t>
            </a:r>
            <a:r>
              <a:rPr lang="fr-FR" sz="2400" dirty="0"/>
              <a:t> trial</a:t>
            </a:r>
          </a:p>
          <a:p>
            <a:pPr marL="363530" indent="-363530">
              <a:spcBef>
                <a:spcPct val="25000"/>
              </a:spcBef>
              <a:spcAft>
                <a:spcPct val="25000"/>
              </a:spcAft>
              <a:buClr>
                <a:schemeClr val="accent2"/>
              </a:buClr>
              <a:buSzPct val="120000"/>
              <a:buFont typeface="Wingdings" pitchFamily="2" charset="2"/>
              <a:buChar char="§"/>
              <a:defRPr/>
            </a:pPr>
            <a:r>
              <a:rPr lang="fr-FR" sz="2400" b="1" dirty="0"/>
              <a:t>In vitro </a:t>
            </a:r>
            <a:r>
              <a:rPr lang="fr-FR" sz="2400" b="1" dirty="0" err="1"/>
              <a:t>exposure</a:t>
            </a:r>
            <a:r>
              <a:rPr lang="fr-FR" sz="2400" b="1" dirty="0"/>
              <a:t> of </a:t>
            </a:r>
            <a:r>
              <a:rPr lang="fr-FR" sz="2400" b="1" i="1" dirty="0"/>
              <a:t>T. pallidum </a:t>
            </a:r>
            <a:r>
              <a:rPr lang="fr-FR" sz="2400" b="1" dirty="0"/>
              <a:t>in tissue culture to </a:t>
            </a:r>
            <a:r>
              <a:rPr lang="fr-FR" sz="2400" b="1" dirty="0" err="1"/>
              <a:t>sub-bactericidal</a:t>
            </a:r>
            <a:r>
              <a:rPr lang="fr-FR" sz="2400" b="1" dirty="0"/>
              <a:t> doxycycline </a:t>
            </a:r>
            <a:r>
              <a:rPr lang="fr-FR" sz="2400" b="1" dirty="0" err="1"/>
              <a:t>did</a:t>
            </a:r>
            <a:r>
              <a:rPr lang="fr-FR" sz="2400" b="1" dirty="0"/>
              <a:t> not </a:t>
            </a:r>
            <a:r>
              <a:rPr lang="fr-FR" sz="2400" b="1" dirty="0" err="1"/>
              <a:t>induce</a:t>
            </a:r>
            <a:r>
              <a:rPr lang="fr-FR" sz="2400" b="1" dirty="0"/>
              <a:t> </a:t>
            </a:r>
            <a:r>
              <a:rPr lang="fr-FR" sz="2400" b="1" dirty="0" err="1"/>
              <a:t>resistance</a:t>
            </a:r>
            <a:r>
              <a:rPr lang="fr-FR" sz="2400" b="1" dirty="0"/>
              <a:t> or </a:t>
            </a:r>
            <a:r>
              <a:rPr lang="fr-FR" sz="2400" b="1" dirty="0" err="1"/>
              <a:t>selection</a:t>
            </a:r>
            <a:r>
              <a:rPr lang="fr-FR" sz="2400" b="1" dirty="0"/>
              <a:t> of mutation by WGS </a:t>
            </a:r>
            <a:r>
              <a:rPr lang="fr-FR" sz="2400" b="1" dirty="0" err="1"/>
              <a:t>analysis</a:t>
            </a:r>
            <a:r>
              <a:rPr lang="fr-FR" sz="2400" b="1" dirty="0"/>
              <a:t>, </a:t>
            </a:r>
            <a:r>
              <a:rPr lang="fr-FR" sz="2400" b="1" dirty="0" err="1"/>
              <a:t>after</a:t>
            </a:r>
            <a:r>
              <a:rPr lang="fr-FR" sz="2400" b="1" dirty="0"/>
              <a:t> </a:t>
            </a:r>
            <a:r>
              <a:rPr lang="fr-FR" sz="2400" b="1" dirty="0" err="1"/>
              <a:t>nearly</a:t>
            </a:r>
            <a:r>
              <a:rPr lang="fr-FR" sz="2400" b="1" dirty="0"/>
              <a:t> 30 </a:t>
            </a:r>
            <a:r>
              <a:rPr lang="fr-FR" sz="2400" b="1" dirty="0" err="1"/>
              <a:t>weekly</a:t>
            </a:r>
            <a:r>
              <a:rPr lang="fr-FR" sz="2400" b="1" dirty="0"/>
              <a:t> passages. </a:t>
            </a:r>
          </a:p>
          <a:p>
            <a:pPr marL="363530" indent="-363530">
              <a:spcBef>
                <a:spcPct val="25000"/>
              </a:spcBef>
              <a:spcAft>
                <a:spcPct val="25000"/>
              </a:spcAft>
              <a:buClr>
                <a:schemeClr val="accent2"/>
              </a:buClr>
              <a:buSzPct val="120000"/>
              <a:buFont typeface="Wingdings" pitchFamily="2" charset="2"/>
              <a:buChar char="§"/>
              <a:defRPr/>
            </a:pPr>
            <a:endParaRPr lang="fr-FR" sz="1800" dirty="0">
              <a:solidFill>
                <a:prstClr val="black"/>
              </a:solidFill>
              <a:cs typeface="Arial"/>
            </a:endParaRPr>
          </a:p>
          <a:p>
            <a:pPr marL="363530" indent="-363530">
              <a:spcBef>
                <a:spcPct val="25000"/>
              </a:spcBef>
              <a:spcAft>
                <a:spcPct val="25000"/>
              </a:spcAft>
              <a:buClr>
                <a:schemeClr val="accent2"/>
              </a:buClr>
              <a:buSzPct val="120000"/>
              <a:buFont typeface="Wingdings" pitchFamily="2" charset="2"/>
              <a:buChar char="§"/>
              <a:defRPr/>
            </a:pPr>
            <a:endParaRPr lang="fr-FR" sz="1800" dirty="0"/>
          </a:p>
          <a:p>
            <a:pPr marL="0" indent="0">
              <a:spcBef>
                <a:spcPct val="25000"/>
              </a:spcBef>
              <a:spcAft>
                <a:spcPct val="25000"/>
              </a:spcAft>
              <a:buClr>
                <a:schemeClr val="accent2"/>
              </a:buClr>
              <a:buSzPct val="120000"/>
              <a:buFontTx/>
              <a:buNone/>
              <a:defRPr/>
            </a:pPr>
            <a:endParaRPr lang="fr-FR" sz="1800" dirty="0"/>
          </a:p>
        </p:txBody>
      </p:sp>
      <p:sp>
        <p:nvSpPr>
          <p:cNvPr id="67587" name="ZoneTexte 1">
            <a:extLst>
              <a:ext uri="{FF2B5EF4-FFF2-40B4-BE49-F238E27FC236}">
                <a16:creationId xmlns:a16="http://schemas.microsoft.com/office/drawing/2014/main" id="{824BDAE4-3010-4953-9AD5-19CA7B3669ED}"/>
              </a:ext>
            </a:extLst>
          </p:cNvPr>
          <p:cNvSpPr txBox="1">
            <a:spLocks noChangeArrowheads="1"/>
          </p:cNvSpPr>
          <p:nvPr/>
        </p:nvSpPr>
        <p:spPr bwMode="auto">
          <a:xfrm>
            <a:off x="533400" y="5995988"/>
            <a:ext cx="113252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4200">
                <a:solidFill>
                  <a:schemeClr val="tx1"/>
                </a:solidFill>
                <a:latin typeface="Arial" panose="020B0604020202020204" pitchFamily="34" charset="0"/>
              </a:defRPr>
            </a:lvl1pPr>
            <a:lvl2pPr marL="742950" indent="-285750" defTabSz="912813">
              <a:spcBef>
                <a:spcPct val="20000"/>
              </a:spcBef>
              <a:buChar char="–"/>
              <a:defRPr sz="3700">
                <a:solidFill>
                  <a:schemeClr val="tx1"/>
                </a:solidFill>
                <a:latin typeface="Arial" panose="020B0604020202020204" pitchFamily="34" charset="0"/>
              </a:defRPr>
            </a:lvl2pPr>
            <a:lvl3pPr marL="1143000" indent="-228600" defTabSz="912813">
              <a:spcBef>
                <a:spcPct val="20000"/>
              </a:spcBef>
              <a:buChar char="•"/>
              <a:defRPr sz="3200">
                <a:solidFill>
                  <a:schemeClr val="tx1"/>
                </a:solidFill>
                <a:latin typeface="Arial" panose="020B0604020202020204" pitchFamily="34" charset="0"/>
              </a:defRPr>
            </a:lvl3pPr>
            <a:lvl4pPr marL="1600200" indent="-228600" defTabSz="912813">
              <a:spcBef>
                <a:spcPct val="20000"/>
              </a:spcBef>
              <a:buChar char="–"/>
              <a:defRPr sz="2600">
                <a:solidFill>
                  <a:schemeClr val="tx1"/>
                </a:solidFill>
                <a:latin typeface="Arial" panose="020B0604020202020204" pitchFamily="34" charset="0"/>
              </a:defRPr>
            </a:lvl4pPr>
            <a:lvl5pPr marL="2057400" indent="-228600" defTabSz="912813">
              <a:spcBef>
                <a:spcPct val="20000"/>
              </a:spcBef>
              <a:buChar char="»"/>
              <a:defRPr sz="26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600">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Unemo and Shafer Clin Microbiol Rev 2014, 27:587, Sandoz and Rockey Future Microbiol 2010; 5:1427; O’Neil et al. Microbiology 2013; Suchland et al AAC 2009; Stamm et al . Antimirob Ag Chemo 2010; 54:583; Fraser et al, Science 1998;  Le Roy C. et al; JAC 2021; Tantalo LC et al. J Inf Dis 2024</a:t>
            </a:r>
          </a:p>
        </p:txBody>
      </p:sp>
      <p:sp>
        <p:nvSpPr>
          <p:cNvPr id="8" name="Title 1">
            <a:extLst>
              <a:ext uri="{FF2B5EF4-FFF2-40B4-BE49-F238E27FC236}">
                <a16:creationId xmlns:a16="http://schemas.microsoft.com/office/drawing/2014/main" id="{401372D3-301C-4CB1-AB0A-C7EB3DCB689F}"/>
              </a:ext>
            </a:extLst>
          </p:cNvPr>
          <p:cNvSpPr txBox="1">
            <a:spLocks/>
          </p:cNvSpPr>
          <p:nvPr/>
        </p:nvSpPr>
        <p:spPr bwMode="auto">
          <a:xfrm>
            <a:off x="685800" y="204788"/>
            <a:ext cx="11201400" cy="609600"/>
          </a:xfrm>
          <a:prstGeom prst="rect">
            <a:avLst/>
          </a:prstGeom>
          <a:solidFill>
            <a:schemeClr val="accent5"/>
          </a:solidFill>
          <a:ln>
            <a:solidFill>
              <a:schemeClr val="tx1"/>
            </a:solidFill>
          </a:ln>
        </p:spPr>
        <p:txBody>
          <a:bodyPr lIns="91412" tIns="45707" rIns="91412" bIns="45707" anchor="ct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fr-FR" sz="4000" b="1" i="0" u="none" strike="noStrike" kern="1200" cap="none" spc="0" normalizeH="0" baseline="0" noProof="0" dirty="0">
                <a:ln>
                  <a:noFill/>
                </a:ln>
                <a:solidFill>
                  <a:srgbClr val="000000"/>
                </a:solidFill>
                <a:effectLst/>
                <a:uLnTx/>
                <a:uFillTx/>
                <a:latin typeface="Arial"/>
                <a:ea typeface="+mj-ea"/>
                <a:cs typeface="+mj-cs"/>
              </a:rPr>
              <a:t>Syphilis and Tetracycline Resistance</a:t>
            </a:r>
            <a:endParaRPr kumimoji="0" lang="en-US" altLang="fr-FR" sz="3600" b="1" i="0" u="none" strike="noStrike" kern="1200" cap="none" spc="0" normalizeH="0" baseline="0" noProof="0" dirty="0">
              <a:ln>
                <a:noFill/>
              </a:ln>
              <a:solidFill>
                <a:srgbClr val="000000"/>
              </a:solidFill>
              <a:effectLst/>
              <a:uLnTx/>
              <a:uFillTx/>
              <a:latin typeface="Arial"/>
              <a:ea typeface="MS PGothic" pitchFamily="34" charset="-128"/>
              <a:cs typeface="Arial Unicode MS" pitchFamily="34" charset="-128"/>
            </a:endParaRPr>
          </a:p>
        </p:txBody>
      </p:sp>
      <p:pic>
        <p:nvPicPr>
          <p:cNvPr id="2" name="Image 1">
            <a:extLst>
              <a:ext uri="{FF2B5EF4-FFF2-40B4-BE49-F238E27FC236}">
                <a16:creationId xmlns:a16="http://schemas.microsoft.com/office/drawing/2014/main" id="{7D8A44C7-CFC5-46B9-BD91-9DDDF1CD439F}"/>
              </a:ext>
            </a:extLst>
          </p:cNvPr>
          <p:cNvPicPr>
            <a:picLocks noChangeAspect="1"/>
          </p:cNvPicPr>
          <p:nvPr/>
        </p:nvPicPr>
        <p:blipFill>
          <a:blip r:embed="rId3"/>
          <a:stretch>
            <a:fillRect/>
          </a:stretch>
        </p:blipFill>
        <p:spPr>
          <a:xfrm>
            <a:off x="8558601" y="1190626"/>
            <a:ext cx="3270600" cy="221456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442BA05-D9EF-40A4-A2C0-81E489ED56A6}"/>
              </a:ext>
            </a:extLst>
          </p:cNvPr>
          <p:cNvSpPr txBox="1">
            <a:spLocks noGrp="1"/>
          </p:cNvSpPr>
          <p:nvPr>
            <p:ph type="title"/>
          </p:nvPr>
        </p:nvSpPr>
        <p:spPr>
          <a:xfrm>
            <a:off x="146050" y="139700"/>
            <a:ext cx="11903075" cy="990600"/>
          </a:xfrm>
          <a:solidFill>
            <a:schemeClr val="accent5"/>
          </a:solidFill>
          <a:ln w="12700">
            <a:solidFill>
              <a:schemeClr val="tx2"/>
            </a:solidFill>
          </a:ln>
        </p:spPr>
        <p:txBody>
          <a:bodyPr lIns="0" tIns="92376" rIns="0" bIns="0">
            <a:spAutoFit/>
          </a:bodyPr>
          <a:lstStyle/>
          <a:p>
            <a:pPr marL="109538">
              <a:lnSpc>
                <a:spcPts val="3463"/>
              </a:lnSpc>
              <a:defRPr/>
            </a:pPr>
            <a:r>
              <a:rPr lang="en-US" altLang="en-US" sz="3200" b="1"/>
              <a:t>Decline in </a:t>
            </a:r>
            <a:r>
              <a:rPr lang="fr-FR" altLang="en-US" sz="3200" b="1">
                <a:cs typeface="Arial" panose="020B0604020202020204" pitchFamily="34" charset="0"/>
              </a:rPr>
              <a:t>C</a:t>
            </a:r>
            <a:r>
              <a:rPr lang="en-US" altLang="en-US" sz="3200" b="1">
                <a:cs typeface="Arial" panose="020B0604020202020204" pitchFamily="34" charset="0"/>
              </a:rPr>
              <a:t>itywide </a:t>
            </a:r>
            <a:r>
              <a:rPr lang="fr-FR" altLang="en-US" sz="3200" b="1">
                <a:cs typeface="Arial" panose="020B0604020202020204" pitchFamily="34" charset="0"/>
              </a:rPr>
              <a:t>C</a:t>
            </a:r>
            <a:r>
              <a:rPr lang="en-US" altLang="en-US" sz="3200" b="1"/>
              <a:t>hlamydia and early </a:t>
            </a:r>
            <a:r>
              <a:rPr lang="fr-FR" altLang="en-US" sz="3200" b="1"/>
              <a:t>S</a:t>
            </a:r>
            <a:r>
              <a:rPr lang="en-US" altLang="en-US" sz="3200" b="1"/>
              <a:t>yphilis cases in MSM </a:t>
            </a:r>
            <a:r>
              <a:rPr lang="fr-FR" altLang="en-US" sz="3200" b="1"/>
              <a:t>and TGW </a:t>
            </a:r>
            <a:r>
              <a:rPr lang="en-US" altLang="en-US" sz="3200" b="1"/>
              <a:t>in SF after release of </a:t>
            </a:r>
            <a:r>
              <a:rPr lang="fr-FR" altLang="en-US" sz="3200" b="1"/>
              <a:t>D</a:t>
            </a:r>
            <a:r>
              <a:rPr lang="en-US" altLang="en-US" sz="3200" b="1"/>
              <a:t>oxy-PEP </a:t>
            </a:r>
            <a:r>
              <a:rPr lang="fr-FR" altLang="en-US" sz="3200" b="1"/>
              <a:t>G</a:t>
            </a:r>
            <a:r>
              <a:rPr lang="en-US" altLang="en-US" sz="3200" b="1"/>
              <a:t>uidelines</a:t>
            </a:r>
            <a:endParaRPr lang="en-US" altLang="en-US" sz="3200" b="1">
              <a:cs typeface="Arial" panose="020B0604020202020204" pitchFamily="34" charset="0"/>
            </a:endParaRPr>
          </a:p>
        </p:txBody>
      </p:sp>
      <p:sp>
        <p:nvSpPr>
          <p:cNvPr id="3" name="object 3">
            <a:extLst>
              <a:ext uri="{FF2B5EF4-FFF2-40B4-BE49-F238E27FC236}">
                <a16:creationId xmlns:a16="http://schemas.microsoft.com/office/drawing/2014/main" id="{23552D0A-6464-41E4-8E63-0F6BEF4A0138}"/>
              </a:ext>
            </a:extLst>
          </p:cNvPr>
          <p:cNvSpPr txBox="1"/>
          <p:nvPr/>
        </p:nvSpPr>
        <p:spPr>
          <a:xfrm>
            <a:off x="9136063" y="6642100"/>
            <a:ext cx="3201987" cy="215900"/>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400" b="0" i="0" u="none" strike="noStrike" kern="1200" cap="none" spc="-5" normalizeH="0" baseline="0" noProof="0" dirty="0">
                <a:ln>
                  <a:noFill/>
                </a:ln>
                <a:solidFill>
                  <a:srgbClr val="000000"/>
                </a:solidFill>
                <a:effectLst/>
                <a:uLnTx/>
                <a:uFillTx/>
                <a:latin typeface="Arial"/>
                <a:ea typeface="+mn-ea"/>
                <a:cs typeface="Arial"/>
              </a:rPr>
              <a:t>S</a:t>
            </a:r>
            <a:r>
              <a:rPr kumimoji="0" sz="1400" b="0" i="0" u="none" strike="noStrike" kern="1200" cap="none" spc="0" normalizeH="0" baseline="0" noProof="0" dirty="0">
                <a:ln>
                  <a:noFill/>
                </a:ln>
                <a:solidFill>
                  <a:srgbClr val="000000"/>
                </a:solidFill>
                <a:effectLst/>
                <a:uLnTx/>
                <a:uFillTx/>
                <a:latin typeface="Arial"/>
                <a:ea typeface="+mn-ea"/>
                <a:cs typeface="Arial"/>
              </a:rPr>
              <a:t>a</a:t>
            </a:r>
            <a:r>
              <a:rPr kumimoji="0" sz="1400" b="0" i="0" u="none" strike="noStrike" kern="1200" cap="none" spc="-5" normalizeH="0" baseline="0" noProof="0" dirty="0">
                <a:ln>
                  <a:noFill/>
                </a:ln>
                <a:solidFill>
                  <a:srgbClr val="000000"/>
                </a:solidFill>
                <a:effectLst/>
                <a:uLnTx/>
                <a:uFillTx/>
                <a:latin typeface="Arial"/>
                <a:ea typeface="+mn-ea"/>
                <a:cs typeface="Arial"/>
              </a:rPr>
              <a:t>n</a:t>
            </a:r>
            <a:r>
              <a:rPr kumimoji="0" sz="1400" b="0" i="0" u="none" strike="noStrike" kern="1200" cap="none" spc="0" normalizeH="0" baseline="0" noProof="0" dirty="0">
                <a:ln>
                  <a:noFill/>
                </a:ln>
                <a:solidFill>
                  <a:srgbClr val="000000"/>
                </a:solidFill>
                <a:effectLst/>
                <a:uLnTx/>
                <a:uFillTx/>
                <a:latin typeface="Arial"/>
                <a:ea typeface="+mn-ea"/>
                <a:cs typeface="Arial"/>
              </a:rPr>
              <a:t>karan</a:t>
            </a:r>
            <a:r>
              <a:rPr kumimoji="0" sz="1400" b="0" i="0" u="none" strike="noStrike" kern="1200" cap="none" spc="-11" normalizeH="0" baseline="0" noProof="0" dirty="0">
                <a:ln>
                  <a:noFill/>
                </a:ln>
                <a:solidFill>
                  <a:srgbClr val="000000"/>
                </a:solidFill>
                <a:effectLst/>
                <a:uLnTx/>
                <a:uFillTx/>
                <a:latin typeface="Arial"/>
                <a:ea typeface="+mn-ea"/>
                <a:cs typeface="Arial"/>
              </a:rPr>
              <a:t> M</a:t>
            </a:r>
            <a:r>
              <a:rPr kumimoji="0" sz="1400" b="0" i="0" u="none" strike="noStrike" kern="1200" cap="none" spc="0" normalizeH="0" baseline="0" noProof="0" dirty="0">
                <a:ln>
                  <a:noFill/>
                </a:ln>
                <a:solidFill>
                  <a:srgbClr val="000000"/>
                </a:solidFill>
                <a:effectLst/>
                <a:uLnTx/>
                <a:uFillTx/>
                <a:latin typeface="Arial"/>
                <a:ea typeface="+mn-ea"/>
                <a:cs typeface="Arial"/>
              </a:rPr>
              <a:t>,</a:t>
            </a:r>
            <a:r>
              <a:rPr kumimoji="0" sz="1400" b="0" i="0" u="none" strike="noStrike" kern="1200" cap="none" spc="-15" normalizeH="0" baseline="0" noProof="0" dirty="0">
                <a:ln>
                  <a:noFill/>
                </a:ln>
                <a:solidFill>
                  <a:srgbClr val="000000"/>
                </a:solidFill>
                <a:effectLst/>
                <a:uLnTx/>
                <a:uFillTx/>
                <a:latin typeface="Arial"/>
                <a:ea typeface="+mn-ea"/>
                <a:cs typeface="Arial"/>
              </a:rPr>
              <a:t> </a:t>
            </a:r>
            <a:r>
              <a:rPr kumimoji="0" lang="fr-FR" sz="1400" b="0" i="0" u="none" strike="noStrike" kern="1200" cap="none" spc="-11" normalizeH="0" baseline="0" noProof="0" dirty="0">
                <a:ln>
                  <a:noFill/>
                </a:ln>
                <a:solidFill>
                  <a:srgbClr val="000000"/>
                </a:solidFill>
                <a:effectLst/>
                <a:uLnTx/>
                <a:uFillTx/>
                <a:latin typeface="Arial"/>
                <a:ea typeface="+mn-ea"/>
                <a:cs typeface="Arial"/>
              </a:rPr>
              <a:t>JAMA Intern Med 2025</a:t>
            </a:r>
            <a:endParaRPr kumimoji="0" sz="1400" b="0" i="0" u="none" strike="noStrike" kern="1200" cap="none" spc="0" normalizeH="0" baseline="0" noProof="0" dirty="0">
              <a:ln>
                <a:noFill/>
              </a:ln>
              <a:solidFill>
                <a:srgbClr val="000000"/>
              </a:solidFill>
              <a:effectLst/>
              <a:uLnTx/>
              <a:uFillTx/>
              <a:latin typeface="Arial"/>
              <a:ea typeface="+mn-ea"/>
              <a:cs typeface="Arial"/>
            </a:endParaRPr>
          </a:p>
        </p:txBody>
      </p:sp>
      <p:sp>
        <p:nvSpPr>
          <p:cNvPr id="69636" name="object 4">
            <a:extLst>
              <a:ext uri="{FF2B5EF4-FFF2-40B4-BE49-F238E27FC236}">
                <a16:creationId xmlns:a16="http://schemas.microsoft.com/office/drawing/2014/main" id="{9F6BEF12-CFF3-4209-9B65-68F4C383E1EC}"/>
              </a:ext>
            </a:extLst>
          </p:cNvPr>
          <p:cNvSpPr>
            <a:spLocks/>
          </p:cNvSpPr>
          <p:nvPr/>
        </p:nvSpPr>
        <p:spPr bwMode="auto">
          <a:xfrm>
            <a:off x="788988" y="5267325"/>
            <a:ext cx="4940300" cy="0"/>
          </a:xfrm>
          <a:custGeom>
            <a:avLst/>
            <a:gdLst>
              <a:gd name="T0" fmla="*/ 0 w 4939665"/>
              <a:gd name="T1" fmla="*/ 4946272 w 4939665"/>
              <a:gd name="T2" fmla="*/ 0 60000 65536"/>
              <a:gd name="T3" fmla="*/ 0 60000 65536"/>
            </a:gdLst>
            <a:ahLst/>
            <a:cxnLst>
              <a:cxn ang="T2">
                <a:pos x="T0" y="0"/>
              </a:cxn>
              <a:cxn ang="T3">
                <a:pos x="T1" y="0"/>
              </a:cxn>
            </a:cxnLst>
            <a:rect l="0" t="0" r="r" b="b"/>
            <a:pathLst>
              <a:path w="4939665">
                <a:moveTo>
                  <a:pt x="0" y="0"/>
                </a:moveTo>
                <a:lnTo>
                  <a:pt x="4939283" y="0"/>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37" name="object 5">
            <a:extLst>
              <a:ext uri="{FF2B5EF4-FFF2-40B4-BE49-F238E27FC236}">
                <a16:creationId xmlns:a16="http://schemas.microsoft.com/office/drawing/2014/main" id="{64996E8A-603B-4E65-A6B3-00CEFC1C7C00}"/>
              </a:ext>
            </a:extLst>
          </p:cNvPr>
          <p:cNvSpPr>
            <a:spLocks/>
          </p:cNvSpPr>
          <p:nvPr/>
        </p:nvSpPr>
        <p:spPr bwMode="auto">
          <a:xfrm>
            <a:off x="1495425" y="5267325"/>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38" name="object 6">
            <a:extLst>
              <a:ext uri="{FF2B5EF4-FFF2-40B4-BE49-F238E27FC236}">
                <a16:creationId xmlns:a16="http://schemas.microsoft.com/office/drawing/2014/main" id="{E919C66C-3976-438E-8015-0E90A733C4B2}"/>
              </a:ext>
            </a:extLst>
          </p:cNvPr>
          <p:cNvSpPr>
            <a:spLocks/>
          </p:cNvSpPr>
          <p:nvPr/>
        </p:nvSpPr>
        <p:spPr bwMode="auto">
          <a:xfrm>
            <a:off x="2200275" y="5267325"/>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39" name="object 7">
            <a:extLst>
              <a:ext uri="{FF2B5EF4-FFF2-40B4-BE49-F238E27FC236}">
                <a16:creationId xmlns:a16="http://schemas.microsoft.com/office/drawing/2014/main" id="{B0DD1FF2-BBBF-4A99-A0F7-20EFD46468D6}"/>
              </a:ext>
            </a:extLst>
          </p:cNvPr>
          <p:cNvSpPr>
            <a:spLocks/>
          </p:cNvSpPr>
          <p:nvPr/>
        </p:nvSpPr>
        <p:spPr bwMode="auto">
          <a:xfrm>
            <a:off x="2906713" y="5267325"/>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0" name="object 8">
            <a:extLst>
              <a:ext uri="{FF2B5EF4-FFF2-40B4-BE49-F238E27FC236}">
                <a16:creationId xmlns:a16="http://schemas.microsoft.com/office/drawing/2014/main" id="{91F025CD-4EEB-4374-B8DC-9A8E0FDF42D9}"/>
              </a:ext>
            </a:extLst>
          </p:cNvPr>
          <p:cNvSpPr>
            <a:spLocks/>
          </p:cNvSpPr>
          <p:nvPr/>
        </p:nvSpPr>
        <p:spPr bwMode="auto">
          <a:xfrm>
            <a:off x="3611563" y="5267325"/>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1" name="object 9">
            <a:extLst>
              <a:ext uri="{FF2B5EF4-FFF2-40B4-BE49-F238E27FC236}">
                <a16:creationId xmlns:a16="http://schemas.microsoft.com/office/drawing/2014/main" id="{DFE35F74-17E0-4644-903E-E678F3EC97A2}"/>
              </a:ext>
            </a:extLst>
          </p:cNvPr>
          <p:cNvSpPr>
            <a:spLocks/>
          </p:cNvSpPr>
          <p:nvPr/>
        </p:nvSpPr>
        <p:spPr bwMode="auto">
          <a:xfrm>
            <a:off x="4318000" y="5267325"/>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2" name="object 10">
            <a:extLst>
              <a:ext uri="{FF2B5EF4-FFF2-40B4-BE49-F238E27FC236}">
                <a16:creationId xmlns:a16="http://schemas.microsoft.com/office/drawing/2014/main" id="{A057517C-21EE-4CDC-A1CB-FE2E4C8DBF38}"/>
              </a:ext>
            </a:extLst>
          </p:cNvPr>
          <p:cNvSpPr>
            <a:spLocks/>
          </p:cNvSpPr>
          <p:nvPr/>
        </p:nvSpPr>
        <p:spPr bwMode="auto">
          <a:xfrm>
            <a:off x="5022850" y="5267325"/>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3" name="object 11">
            <a:extLst>
              <a:ext uri="{FF2B5EF4-FFF2-40B4-BE49-F238E27FC236}">
                <a16:creationId xmlns:a16="http://schemas.microsoft.com/office/drawing/2014/main" id="{64A8397B-0D9D-43B2-B485-CFE2B741161F}"/>
              </a:ext>
            </a:extLst>
          </p:cNvPr>
          <p:cNvSpPr>
            <a:spLocks/>
          </p:cNvSpPr>
          <p:nvPr/>
        </p:nvSpPr>
        <p:spPr bwMode="auto">
          <a:xfrm>
            <a:off x="5729288" y="5267325"/>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4" name="object 12">
            <a:extLst>
              <a:ext uri="{FF2B5EF4-FFF2-40B4-BE49-F238E27FC236}">
                <a16:creationId xmlns:a16="http://schemas.microsoft.com/office/drawing/2014/main" id="{AC73AC89-0679-4E1E-98D5-C521F066B685}"/>
              </a:ext>
            </a:extLst>
          </p:cNvPr>
          <p:cNvSpPr>
            <a:spLocks/>
          </p:cNvSpPr>
          <p:nvPr/>
        </p:nvSpPr>
        <p:spPr bwMode="auto">
          <a:xfrm>
            <a:off x="790575" y="2579688"/>
            <a:ext cx="4937125" cy="1681162"/>
          </a:xfrm>
          <a:custGeom>
            <a:avLst/>
            <a:gdLst>
              <a:gd name="T0" fmla="*/ 0 w 4937760"/>
              <a:gd name="T1" fmla="*/ 494277 h 1681479"/>
              <a:gd name="T2" fmla="*/ 175006 w 4937760"/>
              <a:gd name="T3" fmla="*/ 628106 h 1681479"/>
              <a:gd name="T4" fmla="*/ 351549 w 4937760"/>
              <a:gd name="T5" fmla="*/ 260064 h 1681479"/>
              <a:gd name="T6" fmla="*/ 528080 w 4937760"/>
              <a:gd name="T7" fmla="*/ 278311 h 1681479"/>
              <a:gd name="T8" fmla="*/ 704611 w 4937760"/>
              <a:gd name="T9" fmla="*/ 422791 h 1681479"/>
              <a:gd name="T10" fmla="*/ 879629 w 4937760"/>
              <a:gd name="T11" fmla="*/ 36498 h 1681479"/>
              <a:gd name="T12" fmla="*/ 1056160 w 4937760"/>
              <a:gd name="T13" fmla="*/ 618980 h 1681479"/>
              <a:gd name="T14" fmla="*/ 1232690 w 4937760"/>
              <a:gd name="T15" fmla="*/ 664610 h 1681479"/>
              <a:gd name="T16" fmla="*/ 1407709 w 4937760"/>
              <a:gd name="T17" fmla="*/ 98850 h 1681479"/>
              <a:gd name="T18" fmla="*/ 1584239 w 4937760"/>
              <a:gd name="T19" fmla="*/ 63875 h 1681479"/>
              <a:gd name="T20" fmla="*/ 1760773 w 4937760"/>
              <a:gd name="T21" fmla="*/ 323941 h 1681479"/>
              <a:gd name="T22" fmla="*/ 1937313 w 4937760"/>
              <a:gd name="T23" fmla="*/ 404547 h 1681479"/>
              <a:gd name="T24" fmla="*/ 2112320 w 4937760"/>
              <a:gd name="T25" fmla="*/ 269186 h 1681479"/>
              <a:gd name="T26" fmla="*/ 2288855 w 4937760"/>
              <a:gd name="T27" fmla="*/ 413669 h 1681479"/>
              <a:gd name="T28" fmla="*/ 2465393 w 4937760"/>
              <a:gd name="T29" fmla="*/ 520129 h 1681479"/>
              <a:gd name="T30" fmla="*/ 2641924 w 4937760"/>
              <a:gd name="T31" fmla="*/ 574877 h 1681479"/>
              <a:gd name="T32" fmla="*/ 2816935 w 4937760"/>
              <a:gd name="T33" fmla="*/ 243333 h 1681479"/>
              <a:gd name="T34" fmla="*/ 2993472 w 4937760"/>
              <a:gd name="T35" fmla="*/ 323941 h 1681479"/>
              <a:gd name="T36" fmla="*/ 3170004 w 4937760"/>
              <a:gd name="T37" fmla="*/ 0 h 1681479"/>
              <a:gd name="T38" fmla="*/ 3345016 w 4937760"/>
              <a:gd name="T39" fmla="*/ 664610 h 1681479"/>
              <a:gd name="T40" fmla="*/ 3521551 w 4937760"/>
              <a:gd name="T41" fmla="*/ 754340 h 1681479"/>
              <a:gd name="T42" fmla="*/ 3698084 w 4937760"/>
              <a:gd name="T43" fmla="*/ 942921 h 1681479"/>
              <a:gd name="T44" fmla="*/ 3874618 w 4937760"/>
              <a:gd name="T45" fmla="*/ 959652 h 1681479"/>
              <a:gd name="T46" fmla="*/ 4049632 w 4937760"/>
              <a:gd name="T47" fmla="*/ 1014402 h 1681479"/>
              <a:gd name="T48" fmla="*/ 4226164 w 4937760"/>
              <a:gd name="T49" fmla="*/ 1129988 h 1681479"/>
              <a:gd name="T50" fmla="*/ 4402699 w 4937760"/>
              <a:gd name="T51" fmla="*/ 996151 h 1681479"/>
              <a:gd name="T52" fmla="*/ 4579234 w 4937760"/>
              <a:gd name="T53" fmla="*/ 1373322 h 1681479"/>
              <a:gd name="T54" fmla="*/ 4754245 w 4937760"/>
              <a:gd name="T55" fmla="*/ 1444798 h 1681479"/>
              <a:gd name="T56" fmla="*/ 4930778 w 4937760"/>
              <a:gd name="T57" fmla="*/ 1677488 h 16814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937760" h="1681479">
                <a:moveTo>
                  <a:pt x="0" y="495300"/>
                </a:moveTo>
                <a:lnTo>
                  <a:pt x="175259" y="629412"/>
                </a:lnTo>
                <a:lnTo>
                  <a:pt x="352044" y="260603"/>
                </a:lnTo>
                <a:lnTo>
                  <a:pt x="528828" y="278891"/>
                </a:lnTo>
                <a:lnTo>
                  <a:pt x="705612" y="423671"/>
                </a:lnTo>
                <a:lnTo>
                  <a:pt x="880872" y="36575"/>
                </a:lnTo>
                <a:lnTo>
                  <a:pt x="1057656" y="620267"/>
                </a:lnTo>
                <a:lnTo>
                  <a:pt x="1234439" y="665988"/>
                </a:lnTo>
                <a:lnTo>
                  <a:pt x="1409700" y="99059"/>
                </a:lnTo>
                <a:lnTo>
                  <a:pt x="1586483" y="64007"/>
                </a:lnTo>
                <a:lnTo>
                  <a:pt x="1763268" y="324612"/>
                </a:lnTo>
                <a:lnTo>
                  <a:pt x="1940052" y="405383"/>
                </a:lnTo>
                <a:lnTo>
                  <a:pt x="2115312" y="269747"/>
                </a:lnTo>
                <a:lnTo>
                  <a:pt x="2292096" y="414527"/>
                </a:lnTo>
                <a:lnTo>
                  <a:pt x="2468880" y="521207"/>
                </a:lnTo>
                <a:lnTo>
                  <a:pt x="2645664" y="576071"/>
                </a:lnTo>
                <a:lnTo>
                  <a:pt x="2820923" y="243839"/>
                </a:lnTo>
                <a:lnTo>
                  <a:pt x="2997708" y="324612"/>
                </a:lnTo>
                <a:lnTo>
                  <a:pt x="3174492" y="0"/>
                </a:lnTo>
                <a:lnTo>
                  <a:pt x="3349752" y="665988"/>
                </a:lnTo>
                <a:lnTo>
                  <a:pt x="3526535" y="755903"/>
                </a:lnTo>
                <a:lnTo>
                  <a:pt x="3703320" y="944879"/>
                </a:lnTo>
                <a:lnTo>
                  <a:pt x="3880104" y="961643"/>
                </a:lnTo>
                <a:lnTo>
                  <a:pt x="4055364" y="1016507"/>
                </a:lnTo>
                <a:lnTo>
                  <a:pt x="4232148" y="1132331"/>
                </a:lnTo>
                <a:lnTo>
                  <a:pt x="4408932" y="998219"/>
                </a:lnTo>
                <a:lnTo>
                  <a:pt x="4585716" y="1376171"/>
                </a:lnTo>
                <a:lnTo>
                  <a:pt x="4760976" y="1447799"/>
                </a:lnTo>
                <a:lnTo>
                  <a:pt x="4937759" y="1680971"/>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5" name="object 13">
            <a:extLst>
              <a:ext uri="{FF2B5EF4-FFF2-40B4-BE49-F238E27FC236}">
                <a16:creationId xmlns:a16="http://schemas.microsoft.com/office/drawing/2014/main" id="{D260E213-AB12-45E5-A74F-1DB81426E932}"/>
              </a:ext>
            </a:extLst>
          </p:cNvPr>
          <p:cNvSpPr>
            <a:spLocks/>
          </p:cNvSpPr>
          <p:nvPr/>
        </p:nvSpPr>
        <p:spPr bwMode="auto">
          <a:xfrm>
            <a:off x="790575" y="2968625"/>
            <a:ext cx="2646363" cy="0"/>
          </a:xfrm>
          <a:custGeom>
            <a:avLst/>
            <a:gdLst>
              <a:gd name="T0" fmla="*/ 0 w 2646045"/>
              <a:gd name="T1" fmla="*/ 2649162 w 2646045"/>
              <a:gd name="T2" fmla="*/ 0 60000 65536"/>
              <a:gd name="T3" fmla="*/ 0 60000 65536"/>
            </a:gdLst>
            <a:ahLst/>
            <a:cxnLst>
              <a:cxn ang="T2">
                <a:pos x="T0" y="0"/>
              </a:cxn>
              <a:cxn ang="T3">
                <a:pos x="T1" y="0"/>
              </a:cxn>
            </a:cxnLst>
            <a:rect l="0" t="0" r="r" b="b"/>
            <a:pathLst>
              <a:path w="2646045">
                <a:moveTo>
                  <a:pt x="0" y="0"/>
                </a:moveTo>
                <a:lnTo>
                  <a:pt x="2645664" y="0"/>
                </a:lnTo>
              </a:path>
            </a:pathLst>
          </a:custGeom>
          <a:noFill/>
          <a:ln w="6096">
            <a:solidFill>
              <a:srgbClr val="EC7C30"/>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6" name="object 14">
            <a:extLst>
              <a:ext uri="{FF2B5EF4-FFF2-40B4-BE49-F238E27FC236}">
                <a16:creationId xmlns:a16="http://schemas.microsoft.com/office/drawing/2014/main" id="{E212CFEE-0722-4C21-9BC8-E5A3BC9A1A04}"/>
              </a:ext>
            </a:extLst>
          </p:cNvPr>
          <p:cNvSpPr>
            <a:spLocks/>
          </p:cNvSpPr>
          <p:nvPr/>
        </p:nvSpPr>
        <p:spPr bwMode="auto">
          <a:xfrm>
            <a:off x="3611563" y="2973388"/>
            <a:ext cx="2116137" cy="0"/>
          </a:xfrm>
          <a:custGeom>
            <a:avLst/>
            <a:gdLst>
              <a:gd name="T0" fmla="*/ 0 w 2117090"/>
              <a:gd name="T1" fmla="*/ 2106378 w 2117090"/>
              <a:gd name="T2" fmla="*/ 0 60000 65536"/>
              <a:gd name="T3" fmla="*/ 0 60000 65536"/>
            </a:gdLst>
            <a:ahLst/>
            <a:cxnLst>
              <a:cxn ang="T2">
                <a:pos x="T0" y="0"/>
              </a:cxn>
              <a:cxn ang="T3">
                <a:pos x="T1" y="0"/>
              </a:cxn>
            </a:cxnLst>
            <a:rect l="0" t="0" r="r" b="b"/>
            <a:pathLst>
              <a:path w="2117090">
                <a:moveTo>
                  <a:pt x="0" y="0"/>
                </a:moveTo>
                <a:lnTo>
                  <a:pt x="2116836" y="0"/>
                </a:lnTo>
              </a:path>
            </a:pathLst>
          </a:custGeom>
          <a:noFill/>
          <a:ln w="6096">
            <a:solidFill>
              <a:srgbClr val="4471C4"/>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7" name="object 15">
            <a:extLst>
              <a:ext uri="{FF2B5EF4-FFF2-40B4-BE49-F238E27FC236}">
                <a16:creationId xmlns:a16="http://schemas.microsoft.com/office/drawing/2014/main" id="{4DFDB1E5-F4FC-47C6-8EED-C443392B999C}"/>
              </a:ext>
            </a:extLst>
          </p:cNvPr>
          <p:cNvSpPr>
            <a:spLocks/>
          </p:cNvSpPr>
          <p:nvPr/>
        </p:nvSpPr>
        <p:spPr bwMode="auto">
          <a:xfrm>
            <a:off x="3611563" y="2649538"/>
            <a:ext cx="2116137" cy="1465262"/>
          </a:xfrm>
          <a:custGeom>
            <a:avLst/>
            <a:gdLst>
              <a:gd name="T0" fmla="*/ 0 w 2117090"/>
              <a:gd name="T1" fmla="*/ 0 h 1464945"/>
              <a:gd name="T2" fmla="*/ 175912 w 2117090"/>
              <a:gd name="T3" fmla="*/ 174154 h 1464945"/>
              <a:gd name="T4" fmla="*/ 351820 w 2117090"/>
              <a:gd name="T5" fmla="*/ 336082 h 1464945"/>
              <a:gd name="T6" fmla="*/ 526215 w 2117090"/>
              <a:gd name="T7" fmla="*/ 485786 h 1464945"/>
              <a:gd name="T8" fmla="*/ 702127 w 2117090"/>
              <a:gd name="T9" fmla="*/ 627859 h 1464945"/>
              <a:gd name="T10" fmla="*/ 878037 w 2117090"/>
              <a:gd name="T11" fmla="*/ 759231 h 1464945"/>
              <a:gd name="T12" fmla="*/ 1053947 w 2117090"/>
              <a:gd name="T13" fmla="*/ 882973 h 1464945"/>
              <a:gd name="T14" fmla="*/ 1228342 w 2117090"/>
              <a:gd name="T15" fmla="*/ 997543 h 1464945"/>
              <a:gd name="T16" fmla="*/ 1404252 w 2117090"/>
              <a:gd name="T17" fmla="*/ 1104479 h 1464945"/>
              <a:gd name="T18" fmla="*/ 1580161 w 2117090"/>
              <a:gd name="T19" fmla="*/ 1205301 h 1464945"/>
              <a:gd name="T20" fmla="*/ 1756073 w 2117090"/>
              <a:gd name="T21" fmla="*/ 1298487 h 1464945"/>
              <a:gd name="T22" fmla="*/ 1930467 w 2117090"/>
              <a:gd name="T23" fmla="*/ 1385561 h 1464945"/>
              <a:gd name="T24" fmla="*/ 2106378 w 2117090"/>
              <a:gd name="T25" fmla="*/ 1468053 h 14649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17090" h="1464945">
                <a:moveTo>
                  <a:pt x="0" y="0"/>
                </a:moveTo>
                <a:lnTo>
                  <a:pt x="176784" y="173736"/>
                </a:lnTo>
                <a:lnTo>
                  <a:pt x="353568" y="335279"/>
                </a:lnTo>
                <a:lnTo>
                  <a:pt x="528828" y="484631"/>
                </a:lnTo>
                <a:lnTo>
                  <a:pt x="705612" y="626363"/>
                </a:lnTo>
                <a:lnTo>
                  <a:pt x="882396" y="757427"/>
                </a:lnTo>
                <a:lnTo>
                  <a:pt x="1059180" y="880872"/>
                </a:lnTo>
                <a:lnTo>
                  <a:pt x="1234440" y="995171"/>
                </a:lnTo>
                <a:lnTo>
                  <a:pt x="1411224" y="1101852"/>
                </a:lnTo>
                <a:lnTo>
                  <a:pt x="1588008" y="1202436"/>
                </a:lnTo>
                <a:lnTo>
                  <a:pt x="1764792" y="1295400"/>
                </a:lnTo>
                <a:lnTo>
                  <a:pt x="1940052" y="1382268"/>
                </a:lnTo>
                <a:lnTo>
                  <a:pt x="2116836" y="1464564"/>
                </a:lnTo>
              </a:path>
            </a:pathLst>
          </a:custGeom>
          <a:noFill/>
          <a:ln w="28575">
            <a:solidFill>
              <a:srgbClr val="6FAC46"/>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8" name="object 16">
            <a:extLst>
              <a:ext uri="{FF2B5EF4-FFF2-40B4-BE49-F238E27FC236}">
                <a16:creationId xmlns:a16="http://schemas.microsoft.com/office/drawing/2014/main" id="{1C2D8939-7FB3-4CCC-806D-CC874EF47C18}"/>
              </a:ext>
            </a:extLst>
          </p:cNvPr>
          <p:cNvSpPr>
            <a:spLocks/>
          </p:cNvSpPr>
          <p:nvPr/>
        </p:nvSpPr>
        <p:spPr bwMode="auto">
          <a:xfrm>
            <a:off x="382588" y="5495925"/>
            <a:ext cx="452437" cy="452438"/>
          </a:xfrm>
          <a:custGeom>
            <a:avLst/>
            <a:gdLst>
              <a:gd name="T0" fmla="*/ 2784 w 452755"/>
              <a:gd name="T1" fmla="*/ 318937 h 453389"/>
              <a:gd name="T2" fmla="*/ 76723 w 452755"/>
              <a:gd name="T3" fmla="*/ 400843 h 453389"/>
              <a:gd name="T4" fmla="*/ 82597 w 452755"/>
              <a:gd name="T5" fmla="*/ 419458 h 453389"/>
              <a:gd name="T6" fmla="*/ 68857 w 452755"/>
              <a:gd name="T7" fmla="*/ 429386 h 453389"/>
              <a:gd name="T8" fmla="*/ 63576 w 452755"/>
              <a:gd name="T9" fmla="*/ 433109 h 453389"/>
              <a:gd name="T10" fmla="*/ 71103 w 452755"/>
              <a:gd name="T11" fmla="*/ 441797 h 453389"/>
              <a:gd name="T12" fmla="*/ 89413 w 452755"/>
              <a:gd name="T13" fmla="*/ 436831 h 453389"/>
              <a:gd name="T14" fmla="*/ 102293 w 452755"/>
              <a:gd name="T15" fmla="*/ 405807 h 453389"/>
              <a:gd name="T16" fmla="*/ 78812 w 452755"/>
              <a:gd name="T17" fmla="*/ 301562 h 453389"/>
              <a:gd name="T18" fmla="*/ 66538 w 452755"/>
              <a:gd name="T19" fmla="*/ 310250 h 453389"/>
              <a:gd name="T20" fmla="*/ 118887 w 452755"/>
              <a:gd name="T21" fmla="*/ 366094 h 453389"/>
              <a:gd name="T22" fmla="*/ 160691 w 452755"/>
              <a:gd name="T23" fmla="*/ 367335 h 453389"/>
              <a:gd name="T24" fmla="*/ 128001 w 452755"/>
              <a:gd name="T25" fmla="*/ 348720 h 453389"/>
              <a:gd name="T26" fmla="*/ 120413 w 452755"/>
              <a:gd name="T27" fmla="*/ 256887 h 453389"/>
              <a:gd name="T28" fmla="*/ 113216 w 452755"/>
              <a:gd name="T29" fmla="*/ 265574 h 453389"/>
              <a:gd name="T30" fmla="*/ 162240 w 452755"/>
              <a:gd name="T31" fmla="*/ 341276 h 453389"/>
              <a:gd name="T32" fmla="*/ 172360 w 452755"/>
              <a:gd name="T33" fmla="*/ 353685 h 453389"/>
              <a:gd name="T34" fmla="*/ 198183 w 452755"/>
              <a:gd name="T35" fmla="*/ 325142 h 453389"/>
              <a:gd name="T36" fmla="*/ 186173 w 452755"/>
              <a:gd name="T37" fmla="*/ 336312 h 453389"/>
              <a:gd name="T38" fmla="*/ 197325 w 452755"/>
              <a:gd name="T39" fmla="*/ 328865 h 453389"/>
              <a:gd name="T40" fmla="*/ 11735 w 452755"/>
              <a:gd name="T41" fmla="*/ 311491 h 453389"/>
              <a:gd name="T42" fmla="*/ 122180 w 452755"/>
              <a:gd name="T43" fmla="*/ 187390 h 453389"/>
              <a:gd name="T44" fmla="*/ 116128 w 452755"/>
              <a:gd name="T45" fmla="*/ 196078 h 453389"/>
              <a:gd name="T46" fmla="*/ 225390 w 452755"/>
              <a:gd name="T47" fmla="*/ 300321 h 453389"/>
              <a:gd name="T48" fmla="*/ 234224 w 452755"/>
              <a:gd name="T49" fmla="*/ 292876 h 453389"/>
              <a:gd name="T50" fmla="*/ 129463 w 452755"/>
              <a:gd name="T51" fmla="*/ 183668 h 453389"/>
              <a:gd name="T52" fmla="*/ 211793 w 452755"/>
              <a:gd name="T53" fmla="*/ 232066 h 453389"/>
              <a:gd name="T54" fmla="*/ 255912 w 452755"/>
              <a:gd name="T55" fmla="*/ 202283 h 453389"/>
              <a:gd name="T56" fmla="*/ 248565 w 452755"/>
              <a:gd name="T57" fmla="*/ 193595 h 453389"/>
              <a:gd name="T58" fmla="*/ 294853 w 452755"/>
              <a:gd name="T59" fmla="*/ 203523 h 453389"/>
              <a:gd name="T60" fmla="*/ 298255 w 452755"/>
              <a:gd name="T61" fmla="*/ 213452 h 453389"/>
              <a:gd name="T62" fmla="*/ 309775 w 452755"/>
              <a:gd name="T63" fmla="*/ 217178 h 453389"/>
              <a:gd name="T64" fmla="*/ 296273 w 452755"/>
              <a:gd name="T65" fmla="*/ 96798 h 453389"/>
              <a:gd name="T66" fmla="*/ 360183 w 452755"/>
              <a:gd name="T67" fmla="*/ 150160 h 453389"/>
              <a:gd name="T68" fmla="*/ 367026 w 452755"/>
              <a:gd name="T69" fmla="*/ 157607 h 453389"/>
              <a:gd name="T70" fmla="*/ 361859 w 452755"/>
              <a:gd name="T71" fmla="*/ 151401 h 453389"/>
              <a:gd name="T72" fmla="*/ 357877 w 452755"/>
              <a:gd name="T73" fmla="*/ 148919 h 453389"/>
              <a:gd name="T74" fmla="*/ 237640 w 452755"/>
              <a:gd name="T75" fmla="*/ 85628 h 453389"/>
              <a:gd name="T76" fmla="*/ 217085 w 452755"/>
              <a:gd name="T77" fmla="*/ 116654 h 453389"/>
              <a:gd name="T78" fmla="*/ 216531 w 452755"/>
              <a:gd name="T79" fmla="*/ 129064 h 453389"/>
              <a:gd name="T80" fmla="*/ 223286 w 452755"/>
              <a:gd name="T81" fmla="*/ 135268 h 453389"/>
              <a:gd name="T82" fmla="*/ 230520 w 452755"/>
              <a:gd name="T83" fmla="*/ 126581 h 453389"/>
              <a:gd name="T84" fmla="*/ 248653 w 452755"/>
              <a:gd name="T85" fmla="*/ 99279 h 453389"/>
              <a:gd name="T86" fmla="*/ 284734 w 452755"/>
              <a:gd name="T87" fmla="*/ 84388 h 453389"/>
              <a:gd name="T88" fmla="*/ 405565 w 452755"/>
              <a:gd name="T89" fmla="*/ 101761 h 453389"/>
              <a:gd name="T90" fmla="*/ 385401 w 452755"/>
              <a:gd name="T91" fmla="*/ 129064 h 453389"/>
              <a:gd name="T92" fmla="*/ 441047 w 452755"/>
              <a:gd name="T93" fmla="*/ 88110 h 453389"/>
              <a:gd name="T94" fmla="*/ 441047 w 452755"/>
              <a:gd name="T95" fmla="*/ 88110 h 453389"/>
              <a:gd name="T96" fmla="*/ 448450 w 452755"/>
              <a:gd name="T97" fmla="*/ 76942 h 453389"/>
              <a:gd name="T98" fmla="*/ 443031 w 452755"/>
              <a:gd name="T99" fmla="*/ 70735 h 453389"/>
              <a:gd name="T100" fmla="*/ 319138 w 452755"/>
              <a:gd name="T101" fmla="*/ 59567 h 453389"/>
              <a:gd name="T102" fmla="*/ 327204 w 452755"/>
              <a:gd name="T103" fmla="*/ 0 h 453389"/>
              <a:gd name="T104" fmla="*/ 321521 w 452755"/>
              <a:gd name="T105" fmla="*/ 4962 h 453389"/>
              <a:gd name="T106" fmla="*/ 317399 w 452755"/>
              <a:gd name="T107" fmla="*/ 9928 h 453389"/>
              <a:gd name="T108" fmla="*/ 307959 w 452755"/>
              <a:gd name="T109" fmla="*/ 52121 h 453389"/>
              <a:gd name="T110" fmla="*/ 310128 w 452755"/>
              <a:gd name="T111" fmla="*/ 55844 h 453389"/>
              <a:gd name="T112" fmla="*/ 320588 w 452755"/>
              <a:gd name="T113" fmla="*/ 57085 h 4533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52755" h="453389">
                <a:moveTo>
                  <a:pt x="14020" y="320039"/>
                </a:moveTo>
                <a:lnTo>
                  <a:pt x="9550" y="320039"/>
                </a:lnTo>
                <a:lnTo>
                  <a:pt x="7556" y="322579"/>
                </a:lnTo>
                <a:lnTo>
                  <a:pt x="6413" y="322579"/>
                </a:lnTo>
                <a:lnTo>
                  <a:pt x="3835" y="325119"/>
                </a:lnTo>
                <a:lnTo>
                  <a:pt x="2806" y="326389"/>
                </a:lnTo>
                <a:lnTo>
                  <a:pt x="1269" y="328929"/>
                </a:lnTo>
                <a:lnTo>
                  <a:pt x="736" y="330199"/>
                </a:lnTo>
                <a:lnTo>
                  <a:pt x="101" y="331469"/>
                </a:lnTo>
                <a:lnTo>
                  <a:pt x="215" y="332739"/>
                </a:lnTo>
                <a:lnTo>
                  <a:pt x="444" y="332739"/>
                </a:lnTo>
                <a:lnTo>
                  <a:pt x="77317" y="410209"/>
                </a:lnTo>
                <a:lnTo>
                  <a:pt x="79882" y="412749"/>
                </a:lnTo>
                <a:lnTo>
                  <a:pt x="83311" y="417829"/>
                </a:lnTo>
                <a:lnTo>
                  <a:pt x="84353" y="420369"/>
                </a:lnTo>
                <a:lnTo>
                  <a:pt x="85089" y="424179"/>
                </a:lnTo>
                <a:lnTo>
                  <a:pt x="84861" y="426719"/>
                </a:lnTo>
                <a:lnTo>
                  <a:pt x="83235" y="429259"/>
                </a:lnTo>
                <a:lnTo>
                  <a:pt x="81927" y="431799"/>
                </a:lnTo>
                <a:lnTo>
                  <a:pt x="78511" y="435609"/>
                </a:lnTo>
                <a:lnTo>
                  <a:pt x="76885" y="436879"/>
                </a:lnTo>
                <a:lnTo>
                  <a:pt x="73685" y="438149"/>
                </a:lnTo>
                <a:lnTo>
                  <a:pt x="72174" y="438149"/>
                </a:lnTo>
                <a:lnTo>
                  <a:pt x="69392" y="439419"/>
                </a:lnTo>
                <a:lnTo>
                  <a:pt x="68173" y="439419"/>
                </a:lnTo>
                <a:lnTo>
                  <a:pt x="66065" y="440689"/>
                </a:lnTo>
                <a:lnTo>
                  <a:pt x="65328" y="440689"/>
                </a:lnTo>
                <a:lnTo>
                  <a:pt x="64490" y="441959"/>
                </a:lnTo>
                <a:lnTo>
                  <a:pt x="64223" y="441959"/>
                </a:lnTo>
                <a:lnTo>
                  <a:pt x="64071" y="443229"/>
                </a:lnTo>
                <a:lnTo>
                  <a:pt x="65011" y="445769"/>
                </a:lnTo>
                <a:lnTo>
                  <a:pt x="66382" y="447039"/>
                </a:lnTo>
                <a:lnTo>
                  <a:pt x="67297" y="448309"/>
                </a:lnTo>
                <a:lnTo>
                  <a:pt x="69405" y="450849"/>
                </a:lnTo>
                <a:lnTo>
                  <a:pt x="70230" y="450849"/>
                </a:lnTo>
                <a:lnTo>
                  <a:pt x="71653" y="452119"/>
                </a:lnTo>
                <a:lnTo>
                  <a:pt x="72301" y="453389"/>
                </a:lnTo>
                <a:lnTo>
                  <a:pt x="80416" y="453389"/>
                </a:lnTo>
                <a:lnTo>
                  <a:pt x="81889" y="452119"/>
                </a:lnTo>
                <a:lnTo>
                  <a:pt x="85102" y="450849"/>
                </a:lnTo>
                <a:lnTo>
                  <a:pt x="86741" y="449579"/>
                </a:lnTo>
                <a:lnTo>
                  <a:pt x="90106" y="447039"/>
                </a:lnTo>
                <a:lnTo>
                  <a:pt x="91693" y="445769"/>
                </a:lnTo>
                <a:lnTo>
                  <a:pt x="97472" y="440689"/>
                </a:lnTo>
                <a:lnTo>
                  <a:pt x="100444" y="435609"/>
                </a:lnTo>
                <a:lnTo>
                  <a:pt x="103708" y="427989"/>
                </a:lnTo>
                <a:lnTo>
                  <a:pt x="104241" y="422909"/>
                </a:lnTo>
                <a:lnTo>
                  <a:pt x="103085" y="415289"/>
                </a:lnTo>
                <a:lnTo>
                  <a:pt x="101472" y="410209"/>
                </a:lnTo>
                <a:lnTo>
                  <a:pt x="96215" y="402589"/>
                </a:lnTo>
                <a:lnTo>
                  <a:pt x="92875" y="398779"/>
                </a:lnTo>
                <a:lnTo>
                  <a:pt x="88823" y="394969"/>
                </a:lnTo>
                <a:lnTo>
                  <a:pt x="14020" y="320039"/>
                </a:lnTo>
                <a:close/>
              </a:path>
              <a:path w="452755" h="453389">
                <a:moveTo>
                  <a:pt x="79425" y="308609"/>
                </a:moveTo>
                <a:lnTo>
                  <a:pt x="75044" y="308609"/>
                </a:lnTo>
                <a:lnTo>
                  <a:pt x="73202" y="311149"/>
                </a:lnTo>
                <a:lnTo>
                  <a:pt x="72110" y="311149"/>
                </a:lnTo>
                <a:lnTo>
                  <a:pt x="69596" y="313689"/>
                </a:lnTo>
                <a:lnTo>
                  <a:pt x="68580" y="314959"/>
                </a:lnTo>
                <a:lnTo>
                  <a:pt x="67055" y="317499"/>
                </a:lnTo>
                <a:lnTo>
                  <a:pt x="66522" y="317499"/>
                </a:lnTo>
                <a:lnTo>
                  <a:pt x="65951" y="320039"/>
                </a:lnTo>
                <a:lnTo>
                  <a:pt x="66065" y="321309"/>
                </a:lnTo>
                <a:lnTo>
                  <a:pt x="66332" y="321309"/>
                </a:lnTo>
                <a:lnTo>
                  <a:pt x="114998" y="370839"/>
                </a:lnTo>
                <a:lnTo>
                  <a:pt x="119811" y="374649"/>
                </a:lnTo>
                <a:lnTo>
                  <a:pt x="128765" y="379729"/>
                </a:lnTo>
                <a:lnTo>
                  <a:pt x="133349" y="380999"/>
                </a:lnTo>
                <a:lnTo>
                  <a:pt x="142773" y="382269"/>
                </a:lnTo>
                <a:lnTo>
                  <a:pt x="147535" y="382269"/>
                </a:lnTo>
                <a:lnTo>
                  <a:pt x="157162" y="378459"/>
                </a:lnTo>
                <a:lnTo>
                  <a:pt x="161937" y="375919"/>
                </a:lnTo>
                <a:lnTo>
                  <a:pt x="170726" y="367029"/>
                </a:lnTo>
                <a:lnTo>
                  <a:pt x="172954" y="363219"/>
                </a:lnTo>
                <a:lnTo>
                  <a:pt x="144259" y="363219"/>
                </a:lnTo>
                <a:lnTo>
                  <a:pt x="138252" y="361949"/>
                </a:lnTo>
                <a:lnTo>
                  <a:pt x="135204" y="360679"/>
                </a:lnTo>
                <a:lnTo>
                  <a:pt x="128993" y="356869"/>
                </a:lnTo>
                <a:lnTo>
                  <a:pt x="125361" y="354329"/>
                </a:lnTo>
                <a:lnTo>
                  <a:pt x="79425" y="308609"/>
                </a:lnTo>
                <a:close/>
              </a:path>
              <a:path w="452755" h="453389">
                <a:moveTo>
                  <a:pt x="127571" y="260349"/>
                </a:moveTo>
                <a:lnTo>
                  <a:pt x="124015" y="260349"/>
                </a:lnTo>
                <a:lnTo>
                  <a:pt x="123189" y="261619"/>
                </a:lnTo>
                <a:lnTo>
                  <a:pt x="121348" y="262889"/>
                </a:lnTo>
                <a:lnTo>
                  <a:pt x="120256" y="264159"/>
                </a:lnTo>
                <a:lnTo>
                  <a:pt x="117678" y="266699"/>
                </a:lnTo>
                <a:lnTo>
                  <a:pt x="116662" y="266699"/>
                </a:lnTo>
                <a:lnTo>
                  <a:pt x="115188" y="269239"/>
                </a:lnTo>
                <a:lnTo>
                  <a:pt x="114668" y="269239"/>
                </a:lnTo>
                <a:lnTo>
                  <a:pt x="114096" y="271779"/>
                </a:lnTo>
                <a:lnTo>
                  <a:pt x="114211" y="273049"/>
                </a:lnTo>
                <a:lnTo>
                  <a:pt x="114477" y="273049"/>
                </a:lnTo>
                <a:lnTo>
                  <a:pt x="164541" y="323849"/>
                </a:lnTo>
                <a:lnTo>
                  <a:pt x="165239" y="330199"/>
                </a:lnTo>
                <a:lnTo>
                  <a:pt x="165341" y="337819"/>
                </a:lnTo>
                <a:lnTo>
                  <a:pt x="163499" y="349249"/>
                </a:lnTo>
                <a:lnTo>
                  <a:pt x="161404" y="354329"/>
                </a:lnTo>
                <a:lnTo>
                  <a:pt x="155625" y="359409"/>
                </a:lnTo>
                <a:lnTo>
                  <a:pt x="152920" y="361949"/>
                </a:lnTo>
                <a:lnTo>
                  <a:pt x="147193" y="363219"/>
                </a:lnTo>
                <a:lnTo>
                  <a:pt x="172954" y="363219"/>
                </a:lnTo>
                <a:lnTo>
                  <a:pt x="173697" y="361949"/>
                </a:lnTo>
                <a:lnTo>
                  <a:pt x="177482" y="350519"/>
                </a:lnTo>
                <a:lnTo>
                  <a:pt x="178096" y="344169"/>
                </a:lnTo>
                <a:lnTo>
                  <a:pt x="177979" y="337819"/>
                </a:lnTo>
                <a:lnTo>
                  <a:pt x="177799" y="334009"/>
                </a:lnTo>
                <a:lnTo>
                  <a:pt x="199923" y="334009"/>
                </a:lnTo>
                <a:lnTo>
                  <a:pt x="199720" y="332739"/>
                </a:lnTo>
                <a:lnTo>
                  <a:pt x="199453" y="332739"/>
                </a:lnTo>
                <a:lnTo>
                  <a:pt x="199034" y="331469"/>
                </a:lnTo>
                <a:lnTo>
                  <a:pt x="127571" y="260349"/>
                </a:lnTo>
                <a:close/>
              </a:path>
              <a:path w="452755" h="453389">
                <a:moveTo>
                  <a:pt x="199847" y="334009"/>
                </a:moveTo>
                <a:lnTo>
                  <a:pt x="177799" y="334009"/>
                </a:lnTo>
                <a:lnTo>
                  <a:pt x="187617" y="344169"/>
                </a:lnTo>
                <a:lnTo>
                  <a:pt x="191579" y="344169"/>
                </a:lnTo>
                <a:lnTo>
                  <a:pt x="193306" y="341629"/>
                </a:lnTo>
                <a:lnTo>
                  <a:pt x="194348" y="341629"/>
                </a:lnTo>
                <a:lnTo>
                  <a:pt x="196659" y="339089"/>
                </a:lnTo>
                <a:lnTo>
                  <a:pt x="197548" y="337819"/>
                </a:lnTo>
                <a:lnTo>
                  <a:pt x="198856" y="336549"/>
                </a:lnTo>
                <a:lnTo>
                  <a:pt x="199326" y="335279"/>
                </a:lnTo>
                <a:lnTo>
                  <a:pt x="199847" y="334009"/>
                </a:lnTo>
                <a:close/>
              </a:path>
              <a:path w="452755" h="453389">
                <a:moveTo>
                  <a:pt x="11823" y="318769"/>
                </a:moveTo>
                <a:lnTo>
                  <a:pt x="10401" y="320039"/>
                </a:lnTo>
                <a:lnTo>
                  <a:pt x="13563" y="320039"/>
                </a:lnTo>
                <a:lnTo>
                  <a:pt x="11823" y="318769"/>
                </a:lnTo>
                <a:close/>
              </a:path>
              <a:path w="452755" h="453389">
                <a:moveTo>
                  <a:pt x="130467" y="187959"/>
                </a:moveTo>
                <a:lnTo>
                  <a:pt x="128333" y="187959"/>
                </a:lnTo>
                <a:lnTo>
                  <a:pt x="126961" y="189229"/>
                </a:lnTo>
                <a:lnTo>
                  <a:pt x="126149" y="189229"/>
                </a:lnTo>
                <a:lnTo>
                  <a:pt x="124256" y="190499"/>
                </a:lnTo>
                <a:lnTo>
                  <a:pt x="123126" y="191769"/>
                </a:lnTo>
                <a:lnTo>
                  <a:pt x="120548" y="194309"/>
                </a:lnTo>
                <a:lnTo>
                  <a:pt x="119545" y="195579"/>
                </a:lnTo>
                <a:lnTo>
                  <a:pt x="118071" y="196849"/>
                </a:lnTo>
                <a:lnTo>
                  <a:pt x="117563" y="198119"/>
                </a:lnTo>
                <a:lnTo>
                  <a:pt x="116979" y="199389"/>
                </a:lnTo>
                <a:lnTo>
                  <a:pt x="117030" y="200659"/>
                </a:lnTo>
                <a:lnTo>
                  <a:pt x="117170" y="200659"/>
                </a:lnTo>
                <a:lnTo>
                  <a:pt x="117436" y="201929"/>
                </a:lnTo>
                <a:lnTo>
                  <a:pt x="223735" y="307339"/>
                </a:lnTo>
                <a:lnTo>
                  <a:pt x="224180" y="308609"/>
                </a:lnTo>
                <a:lnTo>
                  <a:pt x="225717" y="308609"/>
                </a:lnTo>
                <a:lnTo>
                  <a:pt x="227139" y="307339"/>
                </a:lnTo>
                <a:lnTo>
                  <a:pt x="227965" y="307339"/>
                </a:lnTo>
                <a:lnTo>
                  <a:pt x="229857" y="306069"/>
                </a:lnTo>
                <a:lnTo>
                  <a:pt x="230962" y="304799"/>
                </a:lnTo>
                <a:lnTo>
                  <a:pt x="233540" y="302259"/>
                </a:lnTo>
                <a:lnTo>
                  <a:pt x="234568" y="300989"/>
                </a:lnTo>
                <a:lnTo>
                  <a:pt x="236042" y="299719"/>
                </a:lnTo>
                <a:lnTo>
                  <a:pt x="237070" y="297179"/>
                </a:lnTo>
                <a:lnTo>
                  <a:pt x="237159" y="295909"/>
                </a:lnTo>
                <a:lnTo>
                  <a:pt x="237007" y="295909"/>
                </a:lnTo>
                <a:lnTo>
                  <a:pt x="236753" y="294639"/>
                </a:lnTo>
                <a:lnTo>
                  <a:pt x="236334" y="294639"/>
                </a:lnTo>
                <a:lnTo>
                  <a:pt x="130467" y="187959"/>
                </a:lnTo>
                <a:close/>
              </a:path>
              <a:path w="452755" h="453389">
                <a:moveTo>
                  <a:pt x="250494" y="198119"/>
                </a:moveTo>
                <a:lnTo>
                  <a:pt x="246329" y="198119"/>
                </a:lnTo>
                <a:lnTo>
                  <a:pt x="211963" y="232409"/>
                </a:lnTo>
                <a:lnTo>
                  <a:pt x="211645" y="233679"/>
                </a:lnTo>
                <a:lnTo>
                  <a:pt x="212280" y="236219"/>
                </a:lnTo>
                <a:lnTo>
                  <a:pt x="213436" y="237489"/>
                </a:lnTo>
                <a:lnTo>
                  <a:pt x="217436" y="241299"/>
                </a:lnTo>
                <a:lnTo>
                  <a:pt x="219074" y="242569"/>
                </a:lnTo>
                <a:lnTo>
                  <a:pt x="221653" y="243839"/>
                </a:lnTo>
                <a:lnTo>
                  <a:pt x="222770" y="242569"/>
                </a:lnTo>
                <a:lnTo>
                  <a:pt x="257606" y="208279"/>
                </a:lnTo>
                <a:lnTo>
                  <a:pt x="257898" y="207009"/>
                </a:lnTo>
                <a:lnTo>
                  <a:pt x="257263" y="204469"/>
                </a:lnTo>
                <a:lnTo>
                  <a:pt x="256082" y="203199"/>
                </a:lnTo>
                <a:lnTo>
                  <a:pt x="254025" y="200659"/>
                </a:lnTo>
                <a:lnTo>
                  <a:pt x="253034" y="199389"/>
                </a:lnTo>
                <a:lnTo>
                  <a:pt x="252120" y="199389"/>
                </a:lnTo>
                <a:lnTo>
                  <a:pt x="250494" y="198119"/>
                </a:lnTo>
                <a:close/>
              </a:path>
              <a:path w="452755" h="453389">
                <a:moveTo>
                  <a:pt x="298572" y="99059"/>
                </a:moveTo>
                <a:lnTo>
                  <a:pt x="268541" y="99059"/>
                </a:lnTo>
                <a:lnTo>
                  <a:pt x="274116" y="101599"/>
                </a:lnTo>
                <a:lnTo>
                  <a:pt x="276631" y="104139"/>
                </a:lnTo>
                <a:lnTo>
                  <a:pt x="295884" y="149859"/>
                </a:lnTo>
                <a:lnTo>
                  <a:pt x="297141" y="208279"/>
                </a:lnTo>
                <a:lnTo>
                  <a:pt x="297294" y="210819"/>
                </a:lnTo>
                <a:lnTo>
                  <a:pt x="297688" y="213359"/>
                </a:lnTo>
                <a:lnTo>
                  <a:pt x="297954" y="214629"/>
                </a:lnTo>
                <a:lnTo>
                  <a:pt x="298627" y="215899"/>
                </a:lnTo>
                <a:lnTo>
                  <a:pt x="299148" y="217169"/>
                </a:lnTo>
                <a:lnTo>
                  <a:pt x="300570" y="218439"/>
                </a:lnTo>
                <a:lnTo>
                  <a:pt x="301447" y="219709"/>
                </a:lnTo>
                <a:lnTo>
                  <a:pt x="303657" y="220979"/>
                </a:lnTo>
                <a:lnTo>
                  <a:pt x="304723" y="222249"/>
                </a:lnTo>
                <a:lnTo>
                  <a:pt x="306666" y="223519"/>
                </a:lnTo>
                <a:lnTo>
                  <a:pt x="311442" y="223519"/>
                </a:lnTo>
                <a:lnTo>
                  <a:pt x="312178" y="222249"/>
                </a:lnTo>
                <a:lnTo>
                  <a:pt x="336517" y="198119"/>
                </a:lnTo>
                <a:lnTo>
                  <a:pt x="313309" y="198119"/>
                </a:lnTo>
                <a:lnTo>
                  <a:pt x="312494" y="160019"/>
                </a:lnTo>
                <a:lnTo>
                  <a:pt x="311867" y="146049"/>
                </a:lnTo>
                <a:lnTo>
                  <a:pt x="302120" y="104139"/>
                </a:lnTo>
                <a:lnTo>
                  <a:pt x="298572" y="99059"/>
                </a:lnTo>
                <a:close/>
              </a:path>
              <a:path w="452755" h="453389">
                <a:moveTo>
                  <a:pt x="248373" y="196849"/>
                </a:moveTo>
                <a:lnTo>
                  <a:pt x="247777" y="196849"/>
                </a:lnTo>
                <a:lnTo>
                  <a:pt x="246786" y="198119"/>
                </a:lnTo>
                <a:lnTo>
                  <a:pt x="249745" y="198119"/>
                </a:lnTo>
                <a:lnTo>
                  <a:pt x="248373" y="196849"/>
                </a:lnTo>
                <a:close/>
              </a:path>
              <a:path w="452755" h="453389">
                <a:moveTo>
                  <a:pt x="362978" y="153669"/>
                </a:moveTo>
                <a:lnTo>
                  <a:pt x="358165" y="153669"/>
                </a:lnTo>
                <a:lnTo>
                  <a:pt x="313309" y="198119"/>
                </a:lnTo>
                <a:lnTo>
                  <a:pt x="336517" y="198119"/>
                </a:lnTo>
                <a:lnTo>
                  <a:pt x="369824" y="165099"/>
                </a:lnTo>
                <a:lnTo>
                  <a:pt x="370459" y="162559"/>
                </a:lnTo>
                <a:lnTo>
                  <a:pt x="369874" y="161289"/>
                </a:lnTo>
                <a:lnTo>
                  <a:pt x="369443" y="160019"/>
                </a:lnTo>
                <a:lnTo>
                  <a:pt x="368236" y="158749"/>
                </a:lnTo>
                <a:lnTo>
                  <a:pt x="367449" y="157479"/>
                </a:lnTo>
                <a:lnTo>
                  <a:pt x="366509" y="156209"/>
                </a:lnTo>
                <a:lnTo>
                  <a:pt x="365556" y="156209"/>
                </a:lnTo>
                <a:lnTo>
                  <a:pt x="364667" y="154939"/>
                </a:lnTo>
                <a:lnTo>
                  <a:pt x="362978" y="153669"/>
                </a:lnTo>
                <a:close/>
              </a:path>
              <a:path w="452755" h="453389">
                <a:moveTo>
                  <a:pt x="360654" y="152399"/>
                </a:moveTo>
                <a:lnTo>
                  <a:pt x="359956" y="152399"/>
                </a:lnTo>
                <a:lnTo>
                  <a:pt x="358698" y="153669"/>
                </a:lnTo>
                <a:lnTo>
                  <a:pt x="362178" y="153669"/>
                </a:lnTo>
                <a:lnTo>
                  <a:pt x="360654" y="152399"/>
                </a:lnTo>
                <a:close/>
              </a:path>
              <a:path w="452755" h="453389">
                <a:moveTo>
                  <a:pt x="269443" y="78739"/>
                </a:moveTo>
                <a:lnTo>
                  <a:pt x="259702" y="78739"/>
                </a:lnTo>
                <a:lnTo>
                  <a:pt x="254723" y="80009"/>
                </a:lnTo>
                <a:lnTo>
                  <a:pt x="249618" y="82549"/>
                </a:lnTo>
                <a:lnTo>
                  <a:pt x="244513" y="83819"/>
                </a:lnTo>
                <a:lnTo>
                  <a:pt x="239483" y="87629"/>
                </a:lnTo>
                <a:lnTo>
                  <a:pt x="231432" y="96519"/>
                </a:lnTo>
                <a:lnTo>
                  <a:pt x="228790" y="99059"/>
                </a:lnTo>
                <a:lnTo>
                  <a:pt x="224421" y="106679"/>
                </a:lnTo>
                <a:lnTo>
                  <a:pt x="222618" y="109219"/>
                </a:lnTo>
                <a:lnTo>
                  <a:pt x="219786" y="115569"/>
                </a:lnTo>
                <a:lnTo>
                  <a:pt x="218770" y="119379"/>
                </a:lnTo>
                <a:lnTo>
                  <a:pt x="217563" y="124459"/>
                </a:lnTo>
                <a:lnTo>
                  <a:pt x="217220" y="125729"/>
                </a:lnTo>
                <a:lnTo>
                  <a:pt x="217093" y="129539"/>
                </a:lnTo>
                <a:lnTo>
                  <a:pt x="217411" y="130809"/>
                </a:lnTo>
                <a:lnTo>
                  <a:pt x="217639" y="130809"/>
                </a:lnTo>
                <a:lnTo>
                  <a:pt x="218211" y="132079"/>
                </a:lnTo>
                <a:lnTo>
                  <a:pt x="218617" y="132079"/>
                </a:lnTo>
                <a:lnTo>
                  <a:pt x="219671" y="133349"/>
                </a:lnTo>
                <a:lnTo>
                  <a:pt x="220332" y="134619"/>
                </a:lnTo>
                <a:lnTo>
                  <a:pt x="222224" y="135889"/>
                </a:lnTo>
                <a:lnTo>
                  <a:pt x="223227" y="137159"/>
                </a:lnTo>
                <a:lnTo>
                  <a:pt x="225018" y="138429"/>
                </a:lnTo>
                <a:lnTo>
                  <a:pt x="225805" y="139699"/>
                </a:lnTo>
                <a:lnTo>
                  <a:pt x="229184" y="139699"/>
                </a:lnTo>
                <a:lnTo>
                  <a:pt x="230212" y="138429"/>
                </a:lnTo>
                <a:lnTo>
                  <a:pt x="230758" y="137159"/>
                </a:lnTo>
                <a:lnTo>
                  <a:pt x="231622" y="132079"/>
                </a:lnTo>
                <a:lnTo>
                  <a:pt x="232308" y="129539"/>
                </a:lnTo>
                <a:lnTo>
                  <a:pt x="234175" y="123189"/>
                </a:lnTo>
                <a:lnTo>
                  <a:pt x="235508" y="120649"/>
                </a:lnTo>
                <a:lnTo>
                  <a:pt x="238975" y="113029"/>
                </a:lnTo>
                <a:lnTo>
                  <a:pt x="241503" y="110489"/>
                </a:lnTo>
                <a:lnTo>
                  <a:pt x="247637" y="104139"/>
                </a:lnTo>
                <a:lnTo>
                  <a:pt x="250583" y="101599"/>
                </a:lnTo>
                <a:lnTo>
                  <a:pt x="256717" y="99059"/>
                </a:lnTo>
                <a:lnTo>
                  <a:pt x="298572" y="99059"/>
                </a:lnTo>
                <a:lnTo>
                  <a:pt x="296799" y="96519"/>
                </a:lnTo>
                <a:lnTo>
                  <a:pt x="293839" y="92709"/>
                </a:lnTo>
                <a:lnTo>
                  <a:pt x="290576" y="90169"/>
                </a:lnTo>
                <a:lnTo>
                  <a:pt x="286943" y="86359"/>
                </a:lnTo>
                <a:lnTo>
                  <a:pt x="282917" y="83819"/>
                </a:lnTo>
                <a:lnTo>
                  <a:pt x="274078" y="80009"/>
                </a:lnTo>
                <a:lnTo>
                  <a:pt x="269443" y="78739"/>
                </a:lnTo>
                <a:close/>
              </a:path>
              <a:path w="452755" h="453389">
                <a:moveTo>
                  <a:pt x="358179" y="26669"/>
                </a:moveTo>
                <a:lnTo>
                  <a:pt x="331038" y="26669"/>
                </a:lnTo>
                <a:lnTo>
                  <a:pt x="408711" y="104139"/>
                </a:lnTo>
                <a:lnTo>
                  <a:pt x="386981" y="125729"/>
                </a:lnTo>
                <a:lnTo>
                  <a:pt x="386715" y="126999"/>
                </a:lnTo>
                <a:lnTo>
                  <a:pt x="386549" y="128269"/>
                </a:lnTo>
                <a:lnTo>
                  <a:pt x="386981" y="129539"/>
                </a:lnTo>
                <a:lnTo>
                  <a:pt x="387349" y="130809"/>
                </a:lnTo>
                <a:lnTo>
                  <a:pt x="388391" y="132079"/>
                </a:lnTo>
                <a:lnTo>
                  <a:pt x="389127" y="133349"/>
                </a:lnTo>
                <a:lnTo>
                  <a:pt x="391083" y="134619"/>
                </a:lnTo>
                <a:lnTo>
                  <a:pt x="391998" y="135889"/>
                </a:lnTo>
                <a:lnTo>
                  <a:pt x="393687" y="137159"/>
                </a:lnTo>
                <a:lnTo>
                  <a:pt x="397916" y="137159"/>
                </a:lnTo>
                <a:lnTo>
                  <a:pt x="444469" y="90169"/>
                </a:lnTo>
                <a:lnTo>
                  <a:pt x="422287" y="90169"/>
                </a:lnTo>
                <a:lnTo>
                  <a:pt x="358179" y="26669"/>
                </a:lnTo>
                <a:close/>
              </a:path>
              <a:path w="452755" h="453389">
                <a:moveTo>
                  <a:pt x="446468" y="72389"/>
                </a:moveTo>
                <a:lnTo>
                  <a:pt x="440753" y="72389"/>
                </a:lnTo>
                <a:lnTo>
                  <a:pt x="422287" y="90169"/>
                </a:lnTo>
                <a:lnTo>
                  <a:pt x="444469" y="90169"/>
                </a:lnTo>
                <a:lnTo>
                  <a:pt x="452018" y="82549"/>
                </a:lnTo>
                <a:lnTo>
                  <a:pt x="452272" y="82549"/>
                </a:lnTo>
                <a:lnTo>
                  <a:pt x="452589" y="81279"/>
                </a:lnTo>
                <a:lnTo>
                  <a:pt x="452589" y="80009"/>
                </a:lnTo>
                <a:lnTo>
                  <a:pt x="452272" y="78739"/>
                </a:lnTo>
                <a:lnTo>
                  <a:pt x="451929" y="78739"/>
                </a:lnTo>
                <a:lnTo>
                  <a:pt x="450875" y="76199"/>
                </a:lnTo>
                <a:lnTo>
                  <a:pt x="450113" y="76199"/>
                </a:lnTo>
                <a:lnTo>
                  <a:pt x="449122" y="74929"/>
                </a:lnTo>
                <a:lnTo>
                  <a:pt x="448170" y="73659"/>
                </a:lnTo>
                <a:lnTo>
                  <a:pt x="447294" y="73659"/>
                </a:lnTo>
                <a:lnTo>
                  <a:pt x="446468" y="72389"/>
                </a:lnTo>
                <a:close/>
              </a:path>
              <a:path w="452755" h="453389">
                <a:moveTo>
                  <a:pt x="444906" y="71119"/>
                </a:moveTo>
                <a:lnTo>
                  <a:pt x="441680" y="71119"/>
                </a:lnTo>
                <a:lnTo>
                  <a:pt x="441172" y="72389"/>
                </a:lnTo>
                <a:lnTo>
                  <a:pt x="445655" y="72389"/>
                </a:lnTo>
                <a:lnTo>
                  <a:pt x="444906" y="71119"/>
                </a:lnTo>
                <a:close/>
              </a:path>
              <a:path w="452755" h="453389">
                <a:moveTo>
                  <a:pt x="321614" y="60959"/>
                </a:moveTo>
                <a:lnTo>
                  <a:pt x="317347" y="60959"/>
                </a:lnTo>
                <a:lnTo>
                  <a:pt x="318274" y="62229"/>
                </a:lnTo>
                <a:lnTo>
                  <a:pt x="321106" y="62229"/>
                </a:lnTo>
                <a:lnTo>
                  <a:pt x="321614" y="60959"/>
                </a:lnTo>
                <a:close/>
              </a:path>
              <a:path w="452755" h="453389">
                <a:moveTo>
                  <a:pt x="332232" y="0"/>
                </a:moveTo>
                <a:lnTo>
                  <a:pt x="329742" y="0"/>
                </a:lnTo>
                <a:lnTo>
                  <a:pt x="329082" y="1269"/>
                </a:lnTo>
                <a:lnTo>
                  <a:pt x="328282" y="1269"/>
                </a:lnTo>
                <a:lnTo>
                  <a:pt x="327329" y="2539"/>
                </a:lnTo>
                <a:lnTo>
                  <a:pt x="326390" y="2539"/>
                </a:lnTo>
                <a:lnTo>
                  <a:pt x="325285" y="3809"/>
                </a:lnTo>
                <a:lnTo>
                  <a:pt x="324015" y="5079"/>
                </a:lnTo>
                <a:lnTo>
                  <a:pt x="323075" y="6349"/>
                </a:lnTo>
                <a:lnTo>
                  <a:pt x="322300" y="6349"/>
                </a:lnTo>
                <a:lnTo>
                  <a:pt x="321081" y="7619"/>
                </a:lnTo>
                <a:lnTo>
                  <a:pt x="320598" y="8889"/>
                </a:lnTo>
                <a:lnTo>
                  <a:pt x="320230" y="8889"/>
                </a:lnTo>
                <a:lnTo>
                  <a:pt x="319862" y="10159"/>
                </a:lnTo>
                <a:lnTo>
                  <a:pt x="319366" y="10159"/>
                </a:lnTo>
                <a:lnTo>
                  <a:pt x="319151" y="11429"/>
                </a:lnTo>
                <a:lnTo>
                  <a:pt x="318960" y="11429"/>
                </a:lnTo>
                <a:lnTo>
                  <a:pt x="310515" y="50799"/>
                </a:lnTo>
                <a:lnTo>
                  <a:pt x="310362" y="50799"/>
                </a:lnTo>
                <a:lnTo>
                  <a:pt x="310349" y="53339"/>
                </a:lnTo>
                <a:lnTo>
                  <a:pt x="310489" y="53339"/>
                </a:lnTo>
                <a:lnTo>
                  <a:pt x="310756" y="54609"/>
                </a:lnTo>
                <a:lnTo>
                  <a:pt x="311023" y="54609"/>
                </a:lnTo>
                <a:lnTo>
                  <a:pt x="311429" y="55879"/>
                </a:lnTo>
                <a:lnTo>
                  <a:pt x="311975" y="55879"/>
                </a:lnTo>
                <a:lnTo>
                  <a:pt x="312534" y="57149"/>
                </a:lnTo>
                <a:lnTo>
                  <a:pt x="313258" y="58419"/>
                </a:lnTo>
                <a:lnTo>
                  <a:pt x="314147" y="58419"/>
                </a:lnTo>
                <a:lnTo>
                  <a:pt x="315366" y="59689"/>
                </a:lnTo>
                <a:lnTo>
                  <a:pt x="316433" y="60959"/>
                </a:lnTo>
                <a:lnTo>
                  <a:pt x="322110" y="60959"/>
                </a:lnTo>
                <a:lnTo>
                  <a:pt x="323075" y="58419"/>
                </a:lnTo>
                <a:lnTo>
                  <a:pt x="331038" y="26669"/>
                </a:lnTo>
                <a:lnTo>
                  <a:pt x="358179" y="26669"/>
                </a:lnTo>
                <a:lnTo>
                  <a:pt x="332536" y="1269"/>
                </a:lnTo>
                <a:lnTo>
                  <a:pt x="3322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49" name="object 17">
            <a:extLst>
              <a:ext uri="{FF2B5EF4-FFF2-40B4-BE49-F238E27FC236}">
                <a16:creationId xmlns:a16="http://schemas.microsoft.com/office/drawing/2014/main" id="{8EAD60A3-0DF6-4B45-96A7-4B0B740FA5C2}"/>
              </a:ext>
            </a:extLst>
          </p:cNvPr>
          <p:cNvSpPr>
            <a:spLocks/>
          </p:cNvSpPr>
          <p:nvPr/>
        </p:nvSpPr>
        <p:spPr bwMode="auto">
          <a:xfrm>
            <a:off x="989013" y="5494338"/>
            <a:ext cx="552450" cy="533400"/>
          </a:xfrm>
          <a:custGeom>
            <a:avLst/>
            <a:gdLst>
              <a:gd name="T0" fmla="*/ 0 w 551815"/>
              <a:gd name="T1" fmla="*/ 444584 h 532129"/>
              <a:gd name="T2" fmla="*/ 110275 w 551815"/>
              <a:gd name="T3" fmla="*/ 539761 h 532129"/>
              <a:gd name="T4" fmla="*/ 41866 w 551815"/>
              <a:gd name="T5" fmla="*/ 461535 h 532129"/>
              <a:gd name="T6" fmla="*/ 27404 w 551815"/>
              <a:gd name="T7" fmla="*/ 426332 h 532129"/>
              <a:gd name="T8" fmla="*/ 145297 w 551815"/>
              <a:gd name="T9" fmla="*/ 482394 h 532129"/>
              <a:gd name="T10" fmla="*/ 166970 w 551815"/>
              <a:gd name="T11" fmla="*/ 481090 h 532129"/>
              <a:gd name="T12" fmla="*/ 174855 w 551815"/>
              <a:gd name="T13" fmla="*/ 465446 h 532129"/>
              <a:gd name="T14" fmla="*/ 77247 w 551815"/>
              <a:gd name="T15" fmla="*/ 366360 h 532129"/>
              <a:gd name="T16" fmla="*/ 63768 w 551815"/>
              <a:gd name="T17" fmla="*/ 376790 h 532129"/>
              <a:gd name="T18" fmla="*/ 146533 w 551815"/>
              <a:gd name="T19" fmla="*/ 464141 h 532129"/>
              <a:gd name="T20" fmla="*/ 143305 w 551815"/>
              <a:gd name="T21" fmla="*/ 357231 h 532129"/>
              <a:gd name="T22" fmla="*/ 230649 w 551815"/>
              <a:gd name="T23" fmla="*/ 419813 h 532129"/>
              <a:gd name="T24" fmla="*/ 186829 w 551815"/>
              <a:gd name="T25" fmla="*/ 333765 h 532129"/>
              <a:gd name="T26" fmla="*/ 19744 w 551815"/>
              <a:gd name="T27" fmla="*/ 425029 h 532129"/>
              <a:gd name="T28" fmla="*/ 212320 w 551815"/>
              <a:gd name="T29" fmla="*/ 342891 h 532129"/>
              <a:gd name="T30" fmla="*/ 235985 w 551815"/>
              <a:gd name="T31" fmla="*/ 380701 h 532129"/>
              <a:gd name="T32" fmla="*/ 253258 w 551815"/>
              <a:gd name="T33" fmla="*/ 380701 h 532129"/>
              <a:gd name="T34" fmla="*/ 221902 w 551815"/>
              <a:gd name="T35" fmla="*/ 275096 h 532129"/>
              <a:gd name="T36" fmla="*/ 207895 w 551815"/>
              <a:gd name="T37" fmla="*/ 284221 h 532129"/>
              <a:gd name="T38" fmla="*/ 208423 w 551815"/>
              <a:gd name="T39" fmla="*/ 290740 h 532129"/>
              <a:gd name="T40" fmla="*/ 308320 w 551815"/>
              <a:gd name="T41" fmla="*/ 336373 h 532129"/>
              <a:gd name="T42" fmla="*/ 319253 w 551815"/>
              <a:gd name="T43" fmla="*/ 327246 h 532129"/>
              <a:gd name="T44" fmla="*/ 321378 w 551815"/>
              <a:gd name="T45" fmla="*/ 315512 h 532129"/>
              <a:gd name="T46" fmla="*/ 266108 w 551815"/>
              <a:gd name="T47" fmla="*/ 225552 h 532129"/>
              <a:gd name="T48" fmla="*/ 262828 w 551815"/>
              <a:gd name="T49" fmla="*/ 234679 h 532129"/>
              <a:gd name="T50" fmla="*/ 276230 w 551815"/>
              <a:gd name="T51" fmla="*/ 220338 h 532129"/>
              <a:gd name="T52" fmla="*/ 315008 w 551815"/>
              <a:gd name="T53" fmla="*/ 242501 h 532129"/>
              <a:gd name="T54" fmla="*/ 326713 w 551815"/>
              <a:gd name="T55" fmla="*/ 249020 h 532129"/>
              <a:gd name="T56" fmla="*/ 355394 w 551815"/>
              <a:gd name="T57" fmla="*/ 204692 h 532129"/>
              <a:gd name="T58" fmla="*/ 387033 w 551815"/>
              <a:gd name="T59" fmla="*/ 113428 h 532129"/>
              <a:gd name="T60" fmla="*/ 401825 w 551815"/>
              <a:gd name="T61" fmla="*/ 219034 h 532129"/>
              <a:gd name="T62" fmla="*/ 408641 w 551815"/>
              <a:gd name="T63" fmla="*/ 228160 h 532129"/>
              <a:gd name="T64" fmla="*/ 416520 w 551815"/>
              <a:gd name="T65" fmla="*/ 164276 h 532129"/>
              <a:gd name="T66" fmla="*/ 275587 w 551815"/>
              <a:gd name="T67" fmla="*/ 220338 h 532129"/>
              <a:gd name="T68" fmla="*/ 468577 w 551815"/>
              <a:gd name="T69" fmla="*/ 157756 h 532129"/>
              <a:gd name="T70" fmla="*/ 475137 w 551815"/>
              <a:gd name="T71" fmla="*/ 168186 h 532129"/>
              <a:gd name="T72" fmla="*/ 470249 w 551815"/>
              <a:gd name="T73" fmla="*/ 159060 h 532129"/>
              <a:gd name="T74" fmla="*/ 465361 w 551815"/>
              <a:gd name="T75" fmla="*/ 156453 h 532129"/>
              <a:gd name="T76" fmla="*/ 363110 w 551815"/>
              <a:gd name="T77" fmla="*/ 80834 h 532129"/>
              <a:gd name="T78" fmla="*/ 331728 w 551815"/>
              <a:gd name="T79" fmla="*/ 101694 h 532129"/>
              <a:gd name="T80" fmla="*/ 320409 w 551815"/>
              <a:gd name="T81" fmla="*/ 126465 h 532129"/>
              <a:gd name="T82" fmla="*/ 321954 w 551815"/>
              <a:gd name="T83" fmla="*/ 136896 h 532129"/>
              <a:gd name="T84" fmla="*/ 333272 w 551815"/>
              <a:gd name="T85" fmla="*/ 142111 h 532129"/>
              <a:gd name="T86" fmla="*/ 338545 w 551815"/>
              <a:gd name="T87" fmla="*/ 123858 h 532129"/>
              <a:gd name="T88" fmla="*/ 402467 w 551815"/>
              <a:gd name="T89" fmla="*/ 101694 h 532129"/>
              <a:gd name="T90" fmla="*/ 462788 w 551815"/>
              <a:gd name="T91" fmla="*/ 27379 h 532129"/>
              <a:gd name="T92" fmla="*/ 492370 w 551815"/>
              <a:gd name="T93" fmla="*/ 134287 h 532129"/>
              <a:gd name="T94" fmla="*/ 503047 w 551815"/>
              <a:gd name="T95" fmla="*/ 140808 h 532129"/>
              <a:gd name="T96" fmla="*/ 527741 w 551815"/>
              <a:gd name="T97" fmla="*/ 92567 h 532129"/>
              <a:gd name="T98" fmla="*/ 558222 w 551815"/>
              <a:gd name="T99" fmla="*/ 82137 h 532129"/>
              <a:gd name="T100" fmla="*/ 552178 w 551815"/>
              <a:gd name="T101" fmla="*/ 74315 h 532129"/>
              <a:gd name="T102" fmla="*/ 429478 w 551815"/>
              <a:gd name="T103" fmla="*/ 3909 h 532129"/>
              <a:gd name="T104" fmla="*/ 423561 w 551815"/>
              <a:gd name="T105" fmla="*/ 10430 h 532129"/>
              <a:gd name="T106" fmla="*/ 415458 w 551815"/>
              <a:gd name="T107" fmla="*/ 57365 h 532129"/>
              <a:gd name="T108" fmla="*/ 425233 w 551815"/>
              <a:gd name="T109" fmla="*/ 63885 h 5321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51815" h="532129">
                <a:moveTo>
                  <a:pt x="27063" y="415290"/>
                </a:moveTo>
                <a:lnTo>
                  <a:pt x="15214" y="415290"/>
                </a:lnTo>
                <a:lnTo>
                  <a:pt x="12573" y="416560"/>
                </a:lnTo>
                <a:lnTo>
                  <a:pt x="11125" y="417830"/>
                </a:lnTo>
                <a:lnTo>
                  <a:pt x="1460" y="427990"/>
                </a:lnTo>
                <a:lnTo>
                  <a:pt x="609" y="429260"/>
                </a:lnTo>
                <a:lnTo>
                  <a:pt x="0" y="433070"/>
                </a:lnTo>
                <a:lnTo>
                  <a:pt x="901" y="435610"/>
                </a:lnTo>
                <a:lnTo>
                  <a:pt x="97612" y="532130"/>
                </a:lnTo>
                <a:lnTo>
                  <a:pt x="102044" y="532130"/>
                </a:lnTo>
                <a:lnTo>
                  <a:pt x="104025" y="529590"/>
                </a:lnTo>
                <a:lnTo>
                  <a:pt x="105194" y="529590"/>
                </a:lnTo>
                <a:lnTo>
                  <a:pt x="107848" y="527050"/>
                </a:lnTo>
                <a:lnTo>
                  <a:pt x="108889" y="525780"/>
                </a:lnTo>
                <a:lnTo>
                  <a:pt x="110337" y="523240"/>
                </a:lnTo>
                <a:lnTo>
                  <a:pt x="110883" y="521970"/>
                </a:lnTo>
                <a:lnTo>
                  <a:pt x="111569" y="520700"/>
                </a:lnTo>
                <a:lnTo>
                  <a:pt x="111442" y="519430"/>
                </a:lnTo>
                <a:lnTo>
                  <a:pt x="111188" y="519430"/>
                </a:lnTo>
                <a:lnTo>
                  <a:pt x="45288" y="453390"/>
                </a:lnTo>
                <a:lnTo>
                  <a:pt x="41338" y="449580"/>
                </a:lnTo>
                <a:lnTo>
                  <a:pt x="33350" y="440690"/>
                </a:lnTo>
                <a:lnTo>
                  <a:pt x="29400" y="436880"/>
                </a:lnTo>
                <a:lnTo>
                  <a:pt x="25501" y="434340"/>
                </a:lnTo>
                <a:lnTo>
                  <a:pt x="25666" y="433070"/>
                </a:lnTo>
                <a:lnTo>
                  <a:pt x="85451" y="433070"/>
                </a:lnTo>
                <a:lnTo>
                  <a:pt x="29565" y="416560"/>
                </a:lnTo>
                <a:lnTo>
                  <a:pt x="27063" y="415290"/>
                </a:lnTo>
                <a:close/>
              </a:path>
              <a:path w="551815" h="532129">
                <a:moveTo>
                  <a:pt x="85451" y="433070"/>
                </a:moveTo>
                <a:lnTo>
                  <a:pt x="25666" y="433070"/>
                </a:lnTo>
                <a:lnTo>
                  <a:pt x="30187" y="435610"/>
                </a:lnTo>
                <a:lnTo>
                  <a:pt x="34925" y="436880"/>
                </a:lnTo>
                <a:lnTo>
                  <a:pt x="44818" y="440690"/>
                </a:lnTo>
                <a:lnTo>
                  <a:pt x="54229" y="443230"/>
                </a:lnTo>
                <a:lnTo>
                  <a:pt x="143471" y="469900"/>
                </a:lnTo>
                <a:lnTo>
                  <a:pt x="146596" y="471170"/>
                </a:lnTo>
                <a:lnTo>
                  <a:pt x="149288" y="471170"/>
                </a:lnTo>
                <a:lnTo>
                  <a:pt x="153822" y="472440"/>
                </a:lnTo>
                <a:lnTo>
                  <a:pt x="159245" y="472440"/>
                </a:lnTo>
                <a:lnTo>
                  <a:pt x="160782" y="471170"/>
                </a:lnTo>
                <a:lnTo>
                  <a:pt x="163487" y="469900"/>
                </a:lnTo>
                <a:lnTo>
                  <a:pt x="164871" y="468630"/>
                </a:lnTo>
                <a:lnTo>
                  <a:pt x="171475" y="462280"/>
                </a:lnTo>
                <a:lnTo>
                  <a:pt x="172085" y="461010"/>
                </a:lnTo>
                <a:lnTo>
                  <a:pt x="173075" y="459740"/>
                </a:lnTo>
                <a:lnTo>
                  <a:pt x="173367" y="458470"/>
                </a:lnTo>
                <a:lnTo>
                  <a:pt x="173570" y="457200"/>
                </a:lnTo>
                <a:lnTo>
                  <a:pt x="173431" y="455930"/>
                </a:lnTo>
                <a:lnTo>
                  <a:pt x="172656" y="453390"/>
                </a:lnTo>
                <a:lnTo>
                  <a:pt x="171945" y="452120"/>
                </a:lnTo>
                <a:lnTo>
                  <a:pt x="144602" y="452120"/>
                </a:lnTo>
                <a:lnTo>
                  <a:pt x="118490" y="443230"/>
                </a:lnTo>
                <a:lnTo>
                  <a:pt x="106654" y="439420"/>
                </a:lnTo>
                <a:lnTo>
                  <a:pt x="98348" y="436880"/>
                </a:lnTo>
                <a:lnTo>
                  <a:pt x="85451" y="433070"/>
                </a:lnTo>
                <a:close/>
              </a:path>
              <a:path w="551815" h="532129">
                <a:moveTo>
                  <a:pt x="76276" y="356870"/>
                </a:moveTo>
                <a:lnTo>
                  <a:pt x="71780" y="356870"/>
                </a:lnTo>
                <a:lnTo>
                  <a:pt x="69786" y="359410"/>
                </a:lnTo>
                <a:lnTo>
                  <a:pt x="68681" y="359410"/>
                </a:lnTo>
                <a:lnTo>
                  <a:pt x="66078" y="361950"/>
                </a:lnTo>
                <a:lnTo>
                  <a:pt x="64998" y="363220"/>
                </a:lnTo>
                <a:lnTo>
                  <a:pt x="63487" y="365760"/>
                </a:lnTo>
                <a:lnTo>
                  <a:pt x="62966" y="367030"/>
                </a:lnTo>
                <a:lnTo>
                  <a:pt x="62382" y="368300"/>
                </a:lnTo>
                <a:lnTo>
                  <a:pt x="62471" y="369570"/>
                </a:lnTo>
                <a:lnTo>
                  <a:pt x="62699" y="370840"/>
                </a:lnTo>
                <a:lnTo>
                  <a:pt x="122643" y="430530"/>
                </a:lnTo>
                <a:lnTo>
                  <a:pt x="136029" y="443230"/>
                </a:lnTo>
                <a:lnTo>
                  <a:pt x="140423" y="448310"/>
                </a:lnTo>
                <a:lnTo>
                  <a:pt x="144691" y="452120"/>
                </a:lnTo>
                <a:lnTo>
                  <a:pt x="171945" y="452120"/>
                </a:lnTo>
                <a:lnTo>
                  <a:pt x="170891" y="450850"/>
                </a:lnTo>
                <a:lnTo>
                  <a:pt x="76276" y="356870"/>
                </a:lnTo>
                <a:close/>
              </a:path>
              <a:path w="551815" h="532129">
                <a:moveTo>
                  <a:pt x="199542" y="307340"/>
                </a:moveTo>
                <a:lnTo>
                  <a:pt x="180987" y="307340"/>
                </a:lnTo>
                <a:lnTo>
                  <a:pt x="168821" y="313690"/>
                </a:lnTo>
                <a:lnTo>
                  <a:pt x="141503" y="347980"/>
                </a:lnTo>
                <a:lnTo>
                  <a:pt x="140462" y="355600"/>
                </a:lnTo>
                <a:lnTo>
                  <a:pt x="141465" y="368300"/>
                </a:lnTo>
                <a:lnTo>
                  <a:pt x="166497" y="405130"/>
                </a:lnTo>
                <a:lnTo>
                  <a:pt x="203492" y="419100"/>
                </a:lnTo>
                <a:lnTo>
                  <a:pt x="209638" y="417830"/>
                </a:lnTo>
                <a:lnTo>
                  <a:pt x="221792" y="412750"/>
                </a:lnTo>
                <a:lnTo>
                  <a:pt x="227749" y="408940"/>
                </a:lnTo>
                <a:lnTo>
                  <a:pt x="234850" y="401320"/>
                </a:lnTo>
                <a:lnTo>
                  <a:pt x="201942" y="401320"/>
                </a:lnTo>
                <a:lnTo>
                  <a:pt x="189306" y="397510"/>
                </a:lnTo>
                <a:lnTo>
                  <a:pt x="160693" y="368300"/>
                </a:lnTo>
                <a:lnTo>
                  <a:pt x="157683" y="355600"/>
                </a:lnTo>
                <a:lnTo>
                  <a:pt x="158051" y="350520"/>
                </a:lnTo>
                <a:lnTo>
                  <a:pt x="184480" y="325120"/>
                </a:lnTo>
                <a:lnTo>
                  <a:pt x="228625" y="325120"/>
                </a:lnTo>
                <a:lnTo>
                  <a:pt x="224167" y="321310"/>
                </a:lnTo>
                <a:lnTo>
                  <a:pt x="218109" y="316230"/>
                </a:lnTo>
                <a:lnTo>
                  <a:pt x="205740" y="309880"/>
                </a:lnTo>
                <a:lnTo>
                  <a:pt x="199542" y="307340"/>
                </a:lnTo>
                <a:close/>
              </a:path>
              <a:path w="551815" h="532129">
                <a:moveTo>
                  <a:pt x="21158" y="414020"/>
                </a:moveTo>
                <a:lnTo>
                  <a:pt x="19494" y="414020"/>
                </a:lnTo>
                <a:lnTo>
                  <a:pt x="16598" y="415290"/>
                </a:lnTo>
                <a:lnTo>
                  <a:pt x="24892" y="415290"/>
                </a:lnTo>
                <a:lnTo>
                  <a:pt x="21158" y="414020"/>
                </a:lnTo>
                <a:close/>
              </a:path>
              <a:path w="551815" h="532129">
                <a:moveTo>
                  <a:pt x="228625" y="325120"/>
                </a:moveTo>
                <a:lnTo>
                  <a:pt x="188747" y="325120"/>
                </a:lnTo>
                <a:lnTo>
                  <a:pt x="197205" y="326390"/>
                </a:lnTo>
                <a:lnTo>
                  <a:pt x="209651" y="334010"/>
                </a:lnTo>
                <a:lnTo>
                  <a:pt x="213639" y="337820"/>
                </a:lnTo>
                <a:lnTo>
                  <a:pt x="217487" y="341630"/>
                </a:lnTo>
                <a:lnTo>
                  <a:pt x="221589" y="345440"/>
                </a:lnTo>
                <a:lnTo>
                  <a:pt x="224929" y="349250"/>
                </a:lnTo>
                <a:lnTo>
                  <a:pt x="230073" y="358140"/>
                </a:lnTo>
                <a:lnTo>
                  <a:pt x="231686" y="361950"/>
                </a:lnTo>
                <a:lnTo>
                  <a:pt x="233019" y="370840"/>
                </a:lnTo>
                <a:lnTo>
                  <a:pt x="232638" y="374650"/>
                </a:lnTo>
                <a:lnTo>
                  <a:pt x="206209" y="401320"/>
                </a:lnTo>
                <a:lnTo>
                  <a:pt x="234850" y="401320"/>
                </a:lnTo>
                <a:lnTo>
                  <a:pt x="239585" y="396240"/>
                </a:lnTo>
                <a:lnTo>
                  <a:pt x="243878" y="389890"/>
                </a:lnTo>
                <a:lnTo>
                  <a:pt x="249034" y="377190"/>
                </a:lnTo>
                <a:lnTo>
                  <a:pt x="250075" y="370840"/>
                </a:lnTo>
                <a:lnTo>
                  <a:pt x="249072" y="358140"/>
                </a:lnTo>
                <a:lnTo>
                  <a:pt x="247154" y="351790"/>
                </a:lnTo>
                <a:lnTo>
                  <a:pt x="240461" y="339090"/>
                </a:lnTo>
                <a:lnTo>
                  <a:pt x="235902" y="332740"/>
                </a:lnTo>
                <a:lnTo>
                  <a:pt x="230111" y="326390"/>
                </a:lnTo>
                <a:lnTo>
                  <a:pt x="228625" y="325120"/>
                </a:lnTo>
                <a:close/>
              </a:path>
              <a:path w="551815" h="532129">
                <a:moveTo>
                  <a:pt x="219113" y="267970"/>
                </a:moveTo>
                <a:lnTo>
                  <a:pt x="214655" y="267970"/>
                </a:lnTo>
                <a:lnTo>
                  <a:pt x="213804" y="269240"/>
                </a:lnTo>
                <a:lnTo>
                  <a:pt x="211797" y="270510"/>
                </a:lnTo>
                <a:lnTo>
                  <a:pt x="210540" y="271780"/>
                </a:lnTo>
                <a:lnTo>
                  <a:pt x="207797" y="274320"/>
                </a:lnTo>
                <a:lnTo>
                  <a:pt x="206819" y="275590"/>
                </a:lnTo>
                <a:lnTo>
                  <a:pt x="205282" y="276860"/>
                </a:lnTo>
                <a:lnTo>
                  <a:pt x="204749" y="278130"/>
                </a:lnTo>
                <a:lnTo>
                  <a:pt x="204114" y="279400"/>
                </a:lnTo>
                <a:lnTo>
                  <a:pt x="204012" y="280670"/>
                </a:lnTo>
                <a:lnTo>
                  <a:pt x="204215" y="280670"/>
                </a:lnTo>
                <a:lnTo>
                  <a:pt x="204482" y="281940"/>
                </a:lnTo>
                <a:lnTo>
                  <a:pt x="205270" y="281940"/>
                </a:lnTo>
                <a:lnTo>
                  <a:pt x="205803" y="283210"/>
                </a:lnTo>
                <a:lnTo>
                  <a:pt x="206235" y="283210"/>
                </a:lnTo>
                <a:lnTo>
                  <a:pt x="207441" y="284480"/>
                </a:lnTo>
                <a:lnTo>
                  <a:pt x="209016" y="284480"/>
                </a:lnTo>
                <a:lnTo>
                  <a:pt x="300634" y="327660"/>
                </a:lnTo>
                <a:lnTo>
                  <a:pt x="301396" y="328930"/>
                </a:lnTo>
                <a:lnTo>
                  <a:pt x="303555" y="328930"/>
                </a:lnTo>
                <a:lnTo>
                  <a:pt x="304444" y="327660"/>
                </a:lnTo>
                <a:lnTo>
                  <a:pt x="306095" y="327660"/>
                </a:lnTo>
                <a:lnTo>
                  <a:pt x="307111" y="326390"/>
                </a:lnTo>
                <a:lnTo>
                  <a:pt x="309397" y="325120"/>
                </a:lnTo>
                <a:lnTo>
                  <a:pt x="310794" y="323850"/>
                </a:lnTo>
                <a:lnTo>
                  <a:pt x="312445" y="321310"/>
                </a:lnTo>
                <a:lnTo>
                  <a:pt x="313969" y="320040"/>
                </a:lnTo>
                <a:lnTo>
                  <a:pt x="315239" y="318770"/>
                </a:lnTo>
                <a:lnTo>
                  <a:pt x="316255" y="317500"/>
                </a:lnTo>
                <a:lnTo>
                  <a:pt x="317144" y="316230"/>
                </a:lnTo>
                <a:lnTo>
                  <a:pt x="317906" y="316230"/>
                </a:lnTo>
                <a:lnTo>
                  <a:pt x="318922" y="313690"/>
                </a:lnTo>
                <a:lnTo>
                  <a:pt x="319049" y="311150"/>
                </a:lnTo>
                <a:lnTo>
                  <a:pt x="318541" y="309880"/>
                </a:lnTo>
                <a:lnTo>
                  <a:pt x="317338" y="307340"/>
                </a:lnTo>
                <a:lnTo>
                  <a:pt x="298983" y="307340"/>
                </a:lnTo>
                <a:lnTo>
                  <a:pt x="219113" y="267970"/>
                </a:lnTo>
                <a:close/>
              </a:path>
              <a:path w="551815" h="532129">
                <a:moveTo>
                  <a:pt x="272757" y="214630"/>
                </a:moveTo>
                <a:lnTo>
                  <a:pt x="268097" y="214630"/>
                </a:lnTo>
                <a:lnTo>
                  <a:pt x="266420" y="215900"/>
                </a:lnTo>
                <a:lnTo>
                  <a:pt x="265391" y="217170"/>
                </a:lnTo>
                <a:lnTo>
                  <a:pt x="262763" y="219710"/>
                </a:lnTo>
                <a:lnTo>
                  <a:pt x="261658" y="220980"/>
                </a:lnTo>
                <a:lnTo>
                  <a:pt x="260070" y="222250"/>
                </a:lnTo>
                <a:lnTo>
                  <a:pt x="259537" y="223520"/>
                </a:lnTo>
                <a:lnTo>
                  <a:pt x="258953" y="224790"/>
                </a:lnTo>
                <a:lnTo>
                  <a:pt x="258940" y="227330"/>
                </a:lnTo>
                <a:lnTo>
                  <a:pt x="259156" y="227330"/>
                </a:lnTo>
                <a:lnTo>
                  <a:pt x="259524" y="228600"/>
                </a:lnTo>
                <a:lnTo>
                  <a:pt x="298221" y="306070"/>
                </a:lnTo>
                <a:lnTo>
                  <a:pt x="298983" y="307340"/>
                </a:lnTo>
                <a:lnTo>
                  <a:pt x="317338" y="307340"/>
                </a:lnTo>
                <a:lnTo>
                  <a:pt x="275234" y="218440"/>
                </a:lnTo>
                <a:lnTo>
                  <a:pt x="274243" y="217170"/>
                </a:lnTo>
                <a:lnTo>
                  <a:pt x="273392" y="215900"/>
                </a:lnTo>
                <a:lnTo>
                  <a:pt x="272757" y="214630"/>
                </a:lnTo>
                <a:close/>
              </a:path>
              <a:path w="551815" h="532129">
                <a:moveTo>
                  <a:pt x="350164" y="198120"/>
                </a:moveTo>
                <a:lnTo>
                  <a:pt x="344703" y="198120"/>
                </a:lnTo>
                <a:lnTo>
                  <a:pt x="311683" y="231140"/>
                </a:lnTo>
                <a:lnTo>
                  <a:pt x="310794" y="232410"/>
                </a:lnTo>
                <a:lnTo>
                  <a:pt x="310413" y="233680"/>
                </a:lnTo>
                <a:lnTo>
                  <a:pt x="310794" y="234950"/>
                </a:lnTo>
                <a:lnTo>
                  <a:pt x="311048" y="236220"/>
                </a:lnTo>
                <a:lnTo>
                  <a:pt x="312318" y="237490"/>
                </a:lnTo>
                <a:lnTo>
                  <a:pt x="314223" y="238760"/>
                </a:lnTo>
                <a:lnTo>
                  <a:pt x="316255" y="241300"/>
                </a:lnTo>
                <a:lnTo>
                  <a:pt x="317906" y="242570"/>
                </a:lnTo>
                <a:lnTo>
                  <a:pt x="320446" y="243840"/>
                </a:lnTo>
                <a:lnTo>
                  <a:pt x="321589" y="242570"/>
                </a:lnTo>
                <a:lnTo>
                  <a:pt x="322605" y="242570"/>
                </a:lnTo>
                <a:lnTo>
                  <a:pt x="356387" y="208280"/>
                </a:lnTo>
                <a:lnTo>
                  <a:pt x="356768" y="207010"/>
                </a:lnTo>
                <a:lnTo>
                  <a:pt x="356387" y="205740"/>
                </a:lnTo>
                <a:lnTo>
                  <a:pt x="356133" y="204470"/>
                </a:lnTo>
                <a:lnTo>
                  <a:pt x="354863" y="203200"/>
                </a:lnTo>
                <a:lnTo>
                  <a:pt x="351815" y="199390"/>
                </a:lnTo>
                <a:lnTo>
                  <a:pt x="350926" y="199390"/>
                </a:lnTo>
                <a:lnTo>
                  <a:pt x="350164" y="198120"/>
                </a:lnTo>
                <a:close/>
              </a:path>
              <a:path w="551815" h="532129">
                <a:moveTo>
                  <a:pt x="397408" y="99060"/>
                </a:moveTo>
                <a:lnTo>
                  <a:pt x="367309" y="99060"/>
                </a:lnTo>
                <a:lnTo>
                  <a:pt x="372897" y="101600"/>
                </a:lnTo>
                <a:lnTo>
                  <a:pt x="375437" y="104140"/>
                </a:lnTo>
                <a:lnTo>
                  <a:pt x="380009" y="107950"/>
                </a:lnTo>
                <a:lnTo>
                  <a:pt x="382168" y="110490"/>
                </a:lnTo>
                <a:lnTo>
                  <a:pt x="384200" y="114300"/>
                </a:lnTo>
                <a:lnTo>
                  <a:pt x="386359" y="116840"/>
                </a:lnTo>
                <a:lnTo>
                  <a:pt x="395249" y="157480"/>
                </a:lnTo>
                <a:lnTo>
                  <a:pt x="395897" y="200660"/>
                </a:lnTo>
                <a:lnTo>
                  <a:pt x="396011" y="209550"/>
                </a:lnTo>
                <a:lnTo>
                  <a:pt x="396265" y="212090"/>
                </a:lnTo>
                <a:lnTo>
                  <a:pt x="396773" y="213360"/>
                </a:lnTo>
                <a:lnTo>
                  <a:pt x="397154" y="214630"/>
                </a:lnTo>
                <a:lnTo>
                  <a:pt x="397408" y="215900"/>
                </a:lnTo>
                <a:lnTo>
                  <a:pt x="397916" y="215900"/>
                </a:lnTo>
                <a:lnTo>
                  <a:pt x="400202" y="219710"/>
                </a:lnTo>
                <a:lnTo>
                  <a:pt x="401345" y="219710"/>
                </a:lnTo>
                <a:lnTo>
                  <a:pt x="402488" y="220980"/>
                </a:lnTo>
                <a:lnTo>
                  <a:pt x="403504" y="222250"/>
                </a:lnTo>
                <a:lnTo>
                  <a:pt x="405536" y="223520"/>
                </a:lnTo>
                <a:lnTo>
                  <a:pt x="410235" y="223520"/>
                </a:lnTo>
                <a:lnTo>
                  <a:pt x="410997" y="222250"/>
                </a:lnTo>
                <a:lnTo>
                  <a:pt x="411759" y="222250"/>
                </a:lnTo>
                <a:lnTo>
                  <a:pt x="435567" y="198120"/>
                </a:lnTo>
                <a:lnTo>
                  <a:pt x="412140" y="198120"/>
                </a:lnTo>
                <a:lnTo>
                  <a:pt x="411284" y="160020"/>
                </a:lnTo>
                <a:lnTo>
                  <a:pt x="407060" y="120650"/>
                </a:lnTo>
                <a:lnTo>
                  <a:pt x="400964" y="104140"/>
                </a:lnTo>
                <a:lnTo>
                  <a:pt x="397408" y="99060"/>
                </a:lnTo>
                <a:close/>
              </a:path>
              <a:path w="551815" h="532129">
                <a:moveTo>
                  <a:pt x="271678" y="213360"/>
                </a:moveTo>
                <a:lnTo>
                  <a:pt x="270167" y="213360"/>
                </a:lnTo>
                <a:lnTo>
                  <a:pt x="268846" y="214630"/>
                </a:lnTo>
                <a:lnTo>
                  <a:pt x="272122" y="214630"/>
                </a:lnTo>
                <a:lnTo>
                  <a:pt x="271678" y="213360"/>
                </a:lnTo>
                <a:close/>
              </a:path>
              <a:path w="551815" h="532129">
                <a:moveTo>
                  <a:pt x="347243" y="196850"/>
                </a:moveTo>
                <a:lnTo>
                  <a:pt x="345592" y="196850"/>
                </a:lnTo>
                <a:lnTo>
                  <a:pt x="345084" y="198120"/>
                </a:lnTo>
                <a:lnTo>
                  <a:pt x="348513" y="198120"/>
                </a:lnTo>
                <a:lnTo>
                  <a:pt x="347243" y="196850"/>
                </a:lnTo>
                <a:close/>
              </a:path>
              <a:path w="551815" h="532129">
                <a:moveTo>
                  <a:pt x="462686" y="153670"/>
                </a:moveTo>
                <a:lnTo>
                  <a:pt x="456590" y="153670"/>
                </a:lnTo>
                <a:lnTo>
                  <a:pt x="412140" y="198120"/>
                </a:lnTo>
                <a:lnTo>
                  <a:pt x="435567" y="198120"/>
                </a:lnTo>
                <a:lnTo>
                  <a:pt x="468147" y="165100"/>
                </a:lnTo>
                <a:lnTo>
                  <a:pt x="468655" y="165100"/>
                </a:lnTo>
                <a:lnTo>
                  <a:pt x="468909" y="163830"/>
                </a:lnTo>
                <a:lnTo>
                  <a:pt x="469163" y="163830"/>
                </a:lnTo>
                <a:lnTo>
                  <a:pt x="469163" y="162560"/>
                </a:lnTo>
                <a:lnTo>
                  <a:pt x="468655" y="161290"/>
                </a:lnTo>
                <a:lnTo>
                  <a:pt x="468274" y="160020"/>
                </a:lnTo>
                <a:lnTo>
                  <a:pt x="467004" y="158750"/>
                </a:lnTo>
                <a:lnTo>
                  <a:pt x="466242" y="157480"/>
                </a:lnTo>
                <a:lnTo>
                  <a:pt x="465353" y="156210"/>
                </a:lnTo>
                <a:lnTo>
                  <a:pt x="464337" y="154940"/>
                </a:lnTo>
                <a:lnTo>
                  <a:pt x="463448" y="154940"/>
                </a:lnTo>
                <a:lnTo>
                  <a:pt x="462686" y="153670"/>
                </a:lnTo>
                <a:close/>
              </a:path>
              <a:path w="551815" h="532129">
                <a:moveTo>
                  <a:pt x="459511" y="152400"/>
                </a:moveTo>
                <a:lnTo>
                  <a:pt x="458749" y="152400"/>
                </a:lnTo>
                <a:lnTo>
                  <a:pt x="457479" y="153670"/>
                </a:lnTo>
                <a:lnTo>
                  <a:pt x="461035" y="153670"/>
                </a:lnTo>
                <a:lnTo>
                  <a:pt x="459511" y="152400"/>
                </a:lnTo>
                <a:close/>
              </a:path>
              <a:path w="551815" h="532129">
                <a:moveTo>
                  <a:pt x="328320" y="138430"/>
                </a:moveTo>
                <a:lnTo>
                  <a:pt x="324637" y="138430"/>
                </a:lnTo>
                <a:lnTo>
                  <a:pt x="325907" y="139700"/>
                </a:lnTo>
                <a:lnTo>
                  <a:pt x="327939" y="139700"/>
                </a:lnTo>
                <a:lnTo>
                  <a:pt x="328320" y="138430"/>
                </a:lnTo>
                <a:close/>
              </a:path>
              <a:path w="551815" h="532129">
                <a:moveTo>
                  <a:pt x="372897" y="78740"/>
                </a:moveTo>
                <a:lnTo>
                  <a:pt x="358546" y="78740"/>
                </a:lnTo>
                <a:lnTo>
                  <a:pt x="353593" y="80010"/>
                </a:lnTo>
                <a:lnTo>
                  <a:pt x="348386" y="81280"/>
                </a:lnTo>
                <a:lnTo>
                  <a:pt x="343306" y="83820"/>
                </a:lnTo>
                <a:lnTo>
                  <a:pt x="338353" y="87630"/>
                </a:lnTo>
                <a:lnTo>
                  <a:pt x="333400" y="92710"/>
                </a:lnTo>
                <a:lnTo>
                  <a:pt x="330225" y="95250"/>
                </a:lnTo>
                <a:lnTo>
                  <a:pt x="327558" y="99060"/>
                </a:lnTo>
                <a:lnTo>
                  <a:pt x="323240" y="105410"/>
                </a:lnTo>
                <a:lnTo>
                  <a:pt x="321462" y="109220"/>
                </a:lnTo>
                <a:lnTo>
                  <a:pt x="320065" y="113030"/>
                </a:lnTo>
                <a:lnTo>
                  <a:pt x="318541" y="115570"/>
                </a:lnTo>
                <a:lnTo>
                  <a:pt x="317525" y="119380"/>
                </a:lnTo>
                <a:lnTo>
                  <a:pt x="317017" y="120650"/>
                </a:lnTo>
                <a:lnTo>
                  <a:pt x="316382" y="123190"/>
                </a:lnTo>
                <a:lnTo>
                  <a:pt x="316001" y="125730"/>
                </a:lnTo>
                <a:lnTo>
                  <a:pt x="316001" y="127000"/>
                </a:lnTo>
                <a:lnTo>
                  <a:pt x="315874" y="128270"/>
                </a:lnTo>
                <a:lnTo>
                  <a:pt x="316128" y="129540"/>
                </a:lnTo>
                <a:lnTo>
                  <a:pt x="317017" y="132080"/>
                </a:lnTo>
                <a:lnTo>
                  <a:pt x="317398" y="132080"/>
                </a:lnTo>
                <a:lnTo>
                  <a:pt x="317906" y="133350"/>
                </a:lnTo>
                <a:lnTo>
                  <a:pt x="318541" y="133350"/>
                </a:lnTo>
                <a:lnTo>
                  <a:pt x="319176" y="134620"/>
                </a:lnTo>
                <a:lnTo>
                  <a:pt x="319938" y="134620"/>
                </a:lnTo>
                <a:lnTo>
                  <a:pt x="321081" y="135890"/>
                </a:lnTo>
                <a:lnTo>
                  <a:pt x="322097" y="137160"/>
                </a:lnTo>
                <a:lnTo>
                  <a:pt x="323875" y="138430"/>
                </a:lnTo>
                <a:lnTo>
                  <a:pt x="329082" y="138430"/>
                </a:lnTo>
                <a:lnTo>
                  <a:pt x="329590" y="137160"/>
                </a:lnTo>
                <a:lnTo>
                  <a:pt x="329971" y="134620"/>
                </a:lnTo>
                <a:lnTo>
                  <a:pt x="330479" y="132080"/>
                </a:lnTo>
                <a:lnTo>
                  <a:pt x="331114" y="129540"/>
                </a:lnTo>
                <a:lnTo>
                  <a:pt x="332003" y="127000"/>
                </a:lnTo>
                <a:lnTo>
                  <a:pt x="333019" y="123190"/>
                </a:lnTo>
                <a:lnTo>
                  <a:pt x="334289" y="120650"/>
                </a:lnTo>
                <a:lnTo>
                  <a:pt x="337845" y="113030"/>
                </a:lnTo>
                <a:lnTo>
                  <a:pt x="340385" y="109220"/>
                </a:lnTo>
                <a:lnTo>
                  <a:pt x="343687" y="106680"/>
                </a:lnTo>
                <a:lnTo>
                  <a:pt x="346481" y="104140"/>
                </a:lnTo>
                <a:lnTo>
                  <a:pt x="349402" y="101600"/>
                </a:lnTo>
                <a:lnTo>
                  <a:pt x="355498" y="99060"/>
                </a:lnTo>
                <a:lnTo>
                  <a:pt x="397408" y="99060"/>
                </a:lnTo>
                <a:lnTo>
                  <a:pt x="395630" y="96520"/>
                </a:lnTo>
                <a:lnTo>
                  <a:pt x="392709" y="92710"/>
                </a:lnTo>
                <a:lnTo>
                  <a:pt x="389407" y="90170"/>
                </a:lnTo>
                <a:lnTo>
                  <a:pt x="385724" y="86360"/>
                </a:lnTo>
                <a:lnTo>
                  <a:pt x="381787" y="83820"/>
                </a:lnTo>
                <a:lnTo>
                  <a:pt x="372897" y="78740"/>
                </a:lnTo>
                <a:close/>
              </a:path>
              <a:path w="551815" h="532129">
                <a:moveTo>
                  <a:pt x="456971" y="26670"/>
                </a:moveTo>
                <a:lnTo>
                  <a:pt x="429920" y="26670"/>
                </a:lnTo>
                <a:lnTo>
                  <a:pt x="507517" y="104140"/>
                </a:lnTo>
                <a:lnTo>
                  <a:pt x="486181" y="125730"/>
                </a:lnTo>
                <a:lnTo>
                  <a:pt x="485546" y="125730"/>
                </a:lnTo>
                <a:lnTo>
                  <a:pt x="485292" y="127000"/>
                </a:lnTo>
                <a:lnTo>
                  <a:pt x="485800" y="129540"/>
                </a:lnTo>
                <a:lnTo>
                  <a:pt x="486181" y="130810"/>
                </a:lnTo>
                <a:lnTo>
                  <a:pt x="487197" y="132080"/>
                </a:lnTo>
                <a:lnTo>
                  <a:pt x="487959" y="133350"/>
                </a:lnTo>
                <a:lnTo>
                  <a:pt x="488848" y="133350"/>
                </a:lnTo>
                <a:lnTo>
                  <a:pt x="490880" y="135890"/>
                </a:lnTo>
                <a:lnTo>
                  <a:pt x="491642" y="135890"/>
                </a:lnTo>
                <a:lnTo>
                  <a:pt x="492531" y="137160"/>
                </a:lnTo>
                <a:lnTo>
                  <a:pt x="496722" y="137160"/>
                </a:lnTo>
                <a:lnTo>
                  <a:pt x="543275" y="90170"/>
                </a:lnTo>
                <a:lnTo>
                  <a:pt x="521106" y="90170"/>
                </a:lnTo>
                <a:lnTo>
                  <a:pt x="456971" y="26670"/>
                </a:lnTo>
                <a:close/>
              </a:path>
              <a:path w="551815" h="532129">
                <a:moveTo>
                  <a:pt x="543712" y="71120"/>
                </a:moveTo>
                <a:lnTo>
                  <a:pt x="540537" y="71120"/>
                </a:lnTo>
                <a:lnTo>
                  <a:pt x="539521" y="72390"/>
                </a:lnTo>
                <a:lnTo>
                  <a:pt x="521106" y="90170"/>
                </a:lnTo>
                <a:lnTo>
                  <a:pt x="543275" y="90170"/>
                </a:lnTo>
                <a:lnTo>
                  <a:pt x="550824" y="82550"/>
                </a:lnTo>
                <a:lnTo>
                  <a:pt x="551078" y="82550"/>
                </a:lnTo>
                <a:lnTo>
                  <a:pt x="551205" y="81280"/>
                </a:lnTo>
                <a:lnTo>
                  <a:pt x="551459" y="81280"/>
                </a:lnTo>
                <a:lnTo>
                  <a:pt x="551459" y="80010"/>
                </a:lnTo>
                <a:lnTo>
                  <a:pt x="551205" y="80010"/>
                </a:lnTo>
                <a:lnTo>
                  <a:pt x="551078" y="78740"/>
                </a:lnTo>
                <a:lnTo>
                  <a:pt x="550697" y="78740"/>
                </a:lnTo>
                <a:lnTo>
                  <a:pt x="549681" y="76200"/>
                </a:lnTo>
                <a:lnTo>
                  <a:pt x="548919" y="76200"/>
                </a:lnTo>
                <a:lnTo>
                  <a:pt x="547903" y="74930"/>
                </a:lnTo>
                <a:lnTo>
                  <a:pt x="547014" y="73660"/>
                </a:lnTo>
                <a:lnTo>
                  <a:pt x="545236" y="72390"/>
                </a:lnTo>
                <a:lnTo>
                  <a:pt x="544474" y="72390"/>
                </a:lnTo>
                <a:lnTo>
                  <a:pt x="543712" y="71120"/>
                </a:lnTo>
                <a:close/>
              </a:path>
              <a:path w="551815" h="532129">
                <a:moveTo>
                  <a:pt x="431063" y="0"/>
                </a:moveTo>
                <a:lnTo>
                  <a:pt x="427888" y="0"/>
                </a:lnTo>
                <a:lnTo>
                  <a:pt x="427126" y="1270"/>
                </a:lnTo>
                <a:lnTo>
                  <a:pt x="426110" y="1270"/>
                </a:lnTo>
                <a:lnTo>
                  <a:pt x="424078" y="3810"/>
                </a:lnTo>
                <a:lnTo>
                  <a:pt x="421919" y="6350"/>
                </a:lnTo>
                <a:lnTo>
                  <a:pt x="421157" y="6350"/>
                </a:lnTo>
                <a:lnTo>
                  <a:pt x="419887" y="7620"/>
                </a:lnTo>
                <a:lnTo>
                  <a:pt x="419379" y="8890"/>
                </a:lnTo>
                <a:lnTo>
                  <a:pt x="418998" y="8890"/>
                </a:lnTo>
                <a:lnTo>
                  <a:pt x="418617" y="10160"/>
                </a:lnTo>
                <a:lnTo>
                  <a:pt x="418236" y="10160"/>
                </a:lnTo>
                <a:lnTo>
                  <a:pt x="417982" y="11430"/>
                </a:lnTo>
                <a:lnTo>
                  <a:pt x="417728" y="11430"/>
                </a:lnTo>
                <a:lnTo>
                  <a:pt x="409346" y="50800"/>
                </a:lnTo>
                <a:lnTo>
                  <a:pt x="409092" y="52070"/>
                </a:lnTo>
                <a:lnTo>
                  <a:pt x="409219" y="53340"/>
                </a:lnTo>
                <a:lnTo>
                  <a:pt x="409854" y="54610"/>
                </a:lnTo>
                <a:lnTo>
                  <a:pt x="410235" y="55880"/>
                </a:lnTo>
                <a:lnTo>
                  <a:pt x="412013" y="57150"/>
                </a:lnTo>
                <a:lnTo>
                  <a:pt x="413029" y="58420"/>
                </a:lnTo>
                <a:lnTo>
                  <a:pt x="414172" y="59690"/>
                </a:lnTo>
                <a:lnTo>
                  <a:pt x="415188" y="60960"/>
                </a:lnTo>
                <a:lnTo>
                  <a:pt x="416204" y="60960"/>
                </a:lnTo>
                <a:lnTo>
                  <a:pt x="417093" y="62230"/>
                </a:lnTo>
                <a:lnTo>
                  <a:pt x="419887" y="62230"/>
                </a:lnTo>
                <a:lnTo>
                  <a:pt x="420903" y="60960"/>
                </a:lnTo>
                <a:lnTo>
                  <a:pt x="421919" y="58420"/>
                </a:lnTo>
                <a:lnTo>
                  <a:pt x="429920" y="26670"/>
                </a:lnTo>
                <a:lnTo>
                  <a:pt x="456971" y="26670"/>
                </a:lnTo>
                <a:lnTo>
                  <a:pt x="431317" y="1270"/>
                </a:lnTo>
                <a:lnTo>
                  <a:pt x="4310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0" name="object 18">
            <a:extLst>
              <a:ext uri="{FF2B5EF4-FFF2-40B4-BE49-F238E27FC236}">
                <a16:creationId xmlns:a16="http://schemas.microsoft.com/office/drawing/2014/main" id="{069486D0-99CA-4E86-BFBD-97C86281E56A}"/>
              </a:ext>
            </a:extLst>
          </p:cNvPr>
          <p:cNvSpPr>
            <a:spLocks noChangeArrowheads="1"/>
          </p:cNvSpPr>
          <p:nvPr/>
        </p:nvSpPr>
        <p:spPr bwMode="auto">
          <a:xfrm>
            <a:off x="1685925" y="5491163"/>
            <a:ext cx="558800" cy="5461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1" name="object 19">
            <a:extLst>
              <a:ext uri="{FF2B5EF4-FFF2-40B4-BE49-F238E27FC236}">
                <a16:creationId xmlns:a16="http://schemas.microsoft.com/office/drawing/2014/main" id="{6D3717D2-424B-4456-BC39-046FC9282D87}"/>
              </a:ext>
            </a:extLst>
          </p:cNvPr>
          <p:cNvSpPr>
            <a:spLocks/>
          </p:cNvSpPr>
          <p:nvPr/>
        </p:nvSpPr>
        <p:spPr bwMode="auto">
          <a:xfrm>
            <a:off x="2498725" y="5491163"/>
            <a:ext cx="452438" cy="457200"/>
          </a:xfrm>
          <a:custGeom>
            <a:avLst/>
            <a:gdLst>
              <a:gd name="T0" fmla="*/ 2771 w 452755"/>
              <a:gd name="T1" fmla="*/ 330199 h 457200"/>
              <a:gd name="T2" fmla="*/ 76622 w 452755"/>
              <a:gd name="T3" fmla="*/ 414019 h 457200"/>
              <a:gd name="T4" fmla="*/ 84187 w 452755"/>
              <a:gd name="T5" fmla="*/ 430529 h 457200"/>
              <a:gd name="T6" fmla="*/ 76244 w 452755"/>
              <a:gd name="T7" fmla="*/ 440689 h 457200"/>
              <a:gd name="T8" fmla="*/ 65533 w 452755"/>
              <a:gd name="T9" fmla="*/ 444499 h 457200"/>
              <a:gd name="T10" fmla="*/ 64402 w 452755"/>
              <a:gd name="T11" fmla="*/ 449579 h 457200"/>
              <a:gd name="T12" fmla="*/ 69692 w 452755"/>
              <a:gd name="T13" fmla="*/ 454659 h 457200"/>
              <a:gd name="T14" fmla="*/ 84438 w 452755"/>
              <a:gd name="T15" fmla="*/ 454659 h 457200"/>
              <a:gd name="T16" fmla="*/ 103338 w 452755"/>
              <a:gd name="T17" fmla="*/ 426719 h 457200"/>
              <a:gd name="T18" fmla="*/ 71458 w 452755"/>
              <a:gd name="T19" fmla="*/ 314959 h 457200"/>
              <a:gd name="T20" fmla="*/ 65533 w 452755"/>
              <a:gd name="T21" fmla="*/ 325119 h 457200"/>
              <a:gd name="T22" fmla="*/ 155893 w 452755"/>
              <a:gd name="T23" fmla="*/ 382269 h 457200"/>
              <a:gd name="T24" fmla="*/ 137115 w 452755"/>
              <a:gd name="T25" fmla="*/ 365759 h 457200"/>
              <a:gd name="T26" fmla="*/ 126908 w 452755"/>
              <a:gd name="T27" fmla="*/ 264159 h 457200"/>
              <a:gd name="T28" fmla="*/ 116699 w 452755"/>
              <a:gd name="T29" fmla="*/ 270509 h 457200"/>
              <a:gd name="T30" fmla="*/ 113169 w 452755"/>
              <a:gd name="T31" fmla="*/ 276859 h 457200"/>
              <a:gd name="T32" fmla="*/ 163958 w 452755"/>
              <a:gd name="T33" fmla="*/ 341629 h 457200"/>
              <a:gd name="T34" fmla="*/ 148836 w 452755"/>
              <a:gd name="T35" fmla="*/ 365759 h 457200"/>
              <a:gd name="T36" fmla="*/ 176597 w 452755"/>
              <a:gd name="T37" fmla="*/ 341629 h 457200"/>
              <a:gd name="T38" fmla="*/ 126908 w 452755"/>
              <a:gd name="T39" fmla="*/ 264159 h 457200"/>
              <a:gd name="T40" fmla="*/ 192819 w 452755"/>
              <a:gd name="T41" fmla="*/ 345439 h 457200"/>
              <a:gd name="T42" fmla="*/ 10210 w 452755"/>
              <a:gd name="T43" fmla="*/ 323849 h 457200"/>
              <a:gd name="T44" fmla="*/ 223947 w 452755"/>
              <a:gd name="T45" fmla="*/ 312419 h 457200"/>
              <a:gd name="T46" fmla="*/ 124135 w 452755"/>
              <a:gd name="T47" fmla="*/ 194309 h 457200"/>
              <a:gd name="T48" fmla="*/ 116069 w 452755"/>
              <a:gd name="T49" fmla="*/ 203199 h 457200"/>
              <a:gd name="T50" fmla="*/ 226215 w 452755"/>
              <a:gd name="T51" fmla="*/ 311149 h 457200"/>
              <a:gd name="T52" fmla="*/ 234155 w 452755"/>
              <a:gd name="T53" fmla="*/ 303529 h 457200"/>
              <a:gd name="T54" fmla="*/ 129428 w 452755"/>
              <a:gd name="T55" fmla="*/ 191769 h 457200"/>
              <a:gd name="T56" fmla="*/ 210336 w 452755"/>
              <a:gd name="T57" fmla="*/ 238759 h 457200"/>
              <a:gd name="T58" fmla="*/ 221047 w 452755"/>
              <a:gd name="T59" fmla="*/ 246379 h 457200"/>
              <a:gd name="T60" fmla="*/ 254066 w 452755"/>
              <a:gd name="T61" fmla="*/ 207009 h 457200"/>
              <a:gd name="T62" fmla="*/ 271962 w 452755"/>
              <a:gd name="T63" fmla="*/ 105409 h 457200"/>
              <a:gd name="T64" fmla="*/ 294772 w 452755"/>
              <a:gd name="T65" fmla="*/ 212089 h 457200"/>
              <a:gd name="T66" fmla="*/ 297546 w 452755"/>
              <a:gd name="T67" fmla="*/ 220979 h 457200"/>
              <a:gd name="T68" fmla="*/ 309771 w 452755"/>
              <a:gd name="T69" fmla="*/ 226059 h 457200"/>
              <a:gd name="T70" fmla="*/ 297041 w 452755"/>
              <a:gd name="T71" fmla="*/ 104139 h 457200"/>
              <a:gd name="T72" fmla="*/ 246379 w 452755"/>
              <a:gd name="T73" fmla="*/ 200659 h 457200"/>
              <a:gd name="T74" fmla="*/ 366986 w 452755"/>
              <a:gd name="T75" fmla="*/ 168909 h 457200"/>
              <a:gd name="T76" fmla="*/ 364591 w 452755"/>
              <a:gd name="T77" fmla="*/ 161289 h 457200"/>
              <a:gd name="T78" fmla="*/ 355895 w 452755"/>
              <a:gd name="T79" fmla="*/ 157479 h 457200"/>
              <a:gd name="T80" fmla="*/ 388787 w 452755"/>
              <a:gd name="T81" fmla="*/ 146049 h 457200"/>
              <a:gd name="T82" fmla="*/ 355769 w 452755"/>
              <a:gd name="T83" fmla="*/ 25399 h 457200"/>
              <a:gd name="T84" fmla="*/ 375460 w 452755"/>
              <a:gd name="T85" fmla="*/ 82549 h 457200"/>
              <a:gd name="T86" fmla="*/ 377194 w 452755"/>
              <a:gd name="T87" fmla="*/ 137159 h 457200"/>
              <a:gd name="T88" fmla="*/ 382486 w 452755"/>
              <a:gd name="T89" fmla="*/ 143509 h 457200"/>
              <a:gd name="T90" fmla="*/ 391387 w 452755"/>
              <a:gd name="T91" fmla="*/ 83819 h 457200"/>
              <a:gd name="T92" fmla="*/ 257595 w 452755"/>
              <a:gd name="T93" fmla="*/ 82549 h 457200"/>
              <a:gd name="T94" fmla="*/ 229618 w 452755"/>
              <a:gd name="T95" fmla="*/ 100329 h 457200"/>
              <a:gd name="T96" fmla="*/ 216384 w 452755"/>
              <a:gd name="T97" fmla="*/ 125729 h 457200"/>
              <a:gd name="T98" fmla="*/ 216890 w 452755"/>
              <a:gd name="T99" fmla="*/ 135889 h 457200"/>
              <a:gd name="T100" fmla="*/ 224073 w 452755"/>
              <a:gd name="T101" fmla="*/ 143509 h 457200"/>
              <a:gd name="T102" fmla="*/ 233649 w 452755"/>
              <a:gd name="T103" fmla="*/ 124459 h 457200"/>
              <a:gd name="T104" fmla="*/ 254697 w 452755"/>
              <a:gd name="T105" fmla="*/ 102869 h 457200"/>
              <a:gd name="T106" fmla="*/ 436678 w 452755"/>
              <a:gd name="T107" fmla="*/ 74929 h 457200"/>
              <a:gd name="T108" fmla="*/ 448776 w 452755"/>
              <a:gd name="T109" fmla="*/ 83819 h 457200"/>
              <a:gd name="T110" fmla="*/ 445877 w 452755"/>
              <a:gd name="T111" fmla="*/ 80009 h 457200"/>
              <a:gd name="T112" fmla="*/ 306620 w 452755"/>
              <a:gd name="T113" fmla="*/ 60959 h 457200"/>
              <a:gd name="T114" fmla="*/ 323884 w 452755"/>
              <a:gd name="T115" fmla="*/ 6349 h 457200"/>
              <a:gd name="T116" fmla="*/ 296790 w 452755"/>
              <a:gd name="T117" fmla="*/ 52069 h 457200"/>
              <a:gd name="T118" fmla="*/ 299813 w 452755"/>
              <a:gd name="T119" fmla="*/ 55879 h 457200"/>
              <a:gd name="T120" fmla="*/ 309644 w 452755"/>
              <a:gd name="T121" fmla="*/ 59689 h 457200"/>
              <a:gd name="T122" fmla="*/ 316576 w 452755"/>
              <a:gd name="T123" fmla="*/ 39369 h 457200"/>
              <a:gd name="T124" fmla="*/ 375681 w 452755"/>
              <a:gd name="T125" fmla="*/ 19049 h 4572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755" h="457200">
                <a:moveTo>
                  <a:pt x="13969" y="323849"/>
                </a:moveTo>
                <a:lnTo>
                  <a:pt x="9525" y="323849"/>
                </a:lnTo>
                <a:lnTo>
                  <a:pt x="7493" y="326389"/>
                </a:lnTo>
                <a:lnTo>
                  <a:pt x="6350" y="326389"/>
                </a:lnTo>
                <a:lnTo>
                  <a:pt x="3810" y="328929"/>
                </a:lnTo>
                <a:lnTo>
                  <a:pt x="2793" y="330199"/>
                </a:lnTo>
                <a:lnTo>
                  <a:pt x="635" y="334009"/>
                </a:lnTo>
                <a:lnTo>
                  <a:pt x="381" y="334009"/>
                </a:lnTo>
                <a:lnTo>
                  <a:pt x="0" y="335279"/>
                </a:lnTo>
                <a:lnTo>
                  <a:pt x="126" y="336549"/>
                </a:lnTo>
                <a:lnTo>
                  <a:pt x="381" y="336549"/>
                </a:lnTo>
                <a:lnTo>
                  <a:pt x="77216" y="414019"/>
                </a:lnTo>
                <a:lnTo>
                  <a:pt x="79882" y="416559"/>
                </a:lnTo>
                <a:lnTo>
                  <a:pt x="81533" y="419099"/>
                </a:lnTo>
                <a:lnTo>
                  <a:pt x="83312" y="421639"/>
                </a:lnTo>
                <a:lnTo>
                  <a:pt x="84328" y="424179"/>
                </a:lnTo>
                <a:lnTo>
                  <a:pt x="85089" y="427989"/>
                </a:lnTo>
                <a:lnTo>
                  <a:pt x="84836" y="430529"/>
                </a:lnTo>
                <a:lnTo>
                  <a:pt x="83947" y="431799"/>
                </a:lnTo>
                <a:lnTo>
                  <a:pt x="83185" y="433069"/>
                </a:lnTo>
                <a:lnTo>
                  <a:pt x="81914" y="435609"/>
                </a:lnTo>
                <a:lnTo>
                  <a:pt x="80137" y="436879"/>
                </a:lnTo>
                <a:lnTo>
                  <a:pt x="78486" y="439419"/>
                </a:lnTo>
                <a:lnTo>
                  <a:pt x="76835" y="440689"/>
                </a:lnTo>
                <a:lnTo>
                  <a:pt x="75183" y="440689"/>
                </a:lnTo>
                <a:lnTo>
                  <a:pt x="73660" y="441959"/>
                </a:lnTo>
                <a:lnTo>
                  <a:pt x="72136" y="441959"/>
                </a:lnTo>
                <a:lnTo>
                  <a:pt x="69342" y="443229"/>
                </a:lnTo>
                <a:lnTo>
                  <a:pt x="68072" y="443229"/>
                </a:lnTo>
                <a:lnTo>
                  <a:pt x="66039" y="444499"/>
                </a:lnTo>
                <a:lnTo>
                  <a:pt x="64897" y="444499"/>
                </a:lnTo>
                <a:lnTo>
                  <a:pt x="64388" y="445769"/>
                </a:lnTo>
                <a:lnTo>
                  <a:pt x="64007" y="445769"/>
                </a:lnTo>
                <a:lnTo>
                  <a:pt x="64007" y="447039"/>
                </a:lnTo>
                <a:lnTo>
                  <a:pt x="64516" y="448309"/>
                </a:lnTo>
                <a:lnTo>
                  <a:pt x="64897" y="449579"/>
                </a:lnTo>
                <a:lnTo>
                  <a:pt x="65658" y="449579"/>
                </a:lnTo>
                <a:lnTo>
                  <a:pt x="66293" y="450849"/>
                </a:lnTo>
                <a:lnTo>
                  <a:pt x="67182" y="452119"/>
                </a:lnTo>
                <a:lnTo>
                  <a:pt x="68453" y="453389"/>
                </a:lnTo>
                <a:lnTo>
                  <a:pt x="69342" y="454659"/>
                </a:lnTo>
                <a:lnTo>
                  <a:pt x="70231" y="454659"/>
                </a:lnTo>
                <a:lnTo>
                  <a:pt x="70866" y="455929"/>
                </a:lnTo>
                <a:lnTo>
                  <a:pt x="71628" y="455929"/>
                </a:lnTo>
                <a:lnTo>
                  <a:pt x="72262" y="457199"/>
                </a:lnTo>
                <a:lnTo>
                  <a:pt x="80391" y="457199"/>
                </a:lnTo>
                <a:lnTo>
                  <a:pt x="81787" y="455929"/>
                </a:lnTo>
                <a:lnTo>
                  <a:pt x="85089" y="454659"/>
                </a:lnTo>
                <a:lnTo>
                  <a:pt x="91693" y="449579"/>
                </a:lnTo>
                <a:lnTo>
                  <a:pt x="93091" y="448309"/>
                </a:lnTo>
                <a:lnTo>
                  <a:pt x="97408" y="444499"/>
                </a:lnTo>
                <a:lnTo>
                  <a:pt x="100330" y="439419"/>
                </a:lnTo>
                <a:lnTo>
                  <a:pt x="103631" y="431799"/>
                </a:lnTo>
                <a:lnTo>
                  <a:pt x="104139" y="426719"/>
                </a:lnTo>
                <a:lnTo>
                  <a:pt x="103631" y="422909"/>
                </a:lnTo>
                <a:lnTo>
                  <a:pt x="88773" y="398779"/>
                </a:lnTo>
                <a:lnTo>
                  <a:pt x="13969" y="323849"/>
                </a:lnTo>
                <a:close/>
              </a:path>
              <a:path w="452755" h="457200">
                <a:moveTo>
                  <a:pt x="79756" y="312419"/>
                </a:moveTo>
                <a:lnTo>
                  <a:pt x="74930" y="312419"/>
                </a:lnTo>
                <a:lnTo>
                  <a:pt x="72008" y="314959"/>
                </a:lnTo>
                <a:lnTo>
                  <a:pt x="70738" y="316229"/>
                </a:lnTo>
                <a:lnTo>
                  <a:pt x="68580" y="318769"/>
                </a:lnTo>
                <a:lnTo>
                  <a:pt x="67056" y="321309"/>
                </a:lnTo>
                <a:lnTo>
                  <a:pt x="66420" y="321309"/>
                </a:lnTo>
                <a:lnTo>
                  <a:pt x="65912" y="323849"/>
                </a:lnTo>
                <a:lnTo>
                  <a:pt x="66039" y="325119"/>
                </a:lnTo>
                <a:lnTo>
                  <a:pt x="66293" y="325119"/>
                </a:lnTo>
                <a:lnTo>
                  <a:pt x="66675" y="326389"/>
                </a:lnTo>
                <a:lnTo>
                  <a:pt x="109728" y="368299"/>
                </a:lnTo>
                <a:lnTo>
                  <a:pt x="142748" y="386079"/>
                </a:lnTo>
                <a:lnTo>
                  <a:pt x="147447" y="386079"/>
                </a:lnTo>
                <a:lnTo>
                  <a:pt x="157099" y="382269"/>
                </a:lnTo>
                <a:lnTo>
                  <a:pt x="161925" y="379729"/>
                </a:lnTo>
                <a:lnTo>
                  <a:pt x="166624" y="374649"/>
                </a:lnTo>
                <a:lnTo>
                  <a:pt x="170687" y="370839"/>
                </a:lnTo>
                <a:lnTo>
                  <a:pt x="172878" y="367029"/>
                </a:lnTo>
                <a:lnTo>
                  <a:pt x="144144" y="367029"/>
                </a:lnTo>
                <a:lnTo>
                  <a:pt x="138175" y="365759"/>
                </a:lnTo>
                <a:lnTo>
                  <a:pt x="132080" y="363219"/>
                </a:lnTo>
                <a:lnTo>
                  <a:pt x="128905" y="360679"/>
                </a:lnTo>
                <a:lnTo>
                  <a:pt x="125349" y="358139"/>
                </a:lnTo>
                <a:lnTo>
                  <a:pt x="121157" y="354329"/>
                </a:lnTo>
                <a:lnTo>
                  <a:pt x="79756" y="312419"/>
                </a:lnTo>
                <a:close/>
              </a:path>
              <a:path w="452755" h="457200">
                <a:moveTo>
                  <a:pt x="127888" y="264159"/>
                </a:moveTo>
                <a:lnTo>
                  <a:pt x="123951" y="264159"/>
                </a:lnTo>
                <a:lnTo>
                  <a:pt x="123189" y="265429"/>
                </a:lnTo>
                <a:lnTo>
                  <a:pt x="122174" y="265429"/>
                </a:lnTo>
                <a:lnTo>
                  <a:pt x="120142" y="267969"/>
                </a:lnTo>
                <a:lnTo>
                  <a:pt x="118999" y="269239"/>
                </a:lnTo>
                <a:lnTo>
                  <a:pt x="117601" y="270509"/>
                </a:lnTo>
                <a:lnTo>
                  <a:pt x="116586" y="270509"/>
                </a:lnTo>
                <a:lnTo>
                  <a:pt x="115824" y="271779"/>
                </a:lnTo>
                <a:lnTo>
                  <a:pt x="115188" y="273049"/>
                </a:lnTo>
                <a:lnTo>
                  <a:pt x="114554" y="273049"/>
                </a:lnTo>
                <a:lnTo>
                  <a:pt x="114045" y="275589"/>
                </a:lnTo>
                <a:lnTo>
                  <a:pt x="114045" y="276859"/>
                </a:lnTo>
                <a:lnTo>
                  <a:pt x="114426" y="276859"/>
                </a:lnTo>
                <a:lnTo>
                  <a:pt x="114807" y="278129"/>
                </a:lnTo>
                <a:lnTo>
                  <a:pt x="164464" y="327659"/>
                </a:lnTo>
                <a:lnTo>
                  <a:pt x="165205" y="334009"/>
                </a:lnTo>
                <a:lnTo>
                  <a:pt x="165328" y="336549"/>
                </a:lnTo>
                <a:lnTo>
                  <a:pt x="165226" y="341629"/>
                </a:lnTo>
                <a:lnTo>
                  <a:pt x="163449" y="353059"/>
                </a:lnTo>
                <a:lnTo>
                  <a:pt x="161289" y="358139"/>
                </a:lnTo>
                <a:lnTo>
                  <a:pt x="158114" y="360679"/>
                </a:lnTo>
                <a:lnTo>
                  <a:pt x="155575" y="363219"/>
                </a:lnTo>
                <a:lnTo>
                  <a:pt x="152907" y="365759"/>
                </a:lnTo>
                <a:lnTo>
                  <a:pt x="149987" y="365759"/>
                </a:lnTo>
                <a:lnTo>
                  <a:pt x="147193" y="367029"/>
                </a:lnTo>
                <a:lnTo>
                  <a:pt x="172878" y="367029"/>
                </a:lnTo>
                <a:lnTo>
                  <a:pt x="173608" y="365759"/>
                </a:lnTo>
                <a:lnTo>
                  <a:pt x="177419" y="354329"/>
                </a:lnTo>
                <a:lnTo>
                  <a:pt x="178054" y="347979"/>
                </a:lnTo>
                <a:lnTo>
                  <a:pt x="177963" y="341629"/>
                </a:lnTo>
                <a:lnTo>
                  <a:pt x="177800" y="337819"/>
                </a:lnTo>
                <a:lnTo>
                  <a:pt x="199898" y="337819"/>
                </a:lnTo>
                <a:lnTo>
                  <a:pt x="199644" y="336549"/>
                </a:lnTo>
                <a:lnTo>
                  <a:pt x="199389" y="336549"/>
                </a:lnTo>
                <a:lnTo>
                  <a:pt x="199008" y="335279"/>
                </a:lnTo>
                <a:lnTo>
                  <a:pt x="127888" y="264159"/>
                </a:lnTo>
                <a:close/>
              </a:path>
              <a:path w="452755" h="457200">
                <a:moveTo>
                  <a:pt x="199770" y="337819"/>
                </a:moveTo>
                <a:lnTo>
                  <a:pt x="177800" y="337819"/>
                </a:lnTo>
                <a:lnTo>
                  <a:pt x="187198" y="347979"/>
                </a:lnTo>
                <a:lnTo>
                  <a:pt x="191516" y="347979"/>
                </a:lnTo>
                <a:lnTo>
                  <a:pt x="193294" y="345439"/>
                </a:lnTo>
                <a:lnTo>
                  <a:pt x="194310" y="345439"/>
                </a:lnTo>
                <a:lnTo>
                  <a:pt x="196595" y="342899"/>
                </a:lnTo>
                <a:lnTo>
                  <a:pt x="197485" y="341629"/>
                </a:lnTo>
                <a:lnTo>
                  <a:pt x="198755" y="340359"/>
                </a:lnTo>
                <a:lnTo>
                  <a:pt x="199770" y="337819"/>
                </a:lnTo>
                <a:close/>
              </a:path>
              <a:path w="452755" h="457200">
                <a:moveTo>
                  <a:pt x="11811" y="322579"/>
                </a:moveTo>
                <a:lnTo>
                  <a:pt x="10287" y="323849"/>
                </a:lnTo>
                <a:lnTo>
                  <a:pt x="13462" y="323849"/>
                </a:lnTo>
                <a:lnTo>
                  <a:pt x="11811" y="322579"/>
                </a:lnTo>
                <a:close/>
              </a:path>
              <a:path w="452755" h="457200">
                <a:moveTo>
                  <a:pt x="226313" y="311149"/>
                </a:moveTo>
                <a:lnTo>
                  <a:pt x="223647" y="311149"/>
                </a:lnTo>
                <a:lnTo>
                  <a:pt x="224155" y="312419"/>
                </a:lnTo>
                <a:lnTo>
                  <a:pt x="225679" y="312419"/>
                </a:lnTo>
                <a:lnTo>
                  <a:pt x="226313" y="311149"/>
                </a:lnTo>
                <a:close/>
              </a:path>
              <a:path w="452755" h="457200">
                <a:moveTo>
                  <a:pt x="130429" y="191769"/>
                </a:moveTo>
                <a:lnTo>
                  <a:pt x="127635" y="191769"/>
                </a:lnTo>
                <a:lnTo>
                  <a:pt x="126873" y="193039"/>
                </a:lnTo>
                <a:lnTo>
                  <a:pt x="126111" y="193039"/>
                </a:lnTo>
                <a:lnTo>
                  <a:pt x="125094" y="194309"/>
                </a:lnTo>
                <a:lnTo>
                  <a:pt x="124206" y="194309"/>
                </a:lnTo>
                <a:lnTo>
                  <a:pt x="123062" y="195579"/>
                </a:lnTo>
                <a:lnTo>
                  <a:pt x="120523" y="198119"/>
                </a:lnTo>
                <a:lnTo>
                  <a:pt x="119506" y="199389"/>
                </a:lnTo>
                <a:lnTo>
                  <a:pt x="117982" y="200659"/>
                </a:lnTo>
                <a:lnTo>
                  <a:pt x="116967" y="203199"/>
                </a:lnTo>
                <a:lnTo>
                  <a:pt x="116839" y="204469"/>
                </a:lnTo>
                <a:lnTo>
                  <a:pt x="117093" y="204469"/>
                </a:lnTo>
                <a:lnTo>
                  <a:pt x="117348" y="205739"/>
                </a:lnTo>
                <a:lnTo>
                  <a:pt x="117856" y="205739"/>
                </a:lnTo>
                <a:lnTo>
                  <a:pt x="223266" y="311149"/>
                </a:lnTo>
                <a:lnTo>
                  <a:pt x="227964" y="311149"/>
                </a:lnTo>
                <a:lnTo>
                  <a:pt x="229743" y="309879"/>
                </a:lnTo>
                <a:lnTo>
                  <a:pt x="230886" y="308609"/>
                </a:lnTo>
                <a:lnTo>
                  <a:pt x="233425" y="306069"/>
                </a:lnTo>
                <a:lnTo>
                  <a:pt x="234569" y="304799"/>
                </a:lnTo>
                <a:lnTo>
                  <a:pt x="235204" y="303529"/>
                </a:lnTo>
                <a:lnTo>
                  <a:pt x="235966" y="303529"/>
                </a:lnTo>
                <a:lnTo>
                  <a:pt x="236981" y="300989"/>
                </a:lnTo>
                <a:lnTo>
                  <a:pt x="236981" y="299719"/>
                </a:lnTo>
                <a:lnTo>
                  <a:pt x="236728" y="298449"/>
                </a:lnTo>
                <a:lnTo>
                  <a:pt x="236219" y="298449"/>
                </a:lnTo>
                <a:lnTo>
                  <a:pt x="130810" y="193039"/>
                </a:lnTo>
                <a:lnTo>
                  <a:pt x="130429" y="191769"/>
                </a:lnTo>
                <a:close/>
              </a:path>
              <a:path w="452755" h="457200">
                <a:moveTo>
                  <a:pt x="251206" y="201929"/>
                </a:moveTo>
                <a:lnTo>
                  <a:pt x="245872" y="201929"/>
                </a:lnTo>
                <a:lnTo>
                  <a:pt x="212851" y="234949"/>
                </a:lnTo>
                <a:lnTo>
                  <a:pt x="211962" y="236219"/>
                </a:lnTo>
                <a:lnTo>
                  <a:pt x="211581" y="237489"/>
                </a:lnTo>
                <a:lnTo>
                  <a:pt x="211962" y="238759"/>
                </a:lnTo>
                <a:lnTo>
                  <a:pt x="212217" y="240029"/>
                </a:lnTo>
                <a:lnTo>
                  <a:pt x="213360" y="241299"/>
                </a:lnTo>
                <a:lnTo>
                  <a:pt x="217424" y="245109"/>
                </a:lnTo>
                <a:lnTo>
                  <a:pt x="219075" y="246379"/>
                </a:lnTo>
                <a:lnTo>
                  <a:pt x="221614" y="247649"/>
                </a:lnTo>
                <a:lnTo>
                  <a:pt x="222757" y="246379"/>
                </a:lnTo>
                <a:lnTo>
                  <a:pt x="223647" y="246379"/>
                </a:lnTo>
                <a:lnTo>
                  <a:pt x="257556" y="212089"/>
                </a:lnTo>
                <a:lnTo>
                  <a:pt x="257810" y="210819"/>
                </a:lnTo>
                <a:lnTo>
                  <a:pt x="257556" y="209549"/>
                </a:lnTo>
                <a:lnTo>
                  <a:pt x="257175" y="208279"/>
                </a:lnTo>
                <a:lnTo>
                  <a:pt x="256031" y="207009"/>
                </a:lnTo>
                <a:lnTo>
                  <a:pt x="252983" y="203199"/>
                </a:lnTo>
                <a:lnTo>
                  <a:pt x="252094" y="203199"/>
                </a:lnTo>
                <a:lnTo>
                  <a:pt x="251206" y="201929"/>
                </a:lnTo>
                <a:close/>
              </a:path>
              <a:path w="452755" h="457200">
                <a:moveTo>
                  <a:pt x="298492" y="102869"/>
                </a:moveTo>
                <a:lnTo>
                  <a:pt x="268478" y="102869"/>
                </a:lnTo>
                <a:lnTo>
                  <a:pt x="274066" y="105409"/>
                </a:lnTo>
                <a:lnTo>
                  <a:pt x="276606" y="107949"/>
                </a:lnTo>
                <a:lnTo>
                  <a:pt x="278892" y="109219"/>
                </a:lnTo>
                <a:lnTo>
                  <a:pt x="281050" y="111759"/>
                </a:lnTo>
                <a:lnTo>
                  <a:pt x="283337" y="114299"/>
                </a:lnTo>
                <a:lnTo>
                  <a:pt x="295782" y="153669"/>
                </a:lnTo>
                <a:lnTo>
                  <a:pt x="297053" y="212089"/>
                </a:lnTo>
                <a:lnTo>
                  <a:pt x="297180" y="214629"/>
                </a:lnTo>
                <a:lnTo>
                  <a:pt x="297688" y="217169"/>
                </a:lnTo>
                <a:lnTo>
                  <a:pt x="298195" y="218439"/>
                </a:lnTo>
                <a:lnTo>
                  <a:pt x="298576" y="219709"/>
                </a:lnTo>
                <a:lnTo>
                  <a:pt x="299085" y="220979"/>
                </a:lnTo>
                <a:lnTo>
                  <a:pt x="299847" y="220979"/>
                </a:lnTo>
                <a:lnTo>
                  <a:pt x="300481" y="222249"/>
                </a:lnTo>
                <a:lnTo>
                  <a:pt x="302387" y="224789"/>
                </a:lnTo>
                <a:lnTo>
                  <a:pt x="303656" y="224789"/>
                </a:lnTo>
                <a:lnTo>
                  <a:pt x="305688" y="227329"/>
                </a:lnTo>
                <a:lnTo>
                  <a:pt x="311404" y="227329"/>
                </a:lnTo>
                <a:lnTo>
                  <a:pt x="312166" y="226059"/>
                </a:lnTo>
                <a:lnTo>
                  <a:pt x="312800" y="226059"/>
                </a:lnTo>
                <a:lnTo>
                  <a:pt x="336662" y="201929"/>
                </a:lnTo>
                <a:lnTo>
                  <a:pt x="313308" y="201929"/>
                </a:lnTo>
                <a:lnTo>
                  <a:pt x="312452" y="163829"/>
                </a:lnTo>
                <a:lnTo>
                  <a:pt x="308101" y="124459"/>
                </a:lnTo>
                <a:lnTo>
                  <a:pt x="299338" y="104139"/>
                </a:lnTo>
                <a:lnTo>
                  <a:pt x="298492" y="102869"/>
                </a:lnTo>
                <a:close/>
              </a:path>
              <a:path w="452755" h="457200">
                <a:moveTo>
                  <a:pt x="248285" y="200659"/>
                </a:moveTo>
                <a:lnTo>
                  <a:pt x="247776" y="200659"/>
                </a:lnTo>
                <a:lnTo>
                  <a:pt x="246761" y="201929"/>
                </a:lnTo>
                <a:lnTo>
                  <a:pt x="249047" y="201929"/>
                </a:lnTo>
                <a:lnTo>
                  <a:pt x="248285" y="200659"/>
                </a:lnTo>
                <a:close/>
              </a:path>
              <a:path w="452755" h="457200">
                <a:moveTo>
                  <a:pt x="363728" y="157479"/>
                </a:moveTo>
                <a:lnTo>
                  <a:pt x="357631" y="157479"/>
                </a:lnTo>
                <a:lnTo>
                  <a:pt x="313308" y="201929"/>
                </a:lnTo>
                <a:lnTo>
                  <a:pt x="336662" y="201929"/>
                </a:lnTo>
                <a:lnTo>
                  <a:pt x="369316" y="168909"/>
                </a:lnTo>
                <a:lnTo>
                  <a:pt x="369824" y="168909"/>
                </a:lnTo>
                <a:lnTo>
                  <a:pt x="370078" y="167639"/>
                </a:lnTo>
                <a:lnTo>
                  <a:pt x="370331" y="166369"/>
                </a:lnTo>
                <a:lnTo>
                  <a:pt x="369824" y="165099"/>
                </a:lnTo>
                <a:lnTo>
                  <a:pt x="369443" y="163829"/>
                </a:lnTo>
                <a:lnTo>
                  <a:pt x="368173" y="162559"/>
                </a:lnTo>
                <a:lnTo>
                  <a:pt x="367411" y="161289"/>
                </a:lnTo>
                <a:lnTo>
                  <a:pt x="366394" y="160019"/>
                </a:lnTo>
                <a:lnTo>
                  <a:pt x="365506" y="160019"/>
                </a:lnTo>
                <a:lnTo>
                  <a:pt x="363728" y="157479"/>
                </a:lnTo>
                <a:close/>
              </a:path>
              <a:path w="452755" h="457200">
                <a:moveTo>
                  <a:pt x="360553" y="156209"/>
                </a:moveTo>
                <a:lnTo>
                  <a:pt x="359918" y="156209"/>
                </a:lnTo>
                <a:lnTo>
                  <a:pt x="358648" y="157479"/>
                </a:lnTo>
                <a:lnTo>
                  <a:pt x="362076" y="157479"/>
                </a:lnTo>
                <a:lnTo>
                  <a:pt x="360553" y="156209"/>
                </a:lnTo>
                <a:close/>
              </a:path>
              <a:path w="452755" h="457200">
                <a:moveTo>
                  <a:pt x="393319" y="144779"/>
                </a:moveTo>
                <a:lnTo>
                  <a:pt x="387476" y="144779"/>
                </a:lnTo>
                <a:lnTo>
                  <a:pt x="388493" y="146049"/>
                </a:lnTo>
                <a:lnTo>
                  <a:pt x="391794" y="146049"/>
                </a:lnTo>
                <a:lnTo>
                  <a:pt x="393319" y="144779"/>
                </a:lnTo>
                <a:close/>
              </a:path>
              <a:path w="452755" h="457200">
                <a:moveTo>
                  <a:pt x="379476" y="20319"/>
                </a:moveTo>
                <a:lnTo>
                  <a:pt x="347472" y="20319"/>
                </a:lnTo>
                <a:lnTo>
                  <a:pt x="350393" y="21589"/>
                </a:lnTo>
                <a:lnTo>
                  <a:pt x="355981" y="24129"/>
                </a:lnTo>
                <a:lnTo>
                  <a:pt x="358520" y="25399"/>
                </a:lnTo>
                <a:lnTo>
                  <a:pt x="360680" y="27939"/>
                </a:lnTo>
                <a:lnTo>
                  <a:pt x="362966" y="30479"/>
                </a:lnTo>
                <a:lnTo>
                  <a:pt x="376681" y="64769"/>
                </a:lnTo>
                <a:lnTo>
                  <a:pt x="377698" y="71119"/>
                </a:lnTo>
                <a:lnTo>
                  <a:pt x="378242" y="78739"/>
                </a:lnTo>
                <a:lnTo>
                  <a:pt x="378364" y="82549"/>
                </a:lnTo>
                <a:lnTo>
                  <a:pt x="378968" y="130809"/>
                </a:lnTo>
                <a:lnTo>
                  <a:pt x="379094" y="133349"/>
                </a:lnTo>
                <a:lnTo>
                  <a:pt x="379349" y="133349"/>
                </a:lnTo>
                <a:lnTo>
                  <a:pt x="379475" y="134619"/>
                </a:lnTo>
                <a:lnTo>
                  <a:pt x="379856" y="135889"/>
                </a:lnTo>
                <a:lnTo>
                  <a:pt x="380111" y="137159"/>
                </a:lnTo>
                <a:lnTo>
                  <a:pt x="380492" y="137159"/>
                </a:lnTo>
                <a:lnTo>
                  <a:pt x="381000" y="138429"/>
                </a:lnTo>
                <a:lnTo>
                  <a:pt x="381762" y="139699"/>
                </a:lnTo>
                <a:lnTo>
                  <a:pt x="382397" y="139699"/>
                </a:lnTo>
                <a:lnTo>
                  <a:pt x="383286" y="140969"/>
                </a:lnTo>
                <a:lnTo>
                  <a:pt x="385444" y="143509"/>
                </a:lnTo>
                <a:lnTo>
                  <a:pt x="386588" y="144779"/>
                </a:lnTo>
                <a:lnTo>
                  <a:pt x="394081" y="144779"/>
                </a:lnTo>
                <a:lnTo>
                  <a:pt x="394716" y="143509"/>
                </a:lnTo>
                <a:lnTo>
                  <a:pt x="417835" y="120649"/>
                </a:lnTo>
                <a:lnTo>
                  <a:pt x="395097" y="120649"/>
                </a:lnTo>
                <a:lnTo>
                  <a:pt x="394414" y="83819"/>
                </a:lnTo>
                <a:lnTo>
                  <a:pt x="394303" y="80009"/>
                </a:lnTo>
                <a:lnTo>
                  <a:pt x="390017" y="41909"/>
                </a:lnTo>
                <a:lnTo>
                  <a:pt x="383920" y="26669"/>
                </a:lnTo>
                <a:lnTo>
                  <a:pt x="379476" y="20319"/>
                </a:lnTo>
                <a:close/>
              </a:path>
              <a:path w="452755" h="457200">
                <a:moveTo>
                  <a:pt x="269367" y="82549"/>
                </a:moveTo>
                <a:lnTo>
                  <a:pt x="259587" y="82549"/>
                </a:lnTo>
                <a:lnTo>
                  <a:pt x="254635" y="83819"/>
                </a:lnTo>
                <a:lnTo>
                  <a:pt x="249555" y="86359"/>
                </a:lnTo>
                <a:lnTo>
                  <a:pt x="244475" y="87629"/>
                </a:lnTo>
                <a:lnTo>
                  <a:pt x="239394" y="91439"/>
                </a:lnTo>
                <a:lnTo>
                  <a:pt x="234442" y="96519"/>
                </a:lnTo>
                <a:lnTo>
                  <a:pt x="231394" y="100329"/>
                </a:lnTo>
                <a:lnTo>
                  <a:pt x="228726" y="102869"/>
                </a:lnTo>
                <a:lnTo>
                  <a:pt x="224408" y="110489"/>
                </a:lnTo>
                <a:lnTo>
                  <a:pt x="222504" y="113029"/>
                </a:lnTo>
                <a:lnTo>
                  <a:pt x="219710" y="119379"/>
                </a:lnTo>
                <a:lnTo>
                  <a:pt x="218694" y="123189"/>
                </a:lnTo>
                <a:lnTo>
                  <a:pt x="218058" y="125729"/>
                </a:lnTo>
                <a:lnTo>
                  <a:pt x="217169" y="129539"/>
                </a:lnTo>
                <a:lnTo>
                  <a:pt x="217169" y="133349"/>
                </a:lnTo>
                <a:lnTo>
                  <a:pt x="217297" y="134619"/>
                </a:lnTo>
                <a:lnTo>
                  <a:pt x="217931" y="134619"/>
                </a:lnTo>
                <a:lnTo>
                  <a:pt x="218186" y="135889"/>
                </a:lnTo>
                <a:lnTo>
                  <a:pt x="218567" y="135889"/>
                </a:lnTo>
                <a:lnTo>
                  <a:pt x="219582" y="137159"/>
                </a:lnTo>
                <a:lnTo>
                  <a:pt x="220218" y="138429"/>
                </a:lnTo>
                <a:lnTo>
                  <a:pt x="221106" y="138429"/>
                </a:lnTo>
                <a:lnTo>
                  <a:pt x="223138" y="140969"/>
                </a:lnTo>
                <a:lnTo>
                  <a:pt x="224917" y="142239"/>
                </a:lnTo>
                <a:lnTo>
                  <a:pt x="225806" y="143509"/>
                </a:lnTo>
                <a:lnTo>
                  <a:pt x="229107" y="143509"/>
                </a:lnTo>
                <a:lnTo>
                  <a:pt x="230124" y="142239"/>
                </a:lnTo>
                <a:lnTo>
                  <a:pt x="230758" y="140969"/>
                </a:lnTo>
                <a:lnTo>
                  <a:pt x="231520" y="135889"/>
                </a:lnTo>
                <a:lnTo>
                  <a:pt x="234061" y="126999"/>
                </a:lnTo>
                <a:lnTo>
                  <a:pt x="235457" y="124459"/>
                </a:lnTo>
                <a:lnTo>
                  <a:pt x="237236" y="120649"/>
                </a:lnTo>
                <a:lnTo>
                  <a:pt x="238887" y="116839"/>
                </a:lnTo>
                <a:lnTo>
                  <a:pt x="241426" y="114299"/>
                </a:lnTo>
                <a:lnTo>
                  <a:pt x="247523" y="107949"/>
                </a:lnTo>
                <a:lnTo>
                  <a:pt x="250570" y="105409"/>
                </a:lnTo>
                <a:lnTo>
                  <a:pt x="256667" y="102869"/>
                </a:lnTo>
                <a:lnTo>
                  <a:pt x="298492" y="102869"/>
                </a:lnTo>
                <a:lnTo>
                  <a:pt x="296799" y="100329"/>
                </a:lnTo>
                <a:lnTo>
                  <a:pt x="274066" y="83819"/>
                </a:lnTo>
                <a:lnTo>
                  <a:pt x="269367" y="82549"/>
                </a:lnTo>
                <a:close/>
              </a:path>
              <a:path w="452755" h="457200">
                <a:moveTo>
                  <a:pt x="443992" y="74929"/>
                </a:moveTo>
                <a:lnTo>
                  <a:pt x="440055" y="74929"/>
                </a:lnTo>
                <a:lnTo>
                  <a:pt x="395097" y="120649"/>
                </a:lnTo>
                <a:lnTo>
                  <a:pt x="417835" y="120649"/>
                </a:lnTo>
                <a:lnTo>
                  <a:pt x="451231" y="87629"/>
                </a:lnTo>
                <a:lnTo>
                  <a:pt x="451993" y="86359"/>
                </a:lnTo>
                <a:lnTo>
                  <a:pt x="452247" y="85089"/>
                </a:lnTo>
                <a:lnTo>
                  <a:pt x="452247" y="83819"/>
                </a:lnTo>
                <a:lnTo>
                  <a:pt x="451993" y="83819"/>
                </a:lnTo>
                <a:lnTo>
                  <a:pt x="451738" y="82549"/>
                </a:lnTo>
                <a:lnTo>
                  <a:pt x="451231" y="82549"/>
                </a:lnTo>
                <a:lnTo>
                  <a:pt x="450723" y="81279"/>
                </a:lnTo>
                <a:lnTo>
                  <a:pt x="450088" y="80009"/>
                </a:lnTo>
                <a:lnTo>
                  <a:pt x="449325" y="80009"/>
                </a:lnTo>
                <a:lnTo>
                  <a:pt x="448310" y="78739"/>
                </a:lnTo>
                <a:lnTo>
                  <a:pt x="446531" y="76199"/>
                </a:lnTo>
                <a:lnTo>
                  <a:pt x="444881" y="76199"/>
                </a:lnTo>
                <a:lnTo>
                  <a:pt x="443992" y="74929"/>
                </a:lnTo>
                <a:close/>
              </a:path>
              <a:path w="452755" h="457200">
                <a:moveTo>
                  <a:pt x="310133" y="60959"/>
                </a:moveTo>
                <a:lnTo>
                  <a:pt x="308991" y="60959"/>
                </a:lnTo>
                <a:lnTo>
                  <a:pt x="309499" y="62229"/>
                </a:lnTo>
                <a:lnTo>
                  <a:pt x="310133" y="60959"/>
                </a:lnTo>
                <a:close/>
              </a:path>
              <a:path w="452755" h="457200">
                <a:moveTo>
                  <a:pt x="351281" y="0"/>
                </a:moveTo>
                <a:lnTo>
                  <a:pt x="341503" y="0"/>
                </a:lnTo>
                <a:lnTo>
                  <a:pt x="336550" y="1269"/>
                </a:lnTo>
                <a:lnTo>
                  <a:pt x="326389" y="6349"/>
                </a:lnTo>
                <a:lnTo>
                  <a:pt x="321310" y="10159"/>
                </a:lnTo>
                <a:lnTo>
                  <a:pt x="316356" y="15239"/>
                </a:lnTo>
                <a:lnTo>
                  <a:pt x="313308" y="17779"/>
                </a:lnTo>
                <a:lnTo>
                  <a:pt x="298957" y="49529"/>
                </a:lnTo>
                <a:lnTo>
                  <a:pt x="298957" y="50799"/>
                </a:lnTo>
                <a:lnTo>
                  <a:pt x="299085" y="52069"/>
                </a:lnTo>
                <a:lnTo>
                  <a:pt x="299466" y="52069"/>
                </a:lnTo>
                <a:lnTo>
                  <a:pt x="299719" y="53339"/>
                </a:lnTo>
                <a:lnTo>
                  <a:pt x="300100" y="53339"/>
                </a:lnTo>
                <a:lnTo>
                  <a:pt x="300481" y="54609"/>
                </a:lnTo>
                <a:lnTo>
                  <a:pt x="301498" y="55879"/>
                </a:lnTo>
                <a:lnTo>
                  <a:pt x="302132" y="55879"/>
                </a:lnTo>
                <a:lnTo>
                  <a:pt x="303022" y="57149"/>
                </a:lnTo>
                <a:lnTo>
                  <a:pt x="304038" y="58419"/>
                </a:lnTo>
                <a:lnTo>
                  <a:pt x="305943" y="59689"/>
                </a:lnTo>
                <a:lnTo>
                  <a:pt x="306831" y="60959"/>
                </a:lnTo>
                <a:lnTo>
                  <a:pt x="311023" y="60959"/>
                </a:lnTo>
                <a:lnTo>
                  <a:pt x="312038" y="59689"/>
                </a:lnTo>
                <a:lnTo>
                  <a:pt x="313055" y="57149"/>
                </a:lnTo>
                <a:lnTo>
                  <a:pt x="313436" y="54609"/>
                </a:lnTo>
                <a:lnTo>
                  <a:pt x="314198" y="52069"/>
                </a:lnTo>
                <a:lnTo>
                  <a:pt x="315975" y="45719"/>
                </a:lnTo>
                <a:lnTo>
                  <a:pt x="317373" y="41909"/>
                </a:lnTo>
                <a:lnTo>
                  <a:pt x="319024" y="39369"/>
                </a:lnTo>
                <a:lnTo>
                  <a:pt x="320801" y="35559"/>
                </a:lnTo>
                <a:lnTo>
                  <a:pt x="323342" y="31749"/>
                </a:lnTo>
                <a:lnTo>
                  <a:pt x="329438" y="25399"/>
                </a:lnTo>
                <a:lnTo>
                  <a:pt x="341630" y="20319"/>
                </a:lnTo>
                <a:lnTo>
                  <a:pt x="379476" y="20319"/>
                </a:lnTo>
                <a:lnTo>
                  <a:pt x="378587" y="19049"/>
                </a:lnTo>
                <a:lnTo>
                  <a:pt x="360299" y="3809"/>
                </a:lnTo>
                <a:lnTo>
                  <a:pt x="355981" y="1269"/>
                </a:lnTo>
                <a:lnTo>
                  <a:pt x="35128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2" name="object 20">
            <a:extLst>
              <a:ext uri="{FF2B5EF4-FFF2-40B4-BE49-F238E27FC236}">
                <a16:creationId xmlns:a16="http://schemas.microsoft.com/office/drawing/2014/main" id="{F760C7A9-64BF-4610-AF93-C5C35E3EA651}"/>
              </a:ext>
            </a:extLst>
          </p:cNvPr>
          <p:cNvSpPr>
            <a:spLocks/>
          </p:cNvSpPr>
          <p:nvPr/>
        </p:nvSpPr>
        <p:spPr bwMode="auto">
          <a:xfrm>
            <a:off x="3105150" y="5491163"/>
            <a:ext cx="550863" cy="536575"/>
          </a:xfrm>
          <a:custGeom>
            <a:avLst/>
            <a:gdLst>
              <a:gd name="T0" fmla="*/ 507 w 551179"/>
              <a:gd name="T1" fmla="*/ 438757 h 535939"/>
              <a:gd name="T2" fmla="*/ 104496 w 551179"/>
              <a:gd name="T3" fmla="*/ 540405 h 535939"/>
              <a:gd name="T4" fmla="*/ 110802 w 551179"/>
              <a:gd name="T5" fmla="*/ 531397 h 535939"/>
              <a:gd name="T6" fmla="*/ 25488 w 551179"/>
              <a:gd name="T7" fmla="*/ 442617 h 535939"/>
              <a:gd name="T8" fmla="*/ 158130 w 551179"/>
              <a:gd name="T9" fmla="*/ 482505 h 535939"/>
              <a:gd name="T10" fmla="*/ 53887 w 551179"/>
              <a:gd name="T11" fmla="*/ 452911 h 535939"/>
              <a:gd name="T12" fmla="*/ 171003 w 551179"/>
              <a:gd name="T13" fmla="*/ 470925 h 535939"/>
              <a:gd name="T14" fmla="*/ 143615 w 551179"/>
              <a:gd name="T15" fmla="*/ 461918 h 535939"/>
              <a:gd name="T16" fmla="*/ 71303 w 551179"/>
              <a:gd name="T17" fmla="*/ 365418 h 535939"/>
              <a:gd name="T18" fmla="*/ 61835 w 551179"/>
              <a:gd name="T19" fmla="*/ 376997 h 535939"/>
              <a:gd name="T20" fmla="*/ 169740 w 551179"/>
              <a:gd name="T21" fmla="*/ 460630 h 535939"/>
              <a:gd name="T22" fmla="*/ 140082 w 551179"/>
              <a:gd name="T23" fmla="*/ 370564 h 535939"/>
              <a:gd name="T24" fmla="*/ 189807 w 551179"/>
              <a:gd name="T25" fmla="*/ 427177 h 535939"/>
              <a:gd name="T26" fmla="*/ 188042 w 551179"/>
              <a:gd name="T27" fmla="*/ 406590 h 535939"/>
              <a:gd name="T28" fmla="*/ 159643 w 551179"/>
              <a:gd name="T29" fmla="*/ 376997 h 535939"/>
              <a:gd name="T30" fmla="*/ 216686 w 551179"/>
              <a:gd name="T31" fmla="*/ 324243 h 535939"/>
              <a:gd name="T32" fmla="*/ 20949 w 551179"/>
              <a:gd name="T33" fmla="*/ 423317 h 535939"/>
              <a:gd name="T34" fmla="*/ 216056 w 551179"/>
              <a:gd name="T35" fmla="*/ 349975 h 535939"/>
              <a:gd name="T36" fmla="*/ 204823 w 551179"/>
              <a:gd name="T37" fmla="*/ 410450 h 535939"/>
              <a:gd name="T38" fmla="*/ 245588 w 551179"/>
              <a:gd name="T39" fmla="*/ 360269 h 535939"/>
              <a:gd name="T40" fmla="*/ 213280 w 551179"/>
              <a:gd name="T41" fmla="*/ 275349 h 535939"/>
              <a:gd name="T42" fmla="*/ 203941 w 551179"/>
              <a:gd name="T43" fmla="*/ 284355 h 535939"/>
              <a:gd name="T44" fmla="*/ 203690 w 551179"/>
              <a:gd name="T45" fmla="*/ 289503 h 535939"/>
              <a:gd name="T46" fmla="*/ 302379 w 551179"/>
              <a:gd name="T47" fmla="*/ 335823 h 535939"/>
              <a:gd name="T48" fmla="*/ 313230 w 551179"/>
              <a:gd name="T49" fmla="*/ 326816 h 535939"/>
              <a:gd name="T50" fmla="*/ 317017 w 551179"/>
              <a:gd name="T51" fmla="*/ 319096 h 535939"/>
              <a:gd name="T52" fmla="*/ 264644 w 551179"/>
              <a:gd name="T53" fmla="*/ 222596 h 535939"/>
              <a:gd name="T54" fmla="*/ 257197 w 551179"/>
              <a:gd name="T55" fmla="*/ 232888 h 535939"/>
              <a:gd name="T56" fmla="*/ 273477 w 551179"/>
              <a:gd name="T57" fmla="*/ 225169 h 535939"/>
              <a:gd name="T58" fmla="*/ 309697 w 551179"/>
              <a:gd name="T59" fmla="*/ 238034 h 535939"/>
              <a:gd name="T60" fmla="*/ 315882 w 551179"/>
              <a:gd name="T61" fmla="*/ 249615 h 535939"/>
              <a:gd name="T62" fmla="*/ 353742 w 551179"/>
              <a:gd name="T63" fmla="*/ 211015 h 535939"/>
              <a:gd name="T64" fmla="*/ 402835 w 551179"/>
              <a:gd name="T65" fmla="*/ 230315 h 535939"/>
              <a:gd name="T66" fmla="*/ 377593 w 551179"/>
              <a:gd name="T67" fmla="*/ 113228 h 535939"/>
              <a:gd name="T68" fmla="*/ 394001 w 551179"/>
              <a:gd name="T69" fmla="*/ 220022 h 535939"/>
              <a:gd name="T70" fmla="*/ 398795 w 551179"/>
              <a:gd name="T71" fmla="*/ 226455 h 535939"/>
              <a:gd name="T72" fmla="*/ 404349 w 551179"/>
              <a:gd name="T73" fmla="*/ 126094 h 535939"/>
              <a:gd name="T74" fmla="*/ 269945 w 551179"/>
              <a:gd name="T75" fmla="*/ 220022 h 535939"/>
              <a:gd name="T76" fmla="*/ 453694 w 551179"/>
              <a:gd name="T77" fmla="*/ 159548 h 535939"/>
              <a:gd name="T78" fmla="*/ 466186 w 551179"/>
              <a:gd name="T79" fmla="*/ 168555 h 535939"/>
              <a:gd name="T80" fmla="*/ 460508 w 551179"/>
              <a:gd name="T81" fmla="*/ 160835 h 535939"/>
              <a:gd name="T82" fmla="*/ 489029 w 551179"/>
              <a:gd name="T83" fmla="*/ 146681 h 535939"/>
              <a:gd name="T84" fmla="*/ 446373 w 551179"/>
              <a:gd name="T85" fmla="*/ 21876 h 535939"/>
              <a:gd name="T86" fmla="*/ 474768 w 551179"/>
              <a:gd name="T87" fmla="*/ 132528 h 535939"/>
              <a:gd name="T88" fmla="*/ 478177 w 551179"/>
              <a:gd name="T89" fmla="*/ 141535 h 535939"/>
              <a:gd name="T90" fmla="*/ 513084 w 551179"/>
              <a:gd name="T91" fmla="*/ 122235 h 535939"/>
              <a:gd name="T92" fmla="*/ 483855 w 551179"/>
              <a:gd name="T93" fmla="*/ 37314 h 535939"/>
              <a:gd name="T94" fmla="*/ 346169 w 551179"/>
              <a:gd name="T95" fmla="*/ 86207 h 535939"/>
              <a:gd name="T96" fmla="*/ 319415 w 551179"/>
              <a:gd name="T97" fmla="*/ 114514 h 535939"/>
              <a:gd name="T98" fmla="*/ 314242 w 551179"/>
              <a:gd name="T99" fmla="*/ 135101 h 535939"/>
              <a:gd name="T100" fmla="*/ 317901 w 551179"/>
              <a:gd name="T101" fmla="*/ 140247 h 535939"/>
              <a:gd name="T102" fmla="*/ 327492 w 551179"/>
              <a:gd name="T103" fmla="*/ 142820 h 535939"/>
              <a:gd name="T104" fmla="*/ 333928 w 551179"/>
              <a:gd name="T105" fmla="*/ 122235 h 535939"/>
              <a:gd name="T106" fmla="*/ 393116 w 551179"/>
              <a:gd name="T107" fmla="*/ 101646 h 535939"/>
              <a:gd name="T108" fmla="*/ 540267 w 551179"/>
              <a:gd name="T109" fmla="*/ 75914 h 535939"/>
              <a:gd name="T110" fmla="*/ 547714 w 551179"/>
              <a:gd name="T111" fmla="*/ 86207 h 535939"/>
              <a:gd name="T112" fmla="*/ 543676 w 551179"/>
              <a:gd name="T113" fmla="*/ 79774 h 535939"/>
              <a:gd name="T114" fmla="*/ 422521 w 551179"/>
              <a:gd name="T115" fmla="*/ 6438 h 535939"/>
              <a:gd name="T116" fmla="*/ 400688 w 551179"/>
              <a:gd name="T117" fmla="*/ 32168 h 535939"/>
              <a:gd name="T118" fmla="*/ 395261 w 551179"/>
              <a:gd name="T119" fmla="*/ 48894 h 535939"/>
              <a:gd name="T120" fmla="*/ 396775 w 551179"/>
              <a:gd name="T121" fmla="*/ 55327 h 535939"/>
              <a:gd name="T122" fmla="*/ 403087 w 551179"/>
              <a:gd name="T123" fmla="*/ 61761 h 535939"/>
              <a:gd name="T124" fmla="*/ 474516 w 551179"/>
              <a:gd name="T125" fmla="*/ 19303 h 5359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1179" h="535939">
                <a:moveTo>
                  <a:pt x="27050" y="419100"/>
                </a:moveTo>
                <a:lnTo>
                  <a:pt x="15112" y="419100"/>
                </a:lnTo>
                <a:lnTo>
                  <a:pt x="12572" y="420370"/>
                </a:lnTo>
                <a:lnTo>
                  <a:pt x="9525" y="422910"/>
                </a:lnTo>
                <a:lnTo>
                  <a:pt x="2793" y="430530"/>
                </a:lnTo>
                <a:lnTo>
                  <a:pt x="1396" y="431800"/>
                </a:lnTo>
                <a:lnTo>
                  <a:pt x="507" y="433070"/>
                </a:lnTo>
                <a:lnTo>
                  <a:pt x="0" y="436880"/>
                </a:lnTo>
                <a:lnTo>
                  <a:pt x="888" y="439420"/>
                </a:lnTo>
                <a:lnTo>
                  <a:pt x="2920" y="441960"/>
                </a:lnTo>
                <a:lnTo>
                  <a:pt x="97535" y="535940"/>
                </a:lnTo>
                <a:lnTo>
                  <a:pt x="101981" y="535940"/>
                </a:lnTo>
                <a:lnTo>
                  <a:pt x="104012" y="533400"/>
                </a:lnTo>
                <a:lnTo>
                  <a:pt x="105156" y="533400"/>
                </a:lnTo>
                <a:lnTo>
                  <a:pt x="106425" y="532130"/>
                </a:lnTo>
                <a:lnTo>
                  <a:pt x="107822" y="530860"/>
                </a:lnTo>
                <a:lnTo>
                  <a:pt x="108838" y="529590"/>
                </a:lnTo>
                <a:lnTo>
                  <a:pt x="109600" y="528320"/>
                </a:lnTo>
                <a:lnTo>
                  <a:pt x="110870" y="525780"/>
                </a:lnTo>
                <a:lnTo>
                  <a:pt x="111125" y="525780"/>
                </a:lnTo>
                <a:lnTo>
                  <a:pt x="111506" y="524510"/>
                </a:lnTo>
                <a:lnTo>
                  <a:pt x="111506" y="523240"/>
                </a:lnTo>
                <a:lnTo>
                  <a:pt x="111125" y="523240"/>
                </a:lnTo>
                <a:lnTo>
                  <a:pt x="49148" y="461010"/>
                </a:lnTo>
                <a:lnTo>
                  <a:pt x="37337" y="448310"/>
                </a:lnTo>
                <a:lnTo>
                  <a:pt x="29337" y="440690"/>
                </a:lnTo>
                <a:lnTo>
                  <a:pt x="25400" y="438150"/>
                </a:lnTo>
                <a:lnTo>
                  <a:pt x="25653" y="436880"/>
                </a:lnTo>
                <a:lnTo>
                  <a:pt x="84989" y="436880"/>
                </a:lnTo>
                <a:lnTo>
                  <a:pt x="29463" y="420370"/>
                </a:lnTo>
                <a:lnTo>
                  <a:pt x="27050" y="419100"/>
                </a:lnTo>
                <a:close/>
              </a:path>
              <a:path w="551179" h="535939">
                <a:moveTo>
                  <a:pt x="160781" y="474980"/>
                </a:moveTo>
                <a:lnTo>
                  <a:pt x="149224" y="474980"/>
                </a:lnTo>
                <a:lnTo>
                  <a:pt x="153796" y="476250"/>
                </a:lnTo>
                <a:lnTo>
                  <a:pt x="159131" y="476250"/>
                </a:lnTo>
                <a:lnTo>
                  <a:pt x="160781" y="474980"/>
                </a:lnTo>
                <a:close/>
              </a:path>
              <a:path w="551179" h="535939">
                <a:moveTo>
                  <a:pt x="84989" y="436880"/>
                </a:moveTo>
                <a:lnTo>
                  <a:pt x="25653" y="436880"/>
                </a:lnTo>
                <a:lnTo>
                  <a:pt x="30098" y="439420"/>
                </a:lnTo>
                <a:lnTo>
                  <a:pt x="39877" y="441960"/>
                </a:lnTo>
                <a:lnTo>
                  <a:pt x="44703" y="444500"/>
                </a:lnTo>
                <a:lnTo>
                  <a:pt x="54228" y="447040"/>
                </a:lnTo>
                <a:lnTo>
                  <a:pt x="143382" y="473710"/>
                </a:lnTo>
                <a:lnTo>
                  <a:pt x="146557" y="474980"/>
                </a:lnTo>
                <a:lnTo>
                  <a:pt x="162051" y="474980"/>
                </a:lnTo>
                <a:lnTo>
                  <a:pt x="164845" y="472440"/>
                </a:lnTo>
                <a:lnTo>
                  <a:pt x="170687" y="467360"/>
                </a:lnTo>
                <a:lnTo>
                  <a:pt x="171449" y="466090"/>
                </a:lnTo>
                <a:lnTo>
                  <a:pt x="172084" y="464820"/>
                </a:lnTo>
                <a:lnTo>
                  <a:pt x="172466" y="464820"/>
                </a:lnTo>
                <a:lnTo>
                  <a:pt x="172973" y="463550"/>
                </a:lnTo>
                <a:lnTo>
                  <a:pt x="173355" y="462280"/>
                </a:lnTo>
                <a:lnTo>
                  <a:pt x="173355" y="459740"/>
                </a:lnTo>
                <a:lnTo>
                  <a:pt x="172593" y="457200"/>
                </a:lnTo>
                <a:lnTo>
                  <a:pt x="171831" y="455930"/>
                </a:lnTo>
                <a:lnTo>
                  <a:pt x="144525" y="455930"/>
                </a:lnTo>
                <a:lnTo>
                  <a:pt x="129793" y="450850"/>
                </a:lnTo>
                <a:lnTo>
                  <a:pt x="122173" y="448310"/>
                </a:lnTo>
                <a:lnTo>
                  <a:pt x="118490" y="447040"/>
                </a:lnTo>
                <a:lnTo>
                  <a:pt x="110616" y="444500"/>
                </a:lnTo>
                <a:lnTo>
                  <a:pt x="84989" y="436880"/>
                </a:lnTo>
                <a:close/>
              </a:path>
              <a:path w="551179" h="535939">
                <a:moveTo>
                  <a:pt x="76200" y="360680"/>
                </a:moveTo>
                <a:lnTo>
                  <a:pt x="71754" y="360680"/>
                </a:lnTo>
                <a:lnTo>
                  <a:pt x="69722" y="363220"/>
                </a:lnTo>
                <a:lnTo>
                  <a:pt x="68579" y="363220"/>
                </a:lnTo>
                <a:lnTo>
                  <a:pt x="67437" y="364490"/>
                </a:lnTo>
                <a:lnTo>
                  <a:pt x="64896" y="367030"/>
                </a:lnTo>
                <a:lnTo>
                  <a:pt x="63372" y="369570"/>
                </a:lnTo>
                <a:lnTo>
                  <a:pt x="62356" y="372110"/>
                </a:lnTo>
                <a:lnTo>
                  <a:pt x="62229" y="372110"/>
                </a:lnTo>
                <a:lnTo>
                  <a:pt x="62356" y="373380"/>
                </a:lnTo>
                <a:lnTo>
                  <a:pt x="62610" y="374650"/>
                </a:lnTo>
                <a:lnTo>
                  <a:pt x="118363" y="429260"/>
                </a:lnTo>
                <a:lnTo>
                  <a:pt x="140334" y="452120"/>
                </a:lnTo>
                <a:lnTo>
                  <a:pt x="144652" y="455930"/>
                </a:lnTo>
                <a:lnTo>
                  <a:pt x="171831" y="455930"/>
                </a:lnTo>
                <a:lnTo>
                  <a:pt x="170815" y="454660"/>
                </a:lnTo>
                <a:lnTo>
                  <a:pt x="76200" y="360680"/>
                </a:lnTo>
                <a:close/>
              </a:path>
              <a:path w="551179" h="535939">
                <a:moveTo>
                  <a:pt x="199517" y="311150"/>
                </a:moveTo>
                <a:lnTo>
                  <a:pt x="180974" y="311150"/>
                </a:lnTo>
                <a:lnTo>
                  <a:pt x="168782" y="317500"/>
                </a:lnTo>
                <a:lnTo>
                  <a:pt x="141477" y="351790"/>
                </a:lnTo>
                <a:lnTo>
                  <a:pt x="140462" y="359410"/>
                </a:lnTo>
                <a:lnTo>
                  <a:pt x="140969" y="365760"/>
                </a:lnTo>
                <a:lnTo>
                  <a:pt x="141350" y="372110"/>
                </a:lnTo>
                <a:lnTo>
                  <a:pt x="160400" y="402590"/>
                </a:lnTo>
                <a:lnTo>
                  <a:pt x="166496" y="408940"/>
                </a:lnTo>
                <a:lnTo>
                  <a:pt x="172466" y="414020"/>
                </a:lnTo>
                <a:lnTo>
                  <a:pt x="178688" y="416560"/>
                </a:lnTo>
                <a:lnTo>
                  <a:pt x="184784" y="420370"/>
                </a:lnTo>
                <a:lnTo>
                  <a:pt x="191007" y="421640"/>
                </a:lnTo>
                <a:lnTo>
                  <a:pt x="203454" y="422910"/>
                </a:lnTo>
                <a:lnTo>
                  <a:pt x="209549" y="421640"/>
                </a:lnTo>
                <a:lnTo>
                  <a:pt x="221742" y="416560"/>
                </a:lnTo>
                <a:lnTo>
                  <a:pt x="227710" y="412750"/>
                </a:lnTo>
                <a:lnTo>
                  <a:pt x="234797" y="405130"/>
                </a:lnTo>
                <a:lnTo>
                  <a:pt x="201930" y="405130"/>
                </a:lnTo>
                <a:lnTo>
                  <a:pt x="189230" y="401320"/>
                </a:lnTo>
                <a:lnTo>
                  <a:pt x="185166" y="398780"/>
                </a:lnTo>
                <a:lnTo>
                  <a:pt x="180974" y="396240"/>
                </a:lnTo>
                <a:lnTo>
                  <a:pt x="176910" y="392430"/>
                </a:lnTo>
                <a:lnTo>
                  <a:pt x="173100" y="388620"/>
                </a:lnTo>
                <a:lnTo>
                  <a:pt x="169036" y="384810"/>
                </a:lnTo>
                <a:lnTo>
                  <a:pt x="165734" y="381000"/>
                </a:lnTo>
                <a:lnTo>
                  <a:pt x="160655" y="372110"/>
                </a:lnTo>
                <a:lnTo>
                  <a:pt x="159004" y="367030"/>
                </a:lnTo>
                <a:lnTo>
                  <a:pt x="158369" y="363220"/>
                </a:lnTo>
                <a:lnTo>
                  <a:pt x="157606" y="359410"/>
                </a:lnTo>
                <a:lnTo>
                  <a:pt x="184404" y="328930"/>
                </a:lnTo>
                <a:lnTo>
                  <a:pt x="228536" y="328930"/>
                </a:lnTo>
                <a:lnTo>
                  <a:pt x="224155" y="325120"/>
                </a:lnTo>
                <a:lnTo>
                  <a:pt x="218058" y="320040"/>
                </a:lnTo>
                <a:lnTo>
                  <a:pt x="211835" y="316230"/>
                </a:lnTo>
                <a:lnTo>
                  <a:pt x="199517" y="311150"/>
                </a:lnTo>
                <a:close/>
              </a:path>
              <a:path w="551179" h="535939">
                <a:moveTo>
                  <a:pt x="21081" y="417830"/>
                </a:moveTo>
                <a:lnTo>
                  <a:pt x="18033" y="417830"/>
                </a:lnTo>
                <a:lnTo>
                  <a:pt x="16509" y="419100"/>
                </a:lnTo>
                <a:lnTo>
                  <a:pt x="24891" y="419100"/>
                </a:lnTo>
                <a:lnTo>
                  <a:pt x="21081" y="417830"/>
                </a:lnTo>
                <a:close/>
              </a:path>
              <a:path w="551179" h="535939">
                <a:moveTo>
                  <a:pt x="228536" y="328930"/>
                </a:moveTo>
                <a:lnTo>
                  <a:pt x="188721" y="328930"/>
                </a:lnTo>
                <a:lnTo>
                  <a:pt x="197104" y="330200"/>
                </a:lnTo>
                <a:lnTo>
                  <a:pt x="205485" y="335280"/>
                </a:lnTo>
                <a:lnTo>
                  <a:pt x="209549" y="337820"/>
                </a:lnTo>
                <a:lnTo>
                  <a:pt x="213613" y="341630"/>
                </a:lnTo>
                <a:lnTo>
                  <a:pt x="217423" y="345440"/>
                </a:lnTo>
                <a:lnTo>
                  <a:pt x="221487" y="349250"/>
                </a:lnTo>
                <a:lnTo>
                  <a:pt x="224917" y="353060"/>
                </a:lnTo>
                <a:lnTo>
                  <a:pt x="229996" y="361950"/>
                </a:lnTo>
                <a:lnTo>
                  <a:pt x="231647" y="365760"/>
                </a:lnTo>
                <a:lnTo>
                  <a:pt x="232918" y="374650"/>
                </a:lnTo>
                <a:lnTo>
                  <a:pt x="232536" y="378460"/>
                </a:lnTo>
                <a:lnTo>
                  <a:pt x="206120" y="405130"/>
                </a:lnTo>
                <a:lnTo>
                  <a:pt x="234797" y="405130"/>
                </a:lnTo>
                <a:lnTo>
                  <a:pt x="239521" y="400050"/>
                </a:lnTo>
                <a:lnTo>
                  <a:pt x="243840" y="393700"/>
                </a:lnTo>
                <a:lnTo>
                  <a:pt x="248919" y="381000"/>
                </a:lnTo>
                <a:lnTo>
                  <a:pt x="250062" y="374650"/>
                </a:lnTo>
                <a:lnTo>
                  <a:pt x="249046" y="361950"/>
                </a:lnTo>
                <a:lnTo>
                  <a:pt x="247142" y="355600"/>
                </a:lnTo>
                <a:lnTo>
                  <a:pt x="243712" y="349250"/>
                </a:lnTo>
                <a:lnTo>
                  <a:pt x="240410" y="342900"/>
                </a:lnTo>
                <a:lnTo>
                  <a:pt x="235838" y="336550"/>
                </a:lnTo>
                <a:lnTo>
                  <a:pt x="229996" y="330200"/>
                </a:lnTo>
                <a:lnTo>
                  <a:pt x="228536" y="328930"/>
                </a:lnTo>
                <a:close/>
              </a:path>
              <a:path w="551179" h="535939">
                <a:moveTo>
                  <a:pt x="219074" y="271780"/>
                </a:moveTo>
                <a:lnTo>
                  <a:pt x="214630" y="271780"/>
                </a:lnTo>
                <a:lnTo>
                  <a:pt x="213741" y="273050"/>
                </a:lnTo>
                <a:lnTo>
                  <a:pt x="211708" y="274320"/>
                </a:lnTo>
                <a:lnTo>
                  <a:pt x="210438" y="275590"/>
                </a:lnTo>
                <a:lnTo>
                  <a:pt x="208915" y="276860"/>
                </a:lnTo>
                <a:lnTo>
                  <a:pt x="207771" y="278130"/>
                </a:lnTo>
                <a:lnTo>
                  <a:pt x="206756" y="279400"/>
                </a:lnTo>
                <a:lnTo>
                  <a:pt x="205231" y="280670"/>
                </a:lnTo>
                <a:lnTo>
                  <a:pt x="204723" y="281940"/>
                </a:lnTo>
                <a:lnTo>
                  <a:pt x="204343" y="283210"/>
                </a:lnTo>
                <a:lnTo>
                  <a:pt x="204088" y="283210"/>
                </a:lnTo>
                <a:lnTo>
                  <a:pt x="204088" y="284480"/>
                </a:lnTo>
                <a:lnTo>
                  <a:pt x="204216" y="284480"/>
                </a:lnTo>
                <a:lnTo>
                  <a:pt x="204469" y="285750"/>
                </a:lnTo>
                <a:lnTo>
                  <a:pt x="204978" y="285750"/>
                </a:lnTo>
                <a:lnTo>
                  <a:pt x="205740" y="287020"/>
                </a:lnTo>
                <a:lnTo>
                  <a:pt x="206120" y="287020"/>
                </a:lnTo>
                <a:lnTo>
                  <a:pt x="208915" y="288290"/>
                </a:lnTo>
                <a:lnTo>
                  <a:pt x="300608" y="331470"/>
                </a:lnTo>
                <a:lnTo>
                  <a:pt x="301370" y="332740"/>
                </a:lnTo>
                <a:lnTo>
                  <a:pt x="303530" y="332740"/>
                </a:lnTo>
                <a:lnTo>
                  <a:pt x="304292" y="331470"/>
                </a:lnTo>
                <a:lnTo>
                  <a:pt x="306069" y="331470"/>
                </a:lnTo>
                <a:lnTo>
                  <a:pt x="307085" y="330200"/>
                </a:lnTo>
                <a:lnTo>
                  <a:pt x="309371" y="328930"/>
                </a:lnTo>
                <a:lnTo>
                  <a:pt x="310769" y="327660"/>
                </a:lnTo>
                <a:lnTo>
                  <a:pt x="312293" y="325120"/>
                </a:lnTo>
                <a:lnTo>
                  <a:pt x="313944" y="323850"/>
                </a:lnTo>
                <a:lnTo>
                  <a:pt x="315213" y="322580"/>
                </a:lnTo>
                <a:lnTo>
                  <a:pt x="316230" y="321310"/>
                </a:lnTo>
                <a:lnTo>
                  <a:pt x="317119" y="320040"/>
                </a:lnTo>
                <a:lnTo>
                  <a:pt x="317881" y="320040"/>
                </a:lnTo>
                <a:lnTo>
                  <a:pt x="318388" y="318770"/>
                </a:lnTo>
                <a:lnTo>
                  <a:pt x="318769" y="317500"/>
                </a:lnTo>
                <a:lnTo>
                  <a:pt x="319023" y="317500"/>
                </a:lnTo>
                <a:lnTo>
                  <a:pt x="319023" y="314960"/>
                </a:lnTo>
                <a:lnTo>
                  <a:pt x="318769" y="314960"/>
                </a:lnTo>
                <a:lnTo>
                  <a:pt x="316979" y="311150"/>
                </a:lnTo>
                <a:lnTo>
                  <a:pt x="298957" y="311150"/>
                </a:lnTo>
                <a:lnTo>
                  <a:pt x="219074" y="271780"/>
                </a:lnTo>
                <a:close/>
              </a:path>
              <a:path w="551179" h="535939">
                <a:moveTo>
                  <a:pt x="273176" y="218440"/>
                </a:moveTo>
                <a:lnTo>
                  <a:pt x="268096" y="218440"/>
                </a:lnTo>
                <a:lnTo>
                  <a:pt x="266319" y="219710"/>
                </a:lnTo>
                <a:lnTo>
                  <a:pt x="265303" y="220980"/>
                </a:lnTo>
                <a:lnTo>
                  <a:pt x="264159" y="222250"/>
                </a:lnTo>
                <a:lnTo>
                  <a:pt x="261619" y="224790"/>
                </a:lnTo>
                <a:lnTo>
                  <a:pt x="260857" y="226060"/>
                </a:lnTo>
                <a:lnTo>
                  <a:pt x="259969" y="226060"/>
                </a:lnTo>
                <a:lnTo>
                  <a:pt x="258953" y="228600"/>
                </a:lnTo>
                <a:lnTo>
                  <a:pt x="258825" y="229870"/>
                </a:lnTo>
                <a:lnTo>
                  <a:pt x="258825" y="231140"/>
                </a:lnTo>
                <a:lnTo>
                  <a:pt x="259080" y="231140"/>
                </a:lnTo>
                <a:lnTo>
                  <a:pt x="259460" y="232410"/>
                </a:lnTo>
                <a:lnTo>
                  <a:pt x="298195" y="309880"/>
                </a:lnTo>
                <a:lnTo>
                  <a:pt x="298957" y="311150"/>
                </a:lnTo>
                <a:lnTo>
                  <a:pt x="316979" y="311150"/>
                </a:lnTo>
                <a:lnTo>
                  <a:pt x="275208" y="222250"/>
                </a:lnTo>
                <a:lnTo>
                  <a:pt x="274700" y="220980"/>
                </a:lnTo>
                <a:lnTo>
                  <a:pt x="273938" y="219710"/>
                </a:lnTo>
                <a:lnTo>
                  <a:pt x="273304" y="219710"/>
                </a:lnTo>
                <a:lnTo>
                  <a:pt x="273176" y="218440"/>
                </a:lnTo>
                <a:close/>
              </a:path>
              <a:path w="551179" h="535939">
                <a:moveTo>
                  <a:pt x="350011" y="201930"/>
                </a:moveTo>
                <a:lnTo>
                  <a:pt x="344678" y="201930"/>
                </a:lnTo>
                <a:lnTo>
                  <a:pt x="311657" y="234950"/>
                </a:lnTo>
                <a:lnTo>
                  <a:pt x="310769" y="236220"/>
                </a:lnTo>
                <a:lnTo>
                  <a:pt x="310387" y="237490"/>
                </a:lnTo>
                <a:lnTo>
                  <a:pt x="310769" y="238760"/>
                </a:lnTo>
                <a:lnTo>
                  <a:pt x="311022" y="240030"/>
                </a:lnTo>
                <a:lnTo>
                  <a:pt x="312166" y="241300"/>
                </a:lnTo>
                <a:lnTo>
                  <a:pt x="316230" y="245110"/>
                </a:lnTo>
                <a:lnTo>
                  <a:pt x="317881" y="246380"/>
                </a:lnTo>
                <a:lnTo>
                  <a:pt x="320420" y="247650"/>
                </a:lnTo>
                <a:lnTo>
                  <a:pt x="321563" y="246380"/>
                </a:lnTo>
                <a:lnTo>
                  <a:pt x="322453" y="246380"/>
                </a:lnTo>
                <a:lnTo>
                  <a:pt x="356361" y="212090"/>
                </a:lnTo>
                <a:lnTo>
                  <a:pt x="356616" y="210820"/>
                </a:lnTo>
                <a:lnTo>
                  <a:pt x="356361" y="209550"/>
                </a:lnTo>
                <a:lnTo>
                  <a:pt x="355981" y="208280"/>
                </a:lnTo>
                <a:lnTo>
                  <a:pt x="354837" y="207010"/>
                </a:lnTo>
                <a:lnTo>
                  <a:pt x="351790" y="203200"/>
                </a:lnTo>
                <a:lnTo>
                  <a:pt x="350900" y="203200"/>
                </a:lnTo>
                <a:lnTo>
                  <a:pt x="350011" y="201930"/>
                </a:lnTo>
                <a:close/>
              </a:path>
              <a:path w="551179" h="535939">
                <a:moveTo>
                  <a:pt x="410971" y="226060"/>
                </a:moveTo>
                <a:lnTo>
                  <a:pt x="404494" y="226060"/>
                </a:lnTo>
                <a:lnTo>
                  <a:pt x="405383" y="227330"/>
                </a:lnTo>
                <a:lnTo>
                  <a:pt x="410209" y="227330"/>
                </a:lnTo>
                <a:lnTo>
                  <a:pt x="410971" y="226060"/>
                </a:lnTo>
                <a:close/>
              </a:path>
              <a:path w="551179" h="535939">
                <a:moveTo>
                  <a:pt x="397382" y="102870"/>
                </a:moveTo>
                <a:lnTo>
                  <a:pt x="367283" y="102870"/>
                </a:lnTo>
                <a:lnTo>
                  <a:pt x="372871" y="105410"/>
                </a:lnTo>
                <a:lnTo>
                  <a:pt x="375411" y="107950"/>
                </a:lnTo>
                <a:lnTo>
                  <a:pt x="379983" y="111760"/>
                </a:lnTo>
                <a:lnTo>
                  <a:pt x="382143" y="114300"/>
                </a:lnTo>
                <a:lnTo>
                  <a:pt x="384174" y="118110"/>
                </a:lnTo>
                <a:lnTo>
                  <a:pt x="386333" y="120650"/>
                </a:lnTo>
                <a:lnTo>
                  <a:pt x="395223" y="161290"/>
                </a:lnTo>
                <a:lnTo>
                  <a:pt x="395858" y="212090"/>
                </a:lnTo>
                <a:lnTo>
                  <a:pt x="396240" y="215900"/>
                </a:lnTo>
                <a:lnTo>
                  <a:pt x="396494" y="217170"/>
                </a:lnTo>
                <a:lnTo>
                  <a:pt x="397001" y="218440"/>
                </a:lnTo>
                <a:lnTo>
                  <a:pt x="397382" y="219710"/>
                </a:lnTo>
                <a:lnTo>
                  <a:pt x="397891" y="219710"/>
                </a:lnTo>
                <a:lnTo>
                  <a:pt x="398653" y="220980"/>
                </a:lnTo>
                <a:lnTo>
                  <a:pt x="399287" y="222250"/>
                </a:lnTo>
                <a:lnTo>
                  <a:pt x="400176" y="223520"/>
                </a:lnTo>
                <a:lnTo>
                  <a:pt x="401319" y="223520"/>
                </a:lnTo>
                <a:lnTo>
                  <a:pt x="402462" y="224790"/>
                </a:lnTo>
                <a:lnTo>
                  <a:pt x="403479" y="226060"/>
                </a:lnTo>
                <a:lnTo>
                  <a:pt x="411733" y="226060"/>
                </a:lnTo>
                <a:lnTo>
                  <a:pt x="435542" y="201930"/>
                </a:lnTo>
                <a:lnTo>
                  <a:pt x="412115" y="201930"/>
                </a:lnTo>
                <a:lnTo>
                  <a:pt x="411258" y="163830"/>
                </a:lnTo>
                <a:lnTo>
                  <a:pt x="406907" y="124460"/>
                </a:lnTo>
                <a:lnTo>
                  <a:pt x="400938" y="107950"/>
                </a:lnTo>
                <a:lnTo>
                  <a:pt x="397382" y="102870"/>
                </a:lnTo>
                <a:close/>
              </a:path>
              <a:path w="551179" h="535939">
                <a:moveTo>
                  <a:pt x="271653" y="217170"/>
                </a:moveTo>
                <a:lnTo>
                  <a:pt x="269494" y="217170"/>
                </a:lnTo>
                <a:lnTo>
                  <a:pt x="268731" y="218440"/>
                </a:lnTo>
                <a:lnTo>
                  <a:pt x="272033" y="218440"/>
                </a:lnTo>
                <a:lnTo>
                  <a:pt x="271653" y="217170"/>
                </a:lnTo>
                <a:close/>
              </a:path>
              <a:path w="551179" h="535939">
                <a:moveTo>
                  <a:pt x="347091" y="200660"/>
                </a:moveTo>
                <a:lnTo>
                  <a:pt x="345567" y="200660"/>
                </a:lnTo>
                <a:lnTo>
                  <a:pt x="345058" y="201930"/>
                </a:lnTo>
                <a:lnTo>
                  <a:pt x="348487" y="201930"/>
                </a:lnTo>
                <a:lnTo>
                  <a:pt x="347091" y="200660"/>
                </a:lnTo>
                <a:close/>
              </a:path>
              <a:path w="551179" h="535939">
                <a:moveTo>
                  <a:pt x="462533" y="157480"/>
                </a:moveTo>
                <a:lnTo>
                  <a:pt x="456565" y="157480"/>
                </a:lnTo>
                <a:lnTo>
                  <a:pt x="412115" y="201930"/>
                </a:lnTo>
                <a:lnTo>
                  <a:pt x="435542" y="201930"/>
                </a:lnTo>
                <a:lnTo>
                  <a:pt x="468121" y="168910"/>
                </a:lnTo>
                <a:lnTo>
                  <a:pt x="468630" y="168910"/>
                </a:lnTo>
                <a:lnTo>
                  <a:pt x="468883" y="167640"/>
                </a:lnTo>
                <a:lnTo>
                  <a:pt x="469265" y="166370"/>
                </a:lnTo>
                <a:lnTo>
                  <a:pt x="469137" y="166370"/>
                </a:lnTo>
                <a:lnTo>
                  <a:pt x="468630" y="165100"/>
                </a:lnTo>
                <a:lnTo>
                  <a:pt x="468248" y="163830"/>
                </a:lnTo>
                <a:lnTo>
                  <a:pt x="466979" y="162560"/>
                </a:lnTo>
                <a:lnTo>
                  <a:pt x="466217" y="161290"/>
                </a:lnTo>
                <a:lnTo>
                  <a:pt x="465328" y="160020"/>
                </a:lnTo>
                <a:lnTo>
                  <a:pt x="464311" y="158750"/>
                </a:lnTo>
                <a:lnTo>
                  <a:pt x="463422" y="158750"/>
                </a:lnTo>
                <a:lnTo>
                  <a:pt x="462533" y="157480"/>
                </a:lnTo>
                <a:close/>
              </a:path>
              <a:path w="551179" h="535939">
                <a:moveTo>
                  <a:pt x="459358" y="156210"/>
                </a:moveTo>
                <a:lnTo>
                  <a:pt x="458723" y="156210"/>
                </a:lnTo>
                <a:lnTo>
                  <a:pt x="457454" y="157480"/>
                </a:lnTo>
                <a:lnTo>
                  <a:pt x="460882" y="157480"/>
                </a:lnTo>
                <a:lnTo>
                  <a:pt x="459358" y="156210"/>
                </a:lnTo>
                <a:close/>
              </a:path>
              <a:path w="551179" h="535939">
                <a:moveTo>
                  <a:pt x="492124" y="144780"/>
                </a:moveTo>
                <a:lnTo>
                  <a:pt x="487298" y="144780"/>
                </a:lnTo>
                <a:lnTo>
                  <a:pt x="488187" y="146050"/>
                </a:lnTo>
                <a:lnTo>
                  <a:pt x="490600" y="146050"/>
                </a:lnTo>
                <a:lnTo>
                  <a:pt x="492124" y="144780"/>
                </a:lnTo>
                <a:close/>
              </a:path>
              <a:path w="551179" h="535939">
                <a:moveTo>
                  <a:pt x="478366" y="20320"/>
                </a:moveTo>
                <a:lnTo>
                  <a:pt x="446278" y="20320"/>
                </a:lnTo>
                <a:lnTo>
                  <a:pt x="449198" y="21590"/>
                </a:lnTo>
                <a:lnTo>
                  <a:pt x="454786" y="24130"/>
                </a:lnTo>
                <a:lnTo>
                  <a:pt x="457326" y="25400"/>
                </a:lnTo>
                <a:lnTo>
                  <a:pt x="459612" y="27940"/>
                </a:lnTo>
                <a:lnTo>
                  <a:pt x="461771" y="30480"/>
                </a:lnTo>
                <a:lnTo>
                  <a:pt x="464057" y="33020"/>
                </a:lnTo>
                <a:lnTo>
                  <a:pt x="476504" y="71120"/>
                </a:lnTo>
                <a:lnTo>
                  <a:pt x="477773" y="130810"/>
                </a:lnTo>
                <a:lnTo>
                  <a:pt x="477900" y="133350"/>
                </a:lnTo>
                <a:lnTo>
                  <a:pt x="478408" y="134620"/>
                </a:lnTo>
                <a:lnTo>
                  <a:pt x="478917" y="137160"/>
                </a:lnTo>
                <a:lnTo>
                  <a:pt x="479297" y="137160"/>
                </a:lnTo>
                <a:lnTo>
                  <a:pt x="479806" y="138430"/>
                </a:lnTo>
                <a:lnTo>
                  <a:pt x="480568" y="139700"/>
                </a:lnTo>
                <a:lnTo>
                  <a:pt x="481203" y="139700"/>
                </a:lnTo>
                <a:lnTo>
                  <a:pt x="482092" y="140970"/>
                </a:lnTo>
                <a:lnTo>
                  <a:pt x="483107" y="142240"/>
                </a:lnTo>
                <a:lnTo>
                  <a:pt x="484378" y="143510"/>
                </a:lnTo>
                <a:lnTo>
                  <a:pt x="485394" y="144780"/>
                </a:lnTo>
                <a:lnTo>
                  <a:pt x="492886" y="144780"/>
                </a:lnTo>
                <a:lnTo>
                  <a:pt x="493521" y="143510"/>
                </a:lnTo>
                <a:lnTo>
                  <a:pt x="516331" y="120650"/>
                </a:lnTo>
                <a:lnTo>
                  <a:pt x="494030" y="120650"/>
                </a:lnTo>
                <a:lnTo>
                  <a:pt x="493172" y="81280"/>
                </a:lnTo>
                <a:lnTo>
                  <a:pt x="492540" y="68580"/>
                </a:lnTo>
                <a:lnTo>
                  <a:pt x="491362" y="57150"/>
                </a:lnTo>
                <a:lnTo>
                  <a:pt x="490346" y="49530"/>
                </a:lnTo>
                <a:lnTo>
                  <a:pt x="488822" y="41910"/>
                </a:lnTo>
                <a:lnTo>
                  <a:pt x="486918" y="36830"/>
                </a:lnTo>
                <a:lnTo>
                  <a:pt x="485012" y="30480"/>
                </a:lnTo>
                <a:lnTo>
                  <a:pt x="482726" y="26670"/>
                </a:lnTo>
                <a:lnTo>
                  <a:pt x="480059" y="22860"/>
                </a:lnTo>
                <a:lnTo>
                  <a:pt x="478366" y="20320"/>
                </a:lnTo>
                <a:close/>
              </a:path>
              <a:path w="551179" h="535939">
                <a:moveTo>
                  <a:pt x="372871" y="82550"/>
                </a:moveTo>
                <a:lnTo>
                  <a:pt x="358520" y="82550"/>
                </a:lnTo>
                <a:lnTo>
                  <a:pt x="348360" y="85090"/>
                </a:lnTo>
                <a:lnTo>
                  <a:pt x="343281" y="87630"/>
                </a:lnTo>
                <a:lnTo>
                  <a:pt x="338200" y="91440"/>
                </a:lnTo>
                <a:lnTo>
                  <a:pt x="333247" y="96520"/>
                </a:lnTo>
                <a:lnTo>
                  <a:pt x="330199" y="99060"/>
                </a:lnTo>
                <a:lnTo>
                  <a:pt x="327532" y="102870"/>
                </a:lnTo>
                <a:lnTo>
                  <a:pt x="323215" y="109220"/>
                </a:lnTo>
                <a:lnTo>
                  <a:pt x="321436" y="113030"/>
                </a:lnTo>
                <a:lnTo>
                  <a:pt x="319912" y="116840"/>
                </a:lnTo>
                <a:lnTo>
                  <a:pt x="318516" y="119380"/>
                </a:lnTo>
                <a:lnTo>
                  <a:pt x="317499" y="123190"/>
                </a:lnTo>
                <a:lnTo>
                  <a:pt x="316865" y="124460"/>
                </a:lnTo>
                <a:lnTo>
                  <a:pt x="315975" y="129540"/>
                </a:lnTo>
                <a:lnTo>
                  <a:pt x="315975" y="133350"/>
                </a:lnTo>
                <a:lnTo>
                  <a:pt x="316230" y="133350"/>
                </a:lnTo>
                <a:lnTo>
                  <a:pt x="316356" y="134620"/>
                </a:lnTo>
                <a:lnTo>
                  <a:pt x="316737" y="134620"/>
                </a:lnTo>
                <a:lnTo>
                  <a:pt x="316992" y="135890"/>
                </a:lnTo>
                <a:lnTo>
                  <a:pt x="317372" y="135890"/>
                </a:lnTo>
                <a:lnTo>
                  <a:pt x="318388" y="137160"/>
                </a:lnTo>
                <a:lnTo>
                  <a:pt x="319150" y="138430"/>
                </a:lnTo>
                <a:lnTo>
                  <a:pt x="319912" y="138430"/>
                </a:lnTo>
                <a:lnTo>
                  <a:pt x="321944" y="140970"/>
                </a:lnTo>
                <a:lnTo>
                  <a:pt x="322833" y="140970"/>
                </a:lnTo>
                <a:lnTo>
                  <a:pt x="324611" y="142240"/>
                </a:lnTo>
                <a:lnTo>
                  <a:pt x="325881" y="143510"/>
                </a:lnTo>
                <a:lnTo>
                  <a:pt x="327913" y="143510"/>
                </a:lnTo>
                <a:lnTo>
                  <a:pt x="328930" y="142240"/>
                </a:lnTo>
                <a:lnTo>
                  <a:pt x="329565" y="140970"/>
                </a:lnTo>
                <a:lnTo>
                  <a:pt x="329945" y="138430"/>
                </a:lnTo>
                <a:lnTo>
                  <a:pt x="330454" y="135890"/>
                </a:lnTo>
                <a:lnTo>
                  <a:pt x="331088" y="133350"/>
                </a:lnTo>
                <a:lnTo>
                  <a:pt x="331978" y="130810"/>
                </a:lnTo>
                <a:lnTo>
                  <a:pt x="332994" y="127000"/>
                </a:lnTo>
                <a:lnTo>
                  <a:pt x="334263" y="124460"/>
                </a:lnTo>
                <a:lnTo>
                  <a:pt x="336042" y="120650"/>
                </a:lnTo>
                <a:lnTo>
                  <a:pt x="337693" y="116840"/>
                </a:lnTo>
                <a:lnTo>
                  <a:pt x="340232" y="113030"/>
                </a:lnTo>
                <a:lnTo>
                  <a:pt x="343534" y="110490"/>
                </a:lnTo>
                <a:lnTo>
                  <a:pt x="349376" y="105410"/>
                </a:lnTo>
                <a:lnTo>
                  <a:pt x="355472" y="102870"/>
                </a:lnTo>
                <a:lnTo>
                  <a:pt x="397382" y="102870"/>
                </a:lnTo>
                <a:lnTo>
                  <a:pt x="395605" y="100330"/>
                </a:lnTo>
                <a:lnTo>
                  <a:pt x="392556" y="96520"/>
                </a:lnTo>
                <a:lnTo>
                  <a:pt x="389381" y="93980"/>
                </a:lnTo>
                <a:lnTo>
                  <a:pt x="385698" y="90170"/>
                </a:lnTo>
                <a:lnTo>
                  <a:pt x="381634" y="87630"/>
                </a:lnTo>
                <a:lnTo>
                  <a:pt x="377317" y="85090"/>
                </a:lnTo>
                <a:lnTo>
                  <a:pt x="372871" y="82550"/>
                </a:lnTo>
                <a:close/>
              </a:path>
              <a:path w="551179" h="535939">
                <a:moveTo>
                  <a:pt x="543686" y="74930"/>
                </a:moveTo>
                <a:lnTo>
                  <a:pt x="538860" y="74930"/>
                </a:lnTo>
                <a:lnTo>
                  <a:pt x="494030" y="120650"/>
                </a:lnTo>
                <a:lnTo>
                  <a:pt x="516331" y="120650"/>
                </a:lnTo>
                <a:lnTo>
                  <a:pt x="550544" y="86360"/>
                </a:lnTo>
                <a:lnTo>
                  <a:pt x="550798" y="86360"/>
                </a:lnTo>
                <a:lnTo>
                  <a:pt x="550925" y="85090"/>
                </a:lnTo>
                <a:lnTo>
                  <a:pt x="551180" y="85090"/>
                </a:lnTo>
                <a:lnTo>
                  <a:pt x="551053" y="83820"/>
                </a:lnTo>
                <a:lnTo>
                  <a:pt x="550798" y="83820"/>
                </a:lnTo>
                <a:lnTo>
                  <a:pt x="550163" y="81280"/>
                </a:lnTo>
                <a:lnTo>
                  <a:pt x="549529" y="81280"/>
                </a:lnTo>
                <a:lnTo>
                  <a:pt x="548894" y="80010"/>
                </a:lnTo>
                <a:lnTo>
                  <a:pt x="548132" y="78740"/>
                </a:lnTo>
                <a:lnTo>
                  <a:pt x="547116" y="78740"/>
                </a:lnTo>
                <a:lnTo>
                  <a:pt x="545337" y="76200"/>
                </a:lnTo>
                <a:lnTo>
                  <a:pt x="544448" y="76200"/>
                </a:lnTo>
                <a:lnTo>
                  <a:pt x="543686" y="74930"/>
                </a:lnTo>
                <a:close/>
              </a:path>
              <a:path w="551179" h="535939">
                <a:moveTo>
                  <a:pt x="450087" y="0"/>
                </a:moveTo>
                <a:lnTo>
                  <a:pt x="440308" y="0"/>
                </a:lnTo>
                <a:lnTo>
                  <a:pt x="435356" y="1270"/>
                </a:lnTo>
                <a:lnTo>
                  <a:pt x="425195" y="6350"/>
                </a:lnTo>
                <a:lnTo>
                  <a:pt x="420116" y="10160"/>
                </a:lnTo>
                <a:lnTo>
                  <a:pt x="415162" y="15240"/>
                </a:lnTo>
                <a:lnTo>
                  <a:pt x="412115" y="17780"/>
                </a:lnTo>
                <a:lnTo>
                  <a:pt x="409447" y="21590"/>
                </a:lnTo>
                <a:lnTo>
                  <a:pt x="407288" y="24130"/>
                </a:lnTo>
                <a:lnTo>
                  <a:pt x="405130" y="27940"/>
                </a:lnTo>
                <a:lnTo>
                  <a:pt x="403224" y="31750"/>
                </a:lnTo>
                <a:lnTo>
                  <a:pt x="401828" y="34290"/>
                </a:lnTo>
                <a:lnTo>
                  <a:pt x="400431" y="38100"/>
                </a:lnTo>
                <a:lnTo>
                  <a:pt x="399415" y="40640"/>
                </a:lnTo>
                <a:lnTo>
                  <a:pt x="398780" y="43180"/>
                </a:lnTo>
                <a:lnTo>
                  <a:pt x="398271" y="45720"/>
                </a:lnTo>
                <a:lnTo>
                  <a:pt x="397891" y="46990"/>
                </a:lnTo>
                <a:lnTo>
                  <a:pt x="397763" y="48260"/>
                </a:lnTo>
                <a:lnTo>
                  <a:pt x="397763" y="50800"/>
                </a:lnTo>
                <a:lnTo>
                  <a:pt x="397891" y="50800"/>
                </a:lnTo>
                <a:lnTo>
                  <a:pt x="398018" y="52070"/>
                </a:lnTo>
                <a:lnTo>
                  <a:pt x="398271" y="52070"/>
                </a:lnTo>
                <a:lnTo>
                  <a:pt x="398525" y="53340"/>
                </a:lnTo>
                <a:lnTo>
                  <a:pt x="398906" y="53340"/>
                </a:lnTo>
                <a:lnTo>
                  <a:pt x="399287" y="54610"/>
                </a:lnTo>
                <a:lnTo>
                  <a:pt x="399795" y="54610"/>
                </a:lnTo>
                <a:lnTo>
                  <a:pt x="400304" y="55880"/>
                </a:lnTo>
                <a:lnTo>
                  <a:pt x="400938" y="55880"/>
                </a:lnTo>
                <a:lnTo>
                  <a:pt x="401828" y="57150"/>
                </a:lnTo>
                <a:lnTo>
                  <a:pt x="402844" y="58420"/>
                </a:lnTo>
                <a:lnTo>
                  <a:pt x="403859" y="58420"/>
                </a:lnTo>
                <a:lnTo>
                  <a:pt x="405637" y="60960"/>
                </a:lnTo>
                <a:lnTo>
                  <a:pt x="410209" y="60960"/>
                </a:lnTo>
                <a:lnTo>
                  <a:pt x="411480" y="58420"/>
                </a:lnTo>
                <a:lnTo>
                  <a:pt x="412242" y="54610"/>
                </a:lnTo>
                <a:lnTo>
                  <a:pt x="413893" y="48260"/>
                </a:lnTo>
                <a:lnTo>
                  <a:pt x="440435" y="20320"/>
                </a:lnTo>
                <a:lnTo>
                  <a:pt x="478366" y="20320"/>
                </a:lnTo>
                <a:lnTo>
                  <a:pt x="477519" y="19050"/>
                </a:lnTo>
                <a:lnTo>
                  <a:pt x="474471" y="15240"/>
                </a:lnTo>
                <a:lnTo>
                  <a:pt x="467613" y="7620"/>
                </a:lnTo>
                <a:lnTo>
                  <a:pt x="463549" y="5080"/>
                </a:lnTo>
                <a:lnTo>
                  <a:pt x="459105" y="3810"/>
                </a:lnTo>
                <a:lnTo>
                  <a:pt x="454786" y="1270"/>
                </a:lnTo>
                <a:lnTo>
                  <a:pt x="4500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3" name="object 21">
            <a:extLst>
              <a:ext uri="{FF2B5EF4-FFF2-40B4-BE49-F238E27FC236}">
                <a16:creationId xmlns:a16="http://schemas.microsoft.com/office/drawing/2014/main" id="{1A27D0DF-3101-46A7-8F03-96D26FB24978}"/>
              </a:ext>
            </a:extLst>
          </p:cNvPr>
          <p:cNvSpPr>
            <a:spLocks noChangeArrowheads="1"/>
          </p:cNvSpPr>
          <p:nvPr/>
        </p:nvSpPr>
        <p:spPr bwMode="auto">
          <a:xfrm>
            <a:off x="3802063" y="5491163"/>
            <a:ext cx="544512" cy="5461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4" name="object 22">
            <a:extLst>
              <a:ext uri="{FF2B5EF4-FFF2-40B4-BE49-F238E27FC236}">
                <a16:creationId xmlns:a16="http://schemas.microsoft.com/office/drawing/2014/main" id="{34C1BD3A-3EB1-4CD6-81A6-BE5BD81105F8}"/>
              </a:ext>
            </a:extLst>
          </p:cNvPr>
          <p:cNvSpPr>
            <a:spLocks/>
          </p:cNvSpPr>
          <p:nvPr/>
        </p:nvSpPr>
        <p:spPr bwMode="auto">
          <a:xfrm>
            <a:off x="4614863" y="5491163"/>
            <a:ext cx="436562" cy="457200"/>
          </a:xfrm>
          <a:custGeom>
            <a:avLst/>
            <a:gdLst>
              <a:gd name="T0" fmla="*/ 13764 w 437514"/>
              <a:gd name="T1" fmla="*/ 323849 h 457200"/>
              <a:gd name="T2" fmla="*/ 496 w 437514"/>
              <a:gd name="T3" fmla="*/ 334009 h 457200"/>
              <a:gd name="T4" fmla="*/ 83074 w 437514"/>
              <a:gd name="T5" fmla="*/ 427989 h 457200"/>
              <a:gd name="T6" fmla="*/ 70550 w 437514"/>
              <a:gd name="T7" fmla="*/ 441959 h 457200"/>
              <a:gd name="T8" fmla="*/ 63111 w 437514"/>
              <a:gd name="T9" fmla="*/ 448309 h 457200"/>
              <a:gd name="T10" fmla="*/ 84686 w 437514"/>
              <a:gd name="T11" fmla="*/ 453389 h 457200"/>
              <a:gd name="T12" fmla="*/ 70427 w 437514"/>
              <a:gd name="T13" fmla="*/ 314959 h 457200"/>
              <a:gd name="T14" fmla="*/ 107254 w 437514"/>
              <a:gd name="T15" fmla="*/ 368299 h 457200"/>
              <a:gd name="T16" fmla="*/ 158091 w 437514"/>
              <a:gd name="T17" fmla="*/ 379729 h 457200"/>
              <a:gd name="T18" fmla="*/ 125975 w 437514"/>
              <a:gd name="T19" fmla="*/ 360679 h 457200"/>
              <a:gd name="T20" fmla="*/ 114941 w 437514"/>
              <a:gd name="T21" fmla="*/ 270509 h 457200"/>
              <a:gd name="T22" fmla="*/ 112214 w 437514"/>
              <a:gd name="T23" fmla="*/ 278129 h 457200"/>
              <a:gd name="T24" fmla="*/ 149286 w 437514"/>
              <a:gd name="T25" fmla="*/ 365759 h 457200"/>
              <a:gd name="T26" fmla="*/ 173590 w 437514"/>
              <a:gd name="T27" fmla="*/ 337819 h 457200"/>
              <a:gd name="T28" fmla="*/ 182766 w 437514"/>
              <a:gd name="T29" fmla="*/ 347979 h 457200"/>
              <a:gd name="T30" fmla="*/ 195166 w 437514"/>
              <a:gd name="T31" fmla="*/ 337819 h 457200"/>
              <a:gd name="T32" fmla="*/ 220459 w 437514"/>
              <a:gd name="T33" fmla="*/ 312419 h 457200"/>
              <a:gd name="T34" fmla="*/ 120273 w 437514"/>
              <a:gd name="T35" fmla="*/ 195579 h 457200"/>
              <a:gd name="T36" fmla="*/ 222566 w 437514"/>
              <a:gd name="T37" fmla="*/ 311149 h 457200"/>
              <a:gd name="T38" fmla="*/ 231619 w 437514"/>
              <a:gd name="T39" fmla="*/ 299719 h 457200"/>
              <a:gd name="T40" fmla="*/ 217484 w 437514"/>
              <a:gd name="T41" fmla="*/ 246379 h 457200"/>
              <a:gd name="T42" fmla="*/ 208430 w 437514"/>
              <a:gd name="T43" fmla="*/ 241299 h 457200"/>
              <a:gd name="T44" fmla="*/ 251209 w 437514"/>
              <a:gd name="T45" fmla="*/ 208279 h 457200"/>
              <a:gd name="T46" fmla="*/ 270180 w 437514"/>
              <a:gd name="T47" fmla="*/ 107949 h 457200"/>
              <a:gd name="T48" fmla="*/ 285679 w 437514"/>
              <a:gd name="T49" fmla="*/ 134619 h 457200"/>
              <a:gd name="T50" fmla="*/ 290639 w 437514"/>
              <a:gd name="T51" fmla="*/ 217169 h 457200"/>
              <a:gd name="T52" fmla="*/ 297584 w 437514"/>
              <a:gd name="T53" fmla="*/ 226059 h 457200"/>
              <a:gd name="T54" fmla="*/ 305081 w 437514"/>
              <a:gd name="T55" fmla="*/ 162559 h 457200"/>
              <a:gd name="T56" fmla="*/ 242530 w 437514"/>
              <a:gd name="T57" fmla="*/ 200659 h 457200"/>
              <a:gd name="T58" fmla="*/ 361687 w 437514"/>
              <a:gd name="T59" fmla="*/ 166369 h 457200"/>
              <a:gd name="T60" fmla="*/ 352139 w 437514"/>
              <a:gd name="T61" fmla="*/ 156209 h 457200"/>
              <a:gd name="T62" fmla="*/ 243769 w 437514"/>
              <a:gd name="T63" fmla="*/ 86359 h 457200"/>
              <a:gd name="T64" fmla="*/ 217361 w 437514"/>
              <a:gd name="T65" fmla="*/ 113029 h 457200"/>
              <a:gd name="T66" fmla="*/ 212772 w 437514"/>
              <a:gd name="T67" fmla="*/ 134619 h 457200"/>
              <a:gd name="T68" fmla="*/ 219716 w 437514"/>
              <a:gd name="T69" fmla="*/ 142239 h 457200"/>
              <a:gd name="T70" fmla="*/ 230006 w 437514"/>
              <a:gd name="T71" fmla="*/ 124459 h 457200"/>
              <a:gd name="T72" fmla="*/ 291507 w 437514"/>
              <a:gd name="T73" fmla="*/ 102869 h 457200"/>
              <a:gd name="T74" fmla="*/ 379046 w 437514"/>
              <a:gd name="T75" fmla="*/ 140969 h 457200"/>
              <a:gd name="T76" fmla="*/ 396033 w 437514"/>
              <a:gd name="T77" fmla="*/ 66039 h 457200"/>
              <a:gd name="T78" fmla="*/ 383757 w 437514"/>
              <a:gd name="T79" fmla="*/ 121919 h 457200"/>
              <a:gd name="T80" fmla="*/ 365158 w 437514"/>
              <a:gd name="T81" fmla="*/ 129539 h 457200"/>
              <a:gd name="T82" fmla="*/ 371607 w 437514"/>
              <a:gd name="T83" fmla="*/ 139699 h 457200"/>
              <a:gd name="T84" fmla="*/ 405826 w 437514"/>
              <a:gd name="T85" fmla="*/ 125729 h 457200"/>
              <a:gd name="T86" fmla="*/ 424181 w 437514"/>
              <a:gd name="T87" fmla="*/ 71119 h 457200"/>
              <a:gd name="T88" fmla="*/ 368383 w 437514"/>
              <a:gd name="T89" fmla="*/ 20319 h 457200"/>
              <a:gd name="T90" fmla="*/ 355116 w 437514"/>
              <a:gd name="T91" fmla="*/ 36829 h 457200"/>
              <a:gd name="T92" fmla="*/ 336640 w 437514"/>
              <a:gd name="T93" fmla="*/ 78739 h 457200"/>
              <a:gd name="T94" fmla="*/ 338128 w 437514"/>
              <a:gd name="T95" fmla="*/ 85089 h 457200"/>
              <a:gd name="T96" fmla="*/ 377806 w 437514"/>
              <a:gd name="T97" fmla="*/ 64769 h 457200"/>
              <a:gd name="T98" fmla="*/ 372846 w 437514"/>
              <a:gd name="T99" fmla="*/ 40639 h 457200"/>
              <a:gd name="T100" fmla="*/ 318289 w 437514"/>
              <a:gd name="T101" fmla="*/ 6349 h 457200"/>
              <a:gd name="T102" fmla="*/ 294235 w 437514"/>
              <a:gd name="T103" fmla="*/ 38099 h 457200"/>
              <a:gd name="T104" fmla="*/ 294484 w 437514"/>
              <a:gd name="T105" fmla="*/ 55879 h 457200"/>
              <a:gd name="T106" fmla="*/ 305766 w 437514"/>
              <a:gd name="T107" fmla="*/ 50799 h 457200"/>
              <a:gd name="T108" fmla="*/ 322877 w 437514"/>
              <a:gd name="T109" fmla="*/ 24129 h 457200"/>
              <a:gd name="T110" fmla="*/ 357844 w 437514"/>
              <a:gd name="T111" fmla="*/ 7619 h 457200"/>
              <a:gd name="T112" fmla="*/ 367144 w 437514"/>
              <a:gd name="T113" fmla="*/ 55879 h 4572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37514" h="457200">
                <a:moveTo>
                  <a:pt x="83565" y="454659"/>
                </a:moveTo>
                <a:lnTo>
                  <a:pt x="70230" y="454659"/>
                </a:lnTo>
                <a:lnTo>
                  <a:pt x="71754" y="455929"/>
                </a:lnTo>
                <a:lnTo>
                  <a:pt x="72389" y="457199"/>
                </a:lnTo>
                <a:lnTo>
                  <a:pt x="80390" y="457199"/>
                </a:lnTo>
                <a:lnTo>
                  <a:pt x="81914" y="455929"/>
                </a:lnTo>
                <a:lnTo>
                  <a:pt x="83565" y="454659"/>
                </a:lnTo>
                <a:close/>
              </a:path>
              <a:path w="437514" h="457200">
                <a:moveTo>
                  <a:pt x="14097" y="323849"/>
                </a:moveTo>
                <a:lnTo>
                  <a:pt x="9525" y="323849"/>
                </a:lnTo>
                <a:lnTo>
                  <a:pt x="8636" y="325119"/>
                </a:lnTo>
                <a:lnTo>
                  <a:pt x="7619" y="326389"/>
                </a:lnTo>
                <a:lnTo>
                  <a:pt x="6476" y="326389"/>
                </a:lnTo>
                <a:lnTo>
                  <a:pt x="2793" y="330199"/>
                </a:lnTo>
                <a:lnTo>
                  <a:pt x="1269" y="332739"/>
                </a:lnTo>
                <a:lnTo>
                  <a:pt x="762" y="334009"/>
                </a:lnTo>
                <a:lnTo>
                  <a:pt x="507" y="334009"/>
                </a:lnTo>
                <a:lnTo>
                  <a:pt x="126" y="335279"/>
                </a:lnTo>
                <a:lnTo>
                  <a:pt x="253" y="336549"/>
                </a:lnTo>
                <a:lnTo>
                  <a:pt x="507" y="336549"/>
                </a:lnTo>
                <a:lnTo>
                  <a:pt x="79882" y="416559"/>
                </a:lnTo>
                <a:lnTo>
                  <a:pt x="81661" y="419099"/>
                </a:lnTo>
                <a:lnTo>
                  <a:pt x="83312" y="421639"/>
                </a:lnTo>
                <a:lnTo>
                  <a:pt x="84327" y="424179"/>
                </a:lnTo>
                <a:lnTo>
                  <a:pt x="85089" y="427989"/>
                </a:lnTo>
                <a:lnTo>
                  <a:pt x="84836" y="430529"/>
                </a:lnTo>
                <a:lnTo>
                  <a:pt x="83312" y="433069"/>
                </a:lnTo>
                <a:lnTo>
                  <a:pt x="81914" y="435609"/>
                </a:lnTo>
                <a:lnTo>
                  <a:pt x="80137" y="436879"/>
                </a:lnTo>
                <a:lnTo>
                  <a:pt x="78486" y="439419"/>
                </a:lnTo>
                <a:lnTo>
                  <a:pt x="76962" y="440689"/>
                </a:lnTo>
                <a:lnTo>
                  <a:pt x="73660" y="441959"/>
                </a:lnTo>
                <a:lnTo>
                  <a:pt x="72262" y="441959"/>
                </a:lnTo>
                <a:lnTo>
                  <a:pt x="69468" y="443229"/>
                </a:lnTo>
                <a:lnTo>
                  <a:pt x="67182" y="444499"/>
                </a:lnTo>
                <a:lnTo>
                  <a:pt x="64897" y="444499"/>
                </a:lnTo>
                <a:lnTo>
                  <a:pt x="64515" y="445769"/>
                </a:lnTo>
                <a:lnTo>
                  <a:pt x="64262" y="445769"/>
                </a:lnTo>
                <a:lnTo>
                  <a:pt x="64007" y="447039"/>
                </a:lnTo>
                <a:lnTo>
                  <a:pt x="64135" y="447039"/>
                </a:lnTo>
                <a:lnTo>
                  <a:pt x="64642" y="448309"/>
                </a:lnTo>
                <a:lnTo>
                  <a:pt x="65024" y="449579"/>
                </a:lnTo>
                <a:lnTo>
                  <a:pt x="65786" y="449579"/>
                </a:lnTo>
                <a:lnTo>
                  <a:pt x="66420" y="450849"/>
                </a:lnTo>
                <a:lnTo>
                  <a:pt x="67310" y="452119"/>
                </a:lnTo>
                <a:lnTo>
                  <a:pt x="68452" y="453389"/>
                </a:lnTo>
                <a:lnTo>
                  <a:pt x="69468" y="454659"/>
                </a:lnTo>
                <a:lnTo>
                  <a:pt x="85089" y="454659"/>
                </a:lnTo>
                <a:lnTo>
                  <a:pt x="86740" y="453389"/>
                </a:lnTo>
                <a:lnTo>
                  <a:pt x="88518" y="452119"/>
                </a:lnTo>
                <a:lnTo>
                  <a:pt x="104266" y="426719"/>
                </a:lnTo>
                <a:lnTo>
                  <a:pt x="103758" y="422909"/>
                </a:lnTo>
                <a:lnTo>
                  <a:pt x="88900" y="398779"/>
                </a:lnTo>
                <a:lnTo>
                  <a:pt x="14097" y="323849"/>
                </a:lnTo>
                <a:close/>
              </a:path>
              <a:path w="437514" h="457200">
                <a:moveTo>
                  <a:pt x="79882" y="312419"/>
                </a:moveTo>
                <a:lnTo>
                  <a:pt x="75056" y="312419"/>
                </a:lnTo>
                <a:lnTo>
                  <a:pt x="72136" y="314959"/>
                </a:lnTo>
                <a:lnTo>
                  <a:pt x="69595" y="317499"/>
                </a:lnTo>
                <a:lnTo>
                  <a:pt x="68579" y="318769"/>
                </a:lnTo>
                <a:lnTo>
                  <a:pt x="67055" y="321309"/>
                </a:lnTo>
                <a:lnTo>
                  <a:pt x="66548" y="321309"/>
                </a:lnTo>
                <a:lnTo>
                  <a:pt x="66039" y="323849"/>
                </a:lnTo>
                <a:lnTo>
                  <a:pt x="66039" y="325119"/>
                </a:lnTo>
                <a:lnTo>
                  <a:pt x="66801" y="326389"/>
                </a:lnTo>
                <a:lnTo>
                  <a:pt x="109854" y="368299"/>
                </a:lnTo>
                <a:lnTo>
                  <a:pt x="115062" y="374649"/>
                </a:lnTo>
                <a:lnTo>
                  <a:pt x="119887" y="378459"/>
                </a:lnTo>
                <a:lnTo>
                  <a:pt x="128777" y="383539"/>
                </a:lnTo>
                <a:lnTo>
                  <a:pt x="133350" y="384809"/>
                </a:lnTo>
                <a:lnTo>
                  <a:pt x="142748" y="386079"/>
                </a:lnTo>
                <a:lnTo>
                  <a:pt x="147574" y="386079"/>
                </a:lnTo>
                <a:lnTo>
                  <a:pt x="157225" y="382269"/>
                </a:lnTo>
                <a:lnTo>
                  <a:pt x="161925" y="379729"/>
                </a:lnTo>
                <a:lnTo>
                  <a:pt x="166750" y="374649"/>
                </a:lnTo>
                <a:lnTo>
                  <a:pt x="170814" y="370839"/>
                </a:lnTo>
                <a:lnTo>
                  <a:pt x="173005" y="367029"/>
                </a:lnTo>
                <a:lnTo>
                  <a:pt x="144272" y="367029"/>
                </a:lnTo>
                <a:lnTo>
                  <a:pt x="138302" y="365759"/>
                </a:lnTo>
                <a:lnTo>
                  <a:pt x="135254" y="364489"/>
                </a:lnTo>
                <a:lnTo>
                  <a:pt x="132079" y="363219"/>
                </a:lnTo>
                <a:lnTo>
                  <a:pt x="129031" y="360679"/>
                </a:lnTo>
                <a:lnTo>
                  <a:pt x="125349" y="358139"/>
                </a:lnTo>
                <a:lnTo>
                  <a:pt x="121285" y="354329"/>
                </a:lnTo>
                <a:lnTo>
                  <a:pt x="79882" y="312419"/>
                </a:lnTo>
                <a:close/>
              </a:path>
              <a:path w="437514" h="457200">
                <a:moveTo>
                  <a:pt x="128015" y="264159"/>
                </a:moveTo>
                <a:lnTo>
                  <a:pt x="124078" y="264159"/>
                </a:lnTo>
                <a:lnTo>
                  <a:pt x="123189" y="265429"/>
                </a:lnTo>
                <a:lnTo>
                  <a:pt x="120268" y="267969"/>
                </a:lnTo>
                <a:lnTo>
                  <a:pt x="117728" y="270509"/>
                </a:lnTo>
                <a:lnTo>
                  <a:pt x="116712" y="270509"/>
                </a:lnTo>
                <a:lnTo>
                  <a:pt x="115188" y="273049"/>
                </a:lnTo>
                <a:lnTo>
                  <a:pt x="114680" y="273049"/>
                </a:lnTo>
                <a:lnTo>
                  <a:pt x="114173" y="275589"/>
                </a:lnTo>
                <a:lnTo>
                  <a:pt x="114045" y="275589"/>
                </a:lnTo>
                <a:lnTo>
                  <a:pt x="114300" y="276859"/>
                </a:lnTo>
                <a:lnTo>
                  <a:pt x="114553" y="276859"/>
                </a:lnTo>
                <a:lnTo>
                  <a:pt x="114935" y="278129"/>
                </a:lnTo>
                <a:lnTo>
                  <a:pt x="164591" y="327659"/>
                </a:lnTo>
                <a:lnTo>
                  <a:pt x="165332" y="334009"/>
                </a:lnTo>
                <a:lnTo>
                  <a:pt x="165353" y="341629"/>
                </a:lnTo>
                <a:lnTo>
                  <a:pt x="163575" y="353059"/>
                </a:lnTo>
                <a:lnTo>
                  <a:pt x="161416" y="358139"/>
                </a:lnTo>
                <a:lnTo>
                  <a:pt x="158241" y="360679"/>
                </a:lnTo>
                <a:lnTo>
                  <a:pt x="155701" y="363219"/>
                </a:lnTo>
                <a:lnTo>
                  <a:pt x="152907" y="365759"/>
                </a:lnTo>
                <a:lnTo>
                  <a:pt x="150113" y="365759"/>
                </a:lnTo>
                <a:lnTo>
                  <a:pt x="147192" y="367029"/>
                </a:lnTo>
                <a:lnTo>
                  <a:pt x="173005" y="367029"/>
                </a:lnTo>
                <a:lnTo>
                  <a:pt x="173736" y="365759"/>
                </a:lnTo>
                <a:lnTo>
                  <a:pt x="177545" y="354329"/>
                </a:lnTo>
                <a:lnTo>
                  <a:pt x="178180" y="347979"/>
                </a:lnTo>
                <a:lnTo>
                  <a:pt x="178235" y="345439"/>
                </a:lnTo>
                <a:lnTo>
                  <a:pt x="177800" y="337819"/>
                </a:lnTo>
                <a:lnTo>
                  <a:pt x="199898" y="337819"/>
                </a:lnTo>
                <a:lnTo>
                  <a:pt x="199898" y="336549"/>
                </a:lnTo>
                <a:lnTo>
                  <a:pt x="199516" y="336549"/>
                </a:lnTo>
                <a:lnTo>
                  <a:pt x="199008" y="335279"/>
                </a:lnTo>
                <a:lnTo>
                  <a:pt x="128015" y="264159"/>
                </a:lnTo>
                <a:close/>
              </a:path>
              <a:path w="437514" h="457200">
                <a:moveTo>
                  <a:pt x="199898" y="337819"/>
                </a:moveTo>
                <a:lnTo>
                  <a:pt x="177800" y="337819"/>
                </a:lnTo>
                <a:lnTo>
                  <a:pt x="187198" y="347979"/>
                </a:lnTo>
                <a:lnTo>
                  <a:pt x="191642" y="347979"/>
                </a:lnTo>
                <a:lnTo>
                  <a:pt x="192531" y="346709"/>
                </a:lnTo>
                <a:lnTo>
                  <a:pt x="193293" y="345439"/>
                </a:lnTo>
                <a:lnTo>
                  <a:pt x="194437" y="345439"/>
                </a:lnTo>
                <a:lnTo>
                  <a:pt x="196723" y="342899"/>
                </a:lnTo>
                <a:lnTo>
                  <a:pt x="197612" y="341629"/>
                </a:lnTo>
                <a:lnTo>
                  <a:pt x="198881" y="340359"/>
                </a:lnTo>
                <a:lnTo>
                  <a:pt x="199898" y="337819"/>
                </a:lnTo>
                <a:close/>
              </a:path>
              <a:path w="437514" h="457200">
                <a:moveTo>
                  <a:pt x="11811" y="322579"/>
                </a:moveTo>
                <a:lnTo>
                  <a:pt x="11175" y="323849"/>
                </a:lnTo>
                <a:lnTo>
                  <a:pt x="13588" y="323849"/>
                </a:lnTo>
                <a:lnTo>
                  <a:pt x="11811" y="322579"/>
                </a:lnTo>
                <a:close/>
              </a:path>
              <a:path w="437514" h="457200">
                <a:moveTo>
                  <a:pt x="226440" y="311149"/>
                </a:moveTo>
                <a:lnTo>
                  <a:pt x="223774" y="311149"/>
                </a:lnTo>
                <a:lnTo>
                  <a:pt x="224154" y="312419"/>
                </a:lnTo>
                <a:lnTo>
                  <a:pt x="225805" y="312419"/>
                </a:lnTo>
                <a:lnTo>
                  <a:pt x="226440" y="311149"/>
                </a:lnTo>
                <a:close/>
              </a:path>
              <a:path w="437514" h="457200">
                <a:moveTo>
                  <a:pt x="130555" y="191769"/>
                </a:moveTo>
                <a:lnTo>
                  <a:pt x="127635" y="191769"/>
                </a:lnTo>
                <a:lnTo>
                  <a:pt x="127000" y="193039"/>
                </a:lnTo>
                <a:lnTo>
                  <a:pt x="126237" y="193039"/>
                </a:lnTo>
                <a:lnTo>
                  <a:pt x="125222" y="194309"/>
                </a:lnTo>
                <a:lnTo>
                  <a:pt x="124332" y="194309"/>
                </a:lnTo>
                <a:lnTo>
                  <a:pt x="123189" y="195579"/>
                </a:lnTo>
                <a:lnTo>
                  <a:pt x="117348" y="203199"/>
                </a:lnTo>
                <a:lnTo>
                  <a:pt x="116966" y="203199"/>
                </a:lnTo>
                <a:lnTo>
                  <a:pt x="116966" y="204469"/>
                </a:lnTo>
                <a:lnTo>
                  <a:pt x="117220" y="204469"/>
                </a:lnTo>
                <a:lnTo>
                  <a:pt x="117475" y="205739"/>
                </a:lnTo>
                <a:lnTo>
                  <a:pt x="117855" y="205739"/>
                </a:lnTo>
                <a:lnTo>
                  <a:pt x="223392" y="311149"/>
                </a:lnTo>
                <a:lnTo>
                  <a:pt x="227964" y="311149"/>
                </a:lnTo>
                <a:lnTo>
                  <a:pt x="228980" y="309879"/>
                </a:lnTo>
                <a:lnTo>
                  <a:pt x="229869" y="309879"/>
                </a:lnTo>
                <a:lnTo>
                  <a:pt x="231012" y="308609"/>
                </a:lnTo>
                <a:lnTo>
                  <a:pt x="233552" y="306069"/>
                </a:lnTo>
                <a:lnTo>
                  <a:pt x="234568" y="304799"/>
                </a:lnTo>
                <a:lnTo>
                  <a:pt x="236092" y="303529"/>
                </a:lnTo>
                <a:lnTo>
                  <a:pt x="237108" y="300989"/>
                </a:lnTo>
                <a:lnTo>
                  <a:pt x="237236" y="299719"/>
                </a:lnTo>
                <a:lnTo>
                  <a:pt x="236854" y="298449"/>
                </a:lnTo>
                <a:lnTo>
                  <a:pt x="236347" y="298449"/>
                </a:lnTo>
                <a:lnTo>
                  <a:pt x="130937" y="193039"/>
                </a:lnTo>
                <a:lnTo>
                  <a:pt x="130555" y="191769"/>
                </a:lnTo>
                <a:close/>
              </a:path>
              <a:path w="437514" h="457200">
                <a:moveTo>
                  <a:pt x="222757" y="246379"/>
                </a:moveTo>
                <a:lnTo>
                  <a:pt x="220344" y="246379"/>
                </a:lnTo>
                <a:lnTo>
                  <a:pt x="221741" y="247649"/>
                </a:lnTo>
                <a:lnTo>
                  <a:pt x="222757" y="246379"/>
                </a:lnTo>
                <a:close/>
              </a:path>
              <a:path w="437514" h="457200">
                <a:moveTo>
                  <a:pt x="251332" y="201929"/>
                </a:moveTo>
                <a:lnTo>
                  <a:pt x="245999" y="201929"/>
                </a:lnTo>
                <a:lnTo>
                  <a:pt x="212978" y="234949"/>
                </a:lnTo>
                <a:lnTo>
                  <a:pt x="211962" y="236219"/>
                </a:lnTo>
                <a:lnTo>
                  <a:pt x="211708" y="237489"/>
                </a:lnTo>
                <a:lnTo>
                  <a:pt x="211962" y="238759"/>
                </a:lnTo>
                <a:lnTo>
                  <a:pt x="212343" y="240029"/>
                </a:lnTo>
                <a:lnTo>
                  <a:pt x="213487" y="241299"/>
                </a:lnTo>
                <a:lnTo>
                  <a:pt x="215518" y="243839"/>
                </a:lnTo>
                <a:lnTo>
                  <a:pt x="217424" y="245109"/>
                </a:lnTo>
                <a:lnTo>
                  <a:pt x="219075" y="246379"/>
                </a:lnTo>
                <a:lnTo>
                  <a:pt x="223774" y="246379"/>
                </a:lnTo>
                <a:lnTo>
                  <a:pt x="257682" y="212089"/>
                </a:lnTo>
                <a:lnTo>
                  <a:pt x="257937" y="210819"/>
                </a:lnTo>
                <a:lnTo>
                  <a:pt x="257682" y="209549"/>
                </a:lnTo>
                <a:lnTo>
                  <a:pt x="257301" y="208279"/>
                </a:lnTo>
                <a:lnTo>
                  <a:pt x="256158" y="207009"/>
                </a:lnTo>
                <a:lnTo>
                  <a:pt x="253111" y="203199"/>
                </a:lnTo>
                <a:lnTo>
                  <a:pt x="252222" y="203199"/>
                </a:lnTo>
                <a:lnTo>
                  <a:pt x="251332" y="201929"/>
                </a:lnTo>
                <a:close/>
              </a:path>
              <a:path w="437514" h="457200">
                <a:moveTo>
                  <a:pt x="298576" y="102869"/>
                </a:moveTo>
                <a:lnTo>
                  <a:pt x="268604" y="102869"/>
                </a:lnTo>
                <a:lnTo>
                  <a:pt x="274192" y="105409"/>
                </a:lnTo>
                <a:lnTo>
                  <a:pt x="276732" y="107949"/>
                </a:lnTo>
                <a:lnTo>
                  <a:pt x="278891" y="109219"/>
                </a:lnTo>
                <a:lnTo>
                  <a:pt x="281177" y="111759"/>
                </a:lnTo>
                <a:lnTo>
                  <a:pt x="283337" y="114299"/>
                </a:lnTo>
                <a:lnTo>
                  <a:pt x="285495" y="118109"/>
                </a:lnTo>
                <a:lnTo>
                  <a:pt x="287527" y="120649"/>
                </a:lnTo>
                <a:lnTo>
                  <a:pt x="289432" y="124459"/>
                </a:lnTo>
                <a:lnTo>
                  <a:pt x="290956" y="129539"/>
                </a:lnTo>
                <a:lnTo>
                  <a:pt x="292607" y="134619"/>
                </a:lnTo>
                <a:lnTo>
                  <a:pt x="293877" y="139699"/>
                </a:lnTo>
                <a:lnTo>
                  <a:pt x="295910" y="153669"/>
                </a:lnTo>
                <a:lnTo>
                  <a:pt x="296417" y="161289"/>
                </a:lnTo>
                <a:lnTo>
                  <a:pt x="296544" y="171449"/>
                </a:lnTo>
                <a:lnTo>
                  <a:pt x="297179" y="212089"/>
                </a:lnTo>
                <a:lnTo>
                  <a:pt x="297306" y="214629"/>
                </a:lnTo>
                <a:lnTo>
                  <a:pt x="297561" y="215899"/>
                </a:lnTo>
                <a:lnTo>
                  <a:pt x="297688" y="217169"/>
                </a:lnTo>
                <a:lnTo>
                  <a:pt x="297941" y="218439"/>
                </a:lnTo>
                <a:lnTo>
                  <a:pt x="298703" y="219709"/>
                </a:lnTo>
                <a:lnTo>
                  <a:pt x="299212" y="220979"/>
                </a:lnTo>
                <a:lnTo>
                  <a:pt x="299847" y="220979"/>
                </a:lnTo>
                <a:lnTo>
                  <a:pt x="300608" y="222249"/>
                </a:lnTo>
                <a:lnTo>
                  <a:pt x="301498" y="223519"/>
                </a:lnTo>
                <a:lnTo>
                  <a:pt x="303656" y="224789"/>
                </a:lnTo>
                <a:lnTo>
                  <a:pt x="304800" y="226059"/>
                </a:lnTo>
                <a:lnTo>
                  <a:pt x="305688" y="227329"/>
                </a:lnTo>
                <a:lnTo>
                  <a:pt x="311530" y="227329"/>
                </a:lnTo>
                <a:lnTo>
                  <a:pt x="312165" y="226059"/>
                </a:lnTo>
                <a:lnTo>
                  <a:pt x="312927" y="226059"/>
                </a:lnTo>
                <a:lnTo>
                  <a:pt x="336789" y="201929"/>
                </a:lnTo>
                <a:lnTo>
                  <a:pt x="313308" y="201929"/>
                </a:lnTo>
                <a:lnTo>
                  <a:pt x="312589" y="166369"/>
                </a:lnTo>
                <a:lnTo>
                  <a:pt x="312480" y="162559"/>
                </a:lnTo>
                <a:lnTo>
                  <a:pt x="308228" y="124459"/>
                </a:lnTo>
                <a:lnTo>
                  <a:pt x="302132" y="107949"/>
                </a:lnTo>
                <a:lnTo>
                  <a:pt x="298576" y="102869"/>
                </a:lnTo>
                <a:close/>
              </a:path>
              <a:path w="437514" h="457200">
                <a:moveTo>
                  <a:pt x="248412" y="200659"/>
                </a:moveTo>
                <a:lnTo>
                  <a:pt x="247776" y="200659"/>
                </a:lnTo>
                <a:lnTo>
                  <a:pt x="246761" y="201929"/>
                </a:lnTo>
                <a:lnTo>
                  <a:pt x="249808" y="201929"/>
                </a:lnTo>
                <a:lnTo>
                  <a:pt x="248412" y="200659"/>
                </a:lnTo>
                <a:close/>
              </a:path>
              <a:path w="437514" h="457200">
                <a:moveTo>
                  <a:pt x="362965" y="157479"/>
                </a:moveTo>
                <a:lnTo>
                  <a:pt x="357758" y="157479"/>
                </a:lnTo>
                <a:lnTo>
                  <a:pt x="313308" y="201929"/>
                </a:lnTo>
                <a:lnTo>
                  <a:pt x="336789" y="201929"/>
                </a:lnTo>
                <a:lnTo>
                  <a:pt x="369442" y="168909"/>
                </a:lnTo>
                <a:lnTo>
                  <a:pt x="369824" y="168909"/>
                </a:lnTo>
                <a:lnTo>
                  <a:pt x="370204" y="167639"/>
                </a:lnTo>
                <a:lnTo>
                  <a:pt x="370458" y="166369"/>
                </a:lnTo>
                <a:lnTo>
                  <a:pt x="368935" y="162559"/>
                </a:lnTo>
                <a:lnTo>
                  <a:pt x="368300" y="162559"/>
                </a:lnTo>
                <a:lnTo>
                  <a:pt x="367538" y="161289"/>
                </a:lnTo>
                <a:lnTo>
                  <a:pt x="366522" y="160019"/>
                </a:lnTo>
                <a:lnTo>
                  <a:pt x="365632" y="160019"/>
                </a:lnTo>
                <a:lnTo>
                  <a:pt x="364743" y="158749"/>
                </a:lnTo>
                <a:lnTo>
                  <a:pt x="362965" y="157479"/>
                </a:lnTo>
                <a:close/>
              </a:path>
              <a:path w="437514" h="457200">
                <a:moveTo>
                  <a:pt x="360679" y="156209"/>
                </a:moveTo>
                <a:lnTo>
                  <a:pt x="360044" y="156209"/>
                </a:lnTo>
                <a:lnTo>
                  <a:pt x="358775" y="157479"/>
                </a:lnTo>
                <a:lnTo>
                  <a:pt x="362203" y="157479"/>
                </a:lnTo>
                <a:lnTo>
                  <a:pt x="360679" y="156209"/>
                </a:lnTo>
                <a:close/>
              </a:path>
              <a:path w="437514" h="457200">
                <a:moveTo>
                  <a:pt x="269493" y="82549"/>
                </a:moveTo>
                <a:lnTo>
                  <a:pt x="259714" y="82549"/>
                </a:lnTo>
                <a:lnTo>
                  <a:pt x="254762" y="83819"/>
                </a:lnTo>
                <a:lnTo>
                  <a:pt x="249681" y="86359"/>
                </a:lnTo>
                <a:lnTo>
                  <a:pt x="244601" y="87629"/>
                </a:lnTo>
                <a:lnTo>
                  <a:pt x="239522" y="91439"/>
                </a:lnTo>
                <a:lnTo>
                  <a:pt x="234568" y="96519"/>
                </a:lnTo>
                <a:lnTo>
                  <a:pt x="231520" y="100329"/>
                </a:lnTo>
                <a:lnTo>
                  <a:pt x="228853" y="102869"/>
                </a:lnTo>
                <a:lnTo>
                  <a:pt x="226694" y="106679"/>
                </a:lnTo>
                <a:lnTo>
                  <a:pt x="224408" y="110489"/>
                </a:lnTo>
                <a:lnTo>
                  <a:pt x="222630" y="113029"/>
                </a:lnTo>
                <a:lnTo>
                  <a:pt x="219837" y="119379"/>
                </a:lnTo>
                <a:lnTo>
                  <a:pt x="218820" y="123189"/>
                </a:lnTo>
                <a:lnTo>
                  <a:pt x="217550" y="128269"/>
                </a:lnTo>
                <a:lnTo>
                  <a:pt x="217297" y="129539"/>
                </a:lnTo>
                <a:lnTo>
                  <a:pt x="217169" y="130809"/>
                </a:lnTo>
                <a:lnTo>
                  <a:pt x="217169" y="133349"/>
                </a:lnTo>
                <a:lnTo>
                  <a:pt x="217424" y="134619"/>
                </a:lnTo>
                <a:lnTo>
                  <a:pt x="217931" y="134619"/>
                </a:lnTo>
                <a:lnTo>
                  <a:pt x="218312" y="135889"/>
                </a:lnTo>
                <a:lnTo>
                  <a:pt x="218693" y="135889"/>
                </a:lnTo>
                <a:lnTo>
                  <a:pt x="219710" y="137159"/>
                </a:lnTo>
                <a:lnTo>
                  <a:pt x="220344" y="138429"/>
                </a:lnTo>
                <a:lnTo>
                  <a:pt x="221106" y="138429"/>
                </a:lnTo>
                <a:lnTo>
                  <a:pt x="222250" y="139699"/>
                </a:lnTo>
                <a:lnTo>
                  <a:pt x="223265" y="140969"/>
                </a:lnTo>
                <a:lnTo>
                  <a:pt x="225043" y="142239"/>
                </a:lnTo>
                <a:lnTo>
                  <a:pt x="225805" y="143509"/>
                </a:lnTo>
                <a:lnTo>
                  <a:pt x="229235" y="143509"/>
                </a:lnTo>
                <a:lnTo>
                  <a:pt x="230250" y="142239"/>
                </a:lnTo>
                <a:lnTo>
                  <a:pt x="230758" y="140969"/>
                </a:lnTo>
                <a:lnTo>
                  <a:pt x="231266" y="138429"/>
                </a:lnTo>
                <a:lnTo>
                  <a:pt x="231648" y="135889"/>
                </a:lnTo>
                <a:lnTo>
                  <a:pt x="234187" y="126999"/>
                </a:lnTo>
                <a:lnTo>
                  <a:pt x="235585" y="124459"/>
                </a:lnTo>
                <a:lnTo>
                  <a:pt x="237236" y="120649"/>
                </a:lnTo>
                <a:lnTo>
                  <a:pt x="239013" y="116839"/>
                </a:lnTo>
                <a:lnTo>
                  <a:pt x="241553" y="114299"/>
                </a:lnTo>
                <a:lnTo>
                  <a:pt x="247650" y="107949"/>
                </a:lnTo>
                <a:lnTo>
                  <a:pt x="250570" y="105409"/>
                </a:lnTo>
                <a:lnTo>
                  <a:pt x="253745" y="104139"/>
                </a:lnTo>
                <a:lnTo>
                  <a:pt x="256793" y="102869"/>
                </a:lnTo>
                <a:lnTo>
                  <a:pt x="298576" y="102869"/>
                </a:lnTo>
                <a:lnTo>
                  <a:pt x="296799" y="100329"/>
                </a:lnTo>
                <a:lnTo>
                  <a:pt x="293877" y="96519"/>
                </a:lnTo>
                <a:lnTo>
                  <a:pt x="290575" y="93979"/>
                </a:lnTo>
                <a:lnTo>
                  <a:pt x="287019" y="90169"/>
                </a:lnTo>
                <a:lnTo>
                  <a:pt x="282955" y="87629"/>
                </a:lnTo>
                <a:lnTo>
                  <a:pt x="274065" y="83819"/>
                </a:lnTo>
                <a:lnTo>
                  <a:pt x="269493" y="82549"/>
                </a:lnTo>
                <a:close/>
              </a:path>
              <a:path w="437514" h="457200">
                <a:moveTo>
                  <a:pt x="388238" y="140969"/>
                </a:moveTo>
                <a:lnTo>
                  <a:pt x="383413" y="140969"/>
                </a:lnTo>
                <a:lnTo>
                  <a:pt x="384555" y="142239"/>
                </a:lnTo>
                <a:lnTo>
                  <a:pt x="386714" y="142239"/>
                </a:lnTo>
                <a:lnTo>
                  <a:pt x="388238" y="140969"/>
                </a:lnTo>
                <a:close/>
              </a:path>
              <a:path w="437514" h="457200">
                <a:moveTo>
                  <a:pt x="430720" y="63499"/>
                </a:moveTo>
                <a:lnTo>
                  <a:pt x="398652" y="63499"/>
                </a:lnTo>
                <a:lnTo>
                  <a:pt x="402081" y="64769"/>
                </a:lnTo>
                <a:lnTo>
                  <a:pt x="405638" y="66039"/>
                </a:lnTo>
                <a:lnTo>
                  <a:pt x="408813" y="68579"/>
                </a:lnTo>
                <a:lnTo>
                  <a:pt x="419396" y="87629"/>
                </a:lnTo>
                <a:lnTo>
                  <a:pt x="419226" y="90169"/>
                </a:lnTo>
                <a:lnTo>
                  <a:pt x="419100" y="92709"/>
                </a:lnTo>
                <a:lnTo>
                  <a:pt x="404494" y="114299"/>
                </a:lnTo>
                <a:lnTo>
                  <a:pt x="400812" y="118109"/>
                </a:lnTo>
                <a:lnTo>
                  <a:pt x="396875" y="119379"/>
                </a:lnTo>
                <a:lnTo>
                  <a:pt x="393064" y="121919"/>
                </a:lnTo>
                <a:lnTo>
                  <a:pt x="389636" y="123189"/>
                </a:lnTo>
                <a:lnTo>
                  <a:pt x="386333" y="124459"/>
                </a:lnTo>
                <a:lnTo>
                  <a:pt x="383158" y="125729"/>
                </a:lnTo>
                <a:lnTo>
                  <a:pt x="380364" y="126999"/>
                </a:lnTo>
                <a:lnTo>
                  <a:pt x="378078" y="126999"/>
                </a:lnTo>
                <a:lnTo>
                  <a:pt x="375919" y="128269"/>
                </a:lnTo>
                <a:lnTo>
                  <a:pt x="374523" y="128269"/>
                </a:lnTo>
                <a:lnTo>
                  <a:pt x="374014" y="129539"/>
                </a:lnTo>
                <a:lnTo>
                  <a:pt x="373252" y="129539"/>
                </a:lnTo>
                <a:lnTo>
                  <a:pt x="373125" y="130809"/>
                </a:lnTo>
                <a:lnTo>
                  <a:pt x="373888" y="133349"/>
                </a:lnTo>
                <a:lnTo>
                  <a:pt x="374903" y="134619"/>
                </a:lnTo>
                <a:lnTo>
                  <a:pt x="376808" y="135889"/>
                </a:lnTo>
                <a:lnTo>
                  <a:pt x="377951" y="137159"/>
                </a:lnTo>
                <a:lnTo>
                  <a:pt x="379729" y="139699"/>
                </a:lnTo>
                <a:lnTo>
                  <a:pt x="380618" y="139699"/>
                </a:lnTo>
                <a:lnTo>
                  <a:pt x="381380" y="140969"/>
                </a:lnTo>
                <a:lnTo>
                  <a:pt x="390651" y="140969"/>
                </a:lnTo>
                <a:lnTo>
                  <a:pt x="392938" y="139699"/>
                </a:lnTo>
                <a:lnTo>
                  <a:pt x="395731" y="138429"/>
                </a:lnTo>
                <a:lnTo>
                  <a:pt x="401827" y="135889"/>
                </a:lnTo>
                <a:lnTo>
                  <a:pt x="405129" y="133349"/>
                </a:lnTo>
                <a:lnTo>
                  <a:pt x="412241" y="128269"/>
                </a:lnTo>
                <a:lnTo>
                  <a:pt x="415670" y="125729"/>
                </a:lnTo>
                <a:lnTo>
                  <a:pt x="419100" y="121919"/>
                </a:lnTo>
                <a:lnTo>
                  <a:pt x="424688" y="116839"/>
                </a:lnTo>
                <a:lnTo>
                  <a:pt x="429005" y="110489"/>
                </a:lnTo>
                <a:lnTo>
                  <a:pt x="435101" y="99059"/>
                </a:lnTo>
                <a:lnTo>
                  <a:pt x="436752" y="93979"/>
                </a:lnTo>
                <a:lnTo>
                  <a:pt x="437514" y="82549"/>
                </a:lnTo>
                <a:lnTo>
                  <a:pt x="436625" y="76199"/>
                </a:lnTo>
                <a:lnTo>
                  <a:pt x="434466" y="71119"/>
                </a:lnTo>
                <a:lnTo>
                  <a:pt x="432435" y="66039"/>
                </a:lnTo>
                <a:lnTo>
                  <a:pt x="430720" y="63499"/>
                </a:lnTo>
                <a:close/>
              </a:path>
              <a:path w="437514" h="457200">
                <a:moveTo>
                  <a:pt x="354711" y="88899"/>
                </a:moveTo>
                <a:lnTo>
                  <a:pt x="351916" y="88899"/>
                </a:lnTo>
                <a:lnTo>
                  <a:pt x="352678" y="90169"/>
                </a:lnTo>
                <a:lnTo>
                  <a:pt x="354075" y="90169"/>
                </a:lnTo>
                <a:lnTo>
                  <a:pt x="354711" y="88899"/>
                </a:lnTo>
                <a:close/>
              </a:path>
              <a:path w="437514" h="457200">
                <a:moveTo>
                  <a:pt x="377316" y="20319"/>
                </a:moveTo>
                <a:lnTo>
                  <a:pt x="345058" y="20319"/>
                </a:lnTo>
                <a:lnTo>
                  <a:pt x="350392" y="22859"/>
                </a:lnTo>
                <a:lnTo>
                  <a:pt x="352932" y="24129"/>
                </a:lnTo>
                <a:lnTo>
                  <a:pt x="355345" y="25399"/>
                </a:lnTo>
                <a:lnTo>
                  <a:pt x="357504" y="27939"/>
                </a:lnTo>
                <a:lnTo>
                  <a:pt x="360299" y="30479"/>
                </a:lnTo>
                <a:lnTo>
                  <a:pt x="362457" y="33019"/>
                </a:lnTo>
                <a:lnTo>
                  <a:pt x="363727" y="36829"/>
                </a:lnTo>
                <a:lnTo>
                  <a:pt x="365125" y="40639"/>
                </a:lnTo>
                <a:lnTo>
                  <a:pt x="365632" y="43179"/>
                </a:lnTo>
                <a:lnTo>
                  <a:pt x="365125" y="50799"/>
                </a:lnTo>
                <a:lnTo>
                  <a:pt x="364108" y="54609"/>
                </a:lnTo>
                <a:lnTo>
                  <a:pt x="360299" y="62229"/>
                </a:lnTo>
                <a:lnTo>
                  <a:pt x="357631" y="66039"/>
                </a:lnTo>
                <a:lnTo>
                  <a:pt x="354202" y="68579"/>
                </a:lnTo>
                <a:lnTo>
                  <a:pt x="344804" y="78739"/>
                </a:lnTo>
                <a:lnTo>
                  <a:pt x="344424" y="78739"/>
                </a:lnTo>
                <a:lnTo>
                  <a:pt x="344169" y="80009"/>
                </a:lnTo>
                <a:lnTo>
                  <a:pt x="344169" y="81279"/>
                </a:lnTo>
                <a:lnTo>
                  <a:pt x="344297" y="82549"/>
                </a:lnTo>
                <a:lnTo>
                  <a:pt x="344550" y="82549"/>
                </a:lnTo>
                <a:lnTo>
                  <a:pt x="345058" y="83819"/>
                </a:lnTo>
                <a:lnTo>
                  <a:pt x="345566" y="83819"/>
                </a:lnTo>
                <a:lnTo>
                  <a:pt x="346328" y="85089"/>
                </a:lnTo>
                <a:lnTo>
                  <a:pt x="348488" y="87629"/>
                </a:lnTo>
                <a:lnTo>
                  <a:pt x="349376" y="87629"/>
                </a:lnTo>
                <a:lnTo>
                  <a:pt x="351154" y="88899"/>
                </a:lnTo>
                <a:lnTo>
                  <a:pt x="356235" y="88899"/>
                </a:lnTo>
                <a:lnTo>
                  <a:pt x="370458" y="73659"/>
                </a:lnTo>
                <a:lnTo>
                  <a:pt x="378840" y="68579"/>
                </a:lnTo>
                <a:lnTo>
                  <a:pt x="382904" y="66039"/>
                </a:lnTo>
                <a:lnTo>
                  <a:pt x="386968" y="64769"/>
                </a:lnTo>
                <a:lnTo>
                  <a:pt x="390905" y="63499"/>
                </a:lnTo>
                <a:lnTo>
                  <a:pt x="430720" y="63499"/>
                </a:lnTo>
                <a:lnTo>
                  <a:pt x="429005" y="60959"/>
                </a:lnTo>
                <a:lnTo>
                  <a:pt x="424306" y="55879"/>
                </a:lnTo>
                <a:lnTo>
                  <a:pt x="375919" y="55879"/>
                </a:lnTo>
                <a:lnTo>
                  <a:pt x="378460" y="52069"/>
                </a:lnTo>
                <a:lnTo>
                  <a:pt x="380111" y="48259"/>
                </a:lnTo>
                <a:lnTo>
                  <a:pt x="381888" y="40639"/>
                </a:lnTo>
                <a:lnTo>
                  <a:pt x="382015" y="36829"/>
                </a:lnTo>
                <a:lnTo>
                  <a:pt x="381000" y="29209"/>
                </a:lnTo>
                <a:lnTo>
                  <a:pt x="379856" y="25399"/>
                </a:lnTo>
                <a:lnTo>
                  <a:pt x="377316" y="20319"/>
                </a:lnTo>
                <a:close/>
              </a:path>
              <a:path w="437514" h="457200">
                <a:moveTo>
                  <a:pt x="349503" y="0"/>
                </a:moveTo>
                <a:lnTo>
                  <a:pt x="340360" y="0"/>
                </a:lnTo>
                <a:lnTo>
                  <a:pt x="335661" y="1269"/>
                </a:lnTo>
                <a:lnTo>
                  <a:pt x="326008" y="6349"/>
                </a:lnTo>
                <a:lnTo>
                  <a:pt x="321310" y="10159"/>
                </a:lnTo>
                <a:lnTo>
                  <a:pt x="316611" y="15239"/>
                </a:lnTo>
                <a:lnTo>
                  <a:pt x="313181" y="17779"/>
                </a:lnTo>
                <a:lnTo>
                  <a:pt x="310388" y="21589"/>
                </a:lnTo>
                <a:lnTo>
                  <a:pt x="305815" y="29209"/>
                </a:lnTo>
                <a:lnTo>
                  <a:pt x="304038" y="31749"/>
                </a:lnTo>
                <a:lnTo>
                  <a:pt x="302640" y="35559"/>
                </a:lnTo>
                <a:lnTo>
                  <a:pt x="301370" y="38099"/>
                </a:lnTo>
                <a:lnTo>
                  <a:pt x="300354" y="40639"/>
                </a:lnTo>
                <a:lnTo>
                  <a:pt x="299847" y="43179"/>
                </a:lnTo>
                <a:lnTo>
                  <a:pt x="299212" y="45719"/>
                </a:lnTo>
                <a:lnTo>
                  <a:pt x="298957" y="48259"/>
                </a:lnTo>
                <a:lnTo>
                  <a:pt x="298957" y="49529"/>
                </a:lnTo>
                <a:lnTo>
                  <a:pt x="299085" y="50799"/>
                </a:lnTo>
                <a:lnTo>
                  <a:pt x="299338" y="52069"/>
                </a:lnTo>
                <a:lnTo>
                  <a:pt x="301625" y="55879"/>
                </a:lnTo>
                <a:lnTo>
                  <a:pt x="304291" y="58419"/>
                </a:lnTo>
                <a:lnTo>
                  <a:pt x="305307" y="59689"/>
                </a:lnTo>
                <a:lnTo>
                  <a:pt x="306831" y="60959"/>
                </a:lnTo>
                <a:lnTo>
                  <a:pt x="310388" y="60959"/>
                </a:lnTo>
                <a:lnTo>
                  <a:pt x="311276" y="59689"/>
                </a:lnTo>
                <a:lnTo>
                  <a:pt x="311785" y="58419"/>
                </a:lnTo>
                <a:lnTo>
                  <a:pt x="312547" y="53339"/>
                </a:lnTo>
                <a:lnTo>
                  <a:pt x="313181" y="50799"/>
                </a:lnTo>
                <a:lnTo>
                  <a:pt x="314198" y="48259"/>
                </a:lnTo>
                <a:lnTo>
                  <a:pt x="315087" y="45719"/>
                </a:lnTo>
                <a:lnTo>
                  <a:pt x="316483" y="41909"/>
                </a:lnTo>
                <a:lnTo>
                  <a:pt x="318007" y="38099"/>
                </a:lnTo>
                <a:lnTo>
                  <a:pt x="319658" y="35559"/>
                </a:lnTo>
                <a:lnTo>
                  <a:pt x="322072" y="31749"/>
                </a:lnTo>
                <a:lnTo>
                  <a:pt x="327913" y="25399"/>
                </a:lnTo>
                <a:lnTo>
                  <a:pt x="330707" y="24129"/>
                </a:lnTo>
                <a:lnTo>
                  <a:pt x="333628" y="22859"/>
                </a:lnTo>
                <a:lnTo>
                  <a:pt x="336676" y="21589"/>
                </a:lnTo>
                <a:lnTo>
                  <a:pt x="339470" y="20319"/>
                </a:lnTo>
                <a:lnTo>
                  <a:pt x="377316" y="20319"/>
                </a:lnTo>
                <a:lnTo>
                  <a:pt x="376047" y="17779"/>
                </a:lnTo>
                <a:lnTo>
                  <a:pt x="373379" y="13969"/>
                </a:lnTo>
                <a:lnTo>
                  <a:pt x="370204" y="11429"/>
                </a:lnTo>
                <a:lnTo>
                  <a:pt x="366522" y="7619"/>
                </a:lnTo>
                <a:lnTo>
                  <a:pt x="362457" y="5079"/>
                </a:lnTo>
                <a:lnTo>
                  <a:pt x="358266" y="2539"/>
                </a:lnTo>
                <a:lnTo>
                  <a:pt x="349503" y="0"/>
                </a:lnTo>
                <a:close/>
              </a:path>
              <a:path w="437514" h="457200">
                <a:moveTo>
                  <a:pt x="405383" y="45719"/>
                </a:moveTo>
                <a:lnTo>
                  <a:pt x="397001" y="45719"/>
                </a:lnTo>
                <a:lnTo>
                  <a:pt x="384048" y="49529"/>
                </a:lnTo>
                <a:lnTo>
                  <a:pt x="379983" y="52069"/>
                </a:lnTo>
                <a:lnTo>
                  <a:pt x="376047" y="55879"/>
                </a:lnTo>
                <a:lnTo>
                  <a:pt x="424306" y="55879"/>
                </a:lnTo>
                <a:lnTo>
                  <a:pt x="421131" y="52069"/>
                </a:lnTo>
                <a:lnTo>
                  <a:pt x="417449" y="50799"/>
                </a:lnTo>
                <a:lnTo>
                  <a:pt x="413512" y="48259"/>
                </a:lnTo>
                <a:lnTo>
                  <a:pt x="405383" y="457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5" name="object 23">
            <a:extLst>
              <a:ext uri="{FF2B5EF4-FFF2-40B4-BE49-F238E27FC236}">
                <a16:creationId xmlns:a16="http://schemas.microsoft.com/office/drawing/2014/main" id="{1726663D-2BA4-4201-9852-E7FED685EC4B}"/>
              </a:ext>
            </a:extLst>
          </p:cNvPr>
          <p:cNvSpPr>
            <a:spLocks/>
          </p:cNvSpPr>
          <p:nvPr/>
        </p:nvSpPr>
        <p:spPr bwMode="auto">
          <a:xfrm>
            <a:off x="5221288" y="5491163"/>
            <a:ext cx="536575" cy="536575"/>
          </a:xfrm>
          <a:custGeom>
            <a:avLst/>
            <a:gdLst>
              <a:gd name="T0" fmla="*/ 1523 w 536575"/>
              <a:gd name="T1" fmla="*/ 437470 h 535939"/>
              <a:gd name="T2" fmla="*/ 103123 w 536575"/>
              <a:gd name="T3" fmla="*/ 541691 h 535939"/>
              <a:gd name="T4" fmla="*/ 111632 w 536575"/>
              <a:gd name="T5" fmla="*/ 531397 h 535939"/>
              <a:gd name="T6" fmla="*/ 25653 w 536575"/>
              <a:gd name="T7" fmla="*/ 442617 h 535939"/>
              <a:gd name="T8" fmla="*/ 49656 w 536575"/>
              <a:gd name="T9" fmla="*/ 451624 h 535939"/>
              <a:gd name="T10" fmla="*/ 164845 w 536575"/>
              <a:gd name="T11" fmla="*/ 478644 h 535939"/>
              <a:gd name="T12" fmla="*/ 172719 w 536575"/>
              <a:gd name="T13" fmla="*/ 463203 h 535939"/>
              <a:gd name="T14" fmla="*/ 76326 w 536575"/>
              <a:gd name="T15" fmla="*/ 365418 h 535939"/>
              <a:gd name="T16" fmla="*/ 62483 w 536575"/>
              <a:gd name="T17" fmla="*/ 376997 h 535939"/>
              <a:gd name="T18" fmla="*/ 144779 w 536575"/>
              <a:gd name="T19" fmla="*/ 461918 h 535939"/>
              <a:gd name="T20" fmla="*/ 141604 w 536575"/>
              <a:gd name="T21" fmla="*/ 356407 h 535939"/>
              <a:gd name="T22" fmla="*/ 166496 w 536575"/>
              <a:gd name="T23" fmla="*/ 414309 h 535939"/>
              <a:gd name="T24" fmla="*/ 227837 w 536575"/>
              <a:gd name="T25" fmla="*/ 418170 h 535939"/>
              <a:gd name="T26" fmla="*/ 169163 w 536575"/>
              <a:gd name="T27" fmla="*/ 389863 h 535939"/>
              <a:gd name="T28" fmla="*/ 21208 w 536575"/>
              <a:gd name="T29" fmla="*/ 423317 h 535939"/>
              <a:gd name="T30" fmla="*/ 205612 w 536575"/>
              <a:gd name="T31" fmla="*/ 339683 h 535939"/>
              <a:gd name="T32" fmla="*/ 234924 w 536575"/>
              <a:gd name="T33" fmla="*/ 410450 h 535939"/>
              <a:gd name="T34" fmla="*/ 235965 w 536575"/>
              <a:gd name="T35" fmla="*/ 340969 h 535939"/>
              <a:gd name="T36" fmla="*/ 209041 w 536575"/>
              <a:gd name="T37" fmla="*/ 280496 h 535939"/>
              <a:gd name="T38" fmla="*/ 205104 w 536575"/>
              <a:gd name="T39" fmla="*/ 289503 h 535939"/>
              <a:gd name="T40" fmla="*/ 304418 w 536575"/>
              <a:gd name="T41" fmla="*/ 335823 h 535939"/>
              <a:gd name="T42" fmla="*/ 316229 w 536575"/>
              <a:gd name="T43" fmla="*/ 325529 h 535939"/>
              <a:gd name="T44" fmla="*/ 317101 w 536575"/>
              <a:gd name="T45" fmla="*/ 315236 h 535939"/>
              <a:gd name="T46" fmla="*/ 260857 w 536575"/>
              <a:gd name="T47" fmla="*/ 229029 h 535939"/>
              <a:gd name="T48" fmla="*/ 298322 w 536575"/>
              <a:gd name="T49" fmla="*/ 313949 h 535939"/>
              <a:gd name="T50" fmla="*/ 319277 w 536575"/>
              <a:gd name="T51" fmla="*/ 249615 h 535939"/>
              <a:gd name="T52" fmla="*/ 310768 w 536575"/>
              <a:gd name="T53" fmla="*/ 241895 h 535939"/>
              <a:gd name="T54" fmla="*/ 356742 w 536575"/>
              <a:gd name="T55" fmla="*/ 213588 h 535939"/>
              <a:gd name="T56" fmla="*/ 404494 w 536575"/>
              <a:gd name="T57" fmla="*/ 229029 h 535939"/>
              <a:gd name="T58" fmla="*/ 377697 w 536575"/>
              <a:gd name="T59" fmla="*/ 110655 h 535939"/>
              <a:gd name="T60" fmla="*/ 396366 w 536575"/>
              <a:gd name="T61" fmla="*/ 218735 h 535939"/>
              <a:gd name="T62" fmla="*/ 400303 w 536575"/>
              <a:gd name="T63" fmla="*/ 226455 h 535939"/>
              <a:gd name="T64" fmla="*/ 400938 w 536575"/>
              <a:gd name="T65" fmla="*/ 109367 h 535939"/>
              <a:gd name="T66" fmla="*/ 269493 w 536575"/>
              <a:gd name="T67" fmla="*/ 220022 h 535939"/>
              <a:gd name="T68" fmla="*/ 347217 w 536575"/>
              <a:gd name="T69" fmla="*/ 203295 h 535939"/>
              <a:gd name="T70" fmla="*/ 469138 w 536575"/>
              <a:gd name="T71" fmla="*/ 169841 h 535939"/>
              <a:gd name="T72" fmla="*/ 462660 w 536575"/>
              <a:gd name="T73" fmla="*/ 159548 h 535939"/>
              <a:gd name="T74" fmla="*/ 348488 w 536575"/>
              <a:gd name="T75" fmla="*/ 86207 h 535939"/>
              <a:gd name="T76" fmla="*/ 315975 w 536575"/>
              <a:gd name="T77" fmla="*/ 133814 h 535939"/>
              <a:gd name="T78" fmla="*/ 323850 w 536575"/>
              <a:gd name="T79" fmla="*/ 144108 h 535939"/>
              <a:gd name="T80" fmla="*/ 332993 w 536575"/>
              <a:gd name="T81" fmla="*/ 128668 h 535939"/>
              <a:gd name="T82" fmla="*/ 355600 w 536575"/>
              <a:gd name="T83" fmla="*/ 104221 h 535939"/>
              <a:gd name="T84" fmla="*/ 529526 w 536575"/>
              <a:gd name="T85" fmla="*/ 64334 h 535939"/>
              <a:gd name="T86" fmla="*/ 517778 w 536575"/>
              <a:gd name="T87" fmla="*/ 83634 h 535939"/>
              <a:gd name="T88" fmla="*/ 503300 w 536575"/>
              <a:gd name="T89" fmla="*/ 115801 h 535939"/>
              <a:gd name="T90" fmla="*/ 477012 w 536575"/>
              <a:gd name="T91" fmla="*/ 128668 h 535939"/>
              <a:gd name="T92" fmla="*/ 476757 w 536575"/>
              <a:gd name="T93" fmla="*/ 138962 h 535939"/>
              <a:gd name="T94" fmla="*/ 500633 w 536575"/>
              <a:gd name="T95" fmla="*/ 137674 h 535939"/>
              <a:gd name="T96" fmla="*/ 535558 w 536575"/>
              <a:gd name="T97" fmla="*/ 93927 h 535939"/>
              <a:gd name="T98" fmla="*/ 449198 w 536575"/>
              <a:gd name="T99" fmla="*/ 23157 h 535939"/>
              <a:gd name="T100" fmla="*/ 464438 w 536575"/>
              <a:gd name="T101" fmla="*/ 43747 h 535939"/>
              <a:gd name="T102" fmla="*/ 443610 w 536575"/>
              <a:gd name="T103" fmla="*/ 79774 h 535939"/>
              <a:gd name="T104" fmla="*/ 446150 w 536575"/>
              <a:gd name="T105" fmla="*/ 87494 h 535939"/>
              <a:gd name="T106" fmla="*/ 529526 w 536575"/>
              <a:gd name="T107" fmla="*/ 64334 h 535939"/>
              <a:gd name="T108" fmla="*/ 478663 w 536575"/>
              <a:gd name="T109" fmla="*/ 25730 h 535939"/>
              <a:gd name="T110" fmla="*/ 411988 w 536575"/>
              <a:gd name="T111" fmla="*/ 18011 h 535939"/>
              <a:gd name="T112" fmla="*/ 398017 w 536575"/>
              <a:gd name="T113" fmla="*/ 46321 h 535939"/>
              <a:gd name="T114" fmla="*/ 401954 w 536575"/>
              <a:gd name="T115" fmla="*/ 57900 h 535939"/>
              <a:gd name="T116" fmla="*/ 411352 w 536575"/>
              <a:gd name="T117" fmla="*/ 54041 h 535939"/>
              <a:gd name="T118" fmla="*/ 429513 w 536575"/>
              <a:gd name="T119" fmla="*/ 24449 h 535939"/>
              <a:gd name="T120" fmla="*/ 465327 w 536575"/>
              <a:gd name="T121" fmla="*/ 7719 h 535939"/>
              <a:gd name="T122" fmla="*/ 474852 w 536575"/>
              <a:gd name="T123" fmla="*/ 56614 h 5359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36575" h="535939">
                <a:moveTo>
                  <a:pt x="27050" y="419100"/>
                </a:moveTo>
                <a:lnTo>
                  <a:pt x="15239" y="419100"/>
                </a:lnTo>
                <a:lnTo>
                  <a:pt x="13969" y="420370"/>
                </a:lnTo>
                <a:lnTo>
                  <a:pt x="12572" y="420370"/>
                </a:lnTo>
                <a:lnTo>
                  <a:pt x="11175" y="421640"/>
                </a:lnTo>
                <a:lnTo>
                  <a:pt x="9651" y="422910"/>
                </a:lnTo>
                <a:lnTo>
                  <a:pt x="2920" y="430530"/>
                </a:lnTo>
                <a:lnTo>
                  <a:pt x="1523" y="431800"/>
                </a:lnTo>
                <a:lnTo>
                  <a:pt x="634" y="433070"/>
                </a:lnTo>
                <a:lnTo>
                  <a:pt x="380" y="435610"/>
                </a:lnTo>
                <a:lnTo>
                  <a:pt x="0" y="436880"/>
                </a:lnTo>
                <a:lnTo>
                  <a:pt x="888" y="439420"/>
                </a:lnTo>
                <a:lnTo>
                  <a:pt x="3047" y="441960"/>
                </a:lnTo>
                <a:lnTo>
                  <a:pt x="97662" y="535940"/>
                </a:lnTo>
                <a:lnTo>
                  <a:pt x="102107" y="535940"/>
                </a:lnTo>
                <a:lnTo>
                  <a:pt x="103123" y="534670"/>
                </a:lnTo>
                <a:lnTo>
                  <a:pt x="105282" y="533400"/>
                </a:lnTo>
                <a:lnTo>
                  <a:pt x="106552" y="532130"/>
                </a:lnTo>
                <a:lnTo>
                  <a:pt x="107950" y="530860"/>
                </a:lnTo>
                <a:lnTo>
                  <a:pt x="108965" y="529590"/>
                </a:lnTo>
                <a:lnTo>
                  <a:pt x="109600" y="528320"/>
                </a:lnTo>
                <a:lnTo>
                  <a:pt x="110362" y="527050"/>
                </a:lnTo>
                <a:lnTo>
                  <a:pt x="110870" y="525780"/>
                </a:lnTo>
                <a:lnTo>
                  <a:pt x="111632" y="524510"/>
                </a:lnTo>
                <a:lnTo>
                  <a:pt x="111505" y="523240"/>
                </a:lnTo>
                <a:lnTo>
                  <a:pt x="111251" y="523240"/>
                </a:lnTo>
                <a:lnTo>
                  <a:pt x="49275" y="461010"/>
                </a:lnTo>
                <a:lnTo>
                  <a:pt x="41401" y="453390"/>
                </a:lnTo>
                <a:lnTo>
                  <a:pt x="37337" y="448310"/>
                </a:lnTo>
                <a:lnTo>
                  <a:pt x="29463" y="440690"/>
                </a:lnTo>
                <a:lnTo>
                  <a:pt x="25526" y="438150"/>
                </a:lnTo>
                <a:lnTo>
                  <a:pt x="25653" y="436880"/>
                </a:lnTo>
                <a:lnTo>
                  <a:pt x="85724" y="436880"/>
                </a:lnTo>
                <a:lnTo>
                  <a:pt x="27050" y="419100"/>
                </a:lnTo>
                <a:close/>
              </a:path>
              <a:path w="536575" h="535939">
                <a:moveTo>
                  <a:pt x="85724" y="436880"/>
                </a:moveTo>
                <a:lnTo>
                  <a:pt x="25653" y="436880"/>
                </a:lnTo>
                <a:lnTo>
                  <a:pt x="30225" y="439420"/>
                </a:lnTo>
                <a:lnTo>
                  <a:pt x="34925" y="440690"/>
                </a:lnTo>
                <a:lnTo>
                  <a:pt x="44830" y="444500"/>
                </a:lnTo>
                <a:lnTo>
                  <a:pt x="49656" y="445770"/>
                </a:lnTo>
                <a:lnTo>
                  <a:pt x="143509" y="473710"/>
                </a:lnTo>
                <a:lnTo>
                  <a:pt x="146684" y="474980"/>
                </a:lnTo>
                <a:lnTo>
                  <a:pt x="149351" y="474980"/>
                </a:lnTo>
                <a:lnTo>
                  <a:pt x="153923" y="476250"/>
                </a:lnTo>
                <a:lnTo>
                  <a:pt x="159257" y="476250"/>
                </a:lnTo>
                <a:lnTo>
                  <a:pt x="160781" y="474980"/>
                </a:lnTo>
                <a:lnTo>
                  <a:pt x="163575" y="473710"/>
                </a:lnTo>
                <a:lnTo>
                  <a:pt x="164845" y="472440"/>
                </a:lnTo>
                <a:lnTo>
                  <a:pt x="166369" y="471170"/>
                </a:lnTo>
                <a:lnTo>
                  <a:pt x="170814" y="467360"/>
                </a:lnTo>
                <a:lnTo>
                  <a:pt x="171576" y="466090"/>
                </a:lnTo>
                <a:lnTo>
                  <a:pt x="172084" y="464820"/>
                </a:lnTo>
                <a:lnTo>
                  <a:pt x="173100" y="463550"/>
                </a:lnTo>
                <a:lnTo>
                  <a:pt x="173354" y="462280"/>
                </a:lnTo>
                <a:lnTo>
                  <a:pt x="173481" y="459740"/>
                </a:lnTo>
                <a:lnTo>
                  <a:pt x="172719" y="457200"/>
                </a:lnTo>
                <a:lnTo>
                  <a:pt x="171957" y="455930"/>
                </a:lnTo>
                <a:lnTo>
                  <a:pt x="144652" y="455930"/>
                </a:lnTo>
                <a:lnTo>
                  <a:pt x="129920" y="450850"/>
                </a:lnTo>
                <a:lnTo>
                  <a:pt x="114680" y="445770"/>
                </a:lnTo>
                <a:lnTo>
                  <a:pt x="110616" y="444500"/>
                </a:lnTo>
                <a:lnTo>
                  <a:pt x="106679" y="443230"/>
                </a:lnTo>
                <a:lnTo>
                  <a:pt x="85724" y="436880"/>
                </a:lnTo>
                <a:close/>
              </a:path>
              <a:path w="536575" h="535939">
                <a:moveTo>
                  <a:pt x="76326" y="360680"/>
                </a:moveTo>
                <a:lnTo>
                  <a:pt x="71754" y="360680"/>
                </a:lnTo>
                <a:lnTo>
                  <a:pt x="70865" y="361950"/>
                </a:lnTo>
                <a:lnTo>
                  <a:pt x="69850" y="363220"/>
                </a:lnTo>
                <a:lnTo>
                  <a:pt x="68706" y="363220"/>
                </a:lnTo>
                <a:lnTo>
                  <a:pt x="66166" y="365760"/>
                </a:lnTo>
                <a:lnTo>
                  <a:pt x="65023" y="367030"/>
                </a:lnTo>
                <a:lnTo>
                  <a:pt x="63500" y="369570"/>
                </a:lnTo>
                <a:lnTo>
                  <a:pt x="62483" y="372110"/>
                </a:lnTo>
                <a:lnTo>
                  <a:pt x="62483" y="373380"/>
                </a:lnTo>
                <a:lnTo>
                  <a:pt x="62737" y="374650"/>
                </a:lnTo>
                <a:lnTo>
                  <a:pt x="118490" y="429260"/>
                </a:lnTo>
                <a:lnTo>
                  <a:pt x="127000" y="438150"/>
                </a:lnTo>
                <a:lnTo>
                  <a:pt x="131571" y="443230"/>
                </a:lnTo>
                <a:lnTo>
                  <a:pt x="136016" y="447040"/>
                </a:lnTo>
                <a:lnTo>
                  <a:pt x="140462" y="452120"/>
                </a:lnTo>
                <a:lnTo>
                  <a:pt x="144779" y="455930"/>
                </a:lnTo>
                <a:lnTo>
                  <a:pt x="171957" y="455930"/>
                </a:lnTo>
                <a:lnTo>
                  <a:pt x="170941" y="454660"/>
                </a:lnTo>
                <a:lnTo>
                  <a:pt x="76326" y="360680"/>
                </a:lnTo>
                <a:close/>
              </a:path>
              <a:path w="536575" h="535939">
                <a:moveTo>
                  <a:pt x="199643" y="311150"/>
                </a:moveTo>
                <a:lnTo>
                  <a:pt x="180975" y="311150"/>
                </a:lnTo>
                <a:lnTo>
                  <a:pt x="175005" y="314960"/>
                </a:lnTo>
                <a:lnTo>
                  <a:pt x="168909" y="317500"/>
                </a:lnTo>
                <a:lnTo>
                  <a:pt x="141604" y="351790"/>
                </a:lnTo>
                <a:lnTo>
                  <a:pt x="140462" y="359410"/>
                </a:lnTo>
                <a:lnTo>
                  <a:pt x="141477" y="372110"/>
                </a:lnTo>
                <a:lnTo>
                  <a:pt x="143382" y="378460"/>
                </a:lnTo>
                <a:lnTo>
                  <a:pt x="146812" y="384810"/>
                </a:lnTo>
                <a:lnTo>
                  <a:pt x="150113" y="391160"/>
                </a:lnTo>
                <a:lnTo>
                  <a:pt x="154812" y="397510"/>
                </a:lnTo>
                <a:lnTo>
                  <a:pt x="160527" y="402590"/>
                </a:lnTo>
                <a:lnTo>
                  <a:pt x="166496" y="408940"/>
                </a:lnTo>
                <a:lnTo>
                  <a:pt x="172592" y="414020"/>
                </a:lnTo>
                <a:lnTo>
                  <a:pt x="178815" y="416560"/>
                </a:lnTo>
                <a:lnTo>
                  <a:pt x="184912" y="420370"/>
                </a:lnTo>
                <a:lnTo>
                  <a:pt x="191134" y="421640"/>
                </a:lnTo>
                <a:lnTo>
                  <a:pt x="203580" y="422910"/>
                </a:lnTo>
                <a:lnTo>
                  <a:pt x="209676" y="421640"/>
                </a:lnTo>
                <a:lnTo>
                  <a:pt x="221868" y="416560"/>
                </a:lnTo>
                <a:lnTo>
                  <a:pt x="227837" y="412750"/>
                </a:lnTo>
                <a:lnTo>
                  <a:pt x="234924" y="405130"/>
                </a:lnTo>
                <a:lnTo>
                  <a:pt x="201929" y="405130"/>
                </a:lnTo>
                <a:lnTo>
                  <a:pt x="189356" y="401320"/>
                </a:lnTo>
                <a:lnTo>
                  <a:pt x="185165" y="398780"/>
                </a:lnTo>
                <a:lnTo>
                  <a:pt x="181101" y="396240"/>
                </a:lnTo>
                <a:lnTo>
                  <a:pt x="177037" y="392430"/>
                </a:lnTo>
                <a:lnTo>
                  <a:pt x="173227" y="388620"/>
                </a:lnTo>
                <a:lnTo>
                  <a:pt x="169163" y="384810"/>
                </a:lnTo>
                <a:lnTo>
                  <a:pt x="157733" y="359410"/>
                </a:lnTo>
                <a:lnTo>
                  <a:pt x="158114" y="354330"/>
                </a:lnTo>
                <a:lnTo>
                  <a:pt x="184530" y="328930"/>
                </a:lnTo>
                <a:lnTo>
                  <a:pt x="228631" y="328930"/>
                </a:lnTo>
                <a:lnTo>
                  <a:pt x="218185" y="320040"/>
                </a:lnTo>
                <a:lnTo>
                  <a:pt x="205739" y="313690"/>
                </a:lnTo>
                <a:lnTo>
                  <a:pt x="199643" y="311150"/>
                </a:lnTo>
                <a:close/>
              </a:path>
              <a:path w="536575" h="535939">
                <a:moveTo>
                  <a:pt x="21208" y="417830"/>
                </a:moveTo>
                <a:lnTo>
                  <a:pt x="19557" y="417830"/>
                </a:lnTo>
                <a:lnTo>
                  <a:pt x="16637" y="419100"/>
                </a:lnTo>
                <a:lnTo>
                  <a:pt x="24891" y="419100"/>
                </a:lnTo>
                <a:lnTo>
                  <a:pt x="21208" y="417830"/>
                </a:lnTo>
                <a:close/>
              </a:path>
              <a:path w="536575" h="535939">
                <a:moveTo>
                  <a:pt x="228631" y="328930"/>
                </a:moveTo>
                <a:lnTo>
                  <a:pt x="188848" y="328930"/>
                </a:lnTo>
                <a:lnTo>
                  <a:pt x="197230" y="330200"/>
                </a:lnTo>
                <a:lnTo>
                  <a:pt x="205612" y="335280"/>
                </a:lnTo>
                <a:lnTo>
                  <a:pt x="209676" y="337820"/>
                </a:lnTo>
                <a:lnTo>
                  <a:pt x="213740" y="341630"/>
                </a:lnTo>
                <a:lnTo>
                  <a:pt x="217550" y="345440"/>
                </a:lnTo>
                <a:lnTo>
                  <a:pt x="221614" y="349250"/>
                </a:lnTo>
                <a:lnTo>
                  <a:pt x="233044" y="374650"/>
                </a:lnTo>
                <a:lnTo>
                  <a:pt x="232663" y="378460"/>
                </a:lnTo>
                <a:lnTo>
                  <a:pt x="206247" y="405130"/>
                </a:lnTo>
                <a:lnTo>
                  <a:pt x="234924" y="405130"/>
                </a:lnTo>
                <a:lnTo>
                  <a:pt x="239648" y="400050"/>
                </a:lnTo>
                <a:lnTo>
                  <a:pt x="243966" y="393700"/>
                </a:lnTo>
                <a:lnTo>
                  <a:pt x="249046" y="381000"/>
                </a:lnTo>
                <a:lnTo>
                  <a:pt x="250062" y="374650"/>
                </a:lnTo>
                <a:lnTo>
                  <a:pt x="249046" y="361950"/>
                </a:lnTo>
                <a:lnTo>
                  <a:pt x="247141" y="355600"/>
                </a:lnTo>
                <a:lnTo>
                  <a:pt x="240537" y="342900"/>
                </a:lnTo>
                <a:lnTo>
                  <a:pt x="235965" y="336550"/>
                </a:lnTo>
                <a:lnTo>
                  <a:pt x="230123" y="330200"/>
                </a:lnTo>
                <a:lnTo>
                  <a:pt x="228631" y="328930"/>
                </a:lnTo>
                <a:close/>
              </a:path>
              <a:path w="536575" h="535939">
                <a:moveTo>
                  <a:pt x="219201" y="271780"/>
                </a:moveTo>
                <a:lnTo>
                  <a:pt x="214629" y="271780"/>
                </a:lnTo>
                <a:lnTo>
                  <a:pt x="213867" y="273050"/>
                </a:lnTo>
                <a:lnTo>
                  <a:pt x="211835" y="274320"/>
                </a:lnTo>
                <a:lnTo>
                  <a:pt x="210565" y="275590"/>
                </a:lnTo>
                <a:lnTo>
                  <a:pt x="209041" y="276860"/>
                </a:lnTo>
                <a:lnTo>
                  <a:pt x="207898" y="278130"/>
                </a:lnTo>
                <a:lnTo>
                  <a:pt x="206882" y="279400"/>
                </a:lnTo>
                <a:lnTo>
                  <a:pt x="205358" y="280670"/>
                </a:lnTo>
                <a:lnTo>
                  <a:pt x="204723" y="281940"/>
                </a:lnTo>
                <a:lnTo>
                  <a:pt x="204215" y="283210"/>
                </a:lnTo>
                <a:lnTo>
                  <a:pt x="204215" y="284480"/>
                </a:lnTo>
                <a:lnTo>
                  <a:pt x="204469" y="285750"/>
                </a:lnTo>
                <a:lnTo>
                  <a:pt x="205104" y="285750"/>
                </a:lnTo>
                <a:lnTo>
                  <a:pt x="205866" y="287020"/>
                </a:lnTo>
                <a:lnTo>
                  <a:pt x="206247" y="287020"/>
                </a:lnTo>
                <a:lnTo>
                  <a:pt x="207517" y="288290"/>
                </a:lnTo>
                <a:lnTo>
                  <a:pt x="208152" y="288290"/>
                </a:lnTo>
                <a:lnTo>
                  <a:pt x="300735" y="331470"/>
                </a:lnTo>
                <a:lnTo>
                  <a:pt x="301370" y="332740"/>
                </a:lnTo>
                <a:lnTo>
                  <a:pt x="303656" y="332740"/>
                </a:lnTo>
                <a:lnTo>
                  <a:pt x="304418" y="331470"/>
                </a:lnTo>
                <a:lnTo>
                  <a:pt x="306196" y="331470"/>
                </a:lnTo>
                <a:lnTo>
                  <a:pt x="307213" y="330200"/>
                </a:lnTo>
                <a:lnTo>
                  <a:pt x="309498" y="328930"/>
                </a:lnTo>
                <a:lnTo>
                  <a:pt x="310895" y="327660"/>
                </a:lnTo>
                <a:lnTo>
                  <a:pt x="312419" y="325120"/>
                </a:lnTo>
                <a:lnTo>
                  <a:pt x="314070" y="323850"/>
                </a:lnTo>
                <a:lnTo>
                  <a:pt x="315340" y="322580"/>
                </a:lnTo>
                <a:lnTo>
                  <a:pt x="316229" y="321310"/>
                </a:lnTo>
                <a:lnTo>
                  <a:pt x="317245" y="320040"/>
                </a:lnTo>
                <a:lnTo>
                  <a:pt x="318007" y="320040"/>
                </a:lnTo>
                <a:lnTo>
                  <a:pt x="318388" y="318770"/>
                </a:lnTo>
                <a:lnTo>
                  <a:pt x="318896" y="317500"/>
                </a:lnTo>
                <a:lnTo>
                  <a:pt x="319150" y="317500"/>
                </a:lnTo>
                <a:lnTo>
                  <a:pt x="319150" y="314960"/>
                </a:lnTo>
                <a:lnTo>
                  <a:pt x="318896" y="314960"/>
                </a:lnTo>
                <a:lnTo>
                  <a:pt x="317101" y="311150"/>
                </a:lnTo>
                <a:lnTo>
                  <a:pt x="299084" y="311150"/>
                </a:lnTo>
                <a:lnTo>
                  <a:pt x="219201" y="271780"/>
                </a:lnTo>
                <a:close/>
              </a:path>
              <a:path w="536575" h="535939">
                <a:moveTo>
                  <a:pt x="273812" y="219710"/>
                </a:moveTo>
                <a:lnTo>
                  <a:pt x="266445" y="219710"/>
                </a:lnTo>
                <a:lnTo>
                  <a:pt x="264159" y="222250"/>
                </a:lnTo>
                <a:lnTo>
                  <a:pt x="262763" y="223520"/>
                </a:lnTo>
                <a:lnTo>
                  <a:pt x="261746" y="224790"/>
                </a:lnTo>
                <a:lnTo>
                  <a:pt x="260857" y="226060"/>
                </a:lnTo>
                <a:lnTo>
                  <a:pt x="260095" y="226060"/>
                </a:lnTo>
                <a:lnTo>
                  <a:pt x="259587" y="227330"/>
                </a:lnTo>
                <a:lnTo>
                  <a:pt x="259333" y="228600"/>
                </a:lnTo>
                <a:lnTo>
                  <a:pt x="258952" y="228600"/>
                </a:lnTo>
                <a:lnTo>
                  <a:pt x="258952" y="231140"/>
                </a:lnTo>
                <a:lnTo>
                  <a:pt x="259206" y="231140"/>
                </a:lnTo>
                <a:lnTo>
                  <a:pt x="259587" y="232410"/>
                </a:lnTo>
                <a:lnTo>
                  <a:pt x="298322" y="309880"/>
                </a:lnTo>
                <a:lnTo>
                  <a:pt x="299084" y="311150"/>
                </a:lnTo>
                <a:lnTo>
                  <a:pt x="317101" y="311150"/>
                </a:lnTo>
                <a:lnTo>
                  <a:pt x="275208" y="222250"/>
                </a:lnTo>
                <a:lnTo>
                  <a:pt x="274700" y="220980"/>
                </a:lnTo>
                <a:lnTo>
                  <a:pt x="274319" y="220980"/>
                </a:lnTo>
                <a:lnTo>
                  <a:pt x="273812" y="219710"/>
                </a:lnTo>
                <a:close/>
              </a:path>
              <a:path w="536575" h="535939">
                <a:moveTo>
                  <a:pt x="321690" y="246380"/>
                </a:moveTo>
                <a:lnTo>
                  <a:pt x="319277" y="246380"/>
                </a:lnTo>
                <a:lnTo>
                  <a:pt x="320547" y="247650"/>
                </a:lnTo>
                <a:lnTo>
                  <a:pt x="321690" y="246380"/>
                </a:lnTo>
                <a:close/>
              </a:path>
              <a:path w="536575" h="535939">
                <a:moveTo>
                  <a:pt x="350138" y="201930"/>
                </a:moveTo>
                <a:lnTo>
                  <a:pt x="344804" y="201930"/>
                </a:lnTo>
                <a:lnTo>
                  <a:pt x="311784" y="234950"/>
                </a:lnTo>
                <a:lnTo>
                  <a:pt x="310768" y="236220"/>
                </a:lnTo>
                <a:lnTo>
                  <a:pt x="310514" y="237490"/>
                </a:lnTo>
                <a:lnTo>
                  <a:pt x="310768" y="238760"/>
                </a:lnTo>
                <a:lnTo>
                  <a:pt x="311150" y="240030"/>
                </a:lnTo>
                <a:lnTo>
                  <a:pt x="312292" y="241300"/>
                </a:lnTo>
                <a:lnTo>
                  <a:pt x="314325" y="242570"/>
                </a:lnTo>
                <a:lnTo>
                  <a:pt x="316229" y="245110"/>
                </a:lnTo>
                <a:lnTo>
                  <a:pt x="317880" y="246380"/>
                </a:lnTo>
                <a:lnTo>
                  <a:pt x="322579" y="246380"/>
                </a:lnTo>
                <a:lnTo>
                  <a:pt x="356488" y="212090"/>
                </a:lnTo>
                <a:lnTo>
                  <a:pt x="356742" y="210820"/>
                </a:lnTo>
                <a:lnTo>
                  <a:pt x="356488" y="209550"/>
                </a:lnTo>
                <a:lnTo>
                  <a:pt x="356107" y="208280"/>
                </a:lnTo>
                <a:lnTo>
                  <a:pt x="354964" y="207010"/>
                </a:lnTo>
                <a:lnTo>
                  <a:pt x="351916" y="203200"/>
                </a:lnTo>
                <a:lnTo>
                  <a:pt x="351027" y="203200"/>
                </a:lnTo>
                <a:lnTo>
                  <a:pt x="350138" y="201930"/>
                </a:lnTo>
                <a:close/>
              </a:path>
              <a:path w="536575" h="535939">
                <a:moveTo>
                  <a:pt x="411098" y="226060"/>
                </a:moveTo>
                <a:lnTo>
                  <a:pt x="404494" y="226060"/>
                </a:lnTo>
                <a:lnTo>
                  <a:pt x="405510" y="227330"/>
                </a:lnTo>
                <a:lnTo>
                  <a:pt x="410337" y="227330"/>
                </a:lnTo>
                <a:lnTo>
                  <a:pt x="411098" y="226060"/>
                </a:lnTo>
                <a:close/>
              </a:path>
              <a:path w="536575" h="535939">
                <a:moveTo>
                  <a:pt x="397383" y="102870"/>
                </a:moveTo>
                <a:lnTo>
                  <a:pt x="367410" y="102870"/>
                </a:lnTo>
                <a:lnTo>
                  <a:pt x="372998" y="105410"/>
                </a:lnTo>
                <a:lnTo>
                  <a:pt x="375538" y="107950"/>
                </a:lnTo>
                <a:lnTo>
                  <a:pt x="377697" y="109220"/>
                </a:lnTo>
                <a:lnTo>
                  <a:pt x="379983" y="111760"/>
                </a:lnTo>
                <a:lnTo>
                  <a:pt x="382142" y="114300"/>
                </a:lnTo>
                <a:lnTo>
                  <a:pt x="384301" y="118110"/>
                </a:lnTo>
                <a:lnTo>
                  <a:pt x="386333" y="120650"/>
                </a:lnTo>
                <a:lnTo>
                  <a:pt x="395350" y="161290"/>
                </a:lnTo>
                <a:lnTo>
                  <a:pt x="395985" y="213360"/>
                </a:lnTo>
                <a:lnTo>
                  <a:pt x="396113" y="214630"/>
                </a:lnTo>
                <a:lnTo>
                  <a:pt x="396366" y="215900"/>
                </a:lnTo>
                <a:lnTo>
                  <a:pt x="396493" y="217170"/>
                </a:lnTo>
                <a:lnTo>
                  <a:pt x="396875" y="217170"/>
                </a:lnTo>
                <a:lnTo>
                  <a:pt x="397128" y="218440"/>
                </a:lnTo>
                <a:lnTo>
                  <a:pt x="397509" y="219710"/>
                </a:lnTo>
                <a:lnTo>
                  <a:pt x="398017" y="219710"/>
                </a:lnTo>
                <a:lnTo>
                  <a:pt x="398652" y="220980"/>
                </a:lnTo>
                <a:lnTo>
                  <a:pt x="399414" y="222250"/>
                </a:lnTo>
                <a:lnTo>
                  <a:pt x="400303" y="223520"/>
                </a:lnTo>
                <a:lnTo>
                  <a:pt x="402463" y="224790"/>
                </a:lnTo>
                <a:lnTo>
                  <a:pt x="403605" y="226060"/>
                </a:lnTo>
                <a:lnTo>
                  <a:pt x="411733" y="226060"/>
                </a:lnTo>
                <a:lnTo>
                  <a:pt x="435595" y="201930"/>
                </a:lnTo>
                <a:lnTo>
                  <a:pt x="412114" y="201930"/>
                </a:lnTo>
                <a:lnTo>
                  <a:pt x="411385" y="163830"/>
                </a:lnTo>
                <a:lnTo>
                  <a:pt x="407034" y="124460"/>
                </a:lnTo>
                <a:lnTo>
                  <a:pt x="400938" y="107950"/>
                </a:lnTo>
                <a:lnTo>
                  <a:pt x="397383" y="102870"/>
                </a:lnTo>
                <a:close/>
              </a:path>
              <a:path w="536575" h="535939">
                <a:moveTo>
                  <a:pt x="273176" y="218440"/>
                </a:moveTo>
                <a:lnTo>
                  <a:pt x="268096" y="218440"/>
                </a:lnTo>
                <a:lnTo>
                  <a:pt x="267334" y="219710"/>
                </a:lnTo>
                <a:lnTo>
                  <a:pt x="273430" y="219710"/>
                </a:lnTo>
                <a:lnTo>
                  <a:pt x="273176" y="218440"/>
                </a:lnTo>
                <a:close/>
              </a:path>
              <a:path w="536575" h="535939">
                <a:moveTo>
                  <a:pt x="271779" y="217170"/>
                </a:moveTo>
                <a:lnTo>
                  <a:pt x="269493" y="217170"/>
                </a:lnTo>
                <a:lnTo>
                  <a:pt x="268858" y="218440"/>
                </a:lnTo>
                <a:lnTo>
                  <a:pt x="272160" y="218440"/>
                </a:lnTo>
                <a:lnTo>
                  <a:pt x="271779" y="217170"/>
                </a:lnTo>
                <a:close/>
              </a:path>
              <a:path w="536575" h="535939">
                <a:moveTo>
                  <a:pt x="347217" y="200660"/>
                </a:moveTo>
                <a:lnTo>
                  <a:pt x="345693" y="200660"/>
                </a:lnTo>
                <a:lnTo>
                  <a:pt x="345185" y="201930"/>
                </a:lnTo>
                <a:lnTo>
                  <a:pt x="348614" y="201930"/>
                </a:lnTo>
                <a:lnTo>
                  <a:pt x="347217" y="200660"/>
                </a:lnTo>
                <a:close/>
              </a:path>
              <a:path w="536575" h="535939">
                <a:moveTo>
                  <a:pt x="462660" y="157480"/>
                </a:moveTo>
                <a:lnTo>
                  <a:pt x="456564" y="157480"/>
                </a:lnTo>
                <a:lnTo>
                  <a:pt x="412114" y="201930"/>
                </a:lnTo>
                <a:lnTo>
                  <a:pt x="435595" y="201930"/>
                </a:lnTo>
                <a:lnTo>
                  <a:pt x="468248" y="168910"/>
                </a:lnTo>
                <a:lnTo>
                  <a:pt x="468629" y="168910"/>
                </a:lnTo>
                <a:lnTo>
                  <a:pt x="469010" y="167640"/>
                </a:lnTo>
                <a:lnTo>
                  <a:pt x="469138" y="167640"/>
                </a:lnTo>
                <a:lnTo>
                  <a:pt x="469264" y="166370"/>
                </a:lnTo>
                <a:lnTo>
                  <a:pt x="467740" y="162560"/>
                </a:lnTo>
                <a:lnTo>
                  <a:pt x="467105" y="162560"/>
                </a:lnTo>
                <a:lnTo>
                  <a:pt x="466343" y="161290"/>
                </a:lnTo>
                <a:lnTo>
                  <a:pt x="465327" y="160020"/>
                </a:lnTo>
                <a:lnTo>
                  <a:pt x="464438" y="158750"/>
                </a:lnTo>
                <a:lnTo>
                  <a:pt x="463550" y="158750"/>
                </a:lnTo>
                <a:lnTo>
                  <a:pt x="462660" y="157480"/>
                </a:lnTo>
                <a:close/>
              </a:path>
              <a:path w="536575" h="535939">
                <a:moveTo>
                  <a:pt x="459485" y="156210"/>
                </a:moveTo>
                <a:lnTo>
                  <a:pt x="458850" y="156210"/>
                </a:lnTo>
                <a:lnTo>
                  <a:pt x="457580" y="157480"/>
                </a:lnTo>
                <a:lnTo>
                  <a:pt x="461009" y="157480"/>
                </a:lnTo>
                <a:lnTo>
                  <a:pt x="459485" y="156210"/>
                </a:lnTo>
                <a:close/>
              </a:path>
              <a:path w="536575" h="535939">
                <a:moveTo>
                  <a:pt x="372998" y="82550"/>
                </a:moveTo>
                <a:lnTo>
                  <a:pt x="358520" y="82550"/>
                </a:lnTo>
                <a:lnTo>
                  <a:pt x="348488" y="85090"/>
                </a:lnTo>
                <a:lnTo>
                  <a:pt x="343407" y="87630"/>
                </a:lnTo>
                <a:lnTo>
                  <a:pt x="338327" y="91440"/>
                </a:lnTo>
                <a:lnTo>
                  <a:pt x="333375" y="96520"/>
                </a:lnTo>
                <a:lnTo>
                  <a:pt x="330326" y="99060"/>
                </a:lnTo>
                <a:lnTo>
                  <a:pt x="317626" y="123190"/>
                </a:lnTo>
                <a:lnTo>
                  <a:pt x="316356" y="127000"/>
                </a:lnTo>
                <a:lnTo>
                  <a:pt x="316102" y="129540"/>
                </a:lnTo>
                <a:lnTo>
                  <a:pt x="315975" y="132080"/>
                </a:lnTo>
                <a:lnTo>
                  <a:pt x="316229" y="133350"/>
                </a:lnTo>
                <a:lnTo>
                  <a:pt x="316738" y="134620"/>
                </a:lnTo>
                <a:lnTo>
                  <a:pt x="317500" y="135890"/>
                </a:lnTo>
                <a:lnTo>
                  <a:pt x="318515" y="137160"/>
                </a:lnTo>
                <a:lnTo>
                  <a:pt x="319150" y="138430"/>
                </a:lnTo>
                <a:lnTo>
                  <a:pt x="320039" y="138430"/>
                </a:lnTo>
                <a:lnTo>
                  <a:pt x="322071" y="140970"/>
                </a:lnTo>
                <a:lnTo>
                  <a:pt x="323850" y="142240"/>
                </a:lnTo>
                <a:lnTo>
                  <a:pt x="324612" y="142240"/>
                </a:lnTo>
                <a:lnTo>
                  <a:pt x="325373" y="143510"/>
                </a:lnTo>
                <a:lnTo>
                  <a:pt x="328040" y="143510"/>
                </a:lnTo>
                <a:lnTo>
                  <a:pt x="329056" y="142240"/>
                </a:lnTo>
                <a:lnTo>
                  <a:pt x="329564" y="140970"/>
                </a:lnTo>
                <a:lnTo>
                  <a:pt x="330072" y="138430"/>
                </a:lnTo>
                <a:lnTo>
                  <a:pt x="330453" y="135890"/>
                </a:lnTo>
                <a:lnTo>
                  <a:pt x="332993" y="127000"/>
                </a:lnTo>
                <a:lnTo>
                  <a:pt x="334390" y="124460"/>
                </a:lnTo>
                <a:lnTo>
                  <a:pt x="336041" y="120650"/>
                </a:lnTo>
                <a:lnTo>
                  <a:pt x="337819" y="116840"/>
                </a:lnTo>
                <a:lnTo>
                  <a:pt x="340359" y="113030"/>
                </a:lnTo>
                <a:lnTo>
                  <a:pt x="343662" y="110490"/>
                </a:lnTo>
                <a:lnTo>
                  <a:pt x="346455" y="107950"/>
                </a:lnTo>
                <a:lnTo>
                  <a:pt x="349503" y="105410"/>
                </a:lnTo>
                <a:lnTo>
                  <a:pt x="355600" y="102870"/>
                </a:lnTo>
                <a:lnTo>
                  <a:pt x="397383" y="102870"/>
                </a:lnTo>
                <a:lnTo>
                  <a:pt x="395604" y="100330"/>
                </a:lnTo>
                <a:lnTo>
                  <a:pt x="392683" y="96520"/>
                </a:lnTo>
                <a:lnTo>
                  <a:pt x="385825" y="90170"/>
                </a:lnTo>
                <a:lnTo>
                  <a:pt x="381762" y="87630"/>
                </a:lnTo>
                <a:lnTo>
                  <a:pt x="377316" y="85090"/>
                </a:lnTo>
                <a:lnTo>
                  <a:pt x="372998" y="82550"/>
                </a:lnTo>
                <a:close/>
              </a:path>
              <a:path w="536575" h="535939">
                <a:moveTo>
                  <a:pt x="529526" y="63500"/>
                </a:moveTo>
                <a:lnTo>
                  <a:pt x="497458" y="63500"/>
                </a:lnTo>
                <a:lnTo>
                  <a:pt x="500888" y="64770"/>
                </a:lnTo>
                <a:lnTo>
                  <a:pt x="504443" y="66040"/>
                </a:lnTo>
                <a:lnTo>
                  <a:pt x="507618" y="68580"/>
                </a:lnTo>
                <a:lnTo>
                  <a:pt x="513079" y="73660"/>
                </a:lnTo>
                <a:lnTo>
                  <a:pt x="515112" y="76200"/>
                </a:lnTo>
                <a:lnTo>
                  <a:pt x="516381" y="80010"/>
                </a:lnTo>
                <a:lnTo>
                  <a:pt x="517778" y="82550"/>
                </a:lnTo>
                <a:lnTo>
                  <a:pt x="518287" y="86360"/>
                </a:lnTo>
                <a:lnTo>
                  <a:pt x="518032" y="88900"/>
                </a:lnTo>
                <a:lnTo>
                  <a:pt x="517905" y="92710"/>
                </a:lnTo>
                <a:lnTo>
                  <a:pt x="516889" y="96520"/>
                </a:lnTo>
                <a:lnTo>
                  <a:pt x="515112" y="100330"/>
                </a:lnTo>
                <a:lnTo>
                  <a:pt x="513206" y="104140"/>
                </a:lnTo>
                <a:lnTo>
                  <a:pt x="510539" y="106680"/>
                </a:lnTo>
                <a:lnTo>
                  <a:pt x="503300" y="114300"/>
                </a:lnTo>
                <a:lnTo>
                  <a:pt x="499617" y="116840"/>
                </a:lnTo>
                <a:lnTo>
                  <a:pt x="495807" y="119380"/>
                </a:lnTo>
                <a:lnTo>
                  <a:pt x="491870" y="121920"/>
                </a:lnTo>
                <a:lnTo>
                  <a:pt x="488441" y="123190"/>
                </a:lnTo>
                <a:lnTo>
                  <a:pt x="485139" y="124460"/>
                </a:lnTo>
                <a:lnTo>
                  <a:pt x="481964" y="125730"/>
                </a:lnTo>
                <a:lnTo>
                  <a:pt x="479170" y="127000"/>
                </a:lnTo>
                <a:lnTo>
                  <a:pt x="477012" y="127000"/>
                </a:lnTo>
                <a:lnTo>
                  <a:pt x="474725" y="128270"/>
                </a:lnTo>
                <a:lnTo>
                  <a:pt x="473328" y="128270"/>
                </a:lnTo>
                <a:lnTo>
                  <a:pt x="472058" y="129540"/>
                </a:lnTo>
                <a:lnTo>
                  <a:pt x="471931" y="130810"/>
                </a:lnTo>
                <a:lnTo>
                  <a:pt x="472693" y="133350"/>
                </a:lnTo>
                <a:lnTo>
                  <a:pt x="473837" y="134620"/>
                </a:lnTo>
                <a:lnTo>
                  <a:pt x="475614" y="135890"/>
                </a:lnTo>
                <a:lnTo>
                  <a:pt x="476757" y="137160"/>
                </a:lnTo>
                <a:lnTo>
                  <a:pt x="478535" y="138430"/>
                </a:lnTo>
                <a:lnTo>
                  <a:pt x="479425" y="139700"/>
                </a:lnTo>
                <a:lnTo>
                  <a:pt x="480187" y="139700"/>
                </a:lnTo>
                <a:lnTo>
                  <a:pt x="480948" y="140970"/>
                </a:lnTo>
                <a:lnTo>
                  <a:pt x="487171" y="140970"/>
                </a:lnTo>
                <a:lnTo>
                  <a:pt x="491743" y="139700"/>
                </a:lnTo>
                <a:lnTo>
                  <a:pt x="494538" y="138430"/>
                </a:lnTo>
                <a:lnTo>
                  <a:pt x="500633" y="135890"/>
                </a:lnTo>
                <a:lnTo>
                  <a:pt x="503935" y="133350"/>
                </a:lnTo>
                <a:lnTo>
                  <a:pt x="511047" y="128270"/>
                </a:lnTo>
                <a:lnTo>
                  <a:pt x="514476" y="125730"/>
                </a:lnTo>
                <a:lnTo>
                  <a:pt x="517905" y="121920"/>
                </a:lnTo>
                <a:lnTo>
                  <a:pt x="523493" y="116840"/>
                </a:lnTo>
                <a:lnTo>
                  <a:pt x="527812" y="110490"/>
                </a:lnTo>
                <a:lnTo>
                  <a:pt x="533907" y="99060"/>
                </a:lnTo>
                <a:lnTo>
                  <a:pt x="535558" y="92710"/>
                </a:lnTo>
                <a:lnTo>
                  <a:pt x="536320" y="81280"/>
                </a:lnTo>
                <a:lnTo>
                  <a:pt x="535431" y="76200"/>
                </a:lnTo>
                <a:lnTo>
                  <a:pt x="533272" y="71120"/>
                </a:lnTo>
                <a:lnTo>
                  <a:pt x="531240" y="66040"/>
                </a:lnTo>
                <a:lnTo>
                  <a:pt x="529526" y="63500"/>
                </a:lnTo>
                <a:close/>
              </a:path>
              <a:path w="536575" h="535939">
                <a:moveTo>
                  <a:pt x="476122" y="20320"/>
                </a:moveTo>
                <a:lnTo>
                  <a:pt x="443864" y="20320"/>
                </a:lnTo>
                <a:lnTo>
                  <a:pt x="449198" y="22860"/>
                </a:lnTo>
                <a:lnTo>
                  <a:pt x="451738" y="24130"/>
                </a:lnTo>
                <a:lnTo>
                  <a:pt x="454151" y="25400"/>
                </a:lnTo>
                <a:lnTo>
                  <a:pt x="456310" y="27940"/>
                </a:lnTo>
                <a:lnTo>
                  <a:pt x="459104" y="30480"/>
                </a:lnTo>
                <a:lnTo>
                  <a:pt x="461263" y="33020"/>
                </a:lnTo>
                <a:lnTo>
                  <a:pt x="462533" y="36830"/>
                </a:lnTo>
                <a:lnTo>
                  <a:pt x="463930" y="40640"/>
                </a:lnTo>
                <a:lnTo>
                  <a:pt x="464438" y="43180"/>
                </a:lnTo>
                <a:lnTo>
                  <a:pt x="463930" y="50800"/>
                </a:lnTo>
                <a:lnTo>
                  <a:pt x="462914" y="54610"/>
                </a:lnTo>
                <a:lnTo>
                  <a:pt x="461009" y="58420"/>
                </a:lnTo>
                <a:lnTo>
                  <a:pt x="459231" y="62230"/>
                </a:lnTo>
                <a:lnTo>
                  <a:pt x="456438" y="64770"/>
                </a:lnTo>
                <a:lnTo>
                  <a:pt x="453008" y="68580"/>
                </a:lnTo>
                <a:lnTo>
                  <a:pt x="444118" y="77470"/>
                </a:lnTo>
                <a:lnTo>
                  <a:pt x="443610" y="78740"/>
                </a:lnTo>
                <a:lnTo>
                  <a:pt x="443102" y="78740"/>
                </a:lnTo>
                <a:lnTo>
                  <a:pt x="442975" y="80010"/>
                </a:lnTo>
                <a:lnTo>
                  <a:pt x="442848" y="80010"/>
                </a:lnTo>
                <a:lnTo>
                  <a:pt x="443356" y="82550"/>
                </a:lnTo>
                <a:lnTo>
                  <a:pt x="443864" y="83820"/>
                </a:lnTo>
                <a:lnTo>
                  <a:pt x="444372" y="83820"/>
                </a:lnTo>
                <a:lnTo>
                  <a:pt x="445134" y="85090"/>
                </a:lnTo>
                <a:lnTo>
                  <a:pt x="446150" y="86360"/>
                </a:lnTo>
                <a:lnTo>
                  <a:pt x="448309" y="87630"/>
                </a:lnTo>
                <a:lnTo>
                  <a:pt x="449071" y="88900"/>
                </a:lnTo>
                <a:lnTo>
                  <a:pt x="455040" y="88900"/>
                </a:lnTo>
                <a:lnTo>
                  <a:pt x="469264" y="73660"/>
                </a:lnTo>
                <a:lnTo>
                  <a:pt x="481838" y="66040"/>
                </a:lnTo>
                <a:lnTo>
                  <a:pt x="485901" y="64770"/>
                </a:lnTo>
                <a:lnTo>
                  <a:pt x="489838" y="63500"/>
                </a:lnTo>
                <a:lnTo>
                  <a:pt x="529526" y="63500"/>
                </a:lnTo>
                <a:lnTo>
                  <a:pt x="527812" y="60960"/>
                </a:lnTo>
                <a:lnTo>
                  <a:pt x="523113" y="55880"/>
                </a:lnTo>
                <a:lnTo>
                  <a:pt x="474852" y="55880"/>
                </a:lnTo>
                <a:lnTo>
                  <a:pt x="474725" y="54610"/>
                </a:lnTo>
                <a:lnTo>
                  <a:pt x="480821" y="35560"/>
                </a:lnTo>
                <a:lnTo>
                  <a:pt x="480313" y="33020"/>
                </a:lnTo>
                <a:lnTo>
                  <a:pt x="479932" y="29210"/>
                </a:lnTo>
                <a:lnTo>
                  <a:pt x="478663" y="25400"/>
                </a:lnTo>
                <a:lnTo>
                  <a:pt x="476122" y="20320"/>
                </a:lnTo>
                <a:close/>
              </a:path>
              <a:path w="536575" h="535939">
                <a:moveTo>
                  <a:pt x="448309" y="0"/>
                </a:moveTo>
                <a:lnTo>
                  <a:pt x="439165" y="0"/>
                </a:lnTo>
                <a:lnTo>
                  <a:pt x="434466" y="1270"/>
                </a:lnTo>
                <a:lnTo>
                  <a:pt x="424814" y="6350"/>
                </a:lnTo>
                <a:lnTo>
                  <a:pt x="420115" y="10160"/>
                </a:lnTo>
                <a:lnTo>
                  <a:pt x="415416" y="15240"/>
                </a:lnTo>
                <a:lnTo>
                  <a:pt x="411988" y="17780"/>
                </a:lnTo>
                <a:lnTo>
                  <a:pt x="409193" y="21590"/>
                </a:lnTo>
                <a:lnTo>
                  <a:pt x="404621" y="27940"/>
                </a:lnTo>
                <a:lnTo>
                  <a:pt x="402843" y="31750"/>
                </a:lnTo>
                <a:lnTo>
                  <a:pt x="401446" y="35560"/>
                </a:lnTo>
                <a:lnTo>
                  <a:pt x="400176" y="38100"/>
                </a:lnTo>
                <a:lnTo>
                  <a:pt x="399160" y="40640"/>
                </a:lnTo>
                <a:lnTo>
                  <a:pt x="398652" y="43180"/>
                </a:lnTo>
                <a:lnTo>
                  <a:pt x="398017" y="45720"/>
                </a:lnTo>
                <a:lnTo>
                  <a:pt x="397890" y="50800"/>
                </a:lnTo>
                <a:lnTo>
                  <a:pt x="398144" y="52070"/>
                </a:lnTo>
                <a:lnTo>
                  <a:pt x="398652" y="53340"/>
                </a:lnTo>
                <a:lnTo>
                  <a:pt x="399033" y="53340"/>
                </a:lnTo>
                <a:lnTo>
                  <a:pt x="399414" y="54610"/>
                </a:lnTo>
                <a:lnTo>
                  <a:pt x="399922" y="54610"/>
                </a:lnTo>
                <a:lnTo>
                  <a:pt x="401192" y="55880"/>
                </a:lnTo>
                <a:lnTo>
                  <a:pt x="401954" y="57150"/>
                </a:lnTo>
                <a:lnTo>
                  <a:pt x="403097" y="58420"/>
                </a:lnTo>
                <a:lnTo>
                  <a:pt x="404113" y="58420"/>
                </a:lnTo>
                <a:lnTo>
                  <a:pt x="405638" y="59690"/>
                </a:lnTo>
                <a:lnTo>
                  <a:pt x="406907" y="60960"/>
                </a:lnTo>
                <a:lnTo>
                  <a:pt x="409193" y="60960"/>
                </a:lnTo>
                <a:lnTo>
                  <a:pt x="410082" y="59690"/>
                </a:lnTo>
                <a:lnTo>
                  <a:pt x="410590" y="58420"/>
                </a:lnTo>
                <a:lnTo>
                  <a:pt x="411352" y="53340"/>
                </a:lnTo>
                <a:lnTo>
                  <a:pt x="413003" y="48260"/>
                </a:lnTo>
                <a:lnTo>
                  <a:pt x="414019" y="44450"/>
                </a:lnTo>
                <a:lnTo>
                  <a:pt x="415289" y="41910"/>
                </a:lnTo>
                <a:lnTo>
                  <a:pt x="416813" y="38100"/>
                </a:lnTo>
                <a:lnTo>
                  <a:pt x="418464" y="34290"/>
                </a:lnTo>
                <a:lnTo>
                  <a:pt x="420877" y="31750"/>
                </a:lnTo>
                <a:lnTo>
                  <a:pt x="426719" y="25400"/>
                </a:lnTo>
                <a:lnTo>
                  <a:pt x="429513" y="24130"/>
                </a:lnTo>
                <a:lnTo>
                  <a:pt x="432562" y="22860"/>
                </a:lnTo>
                <a:lnTo>
                  <a:pt x="435482" y="21590"/>
                </a:lnTo>
                <a:lnTo>
                  <a:pt x="438276" y="20320"/>
                </a:lnTo>
                <a:lnTo>
                  <a:pt x="476122" y="20320"/>
                </a:lnTo>
                <a:lnTo>
                  <a:pt x="474852" y="17780"/>
                </a:lnTo>
                <a:lnTo>
                  <a:pt x="472313" y="13970"/>
                </a:lnTo>
                <a:lnTo>
                  <a:pt x="469010" y="11430"/>
                </a:lnTo>
                <a:lnTo>
                  <a:pt x="465327" y="7620"/>
                </a:lnTo>
                <a:lnTo>
                  <a:pt x="461263" y="5080"/>
                </a:lnTo>
                <a:lnTo>
                  <a:pt x="457072" y="2540"/>
                </a:lnTo>
                <a:lnTo>
                  <a:pt x="448309" y="0"/>
                </a:lnTo>
                <a:close/>
              </a:path>
              <a:path w="536575" h="535939">
                <a:moveTo>
                  <a:pt x="504189" y="45720"/>
                </a:moveTo>
                <a:lnTo>
                  <a:pt x="495807" y="45720"/>
                </a:lnTo>
                <a:lnTo>
                  <a:pt x="482853" y="49530"/>
                </a:lnTo>
                <a:lnTo>
                  <a:pt x="478789" y="52070"/>
                </a:lnTo>
                <a:lnTo>
                  <a:pt x="474852" y="55880"/>
                </a:lnTo>
                <a:lnTo>
                  <a:pt x="523113" y="55880"/>
                </a:lnTo>
                <a:lnTo>
                  <a:pt x="519938" y="52070"/>
                </a:lnTo>
                <a:lnTo>
                  <a:pt x="516254" y="49530"/>
                </a:lnTo>
                <a:lnTo>
                  <a:pt x="512317" y="48260"/>
                </a:lnTo>
                <a:lnTo>
                  <a:pt x="504189" y="457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6" name="object 24">
            <a:extLst>
              <a:ext uri="{FF2B5EF4-FFF2-40B4-BE49-F238E27FC236}">
                <a16:creationId xmlns:a16="http://schemas.microsoft.com/office/drawing/2014/main" id="{180E86E8-88F7-4B8F-88E0-48BD7B686DD6}"/>
              </a:ext>
            </a:extLst>
          </p:cNvPr>
          <p:cNvSpPr>
            <a:spLocks/>
          </p:cNvSpPr>
          <p:nvPr/>
        </p:nvSpPr>
        <p:spPr bwMode="auto">
          <a:xfrm>
            <a:off x="3395663" y="2644775"/>
            <a:ext cx="0" cy="3071813"/>
          </a:xfrm>
          <a:custGeom>
            <a:avLst/>
            <a:gdLst>
              <a:gd name="T0" fmla="*/ 3074675 h 3071495"/>
              <a:gd name="T1" fmla="*/ 0 h 3071495"/>
              <a:gd name="T2" fmla="*/ 0 60000 65536"/>
              <a:gd name="T3" fmla="*/ 0 60000 65536"/>
            </a:gdLst>
            <a:ahLst/>
            <a:cxnLst>
              <a:cxn ang="T2">
                <a:pos x="0" y="T0"/>
              </a:cxn>
              <a:cxn ang="T3">
                <a:pos x="0" y="T1"/>
              </a:cxn>
            </a:cxnLst>
            <a:rect l="0" t="0" r="r" b="b"/>
            <a:pathLst>
              <a:path h="3071495">
                <a:moveTo>
                  <a:pt x="0" y="3071177"/>
                </a:moveTo>
                <a:lnTo>
                  <a:pt x="0" y="0"/>
                </a:lnTo>
              </a:path>
            </a:pathLst>
          </a:custGeom>
          <a:noFill/>
          <a:ln w="28575">
            <a:solidFill>
              <a:srgbClr val="A4A4A4"/>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7" name="object 25">
            <a:extLst>
              <a:ext uri="{FF2B5EF4-FFF2-40B4-BE49-F238E27FC236}">
                <a16:creationId xmlns:a16="http://schemas.microsoft.com/office/drawing/2014/main" id="{74D01335-1771-4DF0-83B9-69854B7EC1F8}"/>
              </a:ext>
            </a:extLst>
          </p:cNvPr>
          <p:cNvSpPr>
            <a:spLocks/>
          </p:cNvSpPr>
          <p:nvPr/>
        </p:nvSpPr>
        <p:spPr bwMode="auto">
          <a:xfrm>
            <a:off x="6643688" y="5335588"/>
            <a:ext cx="5014912" cy="0"/>
          </a:xfrm>
          <a:custGeom>
            <a:avLst/>
            <a:gdLst>
              <a:gd name="T0" fmla="*/ 0 w 5015865"/>
              <a:gd name="T1" fmla="*/ 5005011 w 5015865"/>
              <a:gd name="T2" fmla="*/ 0 60000 65536"/>
              <a:gd name="T3" fmla="*/ 0 60000 65536"/>
            </a:gdLst>
            <a:ahLst/>
            <a:cxnLst>
              <a:cxn ang="T2">
                <a:pos x="T0" y="0"/>
              </a:cxn>
              <a:cxn ang="T3">
                <a:pos x="T1" y="0"/>
              </a:cxn>
            </a:cxnLst>
            <a:rect l="0" t="0" r="r" b="b"/>
            <a:pathLst>
              <a:path w="5015865">
                <a:moveTo>
                  <a:pt x="0" y="0"/>
                </a:moveTo>
                <a:lnTo>
                  <a:pt x="5015483" y="0"/>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8" name="object 26">
            <a:extLst>
              <a:ext uri="{FF2B5EF4-FFF2-40B4-BE49-F238E27FC236}">
                <a16:creationId xmlns:a16="http://schemas.microsoft.com/office/drawing/2014/main" id="{BFB7911F-848F-49BC-9F5C-AD98EFF8A1AB}"/>
              </a:ext>
            </a:extLst>
          </p:cNvPr>
          <p:cNvSpPr>
            <a:spLocks/>
          </p:cNvSpPr>
          <p:nvPr/>
        </p:nvSpPr>
        <p:spPr bwMode="auto">
          <a:xfrm>
            <a:off x="7334250" y="5335588"/>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59" name="object 27">
            <a:extLst>
              <a:ext uri="{FF2B5EF4-FFF2-40B4-BE49-F238E27FC236}">
                <a16:creationId xmlns:a16="http://schemas.microsoft.com/office/drawing/2014/main" id="{75FAF292-1BED-4051-97CC-9234AC9FCB78}"/>
              </a:ext>
            </a:extLst>
          </p:cNvPr>
          <p:cNvSpPr>
            <a:spLocks/>
          </p:cNvSpPr>
          <p:nvPr/>
        </p:nvSpPr>
        <p:spPr bwMode="auto">
          <a:xfrm>
            <a:off x="8026400" y="5335588"/>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0" name="object 28">
            <a:extLst>
              <a:ext uri="{FF2B5EF4-FFF2-40B4-BE49-F238E27FC236}">
                <a16:creationId xmlns:a16="http://schemas.microsoft.com/office/drawing/2014/main" id="{EF7EED8A-6E2D-4B07-B79F-E1A95F9B573F}"/>
              </a:ext>
            </a:extLst>
          </p:cNvPr>
          <p:cNvSpPr>
            <a:spLocks/>
          </p:cNvSpPr>
          <p:nvPr/>
        </p:nvSpPr>
        <p:spPr bwMode="auto">
          <a:xfrm>
            <a:off x="8718550" y="5335588"/>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1" name="object 29">
            <a:extLst>
              <a:ext uri="{FF2B5EF4-FFF2-40B4-BE49-F238E27FC236}">
                <a16:creationId xmlns:a16="http://schemas.microsoft.com/office/drawing/2014/main" id="{A2CCC7F5-42A2-4FC3-99F1-541F50FA376F}"/>
              </a:ext>
            </a:extLst>
          </p:cNvPr>
          <p:cNvSpPr>
            <a:spLocks/>
          </p:cNvSpPr>
          <p:nvPr/>
        </p:nvSpPr>
        <p:spPr bwMode="auto">
          <a:xfrm>
            <a:off x="9410700" y="5335588"/>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2" name="object 30">
            <a:extLst>
              <a:ext uri="{FF2B5EF4-FFF2-40B4-BE49-F238E27FC236}">
                <a16:creationId xmlns:a16="http://schemas.microsoft.com/office/drawing/2014/main" id="{19762B93-C88A-4A74-B9F5-3041388840D6}"/>
              </a:ext>
            </a:extLst>
          </p:cNvPr>
          <p:cNvSpPr>
            <a:spLocks/>
          </p:cNvSpPr>
          <p:nvPr/>
        </p:nvSpPr>
        <p:spPr bwMode="auto">
          <a:xfrm>
            <a:off x="10102850" y="5335588"/>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3" name="object 31">
            <a:extLst>
              <a:ext uri="{FF2B5EF4-FFF2-40B4-BE49-F238E27FC236}">
                <a16:creationId xmlns:a16="http://schemas.microsoft.com/office/drawing/2014/main" id="{F7F52F34-030F-43E4-A26B-D637CB0D94E0}"/>
              </a:ext>
            </a:extLst>
          </p:cNvPr>
          <p:cNvSpPr>
            <a:spLocks/>
          </p:cNvSpPr>
          <p:nvPr/>
        </p:nvSpPr>
        <p:spPr bwMode="auto">
          <a:xfrm>
            <a:off x="10795000" y="5335588"/>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4" name="object 32">
            <a:extLst>
              <a:ext uri="{FF2B5EF4-FFF2-40B4-BE49-F238E27FC236}">
                <a16:creationId xmlns:a16="http://schemas.microsoft.com/office/drawing/2014/main" id="{8C46FEE0-58ED-417D-BF0F-935343F3FF7D}"/>
              </a:ext>
            </a:extLst>
          </p:cNvPr>
          <p:cNvSpPr>
            <a:spLocks/>
          </p:cNvSpPr>
          <p:nvPr/>
        </p:nvSpPr>
        <p:spPr bwMode="auto">
          <a:xfrm>
            <a:off x="11485563" y="5335588"/>
            <a:ext cx="0" cy="73025"/>
          </a:xfrm>
          <a:custGeom>
            <a:avLst/>
            <a:gdLst>
              <a:gd name="T0" fmla="*/ 0 h 73660"/>
              <a:gd name="T1" fmla="*/ 66506 h 73660"/>
              <a:gd name="T2" fmla="*/ 0 60000 65536"/>
              <a:gd name="T3" fmla="*/ 0 60000 65536"/>
            </a:gdLst>
            <a:ahLst/>
            <a:cxnLst>
              <a:cxn ang="T2">
                <a:pos x="0" y="T0"/>
              </a:cxn>
              <a:cxn ang="T3">
                <a:pos x="0" y="T1"/>
              </a:cxn>
            </a:cxnLst>
            <a:rect l="0" t="0" r="r" b="b"/>
            <a:pathLst>
              <a:path h="73660">
                <a:moveTo>
                  <a:pt x="0" y="0"/>
                </a:moveTo>
                <a:lnTo>
                  <a:pt x="0" y="73151"/>
                </a:lnTo>
              </a:path>
            </a:pathLst>
          </a:custGeom>
          <a:noFill/>
          <a:ln w="9525">
            <a:solidFill>
              <a:srgbClr val="D9D9D9"/>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5" name="object 33">
            <a:extLst>
              <a:ext uri="{FF2B5EF4-FFF2-40B4-BE49-F238E27FC236}">
                <a16:creationId xmlns:a16="http://schemas.microsoft.com/office/drawing/2014/main" id="{974B56D1-8E38-4C23-86ED-1A84DC53F640}"/>
              </a:ext>
            </a:extLst>
          </p:cNvPr>
          <p:cNvSpPr>
            <a:spLocks/>
          </p:cNvSpPr>
          <p:nvPr/>
        </p:nvSpPr>
        <p:spPr bwMode="auto">
          <a:xfrm>
            <a:off x="6731000" y="2536825"/>
            <a:ext cx="4841875" cy="1865313"/>
          </a:xfrm>
          <a:custGeom>
            <a:avLst/>
            <a:gdLst>
              <a:gd name="T0" fmla="*/ 0 w 4841875"/>
              <a:gd name="T1" fmla="*/ 692132 h 1865629"/>
              <a:gd name="T2" fmla="*/ 172211 w 4841875"/>
              <a:gd name="T3" fmla="*/ 425927 h 1865629"/>
              <a:gd name="T4" fmla="*/ 345948 w 4841875"/>
              <a:gd name="T5" fmla="*/ 159722 h 1865629"/>
              <a:gd name="T6" fmla="*/ 518159 w 4841875"/>
              <a:gd name="T7" fmla="*/ 346823 h 1865629"/>
              <a:gd name="T8" fmla="*/ 691896 w 4841875"/>
              <a:gd name="T9" fmla="*/ 479169 h 1865629"/>
              <a:gd name="T10" fmla="*/ 864107 w 4841875"/>
              <a:gd name="T11" fmla="*/ 506545 h 1865629"/>
              <a:gd name="T12" fmla="*/ 1036320 w 4841875"/>
              <a:gd name="T13" fmla="*/ 559786 h 1865629"/>
              <a:gd name="T14" fmla="*/ 1210055 w 4841875"/>
              <a:gd name="T15" fmla="*/ 319445 h 1865629"/>
              <a:gd name="T16" fmla="*/ 1382268 w 4841875"/>
              <a:gd name="T17" fmla="*/ 692132 h 1865629"/>
              <a:gd name="T18" fmla="*/ 1556003 w 4841875"/>
              <a:gd name="T19" fmla="*/ 159722 h 1865629"/>
              <a:gd name="T20" fmla="*/ 1728215 w 4841875"/>
              <a:gd name="T21" fmla="*/ 506545 h 1865629"/>
              <a:gd name="T22" fmla="*/ 1901952 w 4841875"/>
              <a:gd name="T23" fmla="*/ 745374 h 1865629"/>
              <a:gd name="T24" fmla="*/ 2074163 w 4841875"/>
              <a:gd name="T25" fmla="*/ 0 h 1865629"/>
              <a:gd name="T26" fmla="*/ 2247900 w 4841875"/>
              <a:gd name="T27" fmla="*/ 53240 h 1865629"/>
              <a:gd name="T28" fmla="*/ 2420111 w 4841875"/>
              <a:gd name="T29" fmla="*/ 532410 h 1865629"/>
              <a:gd name="T30" fmla="*/ 2593848 w 4841875"/>
              <a:gd name="T31" fmla="*/ 613028 h 1865629"/>
              <a:gd name="T32" fmla="*/ 2766059 w 4841875"/>
              <a:gd name="T33" fmla="*/ 1171293 h 1865629"/>
              <a:gd name="T34" fmla="*/ 2939796 w 4841875"/>
              <a:gd name="T35" fmla="*/ 1064813 h 1865629"/>
              <a:gd name="T36" fmla="*/ 3112007 w 4841875"/>
              <a:gd name="T37" fmla="*/ 1437495 h 1865629"/>
              <a:gd name="T38" fmla="*/ 3285744 w 4841875"/>
              <a:gd name="T39" fmla="*/ 1463360 h 1865629"/>
              <a:gd name="T40" fmla="*/ 3457955 w 4841875"/>
              <a:gd name="T41" fmla="*/ 905092 h 1865629"/>
              <a:gd name="T42" fmla="*/ 3630168 w 4841875"/>
              <a:gd name="T43" fmla="*/ 1597219 h 1865629"/>
              <a:gd name="T44" fmla="*/ 3803904 w 4841875"/>
              <a:gd name="T45" fmla="*/ 1331015 h 1865629"/>
              <a:gd name="T46" fmla="*/ 3976115 w 4841875"/>
              <a:gd name="T47" fmla="*/ 1384254 h 1865629"/>
              <a:gd name="T48" fmla="*/ 4149852 w 4841875"/>
              <a:gd name="T49" fmla="*/ 1384254 h 1865629"/>
              <a:gd name="T50" fmla="*/ 4322063 w 4841875"/>
              <a:gd name="T51" fmla="*/ 1171293 h 1865629"/>
              <a:gd name="T52" fmla="*/ 4495800 w 4841875"/>
              <a:gd name="T53" fmla="*/ 1861902 h 1865629"/>
              <a:gd name="T54" fmla="*/ 4668011 w 4841875"/>
              <a:gd name="T55" fmla="*/ 1516600 h 1865629"/>
              <a:gd name="T56" fmla="*/ 4841748 w 4841875"/>
              <a:gd name="T57" fmla="*/ 1676323 h 1865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41875" h="1865629">
                <a:moveTo>
                  <a:pt x="0" y="693419"/>
                </a:moveTo>
                <a:lnTo>
                  <a:pt x="172211" y="426719"/>
                </a:lnTo>
                <a:lnTo>
                  <a:pt x="345948" y="160019"/>
                </a:lnTo>
                <a:lnTo>
                  <a:pt x="518159" y="347472"/>
                </a:lnTo>
                <a:lnTo>
                  <a:pt x="691896" y="480060"/>
                </a:lnTo>
                <a:lnTo>
                  <a:pt x="864107" y="507491"/>
                </a:lnTo>
                <a:lnTo>
                  <a:pt x="1036320" y="560831"/>
                </a:lnTo>
                <a:lnTo>
                  <a:pt x="1210055" y="320039"/>
                </a:lnTo>
                <a:lnTo>
                  <a:pt x="1382268" y="693419"/>
                </a:lnTo>
                <a:lnTo>
                  <a:pt x="1556003" y="160019"/>
                </a:lnTo>
                <a:lnTo>
                  <a:pt x="1728215" y="507491"/>
                </a:lnTo>
                <a:lnTo>
                  <a:pt x="1901952" y="746760"/>
                </a:lnTo>
                <a:lnTo>
                  <a:pt x="2074163" y="0"/>
                </a:lnTo>
                <a:lnTo>
                  <a:pt x="2247900" y="53339"/>
                </a:lnTo>
                <a:lnTo>
                  <a:pt x="2420111" y="533400"/>
                </a:lnTo>
                <a:lnTo>
                  <a:pt x="2593848" y="614172"/>
                </a:lnTo>
                <a:lnTo>
                  <a:pt x="2766059" y="1173479"/>
                </a:lnTo>
                <a:lnTo>
                  <a:pt x="2939796" y="1066800"/>
                </a:lnTo>
                <a:lnTo>
                  <a:pt x="3112007" y="1440179"/>
                </a:lnTo>
                <a:lnTo>
                  <a:pt x="3285744" y="1466088"/>
                </a:lnTo>
                <a:lnTo>
                  <a:pt x="3457955" y="906779"/>
                </a:lnTo>
                <a:lnTo>
                  <a:pt x="3630168" y="1600200"/>
                </a:lnTo>
                <a:lnTo>
                  <a:pt x="3803904" y="1333500"/>
                </a:lnTo>
                <a:lnTo>
                  <a:pt x="3976115" y="1386839"/>
                </a:lnTo>
                <a:lnTo>
                  <a:pt x="4149852" y="1386839"/>
                </a:lnTo>
                <a:lnTo>
                  <a:pt x="4322063" y="1173479"/>
                </a:lnTo>
                <a:lnTo>
                  <a:pt x="4495800" y="1865376"/>
                </a:lnTo>
                <a:lnTo>
                  <a:pt x="4668011" y="1519427"/>
                </a:lnTo>
                <a:lnTo>
                  <a:pt x="4841748" y="1679447"/>
                </a:lnTo>
              </a:path>
            </a:pathLst>
          </a:cu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6" name="object 34">
            <a:extLst>
              <a:ext uri="{FF2B5EF4-FFF2-40B4-BE49-F238E27FC236}">
                <a16:creationId xmlns:a16="http://schemas.microsoft.com/office/drawing/2014/main" id="{A5F70141-9A3B-418A-97A1-F64BAF247C87}"/>
              </a:ext>
            </a:extLst>
          </p:cNvPr>
          <p:cNvSpPr>
            <a:spLocks/>
          </p:cNvSpPr>
          <p:nvPr/>
        </p:nvSpPr>
        <p:spPr bwMode="auto">
          <a:xfrm>
            <a:off x="6731000" y="2933700"/>
            <a:ext cx="2593975" cy="50800"/>
          </a:xfrm>
          <a:custGeom>
            <a:avLst/>
            <a:gdLst>
              <a:gd name="T0" fmla="*/ 0 w 2593975"/>
              <a:gd name="T1" fmla="*/ 39498 h 52069"/>
              <a:gd name="T2" fmla="*/ 172211 w 2593975"/>
              <a:gd name="T3" fmla="*/ 36015 h 52069"/>
              <a:gd name="T4" fmla="*/ 345948 w 2593975"/>
              <a:gd name="T5" fmla="*/ 33691 h 52069"/>
              <a:gd name="T6" fmla="*/ 518159 w 2593975"/>
              <a:gd name="T7" fmla="*/ 31367 h 52069"/>
              <a:gd name="T8" fmla="*/ 691896 w 2593975"/>
              <a:gd name="T9" fmla="*/ 29043 h 52069"/>
              <a:gd name="T10" fmla="*/ 864107 w 2593975"/>
              <a:gd name="T11" fmla="*/ 25559 h 52069"/>
              <a:gd name="T12" fmla="*/ 1036320 w 2593975"/>
              <a:gd name="T13" fmla="*/ 23233 h 52069"/>
              <a:gd name="T14" fmla="*/ 1210055 w 2593975"/>
              <a:gd name="T15" fmla="*/ 20912 h 52069"/>
              <a:gd name="T16" fmla="*/ 1382268 w 2593975"/>
              <a:gd name="T17" fmla="*/ 18588 h 52069"/>
              <a:gd name="T18" fmla="*/ 1556003 w 2593975"/>
              <a:gd name="T19" fmla="*/ 15104 h 52069"/>
              <a:gd name="T20" fmla="*/ 1728215 w 2593975"/>
              <a:gd name="T21" fmla="*/ 12779 h 52069"/>
              <a:gd name="T22" fmla="*/ 1901952 w 2593975"/>
              <a:gd name="T23" fmla="*/ 10457 h 52069"/>
              <a:gd name="T24" fmla="*/ 2074163 w 2593975"/>
              <a:gd name="T25" fmla="*/ 6971 h 52069"/>
              <a:gd name="T26" fmla="*/ 2247900 w 2593975"/>
              <a:gd name="T27" fmla="*/ 4647 h 52069"/>
              <a:gd name="T28" fmla="*/ 2420111 w 2593975"/>
              <a:gd name="T29" fmla="*/ 2324 h 52069"/>
              <a:gd name="T30" fmla="*/ 2593848 w 2593975"/>
              <a:gd name="T31" fmla="*/ 0 h 520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93975" h="52069">
                <a:moveTo>
                  <a:pt x="0" y="51815"/>
                </a:moveTo>
                <a:lnTo>
                  <a:pt x="172211" y="47244"/>
                </a:lnTo>
                <a:lnTo>
                  <a:pt x="345948" y="44196"/>
                </a:lnTo>
                <a:lnTo>
                  <a:pt x="518159" y="41148"/>
                </a:lnTo>
                <a:lnTo>
                  <a:pt x="691896" y="38100"/>
                </a:lnTo>
                <a:lnTo>
                  <a:pt x="864107" y="33527"/>
                </a:lnTo>
                <a:lnTo>
                  <a:pt x="1036320" y="30479"/>
                </a:lnTo>
                <a:lnTo>
                  <a:pt x="1210055" y="27432"/>
                </a:lnTo>
                <a:lnTo>
                  <a:pt x="1382268" y="24384"/>
                </a:lnTo>
                <a:lnTo>
                  <a:pt x="1556003" y="19812"/>
                </a:lnTo>
                <a:lnTo>
                  <a:pt x="1728215" y="16763"/>
                </a:lnTo>
                <a:lnTo>
                  <a:pt x="1901952" y="13715"/>
                </a:lnTo>
                <a:lnTo>
                  <a:pt x="2074163" y="9144"/>
                </a:lnTo>
                <a:lnTo>
                  <a:pt x="2247900" y="6096"/>
                </a:lnTo>
                <a:lnTo>
                  <a:pt x="2420111" y="3048"/>
                </a:lnTo>
                <a:lnTo>
                  <a:pt x="2593848" y="0"/>
                </a:lnTo>
              </a:path>
            </a:pathLst>
          </a:custGeom>
          <a:noFill/>
          <a:ln w="28575">
            <a:solidFill>
              <a:srgbClr val="EC7C30"/>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7" name="object 35">
            <a:extLst>
              <a:ext uri="{FF2B5EF4-FFF2-40B4-BE49-F238E27FC236}">
                <a16:creationId xmlns:a16="http://schemas.microsoft.com/office/drawing/2014/main" id="{7EEED0DE-5FEF-4E0F-B3A9-3506E126220A}"/>
              </a:ext>
            </a:extLst>
          </p:cNvPr>
          <p:cNvSpPr>
            <a:spLocks/>
          </p:cNvSpPr>
          <p:nvPr/>
        </p:nvSpPr>
        <p:spPr bwMode="auto">
          <a:xfrm>
            <a:off x="9496425" y="2886075"/>
            <a:ext cx="2076450" cy="42863"/>
          </a:xfrm>
          <a:custGeom>
            <a:avLst/>
            <a:gdLst>
              <a:gd name="T0" fmla="*/ 0 w 2075815"/>
              <a:gd name="T1" fmla="*/ 39349 h 43180"/>
              <a:gd name="T2" fmla="*/ 174319 w 2075815"/>
              <a:gd name="T3" fmla="*/ 36539 h 43180"/>
              <a:gd name="T4" fmla="*/ 347114 w 2075815"/>
              <a:gd name="T5" fmla="*/ 33726 h 43180"/>
              <a:gd name="T6" fmla="*/ 521433 w 2075815"/>
              <a:gd name="T7" fmla="*/ 29512 h 43180"/>
              <a:gd name="T8" fmla="*/ 694228 w 2075815"/>
              <a:gd name="T9" fmla="*/ 26702 h 43180"/>
              <a:gd name="T10" fmla="*/ 867020 w 2075815"/>
              <a:gd name="T11" fmla="*/ 23890 h 43180"/>
              <a:gd name="T12" fmla="*/ 1041341 w 2075815"/>
              <a:gd name="T13" fmla="*/ 19674 h 43180"/>
              <a:gd name="T14" fmla="*/ 1214133 w 2075815"/>
              <a:gd name="T15" fmla="*/ 16864 h 43180"/>
              <a:gd name="T16" fmla="*/ 1388455 w 2075815"/>
              <a:gd name="T17" fmla="*/ 14053 h 43180"/>
              <a:gd name="T18" fmla="*/ 1561246 w 2075815"/>
              <a:gd name="T19" fmla="*/ 9837 h 43180"/>
              <a:gd name="T20" fmla="*/ 1735569 w 2075815"/>
              <a:gd name="T21" fmla="*/ 7025 h 43180"/>
              <a:gd name="T22" fmla="*/ 1908362 w 2075815"/>
              <a:gd name="T23" fmla="*/ 4215 h 43180"/>
              <a:gd name="T24" fmla="*/ 2082684 w 2075815"/>
              <a:gd name="T25" fmla="*/ 0 h 43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75815" h="43180">
                <a:moveTo>
                  <a:pt x="0" y="42671"/>
                </a:moveTo>
                <a:lnTo>
                  <a:pt x="173736" y="39623"/>
                </a:lnTo>
                <a:lnTo>
                  <a:pt x="345948" y="36575"/>
                </a:lnTo>
                <a:lnTo>
                  <a:pt x="519684" y="32003"/>
                </a:lnTo>
                <a:lnTo>
                  <a:pt x="691896" y="28955"/>
                </a:lnTo>
                <a:lnTo>
                  <a:pt x="864108" y="25907"/>
                </a:lnTo>
                <a:lnTo>
                  <a:pt x="1037844" y="21335"/>
                </a:lnTo>
                <a:lnTo>
                  <a:pt x="1210055" y="18287"/>
                </a:lnTo>
                <a:lnTo>
                  <a:pt x="1383792" y="15239"/>
                </a:lnTo>
                <a:lnTo>
                  <a:pt x="1556003" y="10667"/>
                </a:lnTo>
                <a:lnTo>
                  <a:pt x="1729740" y="7619"/>
                </a:lnTo>
                <a:lnTo>
                  <a:pt x="1901952" y="4571"/>
                </a:lnTo>
                <a:lnTo>
                  <a:pt x="2075688" y="0"/>
                </a:lnTo>
              </a:path>
            </a:pathLst>
          </a:custGeom>
          <a:noFill/>
          <a:ln w="28575">
            <a:solidFill>
              <a:srgbClr val="4471C4"/>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8" name="object 36">
            <a:extLst>
              <a:ext uri="{FF2B5EF4-FFF2-40B4-BE49-F238E27FC236}">
                <a16:creationId xmlns:a16="http://schemas.microsoft.com/office/drawing/2014/main" id="{94B3C99B-7D6B-45B2-8E9A-646E510385F0}"/>
              </a:ext>
            </a:extLst>
          </p:cNvPr>
          <p:cNvSpPr>
            <a:spLocks/>
          </p:cNvSpPr>
          <p:nvPr/>
        </p:nvSpPr>
        <p:spPr bwMode="auto">
          <a:xfrm>
            <a:off x="9496425" y="3714750"/>
            <a:ext cx="2076450" cy="430213"/>
          </a:xfrm>
          <a:custGeom>
            <a:avLst/>
            <a:gdLst>
              <a:gd name="T0" fmla="*/ 0 w 2075815"/>
              <a:gd name="T1" fmla="*/ 0 h 429895"/>
              <a:gd name="T2" fmla="*/ 174319 w 2075815"/>
              <a:gd name="T3" fmla="*/ 41486 h 429895"/>
              <a:gd name="T4" fmla="*/ 347114 w 2075815"/>
              <a:gd name="T5" fmla="*/ 81432 h 429895"/>
              <a:gd name="T6" fmla="*/ 521433 w 2075815"/>
              <a:gd name="T7" fmla="*/ 121378 h 429895"/>
              <a:gd name="T8" fmla="*/ 694228 w 2075815"/>
              <a:gd name="T9" fmla="*/ 159790 h 429895"/>
              <a:gd name="T10" fmla="*/ 867020 w 2075815"/>
              <a:gd name="T11" fmla="*/ 196665 h 429895"/>
              <a:gd name="T12" fmla="*/ 1041341 w 2075815"/>
              <a:gd name="T13" fmla="*/ 233539 h 429895"/>
              <a:gd name="T14" fmla="*/ 1214133 w 2075815"/>
              <a:gd name="T15" fmla="*/ 268878 h 429895"/>
              <a:gd name="T16" fmla="*/ 1388455 w 2075815"/>
              <a:gd name="T17" fmla="*/ 304216 h 429895"/>
              <a:gd name="T18" fmla="*/ 1561246 w 2075815"/>
              <a:gd name="T19" fmla="*/ 338018 h 429895"/>
              <a:gd name="T20" fmla="*/ 1735569 w 2075815"/>
              <a:gd name="T21" fmla="*/ 370282 h 429895"/>
              <a:gd name="T22" fmla="*/ 1908362 w 2075815"/>
              <a:gd name="T23" fmla="*/ 402549 h 429895"/>
              <a:gd name="T24" fmla="*/ 2082684 w 2075815"/>
              <a:gd name="T25" fmla="*/ 433278 h 4298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75815" h="429895">
                <a:moveTo>
                  <a:pt x="0" y="0"/>
                </a:moveTo>
                <a:lnTo>
                  <a:pt x="173736" y="41148"/>
                </a:lnTo>
                <a:lnTo>
                  <a:pt x="345948" y="80772"/>
                </a:lnTo>
                <a:lnTo>
                  <a:pt x="519684" y="120395"/>
                </a:lnTo>
                <a:lnTo>
                  <a:pt x="691896" y="158495"/>
                </a:lnTo>
                <a:lnTo>
                  <a:pt x="864108" y="195072"/>
                </a:lnTo>
                <a:lnTo>
                  <a:pt x="1037844" y="231648"/>
                </a:lnTo>
                <a:lnTo>
                  <a:pt x="1210055" y="266700"/>
                </a:lnTo>
                <a:lnTo>
                  <a:pt x="1383792" y="301751"/>
                </a:lnTo>
                <a:lnTo>
                  <a:pt x="1556003" y="335280"/>
                </a:lnTo>
                <a:lnTo>
                  <a:pt x="1729740" y="367283"/>
                </a:lnTo>
                <a:lnTo>
                  <a:pt x="1901952" y="399288"/>
                </a:lnTo>
                <a:lnTo>
                  <a:pt x="2075688" y="429768"/>
                </a:lnTo>
              </a:path>
            </a:pathLst>
          </a:custGeom>
          <a:noFill/>
          <a:ln w="28575">
            <a:solidFill>
              <a:srgbClr val="6FAC46"/>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69" name="object 37">
            <a:extLst>
              <a:ext uri="{FF2B5EF4-FFF2-40B4-BE49-F238E27FC236}">
                <a16:creationId xmlns:a16="http://schemas.microsoft.com/office/drawing/2014/main" id="{DEA99FDF-5EE7-4D41-A36E-0A322FE7E66F}"/>
              </a:ext>
            </a:extLst>
          </p:cNvPr>
          <p:cNvSpPr>
            <a:spLocks/>
          </p:cNvSpPr>
          <p:nvPr/>
        </p:nvSpPr>
        <p:spPr bwMode="auto">
          <a:xfrm>
            <a:off x="6323013" y="5564188"/>
            <a:ext cx="452437" cy="452437"/>
          </a:xfrm>
          <a:custGeom>
            <a:avLst/>
            <a:gdLst>
              <a:gd name="T0" fmla="*/ 2772 w 452754"/>
              <a:gd name="T1" fmla="*/ 318931 h 453389"/>
              <a:gd name="T2" fmla="*/ 0 w 452754"/>
              <a:gd name="T3" fmla="*/ 325135 h 453389"/>
              <a:gd name="T4" fmla="*/ 81288 w 452754"/>
              <a:gd name="T5" fmla="*/ 421930 h 453389"/>
              <a:gd name="T6" fmla="*/ 71585 w 452754"/>
              <a:gd name="T7" fmla="*/ 428136 h 453389"/>
              <a:gd name="T8" fmla="*/ 63640 w 452754"/>
              <a:gd name="T9" fmla="*/ 431858 h 453389"/>
              <a:gd name="T10" fmla="*/ 66666 w 452754"/>
              <a:gd name="T11" fmla="*/ 438063 h 453389"/>
              <a:gd name="T12" fmla="*/ 79775 w 452754"/>
              <a:gd name="T13" fmla="*/ 443028 h 453389"/>
              <a:gd name="T14" fmla="*/ 88091 w 452754"/>
              <a:gd name="T15" fmla="*/ 385942 h 453389"/>
              <a:gd name="T16" fmla="*/ 67925 w 452754"/>
              <a:gd name="T17" fmla="*/ 307760 h 453389"/>
              <a:gd name="T18" fmla="*/ 66163 w 452754"/>
              <a:gd name="T19" fmla="*/ 315208 h 453389"/>
              <a:gd name="T20" fmla="*/ 141652 w 452754"/>
              <a:gd name="T21" fmla="*/ 373532 h 453389"/>
              <a:gd name="T22" fmla="*/ 171551 w 452754"/>
              <a:gd name="T23" fmla="*/ 354918 h 453389"/>
              <a:gd name="T24" fmla="*/ 79142 w 452754"/>
              <a:gd name="T25" fmla="*/ 301554 h 453389"/>
              <a:gd name="T26" fmla="*/ 115692 w 452754"/>
              <a:gd name="T27" fmla="*/ 260604 h 453389"/>
              <a:gd name="T28" fmla="*/ 113928 w 452754"/>
              <a:gd name="T29" fmla="*/ 268050 h 453389"/>
              <a:gd name="T30" fmla="*/ 156902 w 452754"/>
              <a:gd name="T31" fmla="*/ 348713 h 453389"/>
              <a:gd name="T32" fmla="*/ 176057 w 452754"/>
              <a:gd name="T33" fmla="*/ 342509 h 453389"/>
              <a:gd name="T34" fmla="*/ 197858 w 452754"/>
              <a:gd name="T35" fmla="*/ 325135 h 453389"/>
              <a:gd name="T36" fmla="*/ 190045 w 452754"/>
              <a:gd name="T37" fmla="*/ 336302 h 453389"/>
              <a:gd name="T38" fmla="*/ 198238 w 452754"/>
              <a:gd name="T39" fmla="*/ 326375 h 453389"/>
              <a:gd name="T40" fmla="*/ 221931 w 452754"/>
              <a:gd name="T41" fmla="*/ 300315 h 453389"/>
              <a:gd name="T42" fmla="*/ 125899 w 452754"/>
              <a:gd name="T43" fmla="*/ 184904 h 453389"/>
              <a:gd name="T44" fmla="*/ 118591 w 452754"/>
              <a:gd name="T45" fmla="*/ 191109 h 453389"/>
              <a:gd name="T46" fmla="*/ 116953 w 452754"/>
              <a:gd name="T47" fmla="*/ 197315 h 453389"/>
              <a:gd name="T48" fmla="*/ 231635 w 452754"/>
              <a:gd name="T49" fmla="*/ 295351 h 453389"/>
              <a:gd name="T50" fmla="*/ 234408 w 452754"/>
              <a:gd name="T51" fmla="*/ 287906 h 453389"/>
              <a:gd name="T52" fmla="*/ 221048 w 452754"/>
              <a:gd name="T53" fmla="*/ 237025 h 453389"/>
              <a:gd name="T54" fmla="*/ 210211 w 452754"/>
              <a:gd name="T55" fmla="*/ 229582 h 453389"/>
              <a:gd name="T56" fmla="*/ 255580 w 452754"/>
              <a:gd name="T57" fmla="*/ 203519 h 453389"/>
              <a:gd name="T58" fmla="*/ 250160 w 452754"/>
              <a:gd name="T59" fmla="*/ 194832 h 453389"/>
              <a:gd name="T60" fmla="*/ 276625 w 452754"/>
              <a:gd name="T61" fmla="*/ 103001 h 453389"/>
              <a:gd name="T62" fmla="*/ 294772 w 452754"/>
              <a:gd name="T63" fmla="*/ 203519 h 453389"/>
              <a:gd name="T64" fmla="*/ 296285 w 452754"/>
              <a:gd name="T65" fmla="*/ 210965 h 453389"/>
              <a:gd name="T66" fmla="*/ 302335 w 452754"/>
              <a:gd name="T67" fmla="*/ 217168 h 453389"/>
              <a:gd name="T68" fmla="*/ 310778 w 452754"/>
              <a:gd name="T69" fmla="*/ 193591 h 453389"/>
              <a:gd name="T70" fmla="*/ 299689 w 452754"/>
              <a:gd name="T71" fmla="*/ 101760 h 453389"/>
              <a:gd name="T72" fmla="*/ 246379 w 452754"/>
              <a:gd name="T73" fmla="*/ 192351 h 453389"/>
              <a:gd name="T74" fmla="*/ 366860 w 452754"/>
              <a:gd name="T75" fmla="*/ 161327 h 453389"/>
              <a:gd name="T76" fmla="*/ 363583 w 452754"/>
              <a:gd name="T77" fmla="*/ 152639 h 453389"/>
              <a:gd name="T78" fmla="*/ 359298 w 452754"/>
              <a:gd name="T79" fmla="*/ 150156 h 453389"/>
              <a:gd name="T80" fmla="*/ 237558 w 452754"/>
              <a:gd name="T81" fmla="*/ 85627 h 453389"/>
              <a:gd name="T82" fmla="*/ 218023 w 452754"/>
              <a:gd name="T83" fmla="*/ 112926 h 453389"/>
              <a:gd name="T84" fmla="*/ 215629 w 452754"/>
              <a:gd name="T85" fmla="*/ 127819 h 453389"/>
              <a:gd name="T86" fmla="*/ 219410 w 452754"/>
              <a:gd name="T87" fmla="*/ 131542 h 453389"/>
              <a:gd name="T88" fmla="*/ 228863 w 452754"/>
              <a:gd name="T89" fmla="*/ 134025 h 453389"/>
              <a:gd name="T90" fmla="*/ 237054 w 452754"/>
              <a:gd name="T91" fmla="*/ 110448 h 453389"/>
              <a:gd name="T92" fmla="*/ 294395 w 452754"/>
              <a:gd name="T93" fmla="*/ 94313 h 453389"/>
              <a:gd name="T94" fmla="*/ 271961 w 452754"/>
              <a:gd name="T95" fmla="*/ 78180 h 453389"/>
              <a:gd name="T96" fmla="*/ 383872 w 452754"/>
              <a:gd name="T97" fmla="*/ 122856 h 453389"/>
              <a:gd name="T98" fmla="*/ 385384 w 452754"/>
              <a:gd name="T99" fmla="*/ 129061 h 453389"/>
              <a:gd name="T100" fmla="*/ 390552 w 452754"/>
              <a:gd name="T101" fmla="*/ 134025 h 453389"/>
              <a:gd name="T102" fmla="*/ 438190 w 452754"/>
              <a:gd name="T103" fmla="*/ 69494 h 453389"/>
              <a:gd name="T104" fmla="*/ 448776 w 452754"/>
              <a:gd name="T105" fmla="*/ 80663 h 453389"/>
              <a:gd name="T106" fmla="*/ 444617 w 452754"/>
              <a:gd name="T107" fmla="*/ 71977 h 453389"/>
              <a:gd name="T108" fmla="*/ 326532 w 452754"/>
              <a:gd name="T109" fmla="*/ 1236 h 453389"/>
              <a:gd name="T110" fmla="*/ 318592 w 452754"/>
              <a:gd name="T111" fmla="*/ 7443 h 453389"/>
              <a:gd name="T112" fmla="*/ 308006 w 452754"/>
              <a:gd name="T113" fmla="*/ 49639 h 453389"/>
              <a:gd name="T114" fmla="*/ 312920 w 452754"/>
              <a:gd name="T115" fmla="*/ 58325 h 453389"/>
              <a:gd name="T116" fmla="*/ 328422 w 452754"/>
              <a:gd name="T117" fmla="*/ 26059 h 45338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52754" h="453389">
                <a:moveTo>
                  <a:pt x="13970" y="320040"/>
                </a:moveTo>
                <a:lnTo>
                  <a:pt x="9525" y="320040"/>
                </a:lnTo>
                <a:lnTo>
                  <a:pt x="7493" y="322580"/>
                </a:lnTo>
                <a:lnTo>
                  <a:pt x="6350" y="322580"/>
                </a:lnTo>
                <a:lnTo>
                  <a:pt x="3810" y="325120"/>
                </a:lnTo>
                <a:lnTo>
                  <a:pt x="2794" y="326390"/>
                </a:lnTo>
                <a:lnTo>
                  <a:pt x="2032" y="327659"/>
                </a:lnTo>
                <a:lnTo>
                  <a:pt x="1143" y="328930"/>
                </a:lnTo>
                <a:lnTo>
                  <a:pt x="635" y="330200"/>
                </a:lnTo>
                <a:lnTo>
                  <a:pt x="381" y="330200"/>
                </a:lnTo>
                <a:lnTo>
                  <a:pt x="0" y="331470"/>
                </a:lnTo>
                <a:lnTo>
                  <a:pt x="0" y="332740"/>
                </a:lnTo>
                <a:lnTo>
                  <a:pt x="381" y="332740"/>
                </a:lnTo>
                <a:lnTo>
                  <a:pt x="79756" y="412750"/>
                </a:lnTo>
                <a:lnTo>
                  <a:pt x="84836" y="426720"/>
                </a:lnTo>
                <a:lnTo>
                  <a:pt x="83947" y="427990"/>
                </a:lnTo>
                <a:lnTo>
                  <a:pt x="83185" y="430530"/>
                </a:lnTo>
                <a:lnTo>
                  <a:pt x="81915" y="431800"/>
                </a:lnTo>
                <a:lnTo>
                  <a:pt x="80010" y="433070"/>
                </a:lnTo>
                <a:lnTo>
                  <a:pt x="78486" y="435609"/>
                </a:lnTo>
                <a:lnTo>
                  <a:pt x="76835" y="436880"/>
                </a:lnTo>
                <a:lnTo>
                  <a:pt x="75184" y="436880"/>
                </a:lnTo>
                <a:lnTo>
                  <a:pt x="73660" y="438150"/>
                </a:lnTo>
                <a:lnTo>
                  <a:pt x="72136" y="438150"/>
                </a:lnTo>
                <a:lnTo>
                  <a:pt x="69342" y="439420"/>
                </a:lnTo>
                <a:lnTo>
                  <a:pt x="68072" y="439420"/>
                </a:lnTo>
                <a:lnTo>
                  <a:pt x="66040" y="440690"/>
                </a:lnTo>
                <a:lnTo>
                  <a:pt x="64897" y="440690"/>
                </a:lnTo>
                <a:lnTo>
                  <a:pt x="64389" y="441959"/>
                </a:lnTo>
                <a:lnTo>
                  <a:pt x="64135" y="441959"/>
                </a:lnTo>
                <a:lnTo>
                  <a:pt x="64008" y="443230"/>
                </a:lnTo>
                <a:lnTo>
                  <a:pt x="64516" y="444500"/>
                </a:lnTo>
                <a:lnTo>
                  <a:pt x="64897" y="445770"/>
                </a:lnTo>
                <a:lnTo>
                  <a:pt x="65659" y="445770"/>
                </a:lnTo>
                <a:lnTo>
                  <a:pt x="66294" y="447040"/>
                </a:lnTo>
                <a:lnTo>
                  <a:pt x="67183" y="448309"/>
                </a:lnTo>
                <a:lnTo>
                  <a:pt x="68326" y="449580"/>
                </a:lnTo>
                <a:lnTo>
                  <a:pt x="69342" y="450850"/>
                </a:lnTo>
                <a:lnTo>
                  <a:pt x="70104" y="450850"/>
                </a:lnTo>
                <a:lnTo>
                  <a:pt x="71628" y="452120"/>
                </a:lnTo>
                <a:lnTo>
                  <a:pt x="72262" y="453390"/>
                </a:lnTo>
                <a:lnTo>
                  <a:pt x="80391" y="453390"/>
                </a:lnTo>
                <a:lnTo>
                  <a:pt x="81787" y="452120"/>
                </a:lnTo>
                <a:lnTo>
                  <a:pt x="85090" y="450850"/>
                </a:lnTo>
                <a:lnTo>
                  <a:pt x="86614" y="449580"/>
                </a:lnTo>
                <a:lnTo>
                  <a:pt x="104140" y="422909"/>
                </a:lnTo>
                <a:lnTo>
                  <a:pt x="103632" y="419100"/>
                </a:lnTo>
                <a:lnTo>
                  <a:pt x="88773" y="394970"/>
                </a:lnTo>
                <a:lnTo>
                  <a:pt x="13970" y="320040"/>
                </a:lnTo>
                <a:close/>
              </a:path>
              <a:path w="452754" h="453389">
                <a:moveTo>
                  <a:pt x="79756" y="308609"/>
                </a:moveTo>
                <a:lnTo>
                  <a:pt x="74930" y="308609"/>
                </a:lnTo>
                <a:lnTo>
                  <a:pt x="72009" y="311150"/>
                </a:lnTo>
                <a:lnTo>
                  <a:pt x="69469" y="313690"/>
                </a:lnTo>
                <a:lnTo>
                  <a:pt x="68453" y="314959"/>
                </a:lnTo>
                <a:lnTo>
                  <a:pt x="66929" y="317500"/>
                </a:lnTo>
                <a:lnTo>
                  <a:pt x="66421" y="317500"/>
                </a:lnTo>
                <a:lnTo>
                  <a:pt x="65912" y="320040"/>
                </a:lnTo>
                <a:lnTo>
                  <a:pt x="66040" y="321309"/>
                </a:lnTo>
                <a:lnTo>
                  <a:pt x="66294" y="321309"/>
                </a:lnTo>
                <a:lnTo>
                  <a:pt x="66675" y="322580"/>
                </a:lnTo>
                <a:lnTo>
                  <a:pt x="109728" y="364490"/>
                </a:lnTo>
                <a:lnTo>
                  <a:pt x="114935" y="370840"/>
                </a:lnTo>
                <a:lnTo>
                  <a:pt x="119761" y="374650"/>
                </a:lnTo>
                <a:lnTo>
                  <a:pt x="128651" y="379730"/>
                </a:lnTo>
                <a:lnTo>
                  <a:pt x="133223" y="381000"/>
                </a:lnTo>
                <a:lnTo>
                  <a:pt x="142748" y="382270"/>
                </a:lnTo>
                <a:lnTo>
                  <a:pt x="147447" y="382270"/>
                </a:lnTo>
                <a:lnTo>
                  <a:pt x="157099" y="378459"/>
                </a:lnTo>
                <a:lnTo>
                  <a:pt x="161925" y="375920"/>
                </a:lnTo>
                <a:lnTo>
                  <a:pt x="166624" y="370840"/>
                </a:lnTo>
                <a:lnTo>
                  <a:pt x="170687" y="367030"/>
                </a:lnTo>
                <a:lnTo>
                  <a:pt x="172878" y="363220"/>
                </a:lnTo>
                <a:lnTo>
                  <a:pt x="141224" y="363220"/>
                </a:lnTo>
                <a:lnTo>
                  <a:pt x="132080" y="359409"/>
                </a:lnTo>
                <a:lnTo>
                  <a:pt x="128905" y="356870"/>
                </a:lnTo>
                <a:lnTo>
                  <a:pt x="125349" y="354330"/>
                </a:lnTo>
                <a:lnTo>
                  <a:pt x="121158" y="350520"/>
                </a:lnTo>
                <a:lnTo>
                  <a:pt x="79756" y="308609"/>
                </a:lnTo>
                <a:close/>
              </a:path>
              <a:path w="452754" h="453389">
                <a:moveTo>
                  <a:pt x="127889" y="260350"/>
                </a:moveTo>
                <a:lnTo>
                  <a:pt x="123952" y="260350"/>
                </a:lnTo>
                <a:lnTo>
                  <a:pt x="123062" y="261620"/>
                </a:lnTo>
                <a:lnTo>
                  <a:pt x="120142" y="264159"/>
                </a:lnTo>
                <a:lnTo>
                  <a:pt x="117602" y="266700"/>
                </a:lnTo>
                <a:lnTo>
                  <a:pt x="116586" y="266700"/>
                </a:lnTo>
                <a:lnTo>
                  <a:pt x="115062" y="269240"/>
                </a:lnTo>
                <a:lnTo>
                  <a:pt x="114554" y="269240"/>
                </a:lnTo>
                <a:lnTo>
                  <a:pt x="114046" y="271780"/>
                </a:lnTo>
                <a:lnTo>
                  <a:pt x="114173" y="273050"/>
                </a:lnTo>
                <a:lnTo>
                  <a:pt x="114427" y="273050"/>
                </a:lnTo>
                <a:lnTo>
                  <a:pt x="114808" y="274320"/>
                </a:lnTo>
                <a:lnTo>
                  <a:pt x="164465" y="323850"/>
                </a:lnTo>
                <a:lnTo>
                  <a:pt x="165205" y="330200"/>
                </a:lnTo>
                <a:lnTo>
                  <a:pt x="165227" y="337820"/>
                </a:lnTo>
                <a:lnTo>
                  <a:pt x="163449" y="349250"/>
                </a:lnTo>
                <a:lnTo>
                  <a:pt x="161290" y="354330"/>
                </a:lnTo>
                <a:lnTo>
                  <a:pt x="158115" y="356870"/>
                </a:lnTo>
                <a:lnTo>
                  <a:pt x="155575" y="359409"/>
                </a:lnTo>
                <a:lnTo>
                  <a:pt x="152908" y="361950"/>
                </a:lnTo>
                <a:lnTo>
                  <a:pt x="147066" y="363220"/>
                </a:lnTo>
                <a:lnTo>
                  <a:pt x="172878" y="363220"/>
                </a:lnTo>
                <a:lnTo>
                  <a:pt x="173609" y="361950"/>
                </a:lnTo>
                <a:lnTo>
                  <a:pt x="177419" y="350520"/>
                </a:lnTo>
                <a:lnTo>
                  <a:pt x="178054" y="344170"/>
                </a:lnTo>
                <a:lnTo>
                  <a:pt x="178108" y="341630"/>
                </a:lnTo>
                <a:lnTo>
                  <a:pt x="177673" y="334009"/>
                </a:lnTo>
                <a:lnTo>
                  <a:pt x="199771" y="334009"/>
                </a:lnTo>
                <a:lnTo>
                  <a:pt x="199771" y="332740"/>
                </a:lnTo>
                <a:lnTo>
                  <a:pt x="199389" y="332740"/>
                </a:lnTo>
                <a:lnTo>
                  <a:pt x="199009" y="331470"/>
                </a:lnTo>
                <a:lnTo>
                  <a:pt x="127889" y="260350"/>
                </a:lnTo>
                <a:close/>
              </a:path>
              <a:path w="452754" h="453389">
                <a:moveTo>
                  <a:pt x="199771" y="334009"/>
                </a:moveTo>
                <a:lnTo>
                  <a:pt x="177673" y="334009"/>
                </a:lnTo>
                <a:lnTo>
                  <a:pt x="187071" y="344170"/>
                </a:lnTo>
                <a:lnTo>
                  <a:pt x="191515" y="344170"/>
                </a:lnTo>
                <a:lnTo>
                  <a:pt x="193293" y="341630"/>
                </a:lnTo>
                <a:lnTo>
                  <a:pt x="194310" y="341630"/>
                </a:lnTo>
                <a:lnTo>
                  <a:pt x="196596" y="339090"/>
                </a:lnTo>
                <a:lnTo>
                  <a:pt x="197485" y="337820"/>
                </a:lnTo>
                <a:lnTo>
                  <a:pt x="198755" y="336550"/>
                </a:lnTo>
                <a:lnTo>
                  <a:pt x="199771" y="334009"/>
                </a:lnTo>
                <a:close/>
              </a:path>
              <a:path w="452754" h="453389">
                <a:moveTo>
                  <a:pt x="11811" y="318770"/>
                </a:moveTo>
                <a:lnTo>
                  <a:pt x="10287" y="320040"/>
                </a:lnTo>
                <a:lnTo>
                  <a:pt x="13462" y="320040"/>
                </a:lnTo>
                <a:lnTo>
                  <a:pt x="11811" y="318770"/>
                </a:lnTo>
                <a:close/>
              </a:path>
              <a:path w="452754" h="453389">
                <a:moveTo>
                  <a:pt x="227076" y="307340"/>
                </a:moveTo>
                <a:lnTo>
                  <a:pt x="223647" y="307340"/>
                </a:lnTo>
                <a:lnTo>
                  <a:pt x="224155" y="308609"/>
                </a:lnTo>
                <a:lnTo>
                  <a:pt x="226313" y="308609"/>
                </a:lnTo>
                <a:lnTo>
                  <a:pt x="227076" y="307340"/>
                </a:lnTo>
                <a:close/>
              </a:path>
              <a:path w="452754" h="453389">
                <a:moveTo>
                  <a:pt x="130429" y="187960"/>
                </a:moveTo>
                <a:lnTo>
                  <a:pt x="127635" y="187960"/>
                </a:lnTo>
                <a:lnTo>
                  <a:pt x="126873" y="189230"/>
                </a:lnTo>
                <a:lnTo>
                  <a:pt x="126111" y="189230"/>
                </a:lnTo>
                <a:lnTo>
                  <a:pt x="125095" y="190500"/>
                </a:lnTo>
                <a:lnTo>
                  <a:pt x="124206" y="190500"/>
                </a:lnTo>
                <a:lnTo>
                  <a:pt x="123062" y="191769"/>
                </a:lnTo>
                <a:lnTo>
                  <a:pt x="120523" y="194310"/>
                </a:lnTo>
                <a:lnTo>
                  <a:pt x="119507" y="195580"/>
                </a:lnTo>
                <a:lnTo>
                  <a:pt x="117983" y="196850"/>
                </a:lnTo>
                <a:lnTo>
                  <a:pt x="116967" y="199390"/>
                </a:lnTo>
                <a:lnTo>
                  <a:pt x="116840" y="200660"/>
                </a:lnTo>
                <a:lnTo>
                  <a:pt x="117094" y="200660"/>
                </a:lnTo>
                <a:lnTo>
                  <a:pt x="117348" y="201930"/>
                </a:lnTo>
                <a:lnTo>
                  <a:pt x="117856" y="201930"/>
                </a:lnTo>
                <a:lnTo>
                  <a:pt x="223265" y="307340"/>
                </a:lnTo>
                <a:lnTo>
                  <a:pt x="227837" y="307340"/>
                </a:lnTo>
                <a:lnTo>
                  <a:pt x="228854" y="306070"/>
                </a:lnTo>
                <a:lnTo>
                  <a:pt x="229742" y="306070"/>
                </a:lnTo>
                <a:lnTo>
                  <a:pt x="230886" y="304800"/>
                </a:lnTo>
                <a:lnTo>
                  <a:pt x="233426" y="302259"/>
                </a:lnTo>
                <a:lnTo>
                  <a:pt x="234441" y="300990"/>
                </a:lnTo>
                <a:lnTo>
                  <a:pt x="235965" y="299720"/>
                </a:lnTo>
                <a:lnTo>
                  <a:pt x="236982" y="297180"/>
                </a:lnTo>
                <a:lnTo>
                  <a:pt x="236982" y="295909"/>
                </a:lnTo>
                <a:lnTo>
                  <a:pt x="236728" y="294640"/>
                </a:lnTo>
                <a:lnTo>
                  <a:pt x="236220" y="294640"/>
                </a:lnTo>
                <a:lnTo>
                  <a:pt x="130810" y="189230"/>
                </a:lnTo>
                <a:lnTo>
                  <a:pt x="130429" y="187960"/>
                </a:lnTo>
                <a:close/>
              </a:path>
              <a:path w="452754" h="453389">
                <a:moveTo>
                  <a:pt x="222758" y="242569"/>
                </a:moveTo>
                <a:lnTo>
                  <a:pt x="220345" y="242569"/>
                </a:lnTo>
                <a:lnTo>
                  <a:pt x="221614" y="243840"/>
                </a:lnTo>
                <a:lnTo>
                  <a:pt x="222758" y="242569"/>
                </a:lnTo>
                <a:close/>
              </a:path>
              <a:path w="452754" h="453389">
                <a:moveTo>
                  <a:pt x="251206" y="198119"/>
                </a:moveTo>
                <a:lnTo>
                  <a:pt x="245872" y="198119"/>
                </a:lnTo>
                <a:lnTo>
                  <a:pt x="212852" y="231140"/>
                </a:lnTo>
                <a:lnTo>
                  <a:pt x="211836" y="232410"/>
                </a:lnTo>
                <a:lnTo>
                  <a:pt x="211582" y="233680"/>
                </a:lnTo>
                <a:lnTo>
                  <a:pt x="211836" y="234950"/>
                </a:lnTo>
                <a:lnTo>
                  <a:pt x="212216" y="236219"/>
                </a:lnTo>
                <a:lnTo>
                  <a:pt x="213360" y="237490"/>
                </a:lnTo>
                <a:lnTo>
                  <a:pt x="217424" y="241300"/>
                </a:lnTo>
                <a:lnTo>
                  <a:pt x="218948" y="242569"/>
                </a:lnTo>
                <a:lnTo>
                  <a:pt x="223647" y="242569"/>
                </a:lnTo>
                <a:lnTo>
                  <a:pt x="257556" y="208280"/>
                </a:lnTo>
                <a:lnTo>
                  <a:pt x="257810" y="207010"/>
                </a:lnTo>
                <a:lnTo>
                  <a:pt x="257556" y="205740"/>
                </a:lnTo>
                <a:lnTo>
                  <a:pt x="257175" y="204469"/>
                </a:lnTo>
                <a:lnTo>
                  <a:pt x="256032" y="203200"/>
                </a:lnTo>
                <a:lnTo>
                  <a:pt x="252984" y="199390"/>
                </a:lnTo>
                <a:lnTo>
                  <a:pt x="252095" y="199390"/>
                </a:lnTo>
                <a:lnTo>
                  <a:pt x="251206" y="198119"/>
                </a:lnTo>
                <a:close/>
              </a:path>
              <a:path w="452754" h="453389">
                <a:moveTo>
                  <a:pt x="298450" y="99060"/>
                </a:moveTo>
                <a:lnTo>
                  <a:pt x="268478" y="99060"/>
                </a:lnTo>
                <a:lnTo>
                  <a:pt x="274065" y="101600"/>
                </a:lnTo>
                <a:lnTo>
                  <a:pt x="276606" y="104140"/>
                </a:lnTo>
                <a:lnTo>
                  <a:pt x="278764" y="105410"/>
                </a:lnTo>
                <a:lnTo>
                  <a:pt x="281051" y="107950"/>
                </a:lnTo>
                <a:lnTo>
                  <a:pt x="283210" y="110490"/>
                </a:lnTo>
                <a:lnTo>
                  <a:pt x="285368" y="114300"/>
                </a:lnTo>
                <a:lnTo>
                  <a:pt x="287401" y="116840"/>
                </a:lnTo>
                <a:lnTo>
                  <a:pt x="296417" y="157480"/>
                </a:lnTo>
                <a:lnTo>
                  <a:pt x="297053" y="208280"/>
                </a:lnTo>
                <a:lnTo>
                  <a:pt x="297180" y="210819"/>
                </a:lnTo>
                <a:lnTo>
                  <a:pt x="297434" y="212090"/>
                </a:lnTo>
                <a:lnTo>
                  <a:pt x="297561" y="213360"/>
                </a:lnTo>
                <a:lnTo>
                  <a:pt x="297941" y="214630"/>
                </a:lnTo>
                <a:lnTo>
                  <a:pt x="298196" y="214630"/>
                </a:lnTo>
                <a:lnTo>
                  <a:pt x="298577" y="215900"/>
                </a:lnTo>
                <a:lnTo>
                  <a:pt x="299085" y="217169"/>
                </a:lnTo>
                <a:lnTo>
                  <a:pt x="299847" y="217169"/>
                </a:lnTo>
                <a:lnTo>
                  <a:pt x="300482" y="218440"/>
                </a:lnTo>
                <a:lnTo>
                  <a:pt x="301371" y="219710"/>
                </a:lnTo>
                <a:lnTo>
                  <a:pt x="303530" y="220980"/>
                </a:lnTo>
                <a:lnTo>
                  <a:pt x="304673" y="222250"/>
                </a:lnTo>
                <a:lnTo>
                  <a:pt x="305562" y="223519"/>
                </a:lnTo>
                <a:lnTo>
                  <a:pt x="311404" y="223519"/>
                </a:lnTo>
                <a:lnTo>
                  <a:pt x="312165" y="222250"/>
                </a:lnTo>
                <a:lnTo>
                  <a:pt x="312801" y="222250"/>
                </a:lnTo>
                <a:lnTo>
                  <a:pt x="336662" y="198119"/>
                </a:lnTo>
                <a:lnTo>
                  <a:pt x="313182" y="198119"/>
                </a:lnTo>
                <a:lnTo>
                  <a:pt x="312452" y="160019"/>
                </a:lnTo>
                <a:lnTo>
                  <a:pt x="311820" y="146050"/>
                </a:lnTo>
                <a:lnTo>
                  <a:pt x="309626" y="127000"/>
                </a:lnTo>
                <a:lnTo>
                  <a:pt x="308102" y="120650"/>
                </a:lnTo>
                <a:lnTo>
                  <a:pt x="304291" y="109219"/>
                </a:lnTo>
                <a:lnTo>
                  <a:pt x="302006" y="104140"/>
                </a:lnTo>
                <a:lnTo>
                  <a:pt x="298450" y="99060"/>
                </a:lnTo>
                <a:close/>
              </a:path>
              <a:path w="452754" h="453389">
                <a:moveTo>
                  <a:pt x="248285" y="196850"/>
                </a:moveTo>
                <a:lnTo>
                  <a:pt x="247268" y="196850"/>
                </a:lnTo>
                <a:lnTo>
                  <a:pt x="246761" y="198119"/>
                </a:lnTo>
                <a:lnTo>
                  <a:pt x="249047" y="198119"/>
                </a:lnTo>
                <a:lnTo>
                  <a:pt x="248285" y="196850"/>
                </a:lnTo>
                <a:close/>
              </a:path>
              <a:path w="452754" h="453389">
                <a:moveTo>
                  <a:pt x="363728" y="153669"/>
                </a:moveTo>
                <a:lnTo>
                  <a:pt x="357632" y="153669"/>
                </a:lnTo>
                <a:lnTo>
                  <a:pt x="313182" y="198119"/>
                </a:lnTo>
                <a:lnTo>
                  <a:pt x="336662" y="198119"/>
                </a:lnTo>
                <a:lnTo>
                  <a:pt x="369315" y="165100"/>
                </a:lnTo>
                <a:lnTo>
                  <a:pt x="369697" y="165100"/>
                </a:lnTo>
                <a:lnTo>
                  <a:pt x="370078" y="163830"/>
                </a:lnTo>
                <a:lnTo>
                  <a:pt x="370332" y="162560"/>
                </a:lnTo>
                <a:lnTo>
                  <a:pt x="368808" y="158750"/>
                </a:lnTo>
                <a:lnTo>
                  <a:pt x="368173" y="158750"/>
                </a:lnTo>
                <a:lnTo>
                  <a:pt x="367411" y="157480"/>
                </a:lnTo>
                <a:lnTo>
                  <a:pt x="366395" y="156210"/>
                </a:lnTo>
                <a:lnTo>
                  <a:pt x="365506" y="156210"/>
                </a:lnTo>
                <a:lnTo>
                  <a:pt x="363728" y="153669"/>
                </a:lnTo>
                <a:close/>
              </a:path>
              <a:path w="452754" h="453389">
                <a:moveTo>
                  <a:pt x="360553" y="152400"/>
                </a:moveTo>
                <a:lnTo>
                  <a:pt x="359917" y="152400"/>
                </a:lnTo>
                <a:lnTo>
                  <a:pt x="358648" y="153669"/>
                </a:lnTo>
                <a:lnTo>
                  <a:pt x="362077" y="153669"/>
                </a:lnTo>
                <a:lnTo>
                  <a:pt x="360553" y="152400"/>
                </a:lnTo>
                <a:close/>
              </a:path>
              <a:path w="452754" h="453389">
                <a:moveTo>
                  <a:pt x="269366" y="78740"/>
                </a:moveTo>
                <a:lnTo>
                  <a:pt x="259587" y="78740"/>
                </a:lnTo>
                <a:lnTo>
                  <a:pt x="254635" y="80010"/>
                </a:lnTo>
                <a:lnTo>
                  <a:pt x="244475" y="83819"/>
                </a:lnTo>
                <a:lnTo>
                  <a:pt x="239395" y="87630"/>
                </a:lnTo>
                <a:lnTo>
                  <a:pt x="234441" y="92710"/>
                </a:lnTo>
                <a:lnTo>
                  <a:pt x="231393" y="96519"/>
                </a:lnTo>
                <a:lnTo>
                  <a:pt x="228727" y="99060"/>
                </a:lnTo>
                <a:lnTo>
                  <a:pt x="224409" y="106680"/>
                </a:lnTo>
                <a:lnTo>
                  <a:pt x="222504" y="109219"/>
                </a:lnTo>
                <a:lnTo>
                  <a:pt x="219710" y="115569"/>
                </a:lnTo>
                <a:lnTo>
                  <a:pt x="218693" y="119380"/>
                </a:lnTo>
                <a:lnTo>
                  <a:pt x="217424" y="124460"/>
                </a:lnTo>
                <a:lnTo>
                  <a:pt x="217170" y="125730"/>
                </a:lnTo>
                <a:lnTo>
                  <a:pt x="217042" y="127000"/>
                </a:lnTo>
                <a:lnTo>
                  <a:pt x="217042" y="129540"/>
                </a:lnTo>
                <a:lnTo>
                  <a:pt x="217297" y="130810"/>
                </a:lnTo>
                <a:lnTo>
                  <a:pt x="217805" y="130810"/>
                </a:lnTo>
                <a:lnTo>
                  <a:pt x="218186" y="132080"/>
                </a:lnTo>
                <a:lnTo>
                  <a:pt x="218566" y="132080"/>
                </a:lnTo>
                <a:lnTo>
                  <a:pt x="219583" y="133350"/>
                </a:lnTo>
                <a:lnTo>
                  <a:pt x="220217" y="134619"/>
                </a:lnTo>
                <a:lnTo>
                  <a:pt x="221107" y="134619"/>
                </a:lnTo>
                <a:lnTo>
                  <a:pt x="223138" y="137160"/>
                </a:lnTo>
                <a:lnTo>
                  <a:pt x="224916" y="138430"/>
                </a:lnTo>
                <a:lnTo>
                  <a:pt x="225679" y="139700"/>
                </a:lnTo>
                <a:lnTo>
                  <a:pt x="229108" y="139700"/>
                </a:lnTo>
                <a:lnTo>
                  <a:pt x="230124" y="138430"/>
                </a:lnTo>
                <a:lnTo>
                  <a:pt x="230632" y="137160"/>
                </a:lnTo>
                <a:lnTo>
                  <a:pt x="231139" y="134619"/>
                </a:lnTo>
                <a:lnTo>
                  <a:pt x="231521" y="132080"/>
                </a:lnTo>
                <a:lnTo>
                  <a:pt x="234061" y="123190"/>
                </a:lnTo>
                <a:lnTo>
                  <a:pt x="235458" y="120650"/>
                </a:lnTo>
                <a:lnTo>
                  <a:pt x="237109" y="116840"/>
                </a:lnTo>
                <a:lnTo>
                  <a:pt x="238887" y="113030"/>
                </a:lnTo>
                <a:lnTo>
                  <a:pt x="241427" y="110490"/>
                </a:lnTo>
                <a:lnTo>
                  <a:pt x="247523" y="104140"/>
                </a:lnTo>
                <a:lnTo>
                  <a:pt x="250571" y="101600"/>
                </a:lnTo>
                <a:lnTo>
                  <a:pt x="256666" y="99060"/>
                </a:lnTo>
                <a:lnTo>
                  <a:pt x="298450" y="99060"/>
                </a:lnTo>
                <a:lnTo>
                  <a:pt x="296672" y="96519"/>
                </a:lnTo>
                <a:lnTo>
                  <a:pt x="293751" y="92710"/>
                </a:lnTo>
                <a:lnTo>
                  <a:pt x="290449" y="90169"/>
                </a:lnTo>
                <a:lnTo>
                  <a:pt x="286892" y="86360"/>
                </a:lnTo>
                <a:lnTo>
                  <a:pt x="282829" y="83819"/>
                </a:lnTo>
                <a:lnTo>
                  <a:pt x="278384" y="81280"/>
                </a:lnTo>
                <a:lnTo>
                  <a:pt x="274065" y="80010"/>
                </a:lnTo>
                <a:lnTo>
                  <a:pt x="269366" y="78740"/>
                </a:lnTo>
                <a:close/>
              </a:path>
              <a:path w="452754" h="453389">
                <a:moveTo>
                  <a:pt x="358139" y="26669"/>
                </a:moveTo>
                <a:lnTo>
                  <a:pt x="330962" y="26669"/>
                </a:lnTo>
                <a:lnTo>
                  <a:pt x="408686" y="104140"/>
                </a:lnTo>
                <a:lnTo>
                  <a:pt x="387350" y="125730"/>
                </a:lnTo>
                <a:lnTo>
                  <a:pt x="386841" y="125730"/>
                </a:lnTo>
                <a:lnTo>
                  <a:pt x="386588" y="127000"/>
                </a:lnTo>
                <a:lnTo>
                  <a:pt x="386461" y="128269"/>
                </a:lnTo>
                <a:lnTo>
                  <a:pt x="386714" y="129540"/>
                </a:lnTo>
                <a:lnTo>
                  <a:pt x="387223" y="130810"/>
                </a:lnTo>
                <a:lnTo>
                  <a:pt x="387858" y="130810"/>
                </a:lnTo>
                <a:lnTo>
                  <a:pt x="388365" y="132080"/>
                </a:lnTo>
                <a:lnTo>
                  <a:pt x="389001" y="133350"/>
                </a:lnTo>
                <a:lnTo>
                  <a:pt x="390016" y="133350"/>
                </a:lnTo>
                <a:lnTo>
                  <a:pt x="391033" y="134619"/>
                </a:lnTo>
                <a:lnTo>
                  <a:pt x="391922" y="135890"/>
                </a:lnTo>
                <a:lnTo>
                  <a:pt x="392811" y="135890"/>
                </a:lnTo>
                <a:lnTo>
                  <a:pt x="393573" y="137160"/>
                </a:lnTo>
                <a:lnTo>
                  <a:pt x="397890" y="137160"/>
                </a:lnTo>
                <a:lnTo>
                  <a:pt x="444443" y="90169"/>
                </a:lnTo>
                <a:lnTo>
                  <a:pt x="422275" y="90169"/>
                </a:lnTo>
                <a:lnTo>
                  <a:pt x="358139" y="26669"/>
                </a:lnTo>
                <a:close/>
              </a:path>
              <a:path w="452754" h="453389">
                <a:moveTo>
                  <a:pt x="444881" y="71119"/>
                </a:moveTo>
                <a:lnTo>
                  <a:pt x="441579" y="71119"/>
                </a:lnTo>
                <a:lnTo>
                  <a:pt x="441071" y="72390"/>
                </a:lnTo>
                <a:lnTo>
                  <a:pt x="440689" y="72390"/>
                </a:lnTo>
                <a:lnTo>
                  <a:pt x="422275" y="90169"/>
                </a:lnTo>
                <a:lnTo>
                  <a:pt x="444443" y="90169"/>
                </a:lnTo>
                <a:lnTo>
                  <a:pt x="451992" y="82550"/>
                </a:lnTo>
                <a:lnTo>
                  <a:pt x="452247" y="82550"/>
                </a:lnTo>
                <a:lnTo>
                  <a:pt x="452501" y="80010"/>
                </a:lnTo>
                <a:lnTo>
                  <a:pt x="452247" y="78740"/>
                </a:lnTo>
                <a:lnTo>
                  <a:pt x="451865" y="78740"/>
                </a:lnTo>
                <a:lnTo>
                  <a:pt x="450850" y="76200"/>
                </a:lnTo>
                <a:lnTo>
                  <a:pt x="450088" y="76200"/>
                </a:lnTo>
                <a:lnTo>
                  <a:pt x="448056" y="73660"/>
                </a:lnTo>
                <a:lnTo>
                  <a:pt x="447166" y="73660"/>
                </a:lnTo>
                <a:lnTo>
                  <a:pt x="445642" y="72390"/>
                </a:lnTo>
                <a:lnTo>
                  <a:pt x="444881" y="71119"/>
                </a:lnTo>
                <a:close/>
              </a:path>
              <a:path w="452754" h="453389">
                <a:moveTo>
                  <a:pt x="331724" y="0"/>
                </a:moveTo>
                <a:lnTo>
                  <a:pt x="329691" y="0"/>
                </a:lnTo>
                <a:lnTo>
                  <a:pt x="329057" y="1269"/>
                </a:lnTo>
                <a:lnTo>
                  <a:pt x="328167" y="1269"/>
                </a:lnTo>
                <a:lnTo>
                  <a:pt x="327279" y="2540"/>
                </a:lnTo>
                <a:lnTo>
                  <a:pt x="326263" y="2540"/>
                </a:lnTo>
                <a:lnTo>
                  <a:pt x="325247" y="3810"/>
                </a:lnTo>
                <a:lnTo>
                  <a:pt x="321563" y="7619"/>
                </a:lnTo>
                <a:lnTo>
                  <a:pt x="321056" y="7619"/>
                </a:lnTo>
                <a:lnTo>
                  <a:pt x="320548" y="8890"/>
                </a:lnTo>
                <a:lnTo>
                  <a:pt x="319786" y="10160"/>
                </a:lnTo>
                <a:lnTo>
                  <a:pt x="319532" y="10160"/>
                </a:lnTo>
                <a:lnTo>
                  <a:pt x="319278" y="11430"/>
                </a:lnTo>
                <a:lnTo>
                  <a:pt x="318897" y="11430"/>
                </a:lnTo>
                <a:lnTo>
                  <a:pt x="310388" y="50800"/>
                </a:lnTo>
                <a:lnTo>
                  <a:pt x="310388" y="53340"/>
                </a:lnTo>
                <a:lnTo>
                  <a:pt x="311404" y="55880"/>
                </a:lnTo>
                <a:lnTo>
                  <a:pt x="312420" y="57150"/>
                </a:lnTo>
                <a:lnTo>
                  <a:pt x="313182" y="58419"/>
                </a:lnTo>
                <a:lnTo>
                  <a:pt x="314071" y="58419"/>
                </a:lnTo>
                <a:lnTo>
                  <a:pt x="315340" y="59690"/>
                </a:lnTo>
                <a:lnTo>
                  <a:pt x="316357" y="60960"/>
                </a:lnTo>
                <a:lnTo>
                  <a:pt x="318135" y="62230"/>
                </a:lnTo>
                <a:lnTo>
                  <a:pt x="321056" y="62230"/>
                </a:lnTo>
                <a:lnTo>
                  <a:pt x="322072" y="60960"/>
                </a:lnTo>
                <a:lnTo>
                  <a:pt x="322580" y="59690"/>
                </a:lnTo>
                <a:lnTo>
                  <a:pt x="330962" y="26669"/>
                </a:lnTo>
                <a:lnTo>
                  <a:pt x="358139" y="26669"/>
                </a:lnTo>
                <a:lnTo>
                  <a:pt x="332486" y="1269"/>
                </a:lnTo>
                <a:lnTo>
                  <a:pt x="3317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70" name="object 38">
            <a:extLst>
              <a:ext uri="{FF2B5EF4-FFF2-40B4-BE49-F238E27FC236}">
                <a16:creationId xmlns:a16="http://schemas.microsoft.com/office/drawing/2014/main" id="{AB5147FF-54B4-4508-8A31-B0D54E0BA81B}"/>
              </a:ext>
            </a:extLst>
          </p:cNvPr>
          <p:cNvSpPr>
            <a:spLocks/>
          </p:cNvSpPr>
          <p:nvPr/>
        </p:nvSpPr>
        <p:spPr bwMode="auto">
          <a:xfrm>
            <a:off x="6915150" y="5564188"/>
            <a:ext cx="552450" cy="531812"/>
          </a:xfrm>
          <a:custGeom>
            <a:avLst/>
            <a:gdLst>
              <a:gd name="T0" fmla="*/ 519 w 551815"/>
              <a:gd name="T1" fmla="*/ 426455 h 532129"/>
              <a:gd name="T2" fmla="*/ 106494 w 551815"/>
              <a:gd name="T3" fmla="*/ 526130 h 532129"/>
              <a:gd name="T4" fmla="*/ 112926 w 551815"/>
              <a:gd name="T5" fmla="*/ 517298 h 532129"/>
              <a:gd name="T6" fmla="*/ 29838 w 551815"/>
              <a:gd name="T7" fmla="*/ 413838 h 532129"/>
              <a:gd name="T8" fmla="*/ 86071 w 551815"/>
              <a:gd name="T9" fmla="*/ 430240 h 532129"/>
              <a:gd name="T10" fmla="*/ 148424 w 551815"/>
              <a:gd name="T11" fmla="*/ 468091 h 532129"/>
              <a:gd name="T12" fmla="*/ 175562 w 551815"/>
              <a:gd name="T13" fmla="*/ 455475 h 532129"/>
              <a:gd name="T14" fmla="*/ 86071 w 551815"/>
              <a:gd name="T15" fmla="*/ 430240 h 532129"/>
              <a:gd name="T16" fmla="*/ 64308 w 551815"/>
              <a:gd name="T17" fmla="*/ 363369 h 532129"/>
              <a:gd name="T18" fmla="*/ 124115 w 551815"/>
              <a:gd name="T19" fmla="*/ 427718 h 532129"/>
              <a:gd name="T20" fmla="*/ 77170 w 551815"/>
              <a:gd name="T21" fmla="*/ 354539 h 532129"/>
              <a:gd name="T22" fmla="*/ 162443 w 551815"/>
              <a:gd name="T23" fmla="*/ 396175 h 532129"/>
              <a:gd name="T24" fmla="*/ 212218 w 551815"/>
              <a:gd name="T25" fmla="*/ 415100 h 532129"/>
              <a:gd name="T26" fmla="*/ 183278 w 551815"/>
              <a:gd name="T27" fmla="*/ 389866 h 532129"/>
              <a:gd name="T28" fmla="*/ 159613 w 551815"/>
              <a:gd name="T29" fmla="*/ 352015 h 532129"/>
              <a:gd name="T30" fmla="*/ 202057 w 551815"/>
              <a:gd name="T31" fmla="*/ 305332 h 532129"/>
              <a:gd name="T32" fmla="*/ 191124 w 551815"/>
              <a:gd name="T33" fmla="*/ 322995 h 532129"/>
              <a:gd name="T34" fmla="*/ 232926 w 551815"/>
              <a:gd name="T35" fmla="*/ 355801 h 532129"/>
              <a:gd name="T36" fmla="*/ 242572 w 551815"/>
              <a:gd name="T37" fmla="*/ 393651 h 532129"/>
              <a:gd name="T38" fmla="*/ 246815 w 551815"/>
              <a:gd name="T39" fmla="*/ 343182 h 532129"/>
              <a:gd name="T40" fmla="*/ 76784 w 551815"/>
              <a:gd name="T41" fmla="*/ 354539 h 532129"/>
              <a:gd name="T42" fmla="*/ 221864 w 551815"/>
              <a:gd name="T43" fmla="*/ 266219 h 532129"/>
              <a:gd name="T44" fmla="*/ 207845 w 551815"/>
              <a:gd name="T45" fmla="*/ 275051 h 532129"/>
              <a:gd name="T46" fmla="*/ 207588 w 551815"/>
              <a:gd name="T47" fmla="*/ 280098 h 532129"/>
              <a:gd name="T48" fmla="*/ 313310 w 551815"/>
              <a:gd name="T49" fmla="*/ 322995 h 532129"/>
              <a:gd name="T50" fmla="*/ 321928 w 551815"/>
              <a:gd name="T51" fmla="*/ 312901 h 532129"/>
              <a:gd name="T52" fmla="*/ 276654 w 551815"/>
              <a:gd name="T53" fmla="*/ 213228 h 532129"/>
              <a:gd name="T54" fmla="*/ 262765 w 551815"/>
              <a:gd name="T55" fmla="*/ 222059 h 532129"/>
              <a:gd name="T56" fmla="*/ 321015 w 551815"/>
              <a:gd name="T57" fmla="*/ 305332 h 532129"/>
              <a:gd name="T58" fmla="*/ 349066 w 551815"/>
              <a:gd name="T59" fmla="*/ 196825 h 532129"/>
              <a:gd name="T60" fmla="*/ 320256 w 551815"/>
              <a:gd name="T61" fmla="*/ 239724 h 532129"/>
              <a:gd name="T62" fmla="*/ 360643 w 551815"/>
              <a:gd name="T63" fmla="*/ 203134 h 532129"/>
              <a:gd name="T64" fmla="*/ 369129 w 551815"/>
              <a:gd name="T65" fmla="*/ 98411 h 532129"/>
              <a:gd name="T66" fmla="*/ 391254 w 551815"/>
              <a:gd name="T67" fmla="*/ 116078 h 532129"/>
              <a:gd name="T68" fmla="*/ 402442 w 551815"/>
              <a:gd name="T69" fmla="*/ 214490 h 532129"/>
              <a:gd name="T70" fmla="*/ 410673 w 551815"/>
              <a:gd name="T71" fmla="*/ 222059 h 532129"/>
              <a:gd name="T72" fmla="*/ 416495 w 551815"/>
              <a:gd name="T73" fmla="*/ 158975 h 532129"/>
              <a:gd name="T74" fmla="*/ 276012 w 551815"/>
              <a:gd name="T75" fmla="*/ 213228 h 532129"/>
              <a:gd name="T76" fmla="*/ 468551 w 551815"/>
              <a:gd name="T77" fmla="*/ 152668 h 532129"/>
              <a:gd name="T78" fmla="*/ 475110 w 551815"/>
              <a:gd name="T79" fmla="*/ 162761 h 532129"/>
              <a:gd name="T80" fmla="*/ 470223 w 551815"/>
              <a:gd name="T81" fmla="*/ 153928 h 532129"/>
              <a:gd name="T82" fmla="*/ 466880 w 551815"/>
              <a:gd name="T83" fmla="*/ 151404 h 532129"/>
              <a:gd name="T84" fmla="*/ 363085 w 551815"/>
              <a:gd name="T85" fmla="*/ 78223 h 532129"/>
              <a:gd name="T86" fmla="*/ 327330 w 551815"/>
              <a:gd name="T87" fmla="*/ 104720 h 532129"/>
              <a:gd name="T88" fmla="*/ 319998 w 551815"/>
              <a:gd name="T89" fmla="*/ 124907 h 532129"/>
              <a:gd name="T90" fmla="*/ 321928 w 551815"/>
              <a:gd name="T91" fmla="*/ 132481 h 532129"/>
              <a:gd name="T92" fmla="*/ 333761 w 551815"/>
              <a:gd name="T93" fmla="*/ 136264 h 532129"/>
              <a:gd name="T94" fmla="*/ 342121 w 551815"/>
              <a:gd name="T95" fmla="*/ 112293 h 532129"/>
              <a:gd name="T96" fmla="*/ 400641 w 551815"/>
              <a:gd name="T97" fmla="*/ 95893 h 532129"/>
              <a:gd name="T98" fmla="*/ 513953 w 551815"/>
              <a:gd name="T99" fmla="*/ 103458 h 532129"/>
              <a:gd name="T100" fmla="*/ 494145 w 551815"/>
              <a:gd name="T101" fmla="*/ 131218 h 532129"/>
              <a:gd name="T102" fmla="*/ 550165 w 551815"/>
              <a:gd name="T103" fmla="*/ 89580 h 532129"/>
              <a:gd name="T104" fmla="*/ 550165 w 551815"/>
              <a:gd name="T105" fmla="*/ 89580 h 532129"/>
              <a:gd name="T106" fmla="*/ 558069 w 551815"/>
              <a:gd name="T107" fmla="*/ 78223 h 532129"/>
              <a:gd name="T108" fmla="*/ 550609 w 551815"/>
              <a:gd name="T109" fmla="*/ 70658 h 532129"/>
              <a:gd name="T110" fmla="*/ 428166 w 551815"/>
              <a:gd name="T111" fmla="*/ 5047 h 532129"/>
              <a:gd name="T112" fmla="*/ 423021 w 551815"/>
              <a:gd name="T113" fmla="*/ 11353 h 532129"/>
              <a:gd name="T114" fmla="*/ 416590 w 551815"/>
              <a:gd name="T115" fmla="*/ 56776 h 532129"/>
              <a:gd name="T116" fmla="*/ 425208 w 551815"/>
              <a:gd name="T117" fmla="*/ 61823 h 532129"/>
              <a:gd name="T118" fmla="*/ 436526 w 551815"/>
              <a:gd name="T119" fmla="*/ 0 h 532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51815" h="532129">
                <a:moveTo>
                  <a:pt x="27050" y="415290"/>
                </a:moveTo>
                <a:lnTo>
                  <a:pt x="13843" y="415290"/>
                </a:lnTo>
                <a:lnTo>
                  <a:pt x="12573" y="416560"/>
                </a:lnTo>
                <a:lnTo>
                  <a:pt x="9525" y="419100"/>
                </a:lnTo>
                <a:lnTo>
                  <a:pt x="2794" y="426720"/>
                </a:lnTo>
                <a:lnTo>
                  <a:pt x="1397" y="427990"/>
                </a:lnTo>
                <a:lnTo>
                  <a:pt x="508" y="429260"/>
                </a:lnTo>
                <a:lnTo>
                  <a:pt x="0" y="433070"/>
                </a:lnTo>
                <a:lnTo>
                  <a:pt x="889" y="435610"/>
                </a:lnTo>
                <a:lnTo>
                  <a:pt x="2921" y="438150"/>
                </a:lnTo>
                <a:lnTo>
                  <a:pt x="97536" y="532130"/>
                </a:lnTo>
                <a:lnTo>
                  <a:pt x="101981" y="532130"/>
                </a:lnTo>
                <a:lnTo>
                  <a:pt x="104013" y="529590"/>
                </a:lnTo>
                <a:lnTo>
                  <a:pt x="105156" y="529590"/>
                </a:lnTo>
                <a:lnTo>
                  <a:pt x="106425" y="527050"/>
                </a:lnTo>
                <a:lnTo>
                  <a:pt x="107823" y="525780"/>
                </a:lnTo>
                <a:lnTo>
                  <a:pt x="108839" y="525780"/>
                </a:lnTo>
                <a:lnTo>
                  <a:pt x="110363" y="523240"/>
                </a:lnTo>
                <a:lnTo>
                  <a:pt x="110871" y="521970"/>
                </a:lnTo>
                <a:lnTo>
                  <a:pt x="111125" y="521970"/>
                </a:lnTo>
                <a:lnTo>
                  <a:pt x="111506" y="520700"/>
                </a:lnTo>
                <a:lnTo>
                  <a:pt x="111125" y="518160"/>
                </a:lnTo>
                <a:lnTo>
                  <a:pt x="49149" y="457200"/>
                </a:lnTo>
                <a:lnTo>
                  <a:pt x="37338" y="444500"/>
                </a:lnTo>
                <a:lnTo>
                  <a:pt x="33274" y="440690"/>
                </a:lnTo>
                <a:lnTo>
                  <a:pt x="25526" y="433070"/>
                </a:lnTo>
                <a:lnTo>
                  <a:pt x="84989" y="433070"/>
                </a:lnTo>
                <a:lnTo>
                  <a:pt x="29464" y="416560"/>
                </a:lnTo>
                <a:lnTo>
                  <a:pt x="27050" y="415290"/>
                </a:lnTo>
                <a:close/>
              </a:path>
              <a:path w="551815" h="532129">
                <a:moveTo>
                  <a:pt x="160782" y="471170"/>
                </a:moveTo>
                <a:lnTo>
                  <a:pt x="149225" y="471170"/>
                </a:lnTo>
                <a:lnTo>
                  <a:pt x="153797" y="472440"/>
                </a:lnTo>
                <a:lnTo>
                  <a:pt x="159258" y="472440"/>
                </a:lnTo>
                <a:lnTo>
                  <a:pt x="160782" y="471170"/>
                </a:lnTo>
                <a:close/>
              </a:path>
              <a:path w="551815" h="532129">
                <a:moveTo>
                  <a:pt x="84989" y="433070"/>
                </a:moveTo>
                <a:lnTo>
                  <a:pt x="25654" y="433070"/>
                </a:lnTo>
                <a:lnTo>
                  <a:pt x="30099" y="435610"/>
                </a:lnTo>
                <a:lnTo>
                  <a:pt x="34925" y="436880"/>
                </a:lnTo>
                <a:lnTo>
                  <a:pt x="44831" y="440690"/>
                </a:lnTo>
                <a:lnTo>
                  <a:pt x="54229" y="443230"/>
                </a:lnTo>
                <a:lnTo>
                  <a:pt x="143383" y="469900"/>
                </a:lnTo>
                <a:lnTo>
                  <a:pt x="146558" y="471170"/>
                </a:lnTo>
                <a:lnTo>
                  <a:pt x="162051" y="471170"/>
                </a:lnTo>
                <a:lnTo>
                  <a:pt x="164846" y="468630"/>
                </a:lnTo>
                <a:lnTo>
                  <a:pt x="170688" y="463550"/>
                </a:lnTo>
                <a:lnTo>
                  <a:pt x="171450" y="462280"/>
                </a:lnTo>
                <a:lnTo>
                  <a:pt x="172085" y="461010"/>
                </a:lnTo>
                <a:lnTo>
                  <a:pt x="172593" y="461010"/>
                </a:lnTo>
                <a:lnTo>
                  <a:pt x="173355" y="458470"/>
                </a:lnTo>
                <a:lnTo>
                  <a:pt x="173355" y="455930"/>
                </a:lnTo>
                <a:lnTo>
                  <a:pt x="172593" y="453390"/>
                </a:lnTo>
                <a:lnTo>
                  <a:pt x="171958" y="452120"/>
                </a:lnTo>
                <a:lnTo>
                  <a:pt x="144525" y="452120"/>
                </a:lnTo>
                <a:lnTo>
                  <a:pt x="118491" y="443230"/>
                </a:lnTo>
                <a:lnTo>
                  <a:pt x="110617" y="440690"/>
                </a:lnTo>
                <a:lnTo>
                  <a:pt x="84989" y="433070"/>
                </a:lnTo>
                <a:close/>
              </a:path>
              <a:path w="551815" h="532129">
                <a:moveTo>
                  <a:pt x="76200" y="356870"/>
                </a:moveTo>
                <a:lnTo>
                  <a:pt x="71755" y="356870"/>
                </a:lnTo>
                <a:lnTo>
                  <a:pt x="69723" y="359410"/>
                </a:lnTo>
                <a:lnTo>
                  <a:pt x="67437" y="360680"/>
                </a:lnTo>
                <a:lnTo>
                  <a:pt x="66040" y="361950"/>
                </a:lnTo>
                <a:lnTo>
                  <a:pt x="65024" y="363220"/>
                </a:lnTo>
                <a:lnTo>
                  <a:pt x="63500" y="365760"/>
                </a:lnTo>
                <a:lnTo>
                  <a:pt x="62992" y="367030"/>
                </a:lnTo>
                <a:lnTo>
                  <a:pt x="62611" y="367030"/>
                </a:lnTo>
                <a:lnTo>
                  <a:pt x="62357" y="368300"/>
                </a:lnTo>
                <a:lnTo>
                  <a:pt x="62357" y="369570"/>
                </a:lnTo>
                <a:lnTo>
                  <a:pt x="62611" y="369570"/>
                </a:lnTo>
                <a:lnTo>
                  <a:pt x="118491" y="425450"/>
                </a:lnTo>
                <a:lnTo>
                  <a:pt x="122555" y="430530"/>
                </a:lnTo>
                <a:lnTo>
                  <a:pt x="127000" y="434340"/>
                </a:lnTo>
                <a:lnTo>
                  <a:pt x="131445" y="439420"/>
                </a:lnTo>
                <a:lnTo>
                  <a:pt x="140335" y="447040"/>
                </a:lnTo>
                <a:lnTo>
                  <a:pt x="144653" y="452120"/>
                </a:lnTo>
                <a:lnTo>
                  <a:pt x="171958" y="452120"/>
                </a:lnTo>
                <a:lnTo>
                  <a:pt x="170815" y="450850"/>
                </a:lnTo>
                <a:lnTo>
                  <a:pt x="76200" y="356870"/>
                </a:lnTo>
                <a:close/>
              </a:path>
              <a:path w="551815" h="532129">
                <a:moveTo>
                  <a:pt x="199517" y="307340"/>
                </a:moveTo>
                <a:lnTo>
                  <a:pt x="180975" y="307340"/>
                </a:lnTo>
                <a:lnTo>
                  <a:pt x="168783" y="312420"/>
                </a:lnTo>
                <a:lnTo>
                  <a:pt x="144018" y="341630"/>
                </a:lnTo>
                <a:lnTo>
                  <a:pt x="140462" y="354330"/>
                </a:lnTo>
                <a:lnTo>
                  <a:pt x="141478" y="368300"/>
                </a:lnTo>
                <a:lnTo>
                  <a:pt x="160400" y="398780"/>
                </a:lnTo>
                <a:lnTo>
                  <a:pt x="166497" y="405130"/>
                </a:lnTo>
                <a:lnTo>
                  <a:pt x="172593" y="410210"/>
                </a:lnTo>
                <a:lnTo>
                  <a:pt x="178689" y="412750"/>
                </a:lnTo>
                <a:lnTo>
                  <a:pt x="184912" y="416560"/>
                </a:lnTo>
                <a:lnTo>
                  <a:pt x="191008" y="417830"/>
                </a:lnTo>
                <a:lnTo>
                  <a:pt x="203454" y="419100"/>
                </a:lnTo>
                <a:lnTo>
                  <a:pt x="209550" y="417830"/>
                </a:lnTo>
                <a:lnTo>
                  <a:pt x="221742" y="412750"/>
                </a:lnTo>
                <a:lnTo>
                  <a:pt x="227711" y="408940"/>
                </a:lnTo>
                <a:lnTo>
                  <a:pt x="234797" y="401320"/>
                </a:lnTo>
                <a:lnTo>
                  <a:pt x="201930" y="401320"/>
                </a:lnTo>
                <a:lnTo>
                  <a:pt x="189230" y="397510"/>
                </a:lnTo>
                <a:lnTo>
                  <a:pt x="185166" y="394970"/>
                </a:lnTo>
                <a:lnTo>
                  <a:pt x="180975" y="392430"/>
                </a:lnTo>
                <a:lnTo>
                  <a:pt x="173100" y="384810"/>
                </a:lnTo>
                <a:lnTo>
                  <a:pt x="169037" y="381000"/>
                </a:lnTo>
                <a:lnTo>
                  <a:pt x="165735" y="375920"/>
                </a:lnTo>
                <a:lnTo>
                  <a:pt x="160655" y="368300"/>
                </a:lnTo>
                <a:lnTo>
                  <a:pt x="159004" y="363220"/>
                </a:lnTo>
                <a:lnTo>
                  <a:pt x="158369" y="359410"/>
                </a:lnTo>
                <a:lnTo>
                  <a:pt x="157607" y="354330"/>
                </a:lnTo>
                <a:lnTo>
                  <a:pt x="157988" y="350520"/>
                </a:lnTo>
                <a:lnTo>
                  <a:pt x="184404" y="325120"/>
                </a:lnTo>
                <a:lnTo>
                  <a:pt x="228930" y="325120"/>
                </a:lnTo>
                <a:lnTo>
                  <a:pt x="224155" y="320040"/>
                </a:lnTo>
                <a:lnTo>
                  <a:pt x="218059" y="316230"/>
                </a:lnTo>
                <a:lnTo>
                  <a:pt x="211836" y="312420"/>
                </a:lnTo>
                <a:lnTo>
                  <a:pt x="199517" y="307340"/>
                </a:lnTo>
                <a:close/>
              </a:path>
              <a:path w="551815" h="532129">
                <a:moveTo>
                  <a:pt x="21082" y="414020"/>
                </a:moveTo>
                <a:lnTo>
                  <a:pt x="16510" y="414020"/>
                </a:lnTo>
                <a:lnTo>
                  <a:pt x="15240" y="415290"/>
                </a:lnTo>
                <a:lnTo>
                  <a:pt x="24892" y="415290"/>
                </a:lnTo>
                <a:lnTo>
                  <a:pt x="21082" y="414020"/>
                </a:lnTo>
                <a:close/>
              </a:path>
              <a:path w="551815" h="532129">
                <a:moveTo>
                  <a:pt x="228930" y="325120"/>
                </a:moveTo>
                <a:lnTo>
                  <a:pt x="188722" y="325120"/>
                </a:lnTo>
                <a:lnTo>
                  <a:pt x="197104" y="326390"/>
                </a:lnTo>
                <a:lnTo>
                  <a:pt x="209676" y="334010"/>
                </a:lnTo>
                <a:lnTo>
                  <a:pt x="213614" y="336550"/>
                </a:lnTo>
                <a:lnTo>
                  <a:pt x="217424" y="340360"/>
                </a:lnTo>
                <a:lnTo>
                  <a:pt x="221615" y="345440"/>
                </a:lnTo>
                <a:lnTo>
                  <a:pt x="224917" y="349250"/>
                </a:lnTo>
                <a:lnTo>
                  <a:pt x="229997" y="358140"/>
                </a:lnTo>
                <a:lnTo>
                  <a:pt x="231648" y="361950"/>
                </a:lnTo>
                <a:lnTo>
                  <a:pt x="232283" y="365760"/>
                </a:lnTo>
                <a:lnTo>
                  <a:pt x="233045" y="370840"/>
                </a:lnTo>
                <a:lnTo>
                  <a:pt x="232537" y="374650"/>
                </a:lnTo>
                <a:lnTo>
                  <a:pt x="201930" y="401320"/>
                </a:lnTo>
                <a:lnTo>
                  <a:pt x="234797" y="401320"/>
                </a:lnTo>
                <a:lnTo>
                  <a:pt x="239522" y="396240"/>
                </a:lnTo>
                <a:lnTo>
                  <a:pt x="243840" y="389890"/>
                </a:lnTo>
                <a:lnTo>
                  <a:pt x="246380" y="383540"/>
                </a:lnTo>
                <a:lnTo>
                  <a:pt x="249047" y="377190"/>
                </a:lnTo>
                <a:lnTo>
                  <a:pt x="250063" y="370840"/>
                </a:lnTo>
                <a:lnTo>
                  <a:pt x="249047" y="358140"/>
                </a:lnTo>
                <a:lnTo>
                  <a:pt x="247142" y="351790"/>
                </a:lnTo>
                <a:lnTo>
                  <a:pt x="243713" y="345440"/>
                </a:lnTo>
                <a:lnTo>
                  <a:pt x="240411" y="339090"/>
                </a:lnTo>
                <a:lnTo>
                  <a:pt x="235839" y="332740"/>
                </a:lnTo>
                <a:lnTo>
                  <a:pt x="230124" y="326390"/>
                </a:lnTo>
                <a:lnTo>
                  <a:pt x="228930" y="325120"/>
                </a:lnTo>
                <a:close/>
              </a:path>
              <a:path w="551815" h="532129">
                <a:moveTo>
                  <a:pt x="74041" y="355600"/>
                </a:moveTo>
                <a:lnTo>
                  <a:pt x="73279" y="356870"/>
                </a:lnTo>
                <a:lnTo>
                  <a:pt x="75819" y="356870"/>
                </a:lnTo>
                <a:lnTo>
                  <a:pt x="74041" y="355600"/>
                </a:lnTo>
                <a:close/>
              </a:path>
              <a:path w="551815" h="532129">
                <a:moveTo>
                  <a:pt x="304419" y="327660"/>
                </a:moveTo>
                <a:lnTo>
                  <a:pt x="301371" y="327660"/>
                </a:lnTo>
                <a:lnTo>
                  <a:pt x="302133" y="328930"/>
                </a:lnTo>
                <a:lnTo>
                  <a:pt x="303530" y="328930"/>
                </a:lnTo>
                <a:lnTo>
                  <a:pt x="304419" y="327660"/>
                </a:lnTo>
                <a:close/>
              </a:path>
              <a:path w="551815" h="532129">
                <a:moveTo>
                  <a:pt x="219075" y="267970"/>
                </a:moveTo>
                <a:lnTo>
                  <a:pt x="214630" y="267970"/>
                </a:lnTo>
                <a:lnTo>
                  <a:pt x="213741" y="269240"/>
                </a:lnTo>
                <a:lnTo>
                  <a:pt x="211709" y="270510"/>
                </a:lnTo>
                <a:lnTo>
                  <a:pt x="210439" y="271780"/>
                </a:lnTo>
                <a:lnTo>
                  <a:pt x="208915" y="273050"/>
                </a:lnTo>
                <a:lnTo>
                  <a:pt x="206756" y="275590"/>
                </a:lnTo>
                <a:lnTo>
                  <a:pt x="205232" y="276860"/>
                </a:lnTo>
                <a:lnTo>
                  <a:pt x="204724" y="278130"/>
                </a:lnTo>
                <a:lnTo>
                  <a:pt x="204343" y="279400"/>
                </a:lnTo>
                <a:lnTo>
                  <a:pt x="204089" y="279400"/>
                </a:lnTo>
                <a:lnTo>
                  <a:pt x="203962" y="280670"/>
                </a:lnTo>
                <a:lnTo>
                  <a:pt x="204216" y="280670"/>
                </a:lnTo>
                <a:lnTo>
                  <a:pt x="204470" y="281940"/>
                </a:lnTo>
                <a:lnTo>
                  <a:pt x="204978" y="281940"/>
                </a:lnTo>
                <a:lnTo>
                  <a:pt x="205740" y="283210"/>
                </a:lnTo>
                <a:lnTo>
                  <a:pt x="206756" y="283210"/>
                </a:lnTo>
                <a:lnTo>
                  <a:pt x="208915" y="284480"/>
                </a:lnTo>
                <a:lnTo>
                  <a:pt x="300609" y="327660"/>
                </a:lnTo>
                <a:lnTo>
                  <a:pt x="306070" y="327660"/>
                </a:lnTo>
                <a:lnTo>
                  <a:pt x="307086" y="326390"/>
                </a:lnTo>
                <a:lnTo>
                  <a:pt x="309372" y="325120"/>
                </a:lnTo>
                <a:lnTo>
                  <a:pt x="310769" y="323850"/>
                </a:lnTo>
                <a:lnTo>
                  <a:pt x="312420" y="321310"/>
                </a:lnTo>
                <a:lnTo>
                  <a:pt x="313944" y="320040"/>
                </a:lnTo>
                <a:lnTo>
                  <a:pt x="315214" y="318770"/>
                </a:lnTo>
                <a:lnTo>
                  <a:pt x="316230" y="317500"/>
                </a:lnTo>
                <a:lnTo>
                  <a:pt x="317119" y="316230"/>
                </a:lnTo>
                <a:lnTo>
                  <a:pt x="317881" y="314960"/>
                </a:lnTo>
                <a:lnTo>
                  <a:pt x="318897" y="313690"/>
                </a:lnTo>
                <a:lnTo>
                  <a:pt x="319024" y="311150"/>
                </a:lnTo>
                <a:lnTo>
                  <a:pt x="318770" y="311150"/>
                </a:lnTo>
                <a:lnTo>
                  <a:pt x="316979" y="307340"/>
                </a:lnTo>
                <a:lnTo>
                  <a:pt x="298958" y="307340"/>
                </a:lnTo>
                <a:lnTo>
                  <a:pt x="219075" y="267970"/>
                </a:lnTo>
                <a:close/>
              </a:path>
              <a:path w="551815" h="532129">
                <a:moveTo>
                  <a:pt x="273176" y="214630"/>
                </a:moveTo>
                <a:lnTo>
                  <a:pt x="268097" y="214630"/>
                </a:lnTo>
                <a:lnTo>
                  <a:pt x="266319" y="215900"/>
                </a:lnTo>
                <a:lnTo>
                  <a:pt x="265303" y="217170"/>
                </a:lnTo>
                <a:lnTo>
                  <a:pt x="264160" y="218440"/>
                </a:lnTo>
                <a:lnTo>
                  <a:pt x="261620" y="220980"/>
                </a:lnTo>
                <a:lnTo>
                  <a:pt x="260096" y="222250"/>
                </a:lnTo>
                <a:lnTo>
                  <a:pt x="259461" y="223520"/>
                </a:lnTo>
                <a:lnTo>
                  <a:pt x="258953" y="224790"/>
                </a:lnTo>
                <a:lnTo>
                  <a:pt x="258825" y="226060"/>
                </a:lnTo>
                <a:lnTo>
                  <a:pt x="259080" y="227330"/>
                </a:lnTo>
                <a:lnTo>
                  <a:pt x="259461" y="227330"/>
                </a:lnTo>
                <a:lnTo>
                  <a:pt x="298196" y="306070"/>
                </a:lnTo>
                <a:lnTo>
                  <a:pt x="298958" y="307340"/>
                </a:lnTo>
                <a:lnTo>
                  <a:pt x="316979" y="307340"/>
                </a:lnTo>
                <a:lnTo>
                  <a:pt x="275209" y="218440"/>
                </a:lnTo>
                <a:lnTo>
                  <a:pt x="274700" y="217170"/>
                </a:lnTo>
                <a:lnTo>
                  <a:pt x="273939" y="215900"/>
                </a:lnTo>
                <a:lnTo>
                  <a:pt x="273304" y="215900"/>
                </a:lnTo>
                <a:lnTo>
                  <a:pt x="273176" y="214630"/>
                </a:lnTo>
                <a:close/>
              </a:path>
              <a:path w="551815" h="532129">
                <a:moveTo>
                  <a:pt x="350139" y="198120"/>
                </a:moveTo>
                <a:lnTo>
                  <a:pt x="344678" y="198120"/>
                </a:lnTo>
                <a:lnTo>
                  <a:pt x="311658" y="231140"/>
                </a:lnTo>
                <a:lnTo>
                  <a:pt x="310769" y="232410"/>
                </a:lnTo>
                <a:lnTo>
                  <a:pt x="310388" y="233680"/>
                </a:lnTo>
                <a:lnTo>
                  <a:pt x="310769" y="234950"/>
                </a:lnTo>
                <a:lnTo>
                  <a:pt x="311023" y="236220"/>
                </a:lnTo>
                <a:lnTo>
                  <a:pt x="312166" y="237490"/>
                </a:lnTo>
                <a:lnTo>
                  <a:pt x="316230" y="241300"/>
                </a:lnTo>
                <a:lnTo>
                  <a:pt x="317881" y="242570"/>
                </a:lnTo>
                <a:lnTo>
                  <a:pt x="321564" y="242570"/>
                </a:lnTo>
                <a:lnTo>
                  <a:pt x="322453" y="241300"/>
                </a:lnTo>
                <a:lnTo>
                  <a:pt x="356362" y="208280"/>
                </a:lnTo>
                <a:lnTo>
                  <a:pt x="356743" y="207010"/>
                </a:lnTo>
                <a:lnTo>
                  <a:pt x="356362" y="205740"/>
                </a:lnTo>
                <a:lnTo>
                  <a:pt x="356108" y="204470"/>
                </a:lnTo>
                <a:lnTo>
                  <a:pt x="354838" y="203200"/>
                </a:lnTo>
                <a:lnTo>
                  <a:pt x="351790" y="199390"/>
                </a:lnTo>
                <a:lnTo>
                  <a:pt x="350900" y="199390"/>
                </a:lnTo>
                <a:lnTo>
                  <a:pt x="350139" y="198120"/>
                </a:lnTo>
                <a:close/>
              </a:path>
              <a:path w="551815" h="532129">
                <a:moveTo>
                  <a:pt x="396494" y="97790"/>
                </a:moveTo>
                <a:lnTo>
                  <a:pt x="358521" y="97790"/>
                </a:lnTo>
                <a:lnTo>
                  <a:pt x="364490" y="99060"/>
                </a:lnTo>
                <a:lnTo>
                  <a:pt x="367284" y="99060"/>
                </a:lnTo>
                <a:lnTo>
                  <a:pt x="372872" y="101600"/>
                </a:lnTo>
                <a:lnTo>
                  <a:pt x="375412" y="102870"/>
                </a:lnTo>
                <a:lnTo>
                  <a:pt x="379984" y="107950"/>
                </a:lnTo>
                <a:lnTo>
                  <a:pt x="382143" y="110490"/>
                </a:lnTo>
                <a:lnTo>
                  <a:pt x="384175" y="114300"/>
                </a:lnTo>
                <a:lnTo>
                  <a:pt x="386334" y="116840"/>
                </a:lnTo>
                <a:lnTo>
                  <a:pt x="395224" y="157480"/>
                </a:lnTo>
                <a:lnTo>
                  <a:pt x="395871" y="200660"/>
                </a:lnTo>
                <a:lnTo>
                  <a:pt x="395986" y="209550"/>
                </a:lnTo>
                <a:lnTo>
                  <a:pt x="396240" y="212090"/>
                </a:lnTo>
                <a:lnTo>
                  <a:pt x="396748" y="213360"/>
                </a:lnTo>
                <a:lnTo>
                  <a:pt x="397129" y="214630"/>
                </a:lnTo>
                <a:lnTo>
                  <a:pt x="397383" y="215900"/>
                </a:lnTo>
                <a:lnTo>
                  <a:pt x="397891" y="215900"/>
                </a:lnTo>
                <a:lnTo>
                  <a:pt x="398653" y="217170"/>
                </a:lnTo>
                <a:lnTo>
                  <a:pt x="399288" y="218440"/>
                </a:lnTo>
                <a:lnTo>
                  <a:pt x="400176" y="218440"/>
                </a:lnTo>
                <a:lnTo>
                  <a:pt x="402463" y="220980"/>
                </a:lnTo>
                <a:lnTo>
                  <a:pt x="403479" y="222250"/>
                </a:lnTo>
                <a:lnTo>
                  <a:pt x="405511" y="223520"/>
                </a:lnTo>
                <a:lnTo>
                  <a:pt x="409448" y="223520"/>
                </a:lnTo>
                <a:lnTo>
                  <a:pt x="410210" y="222250"/>
                </a:lnTo>
                <a:lnTo>
                  <a:pt x="410972" y="222250"/>
                </a:lnTo>
                <a:lnTo>
                  <a:pt x="411734" y="220980"/>
                </a:lnTo>
                <a:lnTo>
                  <a:pt x="434801" y="198120"/>
                </a:lnTo>
                <a:lnTo>
                  <a:pt x="412115" y="198120"/>
                </a:lnTo>
                <a:lnTo>
                  <a:pt x="411259" y="160020"/>
                </a:lnTo>
                <a:lnTo>
                  <a:pt x="406908" y="120650"/>
                </a:lnTo>
                <a:lnTo>
                  <a:pt x="400939" y="104140"/>
                </a:lnTo>
                <a:lnTo>
                  <a:pt x="396494" y="97790"/>
                </a:lnTo>
                <a:close/>
              </a:path>
              <a:path w="551815" h="532129">
                <a:moveTo>
                  <a:pt x="272034" y="213360"/>
                </a:moveTo>
                <a:lnTo>
                  <a:pt x="270129" y="213360"/>
                </a:lnTo>
                <a:lnTo>
                  <a:pt x="268859" y="214630"/>
                </a:lnTo>
                <a:lnTo>
                  <a:pt x="272542" y="214630"/>
                </a:lnTo>
                <a:lnTo>
                  <a:pt x="272034" y="213360"/>
                </a:lnTo>
                <a:close/>
              </a:path>
              <a:path w="551815" h="532129">
                <a:moveTo>
                  <a:pt x="348488" y="196850"/>
                </a:moveTo>
                <a:lnTo>
                  <a:pt x="345567" y="196850"/>
                </a:lnTo>
                <a:lnTo>
                  <a:pt x="345059" y="198120"/>
                </a:lnTo>
                <a:lnTo>
                  <a:pt x="349250" y="198120"/>
                </a:lnTo>
                <a:lnTo>
                  <a:pt x="348488" y="196850"/>
                </a:lnTo>
                <a:close/>
              </a:path>
              <a:path w="551815" h="532129">
                <a:moveTo>
                  <a:pt x="462661" y="153670"/>
                </a:moveTo>
                <a:lnTo>
                  <a:pt x="456565" y="153670"/>
                </a:lnTo>
                <a:lnTo>
                  <a:pt x="412115" y="198120"/>
                </a:lnTo>
                <a:lnTo>
                  <a:pt x="434801" y="198120"/>
                </a:lnTo>
                <a:lnTo>
                  <a:pt x="468122" y="165100"/>
                </a:lnTo>
                <a:lnTo>
                  <a:pt x="468630" y="165100"/>
                </a:lnTo>
                <a:lnTo>
                  <a:pt x="468884" y="163830"/>
                </a:lnTo>
                <a:lnTo>
                  <a:pt x="469138" y="163830"/>
                </a:lnTo>
                <a:lnTo>
                  <a:pt x="469138" y="162560"/>
                </a:lnTo>
                <a:lnTo>
                  <a:pt x="468630" y="160020"/>
                </a:lnTo>
                <a:lnTo>
                  <a:pt x="468249" y="160020"/>
                </a:lnTo>
                <a:lnTo>
                  <a:pt x="466979" y="157480"/>
                </a:lnTo>
                <a:lnTo>
                  <a:pt x="466217" y="157480"/>
                </a:lnTo>
                <a:lnTo>
                  <a:pt x="465328" y="156210"/>
                </a:lnTo>
                <a:lnTo>
                  <a:pt x="464312" y="154940"/>
                </a:lnTo>
                <a:lnTo>
                  <a:pt x="463423" y="154940"/>
                </a:lnTo>
                <a:lnTo>
                  <a:pt x="462661" y="153670"/>
                </a:lnTo>
                <a:close/>
              </a:path>
              <a:path w="551815" h="532129">
                <a:moveTo>
                  <a:pt x="461010" y="152400"/>
                </a:moveTo>
                <a:lnTo>
                  <a:pt x="457454" y="152400"/>
                </a:lnTo>
                <a:lnTo>
                  <a:pt x="456946" y="153670"/>
                </a:lnTo>
                <a:lnTo>
                  <a:pt x="461772" y="153670"/>
                </a:lnTo>
                <a:lnTo>
                  <a:pt x="461010" y="152400"/>
                </a:lnTo>
                <a:close/>
              </a:path>
              <a:path w="551815" h="532129">
                <a:moveTo>
                  <a:pt x="327914" y="138430"/>
                </a:moveTo>
                <a:lnTo>
                  <a:pt x="324612" y="138430"/>
                </a:lnTo>
                <a:lnTo>
                  <a:pt x="325882" y="139700"/>
                </a:lnTo>
                <a:lnTo>
                  <a:pt x="327533" y="139700"/>
                </a:lnTo>
                <a:lnTo>
                  <a:pt x="327914" y="138430"/>
                </a:lnTo>
                <a:close/>
              </a:path>
              <a:path w="551815" h="532129">
                <a:moveTo>
                  <a:pt x="372872" y="78740"/>
                </a:moveTo>
                <a:lnTo>
                  <a:pt x="358521" y="78740"/>
                </a:lnTo>
                <a:lnTo>
                  <a:pt x="353441" y="80010"/>
                </a:lnTo>
                <a:lnTo>
                  <a:pt x="343281" y="83820"/>
                </a:lnTo>
                <a:lnTo>
                  <a:pt x="338328" y="87630"/>
                </a:lnTo>
                <a:lnTo>
                  <a:pt x="333375" y="92710"/>
                </a:lnTo>
                <a:lnTo>
                  <a:pt x="330200" y="95250"/>
                </a:lnTo>
                <a:lnTo>
                  <a:pt x="327533" y="99060"/>
                </a:lnTo>
                <a:lnTo>
                  <a:pt x="323215" y="105410"/>
                </a:lnTo>
                <a:lnTo>
                  <a:pt x="321437" y="109220"/>
                </a:lnTo>
                <a:lnTo>
                  <a:pt x="320040" y="113030"/>
                </a:lnTo>
                <a:lnTo>
                  <a:pt x="318516" y="115570"/>
                </a:lnTo>
                <a:lnTo>
                  <a:pt x="317500" y="118110"/>
                </a:lnTo>
                <a:lnTo>
                  <a:pt x="316992" y="120650"/>
                </a:lnTo>
                <a:lnTo>
                  <a:pt x="316357" y="123190"/>
                </a:lnTo>
                <a:lnTo>
                  <a:pt x="315975" y="125730"/>
                </a:lnTo>
                <a:lnTo>
                  <a:pt x="315975" y="129540"/>
                </a:lnTo>
                <a:lnTo>
                  <a:pt x="316230" y="129540"/>
                </a:lnTo>
                <a:lnTo>
                  <a:pt x="316357" y="130810"/>
                </a:lnTo>
                <a:lnTo>
                  <a:pt x="316738" y="130810"/>
                </a:lnTo>
                <a:lnTo>
                  <a:pt x="316992" y="132080"/>
                </a:lnTo>
                <a:lnTo>
                  <a:pt x="317373" y="132080"/>
                </a:lnTo>
                <a:lnTo>
                  <a:pt x="317881" y="133350"/>
                </a:lnTo>
                <a:lnTo>
                  <a:pt x="318516" y="133350"/>
                </a:lnTo>
                <a:lnTo>
                  <a:pt x="319913" y="134620"/>
                </a:lnTo>
                <a:lnTo>
                  <a:pt x="321056" y="135890"/>
                </a:lnTo>
                <a:lnTo>
                  <a:pt x="322072" y="137160"/>
                </a:lnTo>
                <a:lnTo>
                  <a:pt x="323850" y="138430"/>
                </a:lnTo>
                <a:lnTo>
                  <a:pt x="329057" y="138430"/>
                </a:lnTo>
                <a:lnTo>
                  <a:pt x="329565" y="137160"/>
                </a:lnTo>
                <a:lnTo>
                  <a:pt x="329946" y="134620"/>
                </a:lnTo>
                <a:lnTo>
                  <a:pt x="330454" y="132080"/>
                </a:lnTo>
                <a:lnTo>
                  <a:pt x="331089" y="129540"/>
                </a:lnTo>
                <a:lnTo>
                  <a:pt x="331978" y="127000"/>
                </a:lnTo>
                <a:lnTo>
                  <a:pt x="332994" y="123190"/>
                </a:lnTo>
                <a:lnTo>
                  <a:pt x="334264" y="120650"/>
                </a:lnTo>
                <a:lnTo>
                  <a:pt x="337820" y="113030"/>
                </a:lnTo>
                <a:lnTo>
                  <a:pt x="340233" y="109220"/>
                </a:lnTo>
                <a:lnTo>
                  <a:pt x="343662" y="106680"/>
                </a:lnTo>
                <a:lnTo>
                  <a:pt x="346456" y="104140"/>
                </a:lnTo>
                <a:lnTo>
                  <a:pt x="349376" y="101600"/>
                </a:lnTo>
                <a:lnTo>
                  <a:pt x="358521" y="97790"/>
                </a:lnTo>
                <a:lnTo>
                  <a:pt x="396494" y="97790"/>
                </a:lnTo>
                <a:lnTo>
                  <a:pt x="395605" y="96520"/>
                </a:lnTo>
                <a:lnTo>
                  <a:pt x="392684" y="92710"/>
                </a:lnTo>
                <a:lnTo>
                  <a:pt x="385699" y="86360"/>
                </a:lnTo>
                <a:lnTo>
                  <a:pt x="381762" y="83820"/>
                </a:lnTo>
                <a:lnTo>
                  <a:pt x="372872" y="78740"/>
                </a:lnTo>
                <a:close/>
              </a:path>
              <a:path w="551815" h="532129">
                <a:moveTo>
                  <a:pt x="456946" y="26670"/>
                </a:moveTo>
                <a:lnTo>
                  <a:pt x="429768" y="26670"/>
                </a:lnTo>
                <a:lnTo>
                  <a:pt x="507492" y="104140"/>
                </a:lnTo>
                <a:lnTo>
                  <a:pt x="486156" y="125730"/>
                </a:lnTo>
                <a:lnTo>
                  <a:pt x="485521" y="125730"/>
                </a:lnTo>
                <a:lnTo>
                  <a:pt x="485267" y="127000"/>
                </a:lnTo>
                <a:lnTo>
                  <a:pt x="485775" y="129540"/>
                </a:lnTo>
                <a:lnTo>
                  <a:pt x="486156" y="129540"/>
                </a:lnTo>
                <a:lnTo>
                  <a:pt x="487172" y="132080"/>
                </a:lnTo>
                <a:lnTo>
                  <a:pt x="487934" y="132080"/>
                </a:lnTo>
                <a:lnTo>
                  <a:pt x="488823" y="133350"/>
                </a:lnTo>
                <a:lnTo>
                  <a:pt x="489839" y="134620"/>
                </a:lnTo>
                <a:lnTo>
                  <a:pt x="490728" y="135890"/>
                </a:lnTo>
                <a:lnTo>
                  <a:pt x="492506" y="135890"/>
                </a:lnTo>
                <a:lnTo>
                  <a:pt x="493268" y="137160"/>
                </a:lnTo>
                <a:lnTo>
                  <a:pt x="496697" y="137160"/>
                </a:lnTo>
                <a:lnTo>
                  <a:pt x="543249" y="90170"/>
                </a:lnTo>
                <a:lnTo>
                  <a:pt x="521081" y="90170"/>
                </a:lnTo>
                <a:lnTo>
                  <a:pt x="456946" y="26670"/>
                </a:lnTo>
                <a:close/>
              </a:path>
              <a:path w="551815" h="532129">
                <a:moveTo>
                  <a:pt x="543687" y="71120"/>
                </a:moveTo>
                <a:lnTo>
                  <a:pt x="540004" y="71120"/>
                </a:lnTo>
                <a:lnTo>
                  <a:pt x="539496" y="72390"/>
                </a:lnTo>
                <a:lnTo>
                  <a:pt x="521081" y="90170"/>
                </a:lnTo>
                <a:lnTo>
                  <a:pt x="543249" y="90170"/>
                </a:lnTo>
                <a:lnTo>
                  <a:pt x="550799" y="82550"/>
                </a:lnTo>
                <a:lnTo>
                  <a:pt x="551053" y="82550"/>
                </a:lnTo>
                <a:lnTo>
                  <a:pt x="551180" y="81280"/>
                </a:lnTo>
                <a:lnTo>
                  <a:pt x="551434" y="81280"/>
                </a:lnTo>
                <a:lnTo>
                  <a:pt x="551434" y="80010"/>
                </a:lnTo>
                <a:lnTo>
                  <a:pt x="551180" y="80010"/>
                </a:lnTo>
                <a:lnTo>
                  <a:pt x="551053" y="78740"/>
                </a:lnTo>
                <a:lnTo>
                  <a:pt x="550672" y="78740"/>
                </a:lnTo>
                <a:lnTo>
                  <a:pt x="549656" y="76200"/>
                </a:lnTo>
                <a:lnTo>
                  <a:pt x="548894" y="76200"/>
                </a:lnTo>
                <a:lnTo>
                  <a:pt x="547878" y="74930"/>
                </a:lnTo>
                <a:lnTo>
                  <a:pt x="546100" y="72390"/>
                </a:lnTo>
                <a:lnTo>
                  <a:pt x="544449" y="72390"/>
                </a:lnTo>
                <a:lnTo>
                  <a:pt x="543687" y="71120"/>
                </a:lnTo>
                <a:close/>
              </a:path>
              <a:path w="551815" h="532129">
                <a:moveTo>
                  <a:pt x="431038" y="0"/>
                </a:moveTo>
                <a:lnTo>
                  <a:pt x="427863" y="0"/>
                </a:lnTo>
                <a:lnTo>
                  <a:pt x="427100" y="1270"/>
                </a:lnTo>
                <a:lnTo>
                  <a:pt x="426085" y="1270"/>
                </a:lnTo>
                <a:lnTo>
                  <a:pt x="425196" y="2540"/>
                </a:lnTo>
                <a:lnTo>
                  <a:pt x="424053" y="3810"/>
                </a:lnTo>
                <a:lnTo>
                  <a:pt x="422783" y="5080"/>
                </a:lnTo>
                <a:lnTo>
                  <a:pt x="421894" y="6350"/>
                </a:lnTo>
                <a:lnTo>
                  <a:pt x="419862" y="7620"/>
                </a:lnTo>
                <a:lnTo>
                  <a:pt x="419354" y="8890"/>
                </a:lnTo>
                <a:lnTo>
                  <a:pt x="418973" y="8890"/>
                </a:lnTo>
                <a:lnTo>
                  <a:pt x="418592" y="10160"/>
                </a:lnTo>
                <a:lnTo>
                  <a:pt x="418084" y="10160"/>
                </a:lnTo>
                <a:lnTo>
                  <a:pt x="417703" y="11430"/>
                </a:lnTo>
                <a:lnTo>
                  <a:pt x="409321" y="50800"/>
                </a:lnTo>
                <a:lnTo>
                  <a:pt x="409067" y="52070"/>
                </a:lnTo>
                <a:lnTo>
                  <a:pt x="409321" y="53340"/>
                </a:lnTo>
                <a:lnTo>
                  <a:pt x="409829" y="54610"/>
                </a:lnTo>
                <a:lnTo>
                  <a:pt x="410210" y="55880"/>
                </a:lnTo>
                <a:lnTo>
                  <a:pt x="410718" y="55880"/>
                </a:lnTo>
                <a:lnTo>
                  <a:pt x="411353" y="57150"/>
                </a:lnTo>
                <a:lnTo>
                  <a:pt x="411988" y="57150"/>
                </a:lnTo>
                <a:lnTo>
                  <a:pt x="412876" y="58420"/>
                </a:lnTo>
                <a:lnTo>
                  <a:pt x="414147" y="59690"/>
                </a:lnTo>
                <a:lnTo>
                  <a:pt x="415163" y="60960"/>
                </a:lnTo>
                <a:lnTo>
                  <a:pt x="416179" y="60960"/>
                </a:lnTo>
                <a:lnTo>
                  <a:pt x="417068" y="62230"/>
                </a:lnTo>
                <a:lnTo>
                  <a:pt x="419862" y="62230"/>
                </a:lnTo>
                <a:lnTo>
                  <a:pt x="420878" y="60960"/>
                </a:lnTo>
                <a:lnTo>
                  <a:pt x="421386" y="59690"/>
                </a:lnTo>
                <a:lnTo>
                  <a:pt x="421894" y="57150"/>
                </a:lnTo>
                <a:lnTo>
                  <a:pt x="429768" y="26670"/>
                </a:lnTo>
                <a:lnTo>
                  <a:pt x="456946" y="26670"/>
                </a:lnTo>
                <a:lnTo>
                  <a:pt x="431292" y="1270"/>
                </a:lnTo>
                <a:lnTo>
                  <a:pt x="43103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71" name="object 39">
            <a:extLst>
              <a:ext uri="{FF2B5EF4-FFF2-40B4-BE49-F238E27FC236}">
                <a16:creationId xmlns:a16="http://schemas.microsoft.com/office/drawing/2014/main" id="{6AB3D47C-C245-4A07-A953-4C2B58F20F7C}"/>
              </a:ext>
            </a:extLst>
          </p:cNvPr>
          <p:cNvSpPr>
            <a:spLocks noChangeArrowheads="1"/>
          </p:cNvSpPr>
          <p:nvPr/>
        </p:nvSpPr>
        <p:spPr bwMode="auto">
          <a:xfrm>
            <a:off x="7597775" y="5561013"/>
            <a:ext cx="560388" cy="544512"/>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72" name="object 40">
            <a:extLst>
              <a:ext uri="{FF2B5EF4-FFF2-40B4-BE49-F238E27FC236}">
                <a16:creationId xmlns:a16="http://schemas.microsoft.com/office/drawing/2014/main" id="{830863A7-F0F1-4B31-A4FB-9D190DADD22A}"/>
              </a:ext>
            </a:extLst>
          </p:cNvPr>
          <p:cNvSpPr>
            <a:spLocks/>
          </p:cNvSpPr>
          <p:nvPr/>
        </p:nvSpPr>
        <p:spPr bwMode="auto">
          <a:xfrm>
            <a:off x="8397875" y="5559425"/>
            <a:ext cx="452438" cy="457200"/>
          </a:xfrm>
          <a:custGeom>
            <a:avLst/>
            <a:gdLst>
              <a:gd name="T0" fmla="*/ 83960 w 452120"/>
              <a:gd name="T1" fmla="*/ 454660 h 457200"/>
              <a:gd name="T2" fmla="*/ 2689 w 452120"/>
              <a:gd name="T3" fmla="*/ 330200 h 457200"/>
              <a:gd name="T4" fmla="*/ 80371 w 452120"/>
              <a:gd name="T5" fmla="*/ 416560 h 457200"/>
              <a:gd name="T6" fmla="*/ 83703 w 452120"/>
              <a:gd name="T7" fmla="*/ 434340 h 457200"/>
              <a:gd name="T8" fmla="*/ 68600 w 452120"/>
              <a:gd name="T9" fmla="*/ 443230 h 457200"/>
              <a:gd name="T10" fmla="*/ 66037 w 452120"/>
              <a:gd name="T11" fmla="*/ 449580 h 457200"/>
              <a:gd name="T12" fmla="*/ 103798 w 452120"/>
              <a:gd name="T13" fmla="*/ 419100 h 457200"/>
              <a:gd name="T14" fmla="*/ 80371 w 452120"/>
              <a:gd name="T15" fmla="*/ 312420 h 457200"/>
              <a:gd name="T16" fmla="*/ 66938 w 452120"/>
              <a:gd name="T17" fmla="*/ 321310 h 457200"/>
              <a:gd name="T18" fmla="*/ 115698 w 452120"/>
              <a:gd name="T19" fmla="*/ 374650 h 457200"/>
              <a:gd name="T20" fmla="*/ 153455 w 452120"/>
              <a:gd name="T21" fmla="*/ 384810 h 457200"/>
              <a:gd name="T22" fmla="*/ 139248 w 452120"/>
              <a:gd name="T23" fmla="*/ 365760 h 457200"/>
              <a:gd name="T24" fmla="*/ 128880 w 452120"/>
              <a:gd name="T25" fmla="*/ 264160 h 457200"/>
              <a:gd name="T26" fmla="*/ 117489 w 452120"/>
              <a:gd name="T27" fmla="*/ 270510 h 457200"/>
              <a:gd name="T28" fmla="*/ 115698 w 452120"/>
              <a:gd name="T29" fmla="*/ 278130 h 457200"/>
              <a:gd name="T30" fmla="*/ 156655 w 452120"/>
              <a:gd name="T31" fmla="*/ 363220 h 457200"/>
              <a:gd name="T32" fmla="*/ 178668 w 452120"/>
              <a:gd name="T33" fmla="*/ 354330 h 457200"/>
              <a:gd name="T34" fmla="*/ 128880 w 452120"/>
              <a:gd name="T35" fmla="*/ 264160 h 457200"/>
              <a:gd name="T36" fmla="*/ 196969 w 452120"/>
              <a:gd name="T37" fmla="*/ 344170 h 457200"/>
              <a:gd name="T38" fmla="*/ 11771 w 452120"/>
              <a:gd name="T39" fmla="*/ 322580 h 457200"/>
              <a:gd name="T40" fmla="*/ 228070 w 452120"/>
              <a:gd name="T41" fmla="*/ 312420 h 457200"/>
              <a:gd name="T42" fmla="*/ 125042 w 452120"/>
              <a:gd name="T43" fmla="*/ 194310 h 457200"/>
              <a:gd name="T44" fmla="*/ 118004 w 452120"/>
              <a:gd name="T45" fmla="*/ 203200 h 457200"/>
              <a:gd name="T46" fmla="*/ 230502 w 452120"/>
              <a:gd name="T47" fmla="*/ 309880 h 457200"/>
              <a:gd name="T48" fmla="*/ 238694 w 452120"/>
              <a:gd name="T49" fmla="*/ 299720 h 457200"/>
              <a:gd name="T50" fmla="*/ 214377 w 452120"/>
              <a:gd name="T51" fmla="*/ 234950 h 457200"/>
              <a:gd name="T52" fmla="*/ 218984 w 452120"/>
              <a:gd name="T53" fmla="*/ 245110 h 457200"/>
              <a:gd name="T54" fmla="*/ 259426 w 452120"/>
              <a:gd name="T55" fmla="*/ 209550 h 457200"/>
              <a:gd name="T56" fmla="*/ 270434 w 452120"/>
              <a:gd name="T57" fmla="*/ 102870 h 457200"/>
              <a:gd name="T58" fmla="*/ 298506 w 452120"/>
              <a:gd name="T59" fmla="*/ 160020 h 457200"/>
              <a:gd name="T60" fmla="*/ 300767 w 452120"/>
              <a:gd name="T61" fmla="*/ 219710 h 457200"/>
              <a:gd name="T62" fmla="*/ 313692 w 452120"/>
              <a:gd name="T63" fmla="*/ 227330 h 457200"/>
              <a:gd name="T64" fmla="*/ 304350 w 452120"/>
              <a:gd name="T65" fmla="*/ 107950 h 457200"/>
              <a:gd name="T66" fmla="*/ 366551 w 452120"/>
              <a:gd name="T67" fmla="*/ 157480 h 457200"/>
              <a:gd name="T68" fmla="*/ 373078 w 452120"/>
              <a:gd name="T69" fmla="*/ 167640 h 457200"/>
              <a:gd name="T70" fmla="*/ 369240 w 452120"/>
              <a:gd name="T71" fmla="*/ 160020 h 457200"/>
              <a:gd name="T72" fmla="*/ 364887 w 452120"/>
              <a:gd name="T73" fmla="*/ 157480 h 457200"/>
              <a:gd name="T74" fmla="*/ 381794 w 452120"/>
              <a:gd name="T75" fmla="*/ 123190 h 457200"/>
              <a:gd name="T76" fmla="*/ 385238 w 452120"/>
              <a:gd name="T77" fmla="*/ 139700 h 457200"/>
              <a:gd name="T78" fmla="*/ 397011 w 452120"/>
              <a:gd name="T79" fmla="*/ 144780 h 457200"/>
              <a:gd name="T80" fmla="*/ 389205 w 452120"/>
              <a:gd name="T81" fmla="*/ 30480 h 457200"/>
              <a:gd name="T82" fmla="*/ 246245 w 452120"/>
              <a:gd name="T83" fmla="*/ 87630 h 457200"/>
              <a:gd name="T84" fmla="*/ 221416 w 452120"/>
              <a:gd name="T85" fmla="*/ 119380 h 457200"/>
              <a:gd name="T86" fmla="*/ 218857 w 452120"/>
              <a:gd name="T87" fmla="*/ 133350 h 457200"/>
              <a:gd name="T88" fmla="*/ 222695 w 452120"/>
              <a:gd name="T89" fmla="*/ 138430 h 457200"/>
              <a:gd name="T90" fmla="*/ 232421 w 452120"/>
              <a:gd name="T91" fmla="*/ 140970 h 457200"/>
              <a:gd name="T92" fmla="*/ 240740 w 452120"/>
              <a:gd name="T93" fmla="*/ 116840 h 457200"/>
              <a:gd name="T94" fmla="*/ 296031 w 452120"/>
              <a:gd name="T95" fmla="*/ 96520 h 457200"/>
              <a:gd name="T96" fmla="*/ 442959 w 452120"/>
              <a:gd name="T97" fmla="*/ 76200 h 457200"/>
              <a:gd name="T98" fmla="*/ 455630 w 452120"/>
              <a:gd name="T99" fmla="*/ 83820 h 457200"/>
              <a:gd name="T100" fmla="*/ 449870 w 452120"/>
              <a:gd name="T101" fmla="*/ 76200 h 457200"/>
              <a:gd name="T102" fmla="*/ 353881 w 452120"/>
              <a:gd name="T103" fmla="*/ 0 h 457200"/>
              <a:gd name="T104" fmla="*/ 315613 w 452120"/>
              <a:gd name="T105" fmla="*/ 17780 h 457200"/>
              <a:gd name="T106" fmla="*/ 301663 w 452120"/>
              <a:gd name="T107" fmla="*/ 45720 h 457200"/>
              <a:gd name="T108" fmla="*/ 303839 w 452120"/>
              <a:gd name="T109" fmla="*/ 55880 h 457200"/>
              <a:gd name="T110" fmla="*/ 314973 w 452120"/>
              <a:gd name="T111" fmla="*/ 58420 h 457200"/>
              <a:gd name="T112" fmla="*/ 344154 w 452120"/>
              <a:gd name="T113" fmla="*/ 20320 h 457200"/>
              <a:gd name="T114" fmla="*/ 358616 w 452120"/>
              <a:gd name="T115" fmla="*/ 1270 h 4572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2120" h="457200">
                <a:moveTo>
                  <a:pt x="83311" y="454660"/>
                </a:moveTo>
                <a:lnTo>
                  <a:pt x="70103" y="454660"/>
                </a:lnTo>
                <a:lnTo>
                  <a:pt x="70865" y="455930"/>
                </a:lnTo>
                <a:lnTo>
                  <a:pt x="71500" y="455930"/>
                </a:lnTo>
                <a:lnTo>
                  <a:pt x="72135" y="457200"/>
                </a:lnTo>
                <a:lnTo>
                  <a:pt x="80263" y="457200"/>
                </a:lnTo>
                <a:lnTo>
                  <a:pt x="83311" y="454660"/>
                </a:lnTo>
                <a:close/>
              </a:path>
              <a:path w="452120" h="457200">
                <a:moveTo>
                  <a:pt x="13843" y="323850"/>
                </a:moveTo>
                <a:lnTo>
                  <a:pt x="9398" y="323850"/>
                </a:lnTo>
                <a:lnTo>
                  <a:pt x="7365" y="326390"/>
                </a:lnTo>
                <a:lnTo>
                  <a:pt x="6223" y="326390"/>
                </a:lnTo>
                <a:lnTo>
                  <a:pt x="5079" y="327660"/>
                </a:lnTo>
                <a:lnTo>
                  <a:pt x="3682" y="328930"/>
                </a:lnTo>
                <a:lnTo>
                  <a:pt x="2667" y="330200"/>
                </a:lnTo>
                <a:lnTo>
                  <a:pt x="1143" y="332740"/>
                </a:lnTo>
                <a:lnTo>
                  <a:pt x="634" y="334010"/>
                </a:lnTo>
                <a:lnTo>
                  <a:pt x="253" y="334010"/>
                </a:lnTo>
                <a:lnTo>
                  <a:pt x="0" y="335280"/>
                </a:lnTo>
                <a:lnTo>
                  <a:pt x="0" y="336550"/>
                </a:lnTo>
                <a:lnTo>
                  <a:pt x="253" y="336550"/>
                </a:lnTo>
                <a:lnTo>
                  <a:pt x="79755" y="416560"/>
                </a:lnTo>
                <a:lnTo>
                  <a:pt x="81406" y="419100"/>
                </a:lnTo>
                <a:lnTo>
                  <a:pt x="83184" y="421640"/>
                </a:lnTo>
                <a:lnTo>
                  <a:pt x="84200" y="424180"/>
                </a:lnTo>
                <a:lnTo>
                  <a:pt x="84962" y="427990"/>
                </a:lnTo>
                <a:lnTo>
                  <a:pt x="84708" y="430530"/>
                </a:lnTo>
                <a:lnTo>
                  <a:pt x="83947" y="431800"/>
                </a:lnTo>
                <a:lnTo>
                  <a:pt x="83057" y="434340"/>
                </a:lnTo>
                <a:lnTo>
                  <a:pt x="81787" y="435610"/>
                </a:lnTo>
                <a:lnTo>
                  <a:pt x="78358" y="439420"/>
                </a:lnTo>
                <a:lnTo>
                  <a:pt x="76707" y="440690"/>
                </a:lnTo>
                <a:lnTo>
                  <a:pt x="75183" y="440690"/>
                </a:lnTo>
                <a:lnTo>
                  <a:pt x="73532" y="441960"/>
                </a:lnTo>
                <a:lnTo>
                  <a:pt x="72008" y="441960"/>
                </a:lnTo>
                <a:lnTo>
                  <a:pt x="68072" y="443230"/>
                </a:lnTo>
                <a:lnTo>
                  <a:pt x="65912" y="444500"/>
                </a:lnTo>
                <a:lnTo>
                  <a:pt x="65150" y="444500"/>
                </a:lnTo>
                <a:lnTo>
                  <a:pt x="64388" y="445770"/>
                </a:lnTo>
                <a:lnTo>
                  <a:pt x="64134" y="445770"/>
                </a:lnTo>
                <a:lnTo>
                  <a:pt x="63880" y="447040"/>
                </a:lnTo>
                <a:lnTo>
                  <a:pt x="64897" y="449580"/>
                </a:lnTo>
                <a:lnTo>
                  <a:pt x="65531" y="449580"/>
                </a:lnTo>
                <a:lnTo>
                  <a:pt x="67182" y="452120"/>
                </a:lnTo>
                <a:lnTo>
                  <a:pt x="68325" y="453390"/>
                </a:lnTo>
                <a:lnTo>
                  <a:pt x="69214" y="454660"/>
                </a:lnTo>
                <a:lnTo>
                  <a:pt x="84962" y="454660"/>
                </a:lnTo>
                <a:lnTo>
                  <a:pt x="104139" y="426720"/>
                </a:lnTo>
                <a:lnTo>
                  <a:pt x="103504" y="422910"/>
                </a:lnTo>
                <a:lnTo>
                  <a:pt x="102997" y="419100"/>
                </a:lnTo>
                <a:lnTo>
                  <a:pt x="101346" y="414020"/>
                </a:lnTo>
                <a:lnTo>
                  <a:pt x="98678" y="410210"/>
                </a:lnTo>
                <a:lnTo>
                  <a:pt x="96138" y="406400"/>
                </a:lnTo>
                <a:lnTo>
                  <a:pt x="92709" y="402590"/>
                </a:lnTo>
                <a:lnTo>
                  <a:pt x="88646" y="398780"/>
                </a:lnTo>
                <a:lnTo>
                  <a:pt x="13843" y="323850"/>
                </a:lnTo>
                <a:close/>
              </a:path>
              <a:path w="452120" h="457200">
                <a:moveTo>
                  <a:pt x="79755" y="312420"/>
                </a:moveTo>
                <a:lnTo>
                  <a:pt x="74929" y="312420"/>
                </a:lnTo>
                <a:lnTo>
                  <a:pt x="74040" y="313690"/>
                </a:lnTo>
                <a:lnTo>
                  <a:pt x="73025" y="314960"/>
                </a:lnTo>
                <a:lnTo>
                  <a:pt x="69469" y="317500"/>
                </a:lnTo>
                <a:lnTo>
                  <a:pt x="68452" y="318770"/>
                </a:lnTo>
                <a:lnTo>
                  <a:pt x="66928" y="321310"/>
                </a:lnTo>
                <a:lnTo>
                  <a:pt x="66421" y="321310"/>
                </a:lnTo>
                <a:lnTo>
                  <a:pt x="66039" y="322580"/>
                </a:lnTo>
                <a:lnTo>
                  <a:pt x="65785" y="323850"/>
                </a:lnTo>
                <a:lnTo>
                  <a:pt x="65912" y="325120"/>
                </a:lnTo>
                <a:lnTo>
                  <a:pt x="66167" y="325120"/>
                </a:lnTo>
                <a:lnTo>
                  <a:pt x="66675" y="326390"/>
                </a:lnTo>
                <a:lnTo>
                  <a:pt x="109727" y="368300"/>
                </a:lnTo>
                <a:lnTo>
                  <a:pt x="114807" y="374650"/>
                </a:lnTo>
                <a:lnTo>
                  <a:pt x="119633" y="378460"/>
                </a:lnTo>
                <a:lnTo>
                  <a:pt x="124205" y="381000"/>
                </a:lnTo>
                <a:lnTo>
                  <a:pt x="128650" y="383540"/>
                </a:lnTo>
                <a:lnTo>
                  <a:pt x="133223" y="384810"/>
                </a:lnTo>
                <a:lnTo>
                  <a:pt x="142621" y="386080"/>
                </a:lnTo>
                <a:lnTo>
                  <a:pt x="147447" y="386080"/>
                </a:lnTo>
                <a:lnTo>
                  <a:pt x="152273" y="384810"/>
                </a:lnTo>
                <a:lnTo>
                  <a:pt x="156972" y="382270"/>
                </a:lnTo>
                <a:lnTo>
                  <a:pt x="161798" y="379730"/>
                </a:lnTo>
                <a:lnTo>
                  <a:pt x="166497" y="374650"/>
                </a:lnTo>
                <a:lnTo>
                  <a:pt x="170560" y="370840"/>
                </a:lnTo>
                <a:lnTo>
                  <a:pt x="172846" y="367030"/>
                </a:lnTo>
                <a:lnTo>
                  <a:pt x="144145" y="367030"/>
                </a:lnTo>
                <a:lnTo>
                  <a:pt x="138175" y="365760"/>
                </a:lnTo>
                <a:lnTo>
                  <a:pt x="135127" y="364490"/>
                </a:lnTo>
                <a:lnTo>
                  <a:pt x="131952" y="363220"/>
                </a:lnTo>
                <a:lnTo>
                  <a:pt x="128904" y="360680"/>
                </a:lnTo>
                <a:lnTo>
                  <a:pt x="125222" y="358140"/>
                </a:lnTo>
                <a:lnTo>
                  <a:pt x="121030" y="354330"/>
                </a:lnTo>
                <a:lnTo>
                  <a:pt x="79755" y="312420"/>
                </a:lnTo>
                <a:close/>
              </a:path>
              <a:path w="452120" h="457200">
                <a:moveTo>
                  <a:pt x="127888" y="264160"/>
                </a:moveTo>
                <a:lnTo>
                  <a:pt x="123825" y="264160"/>
                </a:lnTo>
                <a:lnTo>
                  <a:pt x="123062" y="265430"/>
                </a:lnTo>
                <a:lnTo>
                  <a:pt x="122174" y="265430"/>
                </a:lnTo>
                <a:lnTo>
                  <a:pt x="121157" y="266700"/>
                </a:lnTo>
                <a:lnTo>
                  <a:pt x="118872" y="269240"/>
                </a:lnTo>
                <a:lnTo>
                  <a:pt x="117601" y="270510"/>
                </a:lnTo>
                <a:lnTo>
                  <a:pt x="116585" y="270510"/>
                </a:lnTo>
                <a:lnTo>
                  <a:pt x="115061" y="273050"/>
                </a:lnTo>
                <a:lnTo>
                  <a:pt x="114553" y="273050"/>
                </a:lnTo>
                <a:lnTo>
                  <a:pt x="114300" y="274320"/>
                </a:lnTo>
                <a:lnTo>
                  <a:pt x="113919" y="275590"/>
                </a:lnTo>
                <a:lnTo>
                  <a:pt x="114046" y="276860"/>
                </a:lnTo>
                <a:lnTo>
                  <a:pt x="114300" y="276860"/>
                </a:lnTo>
                <a:lnTo>
                  <a:pt x="114807" y="278130"/>
                </a:lnTo>
                <a:lnTo>
                  <a:pt x="164464" y="327660"/>
                </a:lnTo>
                <a:lnTo>
                  <a:pt x="165100" y="334010"/>
                </a:lnTo>
                <a:lnTo>
                  <a:pt x="165226" y="341630"/>
                </a:lnTo>
                <a:lnTo>
                  <a:pt x="164337" y="347980"/>
                </a:lnTo>
                <a:lnTo>
                  <a:pt x="163322" y="353060"/>
                </a:lnTo>
                <a:lnTo>
                  <a:pt x="161289" y="358140"/>
                </a:lnTo>
                <a:lnTo>
                  <a:pt x="155448" y="363220"/>
                </a:lnTo>
                <a:lnTo>
                  <a:pt x="152780" y="365760"/>
                </a:lnTo>
                <a:lnTo>
                  <a:pt x="149986" y="365760"/>
                </a:lnTo>
                <a:lnTo>
                  <a:pt x="147065" y="367030"/>
                </a:lnTo>
                <a:lnTo>
                  <a:pt x="172846" y="367030"/>
                </a:lnTo>
                <a:lnTo>
                  <a:pt x="173608" y="365760"/>
                </a:lnTo>
                <a:lnTo>
                  <a:pt x="175513" y="359410"/>
                </a:lnTo>
                <a:lnTo>
                  <a:pt x="177292" y="354330"/>
                </a:lnTo>
                <a:lnTo>
                  <a:pt x="177926" y="347980"/>
                </a:lnTo>
                <a:lnTo>
                  <a:pt x="177836" y="341630"/>
                </a:lnTo>
                <a:lnTo>
                  <a:pt x="177673" y="337820"/>
                </a:lnTo>
                <a:lnTo>
                  <a:pt x="199771" y="337820"/>
                </a:lnTo>
                <a:lnTo>
                  <a:pt x="199644" y="336550"/>
                </a:lnTo>
                <a:lnTo>
                  <a:pt x="198881" y="335280"/>
                </a:lnTo>
                <a:lnTo>
                  <a:pt x="127888" y="264160"/>
                </a:lnTo>
                <a:close/>
              </a:path>
              <a:path w="452120" h="457200">
                <a:moveTo>
                  <a:pt x="199771" y="337820"/>
                </a:moveTo>
                <a:lnTo>
                  <a:pt x="177673" y="337820"/>
                </a:lnTo>
                <a:lnTo>
                  <a:pt x="187071" y="347980"/>
                </a:lnTo>
                <a:lnTo>
                  <a:pt x="191388" y="347980"/>
                </a:lnTo>
                <a:lnTo>
                  <a:pt x="193167" y="345440"/>
                </a:lnTo>
                <a:lnTo>
                  <a:pt x="194182" y="345440"/>
                </a:lnTo>
                <a:lnTo>
                  <a:pt x="195452" y="344170"/>
                </a:lnTo>
                <a:lnTo>
                  <a:pt x="197357" y="341630"/>
                </a:lnTo>
                <a:lnTo>
                  <a:pt x="198120" y="340360"/>
                </a:lnTo>
                <a:lnTo>
                  <a:pt x="198754" y="340360"/>
                </a:lnTo>
                <a:lnTo>
                  <a:pt x="199135" y="339090"/>
                </a:lnTo>
                <a:lnTo>
                  <a:pt x="199389" y="339090"/>
                </a:lnTo>
                <a:lnTo>
                  <a:pt x="199771" y="337820"/>
                </a:lnTo>
                <a:close/>
              </a:path>
              <a:path w="452120" h="457200">
                <a:moveTo>
                  <a:pt x="11683" y="322580"/>
                </a:moveTo>
                <a:lnTo>
                  <a:pt x="10922" y="323850"/>
                </a:lnTo>
                <a:lnTo>
                  <a:pt x="13461" y="323850"/>
                </a:lnTo>
                <a:lnTo>
                  <a:pt x="11683" y="322580"/>
                </a:lnTo>
                <a:close/>
              </a:path>
              <a:path w="452120" h="457200">
                <a:moveTo>
                  <a:pt x="226949" y="311150"/>
                </a:moveTo>
                <a:lnTo>
                  <a:pt x="223647" y="311150"/>
                </a:lnTo>
                <a:lnTo>
                  <a:pt x="224027" y="312420"/>
                </a:lnTo>
                <a:lnTo>
                  <a:pt x="226313" y="312420"/>
                </a:lnTo>
                <a:lnTo>
                  <a:pt x="226949" y="311150"/>
                </a:lnTo>
                <a:close/>
              </a:path>
              <a:path w="452120" h="457200">
                <a:moveTo>
                  <a:pt x="130301" y="191770"/>
                </a:moveTo>
                <a:lnTo>
                  <a:pt x="128143" y="191770"/>
                </a:lnTo>
                <a:lnTo>
                  <a:pt x="126873" y="193040"/>
                </a:lnTo>
                <a:lnTo>
                  <a:pt x="125983" y="193040"/>
                </a:lnTo>
                <a:lnTo>
                  <a:pt x="125095" y="194310"/>
                </a:lnTo>
                <a:lnTo>
                  <a:pt x="124078" y="194310"/>
                </a:lnTo>
                <a:lnTo>
                  <a:pt x="122935" y="195580"/>
                </a:lnTo>
                <a:lnTo>
                  <a:pt x="120396" y="198120"/>
                </a:lnTo>
                <a:lnTo>
                  <a:pt x="119379" y="199390"/>
                </a:lnTo>
                <a:lnTo>
                  <a:pt x="118618" y="200660"/>
                </a:lnTo>
                <a:lnTo>
                  <a:pt x="117982" y="200660"/>
                </a:lnTo>
                <a:lnTo>
                  <a:pt x="117475" y="201930"/>
                </a:lnTo>
                <a:lnTo>
                  <a:pt x="117094" y="203200"/>
                </a:lnTo>
                <a:lnTo>
                  <a:pt x="116839" y="203200"/>
                </a:lnTo>
                <a:lnTo>
                  <a:pt x="116839" y="204470"/>
                </a:lnTo>
                <a:lnTo>
                  <a:pt x="117348" y="205740"/>
                </a:lnTo>
                <a:lnTo>
                  <a:pt x="117728" y="205740"/>
                </a:lnTo>
                <a:lnTo>
                  <a:pt x="223138" y="311150"/>
                </a:lnTo>
                <a:lnTo>
                  <a:pt x="227837" y="311150"/>
                </a:lnTo>
                <a:lnTo>
                  <a:pt x="228726" y="309880"/>
                </a:lnTo>
                <a:lnTo>
                  <a:pt x="229743" y="309880"/>
                </a:lnTo>
                <a:lnTo>
                  <a:pt x="230885" y="308610"/>
                </a:lnTo>
                <a:lnTo>
                  <a:pt x="233425" y="306070"/>
                </a:lnTo>
                <a:lnTo>
                  <a:pt x="234442" y="304800"/>
                </a:lnTo>
                <a:lnTo>
                  <a:pt x="235965" y="303530"/>
                </a:lnTo>
                <a:lnTo>
                  <a:pt x="236981" y="300990"/>
                </a:lnTo>
                <a:lnTo>
                  <a:pt x="236854" y="299720"/>
                </a:lnTo>
                <a:lnTo>
                  <a:pt x="236600" y="298450"/>
                </a:lnTo>
                <a:lnTo>
                  <a:pt x="236220" y="298450"/>
                </a:lnTo>
                <a:lnTo>
                  <a:pt x="130809" y="193040"/>
                </a:lnTo>
                <a:lnTo>
                  <a:pt x="130301" y="191770"/>
                </a:lnTo>
                <a:close/>
              </a:path>
              <a:path w="452120" h="457200">
                <a:moveTo>
                  <a:pt x="251205" y="201930"/>
                </a:moveTo>
                <a:lnTo>
                  <a:pt x="245745" y="201930"/>
                </a:lnTo>
                <a:lnTo>
                  <a:pt x="212725" y="234950"/>
                </a:lnTo>
                <a:lnTo>
                  <a:pt x="211835" y="236220"/>
                </a:lnTo>
                <a:lnTo>
                  <a:pt x="211454" y="237490"/>
                </a:lnTo>
                <a:lnTo>
                  <a:pt x="211835" y="238760"/>
                </a:lnTo>
                <a:lnTo>
                  <a:pt x="212089" y="240030"/>
                </a:lnTo>
                <a:lnTo>
                  <a:pt x="213359" y="241300"/>
                </a:lnTo>
                <a:lnTo>
                  <a:pt x="215264" y="243840"/>
                </a:lnTo>
                <a:lnTo>
                  <a:pt x="217297" y="245110"/>
                </a:lnTo>
                <a:lnTo>
                  <a:pt x="218948" y="246380"/>
                </a:lnTo>
                <a:lnTo>
                  <a:pt x="221487" y="247650"/>
                </a:lnTo>
                <a:lnTo>
                  <a:pt x="222630" y="246380"/>
                </a:lnTo>
                <a:lnTo>
                  <a:pt x="223647" y="246380"/>
                </a:lnTo>
                <a:lnTo>
                  <a:pt x="257428" y="212090"/>
                </a:lnTo>
                <a:lnTo>
                  <a:pt x="257809" y="210820"/>
                </a:lnTo>
                <a:lnTo>
                  <a:pt x="257428" y="209550"/>
                </a:lnTo>
                <a:lnTo>
                  <a:pt x="257175" y="208280"/>
                </a:lnTo>
                <a:lnTo>
                  <a:pt x="255904" y="207010"/>
                </a:lnTo>
                <a:lnTo>
                  <a:pt x="252856" y="203200"/>
                </a:lnTo>
                <a:lnTo>
                  <a:pt x="251968" y="203200"/>
                </a:lnTo>
                <a:lnTo>
                  <a:pt x="251205" y="201930"/>
                </a:lnTo>
                <a:close/>
              </a:path>
              <a:path w="452120" h="457200">
                <a:moveTo>
                  <a:pt x="298450" y="102870"/>
                </a:moveTo>
                <a:lnTo>
                  <a:pt x="268350" y="102870"/>
                </a:lnTo>
                <a:lnTo>
                  <a:pt x="273938" y="105410"/>
                </a:lnTo>
                <a:lnTo>
                  <a:pt x="276478" y="107950"/>
                </a:lnTo>
                <a:lnTo>
                  <a:pt x="281050" y="111760"/>
                </a:lnTo>
                <a:lnTo>
                  <a:pt x="283209" y="114300"/>
                </a:lnTo>
                <a:lnTo>
                  <a:pt x="285242" y="118110"/>
                </a:lnTo>
                <a:lnTo>
                  <a:pt x="287400" y="120650"/>
                </a:lnTo>
                <a:lnTo>
                  <a:pt x="296206" y="160020"/>
                </a:lnTo>
                <a:lnTo>
                  <a:pt x="296418" y="171450"/>
                </a:lnTo>
                <a:lnTo>
                  <a:pt x="296933" y="204470"/>
                </a:lnTo>
                <a:lnTo>
                  <a:pt x="297052" y="213360"/>
                </a:lnTo>
                <a:lnTo>
                  <a:pt x="297306" y="215900"/>
                </a:lnTo>
                <a:lnTo>
                  <a:pt x="297814" y="218440"/>
                </a:lnTo>
                <a:lnTo>
                  <a:pt x="298196" y="218440"/>
                </a:lnTo>
                <a:lnTo>
                  <a:pt x="298450" y="219710"/>
                </a:lnTo>
                <a:lnTo>
                  <a:pt x="298957" y="220980"/>
                </a:lnTo>
                <a:lnTo>
                  <a:pt x="300481" y="222250"/>
                </a:lnTo>
                <a:lnTo>
                  <a:pt x="301371" y="223520"/>
                </a:lnTo>
                <a:lnTo>
                  <a:pt x="303529" y="224790"/>
                </a:lnTo>
                <a:lnTo>
                  <a:pt x="304546" y="226060"/>
                </a:lnTo>
                <a:lnTo>
                  <a:pt x="306577" y="227330"/>
                </a:lnTo>
                <a:lnTo>
                  <a:pt x="311276" y="227330"/>
                </a:lnTo>
                <a:lnTo>
                  <a:pt x="312038" y="226060"/>
                </a:lnTo>
                <a:lnTo>
                  <a:pt x="312800" y="226060"/>
                </a:lnTo>
                <a:lnTo>
                  <a:pt x="336609" y="201930"/>
                </a:lnTo>
                <a:lnTo>
                  <a:pt x="313181" y="201930"/>
                </a:lnTo>
                <a:lnTo>
                  <a:pt x="312383" y="166370"/>
                </a:lnTo>
                <a:lnTo>
                  <a:pt x="308101" y="124460"/>
                </a:lnTo>
                <a:lnTo>
                  <a:pt x="302005" y="107950"/>
                </a:lnTo>
                <a:lnTo>
                  <a:pt x="298450" y="102870"/>
                </a:lnTo>
                <a:close/>
              </a:path>
              <a:path w="452120" h="457200">
                <a:moveTo>
                  <a:pt x="248284" y="200660"/>
                </a:moveTo>
                <a:lnTo>
                  <a:pt x="247650" y="200660"/>
                </a:lnTo>
                <a:lnTo>
                  <a:pt x="246633" y="201930"/>
                </a:lnTo>
                <a:lnTo>
                  <a:pt x="249554" y="201930"/>
                </a:lnTo>
                <a:lnTo>
                  <a:pt x="248284" y="200660"/>
                </a:lnTo>
                <a:close/>
              </a:path>
              <a:path w="452120" h="457200">
                <a:moveTo>
                  <a:pt x="363727" y="157480"/>
                </a:moveTo>
                <a:lnTo>
                  <a:pt x="357631" y="157480"/>
                </a:lnTo>
                <a:lnTo>
                  <a:pt x="313181" y="201930"/>
                </a:lnTo>
                <a:lnTo>
                  <a:pt x="336609" y="201930"/>
                </a:lnTo>
                <a:lnTo>
                  <a:pt x="369188" y="168910"/>
                </a:lnTo>
                <a:lnTo>
                  <a:pt x="369697" y="168910"/>
                </a:lnTo>
                <a:lnTo>
                  <a:pt x="369950" y="167640"/>
                </a:lnTo>
                <a:lnTo>
                  <a:pt x="370204" y="167640"/>
                </a:lnTo>
                <a:lnTo>
                  <a:pt x="370331" y="166370"/>
                </a:lnTo>
                <a:lnTo>
                  <a:pt x="369950" y="165100"/>
                </a:lnTo>
                <a:lnTo>
                  <a:pt x="369697" y="165100"/>
                </a:lnTo>
                <a:lnTo>
                  <a:pt x="369315" y="163830"/>
                </a:lnTo>
                <a:lnTo>
                  <a:pt x="368046" y="162560"/>
                </a:lnTo>
                <a:lnTo>
                  <a:pt x="367283" y="161290"/>
                </a:lnTo>
                <a:lnTo>
                  <a:pt x="366395" y="160020"/>
                </a:lnTo>
                <a:lnTo>
                  <a:pt x="365378" y="160020"/>
                </a:lnTo>
                <a:lnTo>
                  <a:pt x="364489" y="158750"/>
                </a:lnTo>
                <a:lnTo>
                  <a:pt x="363727" y="157480"/>
                </a:lnTo>
                <a:close/>
              </a:path>
              <a:path w="452120" h="457200">
                <a:moveTo>
                  <a:pt x="360552" y="156210"/>
                </a:moveTo>
                <a:lnTo>
                  <a:pt x="359790" y="156210"/>
                </a:lnTo>
                <a:lnTo>
                  <a:pt x="358521" y="157480"/>
                </a:lnTo>
                <a:lnTo>
                  <a:pt x="362076" y="157480"/>
                </a:lnTo>
                <a:lnTo>
                  <a:pt x="360552" y="156210"/>
                </a:lnTo>
                <a:close/>
              </a:path>
              <a:path w="452120" h="457200">
                <a:moveTo>
                  <a:pt x="379475" y="20320"/>
                </a:moveTo>
                <a:lnTo>
                  <a:pt x="347472" y="20320"/>
                </a:lnTo>
                <a:lnTo>
                  <a:pt x="355853" y="24130"/>
                </a:lnTo>
                <a:lnTo>
                  <a:pt x="358394" y="25400"/>
                </a:lnTo>
                <a:lnTo>
                  <a:pt x="377698" y="71120"/>
                </a:lnTo>
                <a:lnTo>
                  <a:pt x="378853" y="123190"/>
                </a:lnTo>
                <a:lnTo>
                  <a:pt x="378968" y="132080"/>
                </a:lnTo>
                <a:lnTo>
                  <a:pt x="379729" y="135890"/>
                </a:lnTo>
                <a:lnTo>
                  <a:pt x="380110" y="137160"/>
                </a:lnTo>
                <a:lnTo>
                  <a:pt x="380364" y="137160"/>
                </a:lnTo>
                <a:lnTo>
                  <a:pt x="380873" y="138430"/>
                </a:lnTo>
                <a:lnTo>
                  <a:pt x="381634" y="139700"/>
                </a:lnTo>
                <a:lnTo>
                  <a:pt x="382270" y="139700"/>
                </a:lnTo>
                <a:lnTo>
                  <a:pt x="383158" y="140970"/>
                </a:lnTo>
                <a:lnTo>
                  <a:pt x="385445" y="143510"/>
                </a:lnTo>
                <a:lnTo>
                  <a:pt x="386460" y="144780"/>
                </a:lnTo>
                <a:lnTo>
                  <a:pt x="388493" y="146050"/>
                </a:lnTo>
                <a:lnTo>
                  <a:pt x="391795" y="146050"/>
                </a:lnTo>
                <a:lnTo>
                  <a:pt x="392429" y="144780"/>
                </a:lnTo>
                <a:lnTo>
                  <a:pt x="393953" y="144780"/>
                </a:lnTo>
                <a:lnTo>
                  <a:pt x="394715" y="143510"/>
                </a:lnTo>
                <a:lnTo>
                  <a:pt x="417783" y="120650"/>
                </a:lnTo>
                <a:lnTo>
                  <a:pt x="395097" y="120650"/>
                </a:lnTo>
                <a:lnTo>
                  <a:pt x="394241" y="81280"/>
                </a:lnTo>
                <a:lnTo>
                  <a:pt x="389889" y="41910"/>
                </a:lnTo>
                <a:lnTo>
                  <a:pt x="388111" y="36830"/>
                </a:lnTo>
                <a:lnTo>
                  <a:pt x="386206" y="30480"/>
                </a:lnTo>
                <a:lnTo>
                  <a:pt x="383921" y="26670"/>
                </a:lnTo>
                <a:lnTo>
                  <a:pt x="379475" y="20320"/>
                </a:lnTo>
                <a:close/>
              </a:path>
              <a:path w="452120" h="457200">
                <a:moveTo>
                  <a:pt x="269367" y="82550"/>
                </a:moveTo>
                <a:lnTo>
                  <a:pt x="259587" y="82550"/>
                </a:lnTo>
                <a:lnTo>
                  <a:pt x="254634" y="83820"/>
                </a:lnTo>
                <a:lnTo>
                  <a:pt x="249427" y="86360"/>
                </a:lnTo>
                <a:lnTo>
                  <a:pt x="244348" y="87630"/>
                </a:lnTo>
                <a:lnTo>
                  <a:pt x="239395" y="91440"/>
                </a:lnTo>
                <a:lnTo>
                  <a:pt x="234442" y="96520"/>
                </a:lnTo>
                <a:lnTo>
                  <a:pt x="231267" y="100330"/>
                </a:lnTo>
                <a:lnTo>
                  <a:pt x="228600" y="102870"/>
                </a:lnTo>
                <a:lnTo>
                  <a:pt x="224281" y="110490"/>
                </a:lnTo>
                <a:lnTo>
                  <a:pt x="222503" y="113030"/>
                </a:lnTo>
                <a:lnTo>
                  <a:pt x="219709" y="119380"/>
                </a:lnTo>
                <a:lnTo>
                  <a:pt x="218694" y="123190"/>
                </a:lnTo>
                <a:lnTo>
                  <a:pt x="217424" y="128270"/>
                </a:lnTo>
                <a:lnTo>
                  <a:pt x="217043" y="129540"/>
                </a:lnTo>
                <a:lnTo>
                  <a:pt x="217043" y="130810"/>
                </a:lnTo>
                <a:lnTo>
                  <a:pt x="216915" y="132080"/>
                </a:lnTo>
                <a:lnTo>
                  <a:pt x="216915" y="133350"/>
                </a:lnTo>
                <a:lnTo>
                  <a:pt x="217170" y="133350"/>
                </a:lnTo>
                <a:lnTo>
                  <a:pt x="217297" y="134620"/>
                </a:lnTo>
                <a:lnTo>
                  <a:pt x="218058" y="135890"/>
                </a:lnTo>
                <a:lnTo>
                  <a:pt x="218439" y="135890"/>
                </a:lnTo>
                <a:lnTo>
                  <a:pt x="219075" y="137160"/>
                </a:lnTo>
                <a:lnTo>
                  <a:pt x="219582" y="137160"/>
                </a:lnTo>
                <a:lnTo>
                  <a:pt x="220218" y="138430"/>
                </a:lnTo>
                <a:lnTo>
                  <a:pt x="220979" y="138430"/>
                </a:lnTo>
                <a:lnTo>
                  <a:pt x="222123" y="139700"/>
                </a:lnTo>
                <a:lnTo>
                  <a:pt x="223138" y="140970"/>
                </a:lnTo>
                <a:lnTo>
                  <a:pt x="224917" y="142240"/>
                </a:lnTo>
                <a:lnTo>
                  <a:pt x="225678" y="143510"/>
                </a:lnTo>
                <a:lnTo>
                  <a:pt x="229107" y="143510"/>
                </a:lnTo>
                <a:lnTo>
                  <a:pt x="230124" y="142240"/>
                </a:lnTo>
                <a:lnTo>
                  <a:pt x="230631" y="140970"/>
                </a:lnTo>
                <a:lnTo>
                  <a:pt x="231012" y="138430"/>
                </a:lnTo>
                <a:lnTo>
                  <a:pt x="231521" y="135890"/>
                </a:lnTo>
                <a:lnTo>
                  <a:pt x="232155" y="133350"/>
                </a:lnTo>
                <a:lnTo>
                  <a:pt x="233045" y="130810"/>
                </a:lnTo>
                <a:lnTo>
                  <a:pt x="234060" y="127000"/>
                </a:lnTo>
                <a:lnTo>
                  <a:pt x="235330" y="124460"/>
                </a:lnTo>
                <a:lnTo>
                  <a:pt x="238886" y="116840"/>
                </a:lnTo>
                <a:lnTo>
                  <a:pt x="241426" y="114300"/>
                </a:lnTo>
                <a:lnTo>
                  <a:pt x="247523" y="107950"/>
                </a:lnTo>
                <a:lnTo>
                  <a:pt x="250444" y="105410"/>
                </a:lnTo>
                <a:lnTo>
                  <a:pt x="256539" y="102870"/>
                </a:lnTo>
                <a:lnTo>
                  <a:pt x="298450" y="102870"/>
                </a:lnTo>
                <a:lnTo>
                  <a:pt x="296672" y="100330"/>
                </a:lnTo>
                <a:lnTo>
                  <a:pt x="293750" y="96520"/>
                </a:lnTo>
                <a:lnTo>
                  <a:pt x="286765" y="90170"/>
                </a:lnTo>
                <a:lnTo>
                  <a:pt x="282828" y="87630"/>
                </a:lnTo>
                <a:lnTo>
                  <a:pt x="273938" y="83820"/>
                </a:lnTo>
                <a:lnTo>
                  <a:pt x="269367" y="82550"/>
                </a:lnTo>
                <a:close/>
              </a:path>
              <a:path w="452120" h="457200">
                <a:moveTo>
                  <a:pt x="443992" y="74930"/>
                </a:moveTo>
                <a:lnTo>
                  <a:pt x="439927" y="74930"/>
                </a:lnTo>
                <a:lnTo>
                  <a:pt x="439547" y="76200"/>
                </a:lnTo>
                <a:lnTo>
                  <a:pt x="395097" y="120650"/>
                </a:lnTo>
                <a:lnTo>
                  <a:pt x="417783" y="120650"/>
                </a:lnTo>
                <a:lnTo>
                  <a:pt x="451103" y="87630"/>
                </a:lnTo>
                <a:lnTo>
                  <a:pt x="451611" y="86360"/>
                </a:lnTo>
                <a:lnTo>
                  <a:pt x="451865" y="86360"/>
                </a:lnTo>
                <a:lnTo>
                  <a:pt x="452120" y="85090"/>
                </a:lnTo>
                <a:lnTo>
                  <a:pt x="452120" y="83820"/>
                </a:lnTo>
                <a:lnTo>
                  <a:pt x="451611" y="82550"/>
                </a:lnTo>
                <a:lnTo>
                  <a:pt x="451230" y="82550"/>
                </a:lnTo>
                <a:lnTo>
                  <a:pt x="449960" y="80010"/>
                </a:lnTo>
                <a:lnTo>
                  <a:pt x="449199" y="80010"/>
                </a:lnTo>
                <a:lnTo>
                  <a:pt x="448309" y="78740"/>
                </a:lnTo>
                <a:lnTo>
                  <a:pt x="447294" y="77470"/>
                </a:lnTo>
                <a:lnTo>
                  <a:pt x="446404" y="76200"/>
                </a:lnTo>
                <a:lnTo>
                  <a:pt x="444753" y="76200"/>
                </a:lnTo>
                <a:lnTo>
                  <a:pt x="443992" y="74930"/>
                </a:lnTo>
                <a:close/>
              </a:path>
              <a:path w="452120" h="457200">
                <a:moveTo>
                  <a:pt x="310514" y="60960"/>
                </a:moveTo>
                <a:lnTo>
                  <a:pt x="308863" y="60960"/>
                </a:lnTo>
                <a:lnTo>
                  <a:pt x="309499" y="62230"/>
                </a:lnTo>
                <a:lnTo>
                  <a:pt x="310514" y="60960"/>
                </a:lnTo>
                <a:close/>
              </a:path>
              <a:path w="452120" h="457200">
                <a:moveTo>
                  <a:pt x="351154" y="0"/>
                </a:moveTo>
                <a:lnTo>
                  <a:pt x="341502" y="0"/>
                </a:lnTo>
                <a:lnTo>
                  <a:pt x="336550" y="1270"/>
                </a:lnTo>
                <a:lnTo>
                  <a:pt x="331343" y="3810"/>
                </a:lnTo>
                <a:lnTo>
                  <a:pt x="326262" y="6350"/>
                </a:lnTo>
                <a:lnTo>
                  <a:pt x="321309" y="10160"/>
                </a:lnTo>
                <a:lnTo>
                  <a:pt x="316356" y="15240"/>
                </a:lnTo>
                <a:lnTo>
                  <a:pt x="313181" y="17780"/>
                </a:lnTo>
                <a:lnTo>
                  <a:pt x="310514" y="21590"/>
                </a:lnTo>
                <a:lnTo>
                  <a:pt x="306197" y="27940"/>
                </a:lnTo>
                <a:lnTo>
                  <a:pt x="304419" y="31750"/>
                </a:lnTo>
                <a:lnTo>
                  <a:pt x="303022" y="34290"/>
                </a:lnTo>
                <a:lnTo>
                  <a:pt x="300481" y="40640"/>
                </a:lnTo>
                <a:lnTo>
                  <a:pt x="299974" y="43180"/>
                </a:lnTo>
                <a:lnTo>
                  <a:pt x="299338" y="45720"/>
                </a:lnTo>
                <a:lnTo>
                  <a:pt x="298957" y="48260"/>
                </a:lnTo>
                <a:lnTo>
                  <a:pt x="298830" y="50800"/>
                </a:lnTo>
                <a:lnTo>
                  <a:pt x="299084" y="52070"/>
                </a:lnTo>
                <a:lnTo>
                  <a:pt x="299974" y="53340"/>
                </a:lnTo>
                <a:lnTo>
                  <a:pt x="300354" y="54610"/>
                </a:lnTo>
                <a:lnTo>
                  <a:pt x="300862" y="54610"/>
                </a:lnTo>
                <a:lnTo>
                  <a:pt x="301498" y="55880"/>
                </a:lnTo>
                <a:lnTo>
                  <a:pt x="302895" y="57150"/>
                </a:lnTo>
                <a:lnTo>
                  <a:pt x="304037" y="58420"/>
                </a:lnTo>
                <a:lnTo>
                  <a:pt x="305053" y="59690"/>
                </a:lnTo>
                <a:lnTo>
                  <a:pt x="306831" y="60960"/>
                </a:lnTo>
                <a:lnTo>
                  <a:pt x="311276" y="60960"/>
                </a:lnTo>
                <a:lnTo>
                  <a:pt x="312038" y="59690"/>
                </a:lnTo>
                <a:lnTo>
                  <a:pt x="312547" y="58420"/>
                </a:lnTo>
                <a:lnTo>
                  <a:pt x="312927" y="57150"/>
                </a:lnTo>
                <a:lnTo>
                  <a:pt x="313435" y="54610"/>
                </a:lnTo>
                <a:lnTo>
                  <a:pt x="314071" y="52070"/>
                </a:lnTo>
                <a:lnTo>
                  <a:pt x="314959" y="48260"/>
                </a:lnTo>
                <a:lnTo>
                  <a:pt x="315975" y="45720"/>
                </a:lnTo>
                <a:lnTo>
                  <a:pt x="317246" y="41910"/>
                </a:lnTo>
                <a:lnTo>
                  <a:pt x="341502" y="20320"/>
                </a:lnTo>
                <a:lnTo>
                  <a:pt x="379475" y="20320"/>
                </a:lnTo>
                <a:lnTo>
                  <a:pt x="378586" y="19050"/>
                </a:lnTo>
                <a:lnTo>
                  <a:pt x="375665" y="15240"/>
                </a:lnTo>
                <a:lnTo>
                  <a:pt x="368680" y="7620"/>
                </a:lnTo>
                <a:lnTo>
                  <a:pt x="364744" y="5080"/>
                </a:lnTo>
                <a:lnTo>
                  <a:pt x="360299" y="3810"/>
                </a:lnTo>
                <a:lnTo>
                  <a:pt x="355853" y="1270"/>
                </a:lnTo>
                <a:lnTo>
                  <a:pt x="35115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73" name="object 41">
            <a:extLst>
              <a:ext uri="{FF2B5EF4-FFF2-40B4-BE49-F238E27FC236}">
                <a16:creationId xmlns:a16="http://schemas.microsoft.com/office/drawing/2014/main" id="{6B2D8A7B-7C33-46B1-BCD8-D5F2DA554AF1}"/>
              </a:ext>
            </a:extLst>
          </p:cNvPr>
          <p:cNvSpPr>
            <a:spLocks/>
          </p:cNvSpPr>
          <p:nvPr/>
        </p:nvSpPr>
        <p:spPr bwMode="auto">
          <a:xfrm>
            <a:off x="8990013" y="5559425"/>
            <a:ext cx="552450" cy="536575"/>
          </a:xfrm>
          <a:custGeom>
            <a:avLst/>
            <a:gdLst>
              <a:gd name="T0" fmla="*/ 392 w 551179"/>
              <a:gd name="T1" fmla="*/ 441330 h 535939"/>
              <a:gd name="T2" fmla="*/ 106682 w 551179"/>
              <a:gd name="T3" fmla="*/ 540405 h 535939"/>
              <a:gd name="T4" fmla="*/ 114497 w 551179"/>
              <a:gd name="T5" fmla="*/ 531397 h 535939"/>
              <a:gd name="T6" fmla="*/ 87925 w 551179"/>
              <a:gd name="T7" fmla="*/ 442617 h 535939"/>
              <a:gd name="T8" fmla="*/ 87925 w 551179"/>
              <a:gd name="T9" fmla="*/ 442617 h 535939"/>
              <a:gd name="T10" fmla="*/ 150449 w 551179"/>
              <a:gd name="T11" fmla="*/ 481217 h 535939"/>
              <a:gd name="T12" fmla="*/ 177543 w 551179"/>
              <a:gd name="T13" fmla="*/ 469637 h 535939"/>
              <a:gd name="T14" fmla="*/ 117624 w 551179"/>
              <a:gd name="T15" fmla="*/ 451624 h 535939"/>
              <a:gd name="T16" fmla="*/ 71642 w 551179"/>
              <a:gd name="T17" fmla="*/ 367991 h 535939"/>
              <a:gd name="T18" fmla="*/ 64348 w 551179"/>
              <a:gd name="T19" fmla="*/ 375710 h 535939"/>
              <a:gd name="T20" fmla="*/ 144066 w 551179"/>
              <a:gd name="T21" fmla="*/ 456770 h 535939"/>
              <a:gd name="T22" fmla="*/ 173245 w 551179"/>
              <a:gd name="T23" fmla="*/ 320383 h 535939"/>
              <a:gd name="T24" fmla="*/ 150579 w 551179"/>
              <a:gd name="T25" fmla="*/ 389863 h 535939"/>
              <a:gd name="T26" fmla="*/ 189653 w 551179"/>
              <a:gd name="T27" fmla="*/ 425890 h 535939"/>
              <a:gd name="T28" fmla="*/ 240796 w 551179"/>
              <a:gd name="T29" fmla="*/ 410450 h 535939"/>
              <a:gd name="T30" fmla="*/ 162433 w 551179"/>
              <a:gd name="T31" fmla="*/ 367991 h 535939"/>
              <a:gd name="T32" fmla="*/ 211019 w 551179"/>
              <a:gd name="T33" fmla="*/ 317809 h 535939"/>
              <a:gd name="T34" fmla="*/ 234804 w 551179"/>
              <a:gd name="T35" fmla="*/ 333250 h 535939"/>
              <a:gd name="T36" fmla="*/ 223132 w 551179"/>
              <a:gd name="T37" fmla="*/ 348688 h 535939"/>
              <a:gd name="T38" fmla="*/ 232902 w 551179"/>
              <a:gd name="T39" fmla="*/ 396297 h 535939"/>
              <a:gd name="T40" fmla="*/ 253485 w 551179"/>
              <a:gd name="T41" fmla="*/ 360269 h 535939"/>
              <a:gd name="T42" fmla="*/ 77764 w 551179"/>
              <a:gd name="T43" fmla="*/ 365418 h 535939"/>
              <a:gd name="T44" fmla="*/ 224827 w 551179"/>
              <a:gd name="T45" fmla="*/ 275349 h 535939"/>
              <a:gd name="T46" fmla="*/ 210629 w 551179"/>
              <a:gd name="T47" fmla="*/ 284355 h 535939"/>
              <a:gd name="T48" fmla="*/ 211150 w 551179"/>
              <a:gd name="T49" fmla="*/ 290789 h 535939"/>
              <a:gd name="T50" fmla="*/ 318875 w 551179"/>
              <a:gd name="T51" fmla="*/ 331963 h 535939"/>
              <a:gd name="T52" fmla="*/ 326559 w 551179"/>
              <a:gd name="T53" fmla="*/ 322956 h 535939"/>
              <a:gd name="T54" fmla="*/ 280187 w 551179"/>
              <a:gd name="T55" fmla="*/ 221308 h 535939"/>
              <a:gd name="T56" fmla="*/ 265989 w 551179"/>
              <a:gd name="T57" fmla="*/ 231603 h 535939"/>
              <a:gd name="T58" fmla="*/ 325238 w 551179"/>
              <a:gd name="T59" fmla="*/ 315236 h 535939"/>
              <a:gd name="T60" fmla="*/ 359123 w 551179"/>
              <a:gd name="T61" fmla="*/ 204581 h 535939"/>
              <a:gd name="T62" fmla="*/ 320306 w 551179"/>
              <a:gd name="T63" fmla="*/ 244468 h 535939"/>
              <a:gd name="T64" fmla="*/ 365897 w 551179"/>
              <a:gd name="T65" fmla="*/ 213588 h 535939"/>
              <a:gd name="T66" fmla="*/ 420866 w 551179"/>
              <a:gd name="T67" fmla="*/ 229029 h 535939"/>
              <a:gd name="T68" fmla="*/ 373841 w 551179"/>
              <a:gd name="T69" fmla="*/ 104221 h 535939"/>
              <a:gd name="T70" fmla="*/ 394163 w 551179"/>
              <a:gd name="T71" fmla="*/ 119660 h 535939"/>
              <a:gd name="T72" fmla="*/ 405403 w 551179"/>
              <a:gd name="T73" fmla="*/ 162121 h 535939"/>
              <a:gd name="T74" fmla="*/ 407711 w 551179"/>
              <a:gd name="T75" fmla="*/ 222596 h 535939"/>
              <a:gd name="T76" fmla="*/ 421518 w 551179"/>
              <a:gd name="T77" fmla="*/ 229029 h 535939"/>
              <a:gd name="T78" fmla="*/ 411228 w 551179"/>
              <a:gd name="T79" fmla="*/ 109367 h 535939"/>
              <a:gd name="T80" fmla="*/ 357561 w 551179"/>
              <a:gd name="T81" fmla="*/ 203295 h 535939"/>
              <a:gd name="T82" fmla="*/ 468802 w 551179"/>
              <a:gd name="T83" fmla="*/ 159548 h 535939"/>
              <a:gd name="T84" fmla="*/ 481307 w 551179"/>
              <a:gd name="T85" fmla="*/ 168555 h 535939"/>
              <a:gd name="T86" fmla="*/ 476355 w 551179"/>
              <a:gd name="T87" fmla="*/ 160835 h 535939"/>
              <a:gd name="T88" fmla="*/ 503320 w 551179"/>
              <a:gd name="T89" fmla="*/ 147968 h 535939"/>
              <a:gd name="T90" fmla="*/ 483781 w 551179"/>
              <a:gd name="T91" fmla="*/ 47606 h 535939"/>
              <a:gd name="T92" fmla="*/ 491728 w 551179"/>
              <a:gd name="T93" fmla="*/ 138962 h 535939"/>
              <a:gd name="T94" fmla="*/ 498892 w 551179"/>
              <a:gd name="T95" fmla="*/ 146681 h 535939"/>
              <a:gd name="T96" fmla="*/ 495244 w 551179"/>
              <a:gd name="T97" fmla="*/ 25730 h 535939"/>
              <a:gd name="T98" fmla="*/ 382442 w 551179"/>
              <a:gd name="T99" fmla="*/ 83634 h 535939"/>
              <a:gd name="T100" fmla="*/ 336068 w 551179"/>
              <a:gd name="T101" fmla="*/ 104221 h 535939"/>
              <a:gd name="T102" fmla="*/ 325647 w 551179"/>
              <a:gd name="T103" fmla="*/ 137674 h 535939"/>
              <a:gd name="T104" fmla="*/ 338022 w 551179"/>
              <a:gd name="T105" fmla="*/ 142820 h 535939"/>
              <a:gd name="T106" fmla="*/ 349093 w 551179"/>
              <a:gd name="T107" fmla="*/ 114514 h 535939"/>
              <a:gd name="T108" fmla="*/ 406668 w 551179"/>
              <a:gd name="T109" fmla="*/ 102935 h 535939"/>
              <a:gd name="T110" fmla="*/ 557638 w 551179"/>
              <a:gd name="T111" fmla="*/ 75914 h 535939"/>
              <a:gd name="T112" fmla="*/ 565326 w 551179"/>
              <a:gd name="T113" fmla="*/ 84921 h 535939"/>
              <a:gd name="T114" fmla="*/ 557638 w 551179"/>
              <a:gd name="T115" fmla="*/ 75914 h 535939"/>
              <a:gd name="T116" fmla="*/ 422821 w 551179"/>
              <a:gd name="T117" fmla="*/ 18011 h 535939"/>
              <a:gd name="T118" fmla="*/ 410707 w 551179"/>
              <a:gd name="T119" fmla="*/ 56614 h 535939"/>
              <a:gd name="T120" fmla="*/ 420476 w 551179"/>
              <a:gd name="T121" fmla="*/ 61761 h 535939"/>
              <a:gd name="T122" fmla="*/ 425556 w 551179"/>
              <a:gd name="T123" fmla="*/ 46321 h 535939"/>
              <a:gd name="T124" fmla="*/ 489773 w 551179"/>
              <a:gd name="T125" fmla="*/ 18011 h 5359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1179" h="535939">
                <a:moveTo>
                  <a:pt x="27050" y="419100"/>
                </a:moveTo>
                <a:lnTo>
                  <a:pt x="13970" y="419100"/>
                </a:lnTo>
                <a:lnTo>
                  <a:pt x="11175" y="421640"/>
                </a:lnTo>
                <a:lnTo>
                  <a:pt x="9525" y="422910"/>
                </a:lnTo>
                <a:lnTo>
                  <a:pt x="1524" y="431800"/>
                </a:lnTo>
                <a:lnTo>
                  <a:pt x="635" y="433070"/>
                </a:lnTo>
                <a:lnTo>
                  <a:pt x="381" y="435610"/>
                </a:lnTo>
                <a:lnTo>
                  <a:pt x="0" y="436880"/>
                </a:lnTo>
                <a:lnTo>
                  <a:pt x="889" y="439420"/>
                </a:lnTo>
                <a:lnTo>
                  <a:pt x="3048" y="441960"/>
                </a:lnTo>
                <a:lnTo>
                  <a:pt x="97663" y="535940"/>
                </a:lnTo>
                <a:lnTo>
                  <a:pt x="102108" y="535940"/>
                </a:lnTo>
                <a:lnTo>
                  <a:pt x="102997" y="534670"/>
                </a:lnTo>
                <a:lnTo>
                  <a:pt x="104013" y="533400"/>
                </a:lnTo>
                <a:lnTo>
                  <a:pt x="105156" y="533400"/>
                </a:lnTo>
                <a:lnTo>
                  <a:pt x="106553" y="530860"/>
                </a:lnTo>
                <a:lnTo>
                  <a:pt x="108966" y="529590"/>
                </a:lnTo>
                <a:lnTo>
                  <a:pt x="109600" y="528320"/>
                </a:lnTo>
                <a:lnTo>
                  <a:pt x="110363" y="527050"/>
                </a:lnTo>
                <a:lnTo>
                  <a:pt x="110871" y="525780"/>
                </a:lnTo>
                <a:lnTo>
                  <a:pt x="111633" y="524510"/>
                </a:lnTo>
                <a:lnTo>
                  <a:pt x="111252" y="521970"/>
                </a:lnTo>
                <a:lnTo>
                  <a:pt x="49149" y="461010"/>
                </a:lnTo>
                <a:lnTo>
                  <a:pt x="45339" y="457200"/>
                </a:lnTo>
                <a:lnTo>
                  <a:pt x="41402" y="452120"/>
                </a:lnTo>
                <a:lnTo>
                  <a:pt x="37338" y="448310"/>
                </a:lnTo>
                <a:lnTo>
                  <a:pt x="25527" y="436880"/>
                </a:lnTo>
                <a:lnTo>
                  <a:pt x="85725" y="436880"/>
                </a:lnTo>
                <a:lnTo>
                  <a:pt x="27050" y="419100"/>
                </a:lnTo>
                <a:close/>
              </a:path>
              <a:path w="551179" h="535939">
                <a:moveTo>
                  <a:pt x="160782" y="474980"/>
                </a:moveTo>
                <a:lnTo>
                  <a:pt x="149352" y="474980"/>
                </a:lnTo>
                <a:lnTo>
                  <a:pt x="153797" y="476250"/>
                </a:lnTo>
                <a:lnTo>
                  <a:pt x="159258" y="476250"/>
                </a:lnTo>
                <a:lnTo>
                  <a:pt x="160782" y="474980"/>
                </a:lnTo>
                <a:close/>
              </a:path>
              <a:path w="551179" h="535939">
                <a:moveTo>
                  <a:pt x="85725" y="436880"/>
                </a:moveTo>
                <a:lnTo>
                  <a:pt x="25654" y="436880"/>
                </a:lnTo>
                <a:lnTo>
                  <a:pt x="30225" y="439420"/>
                </a:lnTo>
                <a:lnTo>
                  <a:pt x="34925" y="440690"/>
                </a:lnTo>
                <a:lnTo>
                  <a:pt x="44831" y="444500"/>
                </a:lnTo>
                <a:lnTo>
                  <a:pt x="49657" y="445770"/>
                </a:lnTo>
                <a:lnTo>
                  <a:pt x="143510" y="473710"/>
                </a:lnTo>
                <a:lnTo>
                  <a:pt x="146685" y="474980"/>
                </a:lnTo>
                <a:lnTo>
                  <a:pt x="162179" y="474980"/>
                </a:lnTo>
                <a:lnTo>
                  <a:pt x="163449" y="473710"/>
                </a:lnTo>
                <a:lnTo>
                  <a:pt x="164846" y="472440"/>
                </a:lnTo>
                <a:lnTo>
                  <a:pt x="166370" y="471170"/>
                </a:lnTo>
                <a:lnTo>
                  <a:pt x="170815" y="467360"/>
                </a:lnTo>
                <a:lnTo>
                  <a:pt x="172085" y="464820"/>
                </a:lnTo>
                <a:lnTo>
                  <a:pt x="173100" y="463550"/>
                </a:lnTo>
                <a:lnTo>
                  <a:pt x="173355" y="462280"/>
                </a:lnTo>
                <a:lnTo>
                  <a:pt x="173482" y="459740"/>
                </a:lnTo>
                <a:lnTo>
                  <a:pt x="172720" y="457200"/>
                </a:lnTo>
                <a:lnTo>
                  <a:pt x="171958" y="455930"/>
                </a:lnTo>
                <a:lnTo>
                  <a:pt x="144653" y="455930"/>
                </a:lnTo>
                <a:lnTo>
                  <a:pt x="129921" y="450850"/>
                </a:lnTo>
                <a:lnTo>
                  <a:pt x="114681" y="445770"/>
                </a:lnTo>
                <a:lnTo>
                  <a:pt x="110617" y="444500"/>
                </a:lnTo>
                <a:lnTo>
                  <a:pt x="106680" y="443230"/>
                </a:lnTo>
                <a:lnTo>
                  <a:pt x="85725" y="436880"/>
                </a:lnTo>
                <a:close/>
              </a:path>
              <a:path w="551179" h="535939">
                <a:moveTo>
                  <a:pt x="76327" y="360680"/>
                </a:moveTo>
                <a:lnTo>
                  <a:pt x="71755" y="360680"/>
                </a:lnTo>
                <a:lnTo>
                  <a:pt x="70866" y="361950"/>
                </a:lnTo>
                <a:lnTo>
                  <a:pt x="69850" y="363220"/>
                </a:lnTo>
                <a:lnTo>
                  <a:pt x="68707" y="363220"/>
                </a:lnTo>
                <a:lnTo>
                  <a:pt x="67437" y="364490"/>
                </a:lnTo>
                <a:lnTo>
                  <a:pt x="66040" y="365760"/>
                </a:lnTo>
                <a:lnTo>
                  <a:pt x="65024" y="367030"/>
                </a:lnTo>
                <a:lnTo>
                  <a:pt x="63500" y="369570"/>
                </a:lnTo>
                <a:lnTo>
                  <a:pt x="62992" y="370840"/>
                </a:lnTo>
                <a:lnTo>
                  <a:pt x="62738" y="370840"/>
                </a:lnTo>
                <a:lnTo>
                  <a:pt x="62357" y="372110"/>
                </a:lnTo>
                <a:lnTo>
                  <a:pt x="62484" y="373380"/>
                </a:lnTo>
                <a:lnTo>
                  <a:pt x="62738" y="373380"/>
                </a:lnTo>
                <a:lnTo>
                  <a:pt x="118491" y="429260"/>
                </a:lnTo>
                <a:lnTo>
                  <a:pt x="127000" y="438150"/>
                </a:lnTo>
                <a:lnTo>
                  <a:pt x="131572" y="443230"/>
                </a:lnTo>
                <a:lnTo>
                  <a:pt x="140462" y="450850"/>
                </a:lnTo>
                <a:lnTo>
                  <a:pt x="144653" y="455930"/>
                </a:lnTo>
                <a:lnTo>
                  <a:pt x="171958" y="455930"/>
                </a:lnTo>
                <a:lnTo>
                  <a:pt x="170942" y="454660"/>
                </a:lnTo>
                <a:lnTo>
                  <a:pt x="76327" y="360680"/>
                </a:lnTo>
                <a:close/>
              </a:path>
              <a:path w="551179" h="535939">
                <a:moveTo>
                  <a:pt x="199517" y="311150"/>
                </a:moveTo>
                <a:lnTo>
                  <a:pt x="180975" y="311150"/>
                </a:lnTo>
                <a:lnTo>
                  <a:pt x="168910" y="316230"/>
                </a:lnTo>
                <a:lnTo>
                  <a:pt x="144145" y="345440"/>
                </a:lnTo>
                <a:lnTo>
                  <a:pt x="141478" y="351790"/>
                </a:lnTo>
                <a:lnTo>
                  <a:pt x="140665" y="356870"/>
                </a:lnTo>
                <a:lnTo>
                  <a:pt x="140554" y="359410"/>
                </a:lnTo>
                <a:lnTo>
                  <a:pt x="141478" y="372110"/>
                </a:lnTo>
                <a:lnTo>
                  <a:pt x="143383" y="378460"/>
                </a:lnTo>
                <a:lnTo>
                  <a:pt x="146812" y="384810"/>
                </a:lnTo>
                <a:lnTo>
                  <a:pt x="150114" y="391160"/>
                </a:lnTo>
                <a:lnTo>
                  <a:pt x="154686" y="397510"/>
                </a:lnTo>
                <a:lnTo>
                  <a:pt x="160528" y="402590"/>
                </a:lnTo>
                <a:lnTo>
                  <a:pt x="166497" y="408940"/>
                </a:lnTo>
                <a:lnTo>
                  <a:pt x="172593" y="414020"/>
                </a:lnTo>
                <a:lnTo>
                  <a:pt x="178816" y="416560"/>
                </a:lnTo>
                <a:lnTo>
                  <a:pt x="184912" y="420370"/>
                </a:lnTo>
                <a:lnTo>
                  <a:pt x="191135" y="421640"/>
                </a:lnTo>
                <a:lnTo>
                  <a:pt x="203454" y="422910"/>
                </a:lnTo>
                <a:lnTo>
                  <a:pt x="209677" y="421640"/>
                </a:lnTo>
                <a:lnTo>
                  <a:pt x="221869" y="416560"/>
                </a:lnTo>
                <a:lnTo>
                  <a:pt x="227711" y="412750"/>
                </a:lnTo>
                <a:lnTo>
                  <a:pt x="233553" y="406400"/>
                </a:lnTo>
                <a:lnTo>
                  <a:pt x="234772" y="405130"/>
                </a:lnTo>
                <a:lnTo>
                  <a:pt x="201930" y="405130"/>
                </a:lnTo>
                <a:lnTo>
                  <a:pt x="189357" y="401320"/>
                </a:lnTo>
                <a:lnTo>
                  <a:pt x="165862" y="379730"/>
                </a:lnTo>
                <a:lnTo>
                  <a:pt x="163322" y="375920"/>
                </a:lnTo>
                <a:lnTo>
                  <a:pt x="160655" y="372110"/>
                </a:lnTo>
                <a:lnTo>
                  <a:pt x="159131" y="367030"/>
                </a:lnTo>
                <a:lnTo>
                  <a:pt x="158369" y="363220"/>
                </a:lnTo>
                <a:lnTo>
                  <a:pt x="157734" y="358140"/>
                </a:lnTo>
                <a:lnTo>
                  <a:pt x="158115" y="354330"/>
                </a:lnTo>
                <a:lnTo>
                  <a:pt x="184531" y="328930"/>
                </a:lnTo>
                <a:lnTo>
                  <a:pt x="228930" y="328930"/>
                </a:lnTo>
                <a:lnTo>
                  <a:pt x="224155" y="323850"/>
                </a:lnTo>
                <a:lnTo>
                  <a:pt x="218186" y="320040"/>
                </a:lnTo>
                <a:lnTo>
                  <a:pt x="205740" y="313690"/>
                </a:lnTo>
                <a:lnTo>
                  <a:pt x="199517" y="311150"/>
                </a:lnTo>
                <a:close/>
              </a:path>
              <a:path w="551179" h="535939">
                <a:moveTo>
                  <a:pt x="21209" y="417830"/>
                </a:moveTo>
                <a:lnTo>
                  <a:pt x="16637" y="417830"/>
                </a:lnTo>
                <a:lnTo>
                  <a:pt x="15240" y="419100"/>
                </a:lnTo>
                <a:lnTo>
                  <a:pt x="24892" y="419100"/>
                </a:lnTo>
                <a:lnTo>
                  <a:pt x="21209" y="417830"/>
                </a:lnTo>
                <a:close/>
              </a:path>
              <a:path w="551179" h="535939">
                <a:moveTo>
                  <a:pt x="228930" y="328930"/>
                </a:moveTo>
                <a:lnTo>
                  <a:pt x="193040" y="328930"/>
                </a:lnTo>
                <a:lnTo>
                  <a:pt x="197231" y="330200"/>
                </a:lnTo>
                <a:lnTo>
                  <a:pt x="201422" y="332740"/>
                </a:lnTo>
                <a:lnTo>
                  <a:pt x="205486" y="335280"/>
                </a:lnTo>
                <a:lnTo>
                  <a:pt x="209677" y="337820"/>
                </a:lnTo>
                <a:lnTo>
                  <a:pt x="213614" y="340360"/>
                </a:lnTo>
                <a:lnTo>
                  <a:pt x="217550" y="344170"/>
                </a:lnTo>
                <a:lnTo>
                  <a:pt x="221615" y="349250"/>
                </a:lnTo>
                <a:lnTo>
                  <a:pt x="224917" y="353060"/>
                </a:lnTo>
                <a:lnTo>
                  <a:pt x="232918" y="375920"/>
                </a:lnTo>
                <a:lnTo>
                  <a:pt x="232664" y="378460"/>
                </a:lnTo>
                <a:lnTo>
                  <a:pt x="231267" y="382270"/>
                </a:lnTo>
                <a:lnTo>
                  <a:pt x="229743" y="387350"/>
                </a:lnTo>
                <a:lnTo>
                  <a:pt x="227075" y="391160"/>
                </a:lnTo>
                <a:lnTo>
                  <a:pt x="219075" y="398780"/>
                </a:lnTo>
                <a:lnTo>
                  <a:pt x="214884" y="401320"/>
                </a:lnTo>
                <a:lnTo>
                  <a:pt x="201930" y="405130"/>
                </a:lnTo>
                <a:lnTo>
                  <a:pt x="234772" y="405130"/>
                </a:lnTo>
                <a:lnTo>
                  <a:pt x="250063" y="374650"/>
                </a:lnTo>
                <a:lnTo>
                  <a:pt x="249047" y="361950"/>
                </a:lnTo>
                <a:lnTo>
                  <a:pt x="247142" y="355600"/>
                </a:lnTo>
                <a:lnTo>
                  <a:pt x="240538" y="342900"/>
                </a:lnTo>
                <a:lnTo>
                  <a:pt x="235966" y="336550"/>
                </a:lnTo>
                <a:lnTo>
                  <a:pt x="230124" y="330200"/>
                </a:lnTo>
                <a:lnTo>
                  <a:pt x="228930" y="328930"/>
                </a:lnTo>
                <a:close/>
              </a:path>
              <a:path w="551179" h="535939">
                <a:moveTo>
                  <a:pt x="74168" y="359410"/>
                </a:moveTo>
                <a:lnTo>
                  <a:pt x="72644" y="360680"/>
                </a:lnTo>
                <a:lnTo>
                  <a:pt x="75819" y="360680"/>
                </a:lnTo>
                <a:lnTo>
                  <a:pt x="74168" y="359410"/>
                </a:lnTo>
                <a:close/>
              </a:path>
              <a:path w="551179" h="535939">
                <a:moveTo>
                  <a:pt x="304419" y="331470"/>
                </a:moveTo>
                <a:lnTo>
                  <a:pt x="301371" y="331470"/>
                </a:lnTo>
                <a:lnTo>
                  <a:pt x="302133" y="332740"/>
                </a:lnTo>
                <a:lnTo>
                  <a:pt x="303657" y="332740"/>
                </a:lnTo>
                <a:lnTo>
                  <a:pt x="304419" y="331470"/>
                </a:lnTo>
                <a:close/>
              </a:path>
              <a:path w="551179" h="535939">
                <a:moveTo>
                  <a:pt x="219202" y="271780"/>
                </a:moveTo>
                <a:lnTo>
                  <a:pt x="214630" y="271780"/>
                </a:lnTo>
                <a:lnTo>
                  <a:pt x="213868" y="273050"/>
                </a:lnTo>
                <a:lnTo>
                  <a:pt x="211836" y="274320"/>
                </a:lnTo>
                <a:lnTo>
                  <a:pt x="210566" y="275590"/>
                </a:lnTo>
                <a:lnTo>
                  <a:pt x="209042" y="276860"/>
                </a:lnTo>
                <a:lnTo>
                  <a:pt x="207772" y="278130"/>
                </a:lnTo>
                <a:lnTo>
                  <a:pt x="205359" y="280670"/>
                </a:lnTo>
                <a:lnTo>
                  <a:pt x="204724" y="281940"/>
                </a:lnTo>
                <a:lnTo>
                  <a:pt x="204470" y="283210"/>
                </a:lnTo>
                <a:lnTo>
                  <a:pt x="204089" y="283210"/>
                </a:lnTo>
                <a:lnTo>
                  <a:pt x="204216" y="284480"/>
                </a:lnTo>
                <a:lnTo>
                  <a:pt x="204470" y="285750"/>
                </a:lnTo>
                <a:lnTo>
                  <a:pt x="205105" y="285750"/>
                </a:lnTo>
                <a:lnTo>
                  <a:pt x="205867" y="287020"/>
                </a:lnTo>
                <a:lnTo>
                  <a:pt x="207518" y="287020"/>
                </a:lnTo>
                <a:lnTo>
                  <a:pt x="208153" y="288290"/>
                </a:lnTo>
                <a:lnTo>
                  <a:pt x="300609" y="331470"/>
                </a:lnTo>
                <a:lnTo>
                  <a:pt x="306197" y="331470"/>
                </a:lnTo>
                <a:lnTo>
                  <a:pt x="307213" y="330200"/>
                </a:lnTo>
                <a:lnTo>
                  <a:pt x="309499" y="328930"/>
                </a:lnTo>
                <a:lnTo>
                  <a:pt x="310896" y="327660"/>
                </a:lnTo>
                <a:lnTo>
                  <a:pt x="312420" y="325120"/>
                </a:lnTo>
                <a:lnTo>
                  <a:pt x="314071" y="323850"/>
                </a:lnTo>
                <a:lnTo>
                  <a:pt x="315341" y="322580"/>
                </a:lnTo>
                <a:lnTo>
                  <a:pt x="316230" y="321310"/>
                </a:lnTo>
                <a:lnTo>
                  <a:pt x="317246" y="320040"/>
                </a:lnTo>
                <a:lnTo>
                  <a:pt x="318008" y="318770"/>
                </a:lnTo>
                <a:lnTo>
                  <a:pt x="318389" y="318770"/>
                </a:lnTo>
                <a:lnTo>
                  <a:pt x="318897" y="317500"/>
                </a:lnTo>
                <a:lnTo>
                  <a:pt x="319150" y="316230"/>
                </a:lnTo>
                <a:lnTo>
                  <a:pt x="318897" y="314960"/>
                </a:lnTo>
                <a:lnTo>
                  <a:pt x="317101" y="311150"/>
                </a:lnTo>
                <a:lnTo>
                  <a:pt x="297815" y="311150"/>
                </a:lnTo>
                <a:lnTo>
                  <a:pt x="219202" y="271780"/>
                </a:lnTo>
                <a:close/>
              </a:path>
              <a:path w="551179" h="535939">
                <a:moveTo>
                  <a:pt x="273177" y="218440"/>
                </a:moveTo>
                <a:lnTo>
                  <a:pt x="267335" y="218440"/>
                </a:lnTo>
                <a:lnTo>
                  <a:pt x="266446" y="219710"/>
                </a:lnTo>
                <a:lnTo>
                  <a:pt x="264160" y="222250"/>
                </a:lnTo>
                <a:lnTo>
                  <a:pt x="261620" y="224790"/>
                </a:lnTo>
                <a:lnTo>
                  <a:pt x="260096" y="226060"/>
                </a:lnTo>
                <a:lnTo>
                  <a:pt x="259588" y="227330"/>
                </a:lnTo>
                <a:lnTo>
                  <a:pt x="259334" y="228600"/>
                </a:lnTo>
                <a:lnTo>
                  <a:pt x="258953" y="228600"/>
                </a:lnTo>
                <a:lnTo>
                  <a:pt x="258825" y="229870"/>
                </a:lnTo>
                <a:lnTo>
                  <a:pt x="258953" y="229870"/>
                </a:lnTo>
                <a:lnTo>
                  <a:pt x="258953" y="231140"/>
                </a:lnTo>
                <a:lnTo>
                  <a:pt x="259588" y="231140"/>
                </a:lnTo>
                <a:lnTo>
                  <a:pt x="298958" y="311150"/>
                </a:lnTo>
                <a:lnTo>
                  <a:pt x="317101" y="311150"/>
                </a:lnTo>
                <a:lnTo>
                  <a:pt x="275209" y="222250"/>
                </a:lnTo>
                <a:lnTo>
                  <a:pt x="274955" y="222250"/>
                </a:lnTo>
                <a:lnTo>
                  <a:pt x="274447" y="220980"/>
                </a:lnTo>
                <a:lnTo>
                  <a:pt x="273812" y="219710"/>
                </a:lnTo>
                <a:lnTo>
                  <a:pt x="273431" y="219710"/>
                </a:lnTo>
                <a:lnTo>
                  <a:pt x="273177" y="218440"/>
                </a:lnTo>
                <a:close/>
              </a:path>
              <a:path w="551179" h="535939">
                <a:moveTo>
                  <a:pt x="350139" y="201930"/>
                </a:moveTo>
                <a:lnTo>
                  <a:pt x="344805" y="201930"/>
                </a:lnTo>
                <a:lnTo>
                  <a:pt x="311785" y="234950"/>
                </a:lnTo>
                <a:lnTo>
                  <a:pt x="310769" y="236220"/>
                </a:lnTo>
                <a:lnTo>
                  <a:pt x="310515" y="237490"/>
                </a:lnTo>
                <a:lnTo>
                  <a:pt x="310769" y="238760"/>
                </a:lnTo>
                <a:lnTo>
                  <a:pt x="311150" y="240030"/>
                </a:lnTo>
                <a:lnTo>
                  <a:pt x="312293" y="241300"/>
                </a:lnTo>
                <a:lnTo>
                  <a:pt x="314325" y="242570"/>
                </a:lnTo>
                <a:lnTo>
                  <a:pt x="316230" y="245110"/>
                </a:lnTo>
                <a:lnTo>
                  <a:pt x="317881" y="246380"/>
                </a:lnTo>
                <a:lnTo>
                  <a:pt x="321564" y="246380"/>
                </a:lnTo>
                <a:lnTo>
                  <a:pt x="322580" y="245110"/>
                </a:lnTo>
                <a:lnTo>
                  <a:pt x="356489" y="212090"/>
                </a:lnTo>
                <a:lnTo>
                  <a:pt x="356743" y="210820"/>
                </a:lnTo>
                <a:lnTo>
                  <a:pt x="356489" y="209550"/>
                </a:lnTo>
                <a:lnTo>
                  <a:pt x="356108" y="208280"/>
                </a:lnTo>
                <a:lnTo>
                  <a:pt x="354965" y="207010"/>
                </a:lnTo>
                <a:lnTo>
                  <a:pt x="351917" y="203200"/>
                </a:lnTo>
                <a:lnTo>
                  <a:pt x="351028" y="203200"/>
                </a:lnTo>
                <a:lnTo>
                  <a:pt x="350139" y="201930"/>
                </a:lnTo>
                <a:close/>
              </a:path>
              <a:path w="551179" h="535939">
                <a:moveTo>
                  <a:pt x="410337" y="226060"/>
                </a:moveTo>
                <a:lnTo>
                  <a:pt x="404495" y="226060"/>
                </a:lnTo>
                <a:lnTo>
                  <a:pt x="405511" y="227330"/>
                </a:lnTo>
                <a:lnTo>
                  <a:pt x="408813" y="227330"/>
                </a:lnTo>
                <a:lnTo>
                  <a:pt x="410337" y="226060"/>
                </a:lnTo>
                <a:close/>
              </a:path>
              <a:path w="551179" h="535939">
                <a:moveTo>
                  <a:pt x="396494" y="101600"/>
                </a:moveTo>
                <a:lnTo>
                  <a:pt x="358521" y="101600"/>
                </a:lnTo>
                <a:lnTo>
                  <a:pt x="364490" y="102870"/>
                </a:lnTo>
                <a:lnTo>
                  <a:pt x="367411" y="102870"/>
                </a:lnTo>
                <a:lnTo>
                  <a:pt x="372999" y="105410"/>
                </a:lnTo>
                <a:lnTo>
                  <a:pt x="375539" y="106680"/>
                </a:lnTo>
                <a:lnTo>
                  <a:pt x="377698" y="109220"/>
                </a:lnTo>
                <a:lnTo>
                  <a:pt x="379984" y="111760"/>
                </a:lnTo>
                <a:lnTo>
                  <a:pt x="382143" y="114300"/>
                </a:lnTo>
                <a:lnTo>
                  <a:pt x="384302" y="118110"/>
                </a:lnTo>
                <a:lnTo>
                  <a:pt x="386334" y="120650"/>
                </a:lnTo>
                <a:lnTo>
                  <a:pt x="388239" y="124460"/>
                </a:lnTo>
                <a:lnTo>
                  <a:pt x="389890" y="129540"/>
                </a:lnTo>
                <a:lnTo>
                  <a:pt x="391414" y="133350"/>
                </a:lnTo>
                <a:lnTo>
                  <a:pt x="392684" y="139700"/>
                </a:lnTo>
                <a:lnTo>
                  <a:pt x="394716" y="152400"/>
                </a:lnTo>
                <a:lnTo>
                  <a:pt x="395260" y="160020"/>
                </a:lnTo>
                <a:lnTo>
                  <a:pt x="395350" y="170180"/>
                </a:lnTo>
                <a:lnTo>
                  <a:pt x="395986" y="212090"/>
                </a:lnTo>
                <a:lnTo>
                  <a:pt x="396113" y="214630"/>
                </a:lnTo>
                <a:lnTo>
                  <a:pt x="396367" y="215900"/>
                </a:lnTo>
                <a:lnTo>
                  <a:pt x="396494" y="217170"/>
                </a:lnTo>
                <a:lnTo>
                  <a:pt x="396748" y="217170"/>
                </a:lnTo>
                <a:lnTo>
                  <a:pt x="397510" y="219710"/>
                </a:lnTo>
                <a:lnTo>
                  <a:pt x="398018" y="219710"/>
                </a:lnTo>
                <a:lnTo>
                  <a:pt x="398653" y="220980"/>
                </a:lnTo>
                <a:lnTo>
                  <a:pt x="399415" y="222250"/>
                </a:lnTo>
                <a:lnTo>
                  <a:pt x="400304" y="222250"/>
                </a:lnTo>
                <a:lnTo>
                  <a:pt x="402463" y="224790"/>
                </a:lnTo>
                <a:lnTo>
                  <a:pt x="403606" y="226060"/>
                </a:lnTo>
                <a:lnTo>
                  <a:pt x="410972" y="226060"/>
                </a:lnTo>
                <a:lnTo>
                  <a:pt x="411734" y="224790"/>
                </a:lnTo>
                <a:lnTo>
                  <a:pt x="434853" y="201930"/>
                </a:lnTo>
                <a:lnTo>
                  <a:pt x="412115" y="201930"/>
                </a:lnTo>
                <a:lnTo>
                  <a:pt x="411395" y="166370"/>
                </a:lnTo>
                <a:lnTo>
                  <a:pt x="411286" y="162560"/>
                </a:lnTo>
                <a:lnTo>
                  <a:pt x="407035" y="124460"/>
                </a:lnTo>
                <a:lnTo>
                  <a:pt x="400939" y="107950"/>
                </a:lnTo>
                <a:lnTo>
                  <a:pt x="396494" y="101600"/>
                </a:lnTo>
                <a:close/>
              </a:path>
              <a:path w="551179" h="535939">
                <a:moveTo>
                  <a:pt x="272161" y="217170"/>
                </a:moveTo>
                <a:lnTo>
                  <a:pt x="269494" y="217170"/>
                </a:lnTo>
                <a:lnTo>
                  <a:pt x="268859" y="218440"/>
                </a:lnTo>
                <a:lnTo>
                  <a:pt x="272542" y="218440"/>
                </a:lnTo>
                <a:lnTo>
                  <a:pt x="272161" y="217170"/>
                </a:lnTo>
                <a:close/>
              </a:path>
              <a:path w="551179" h="535939">
                <a:moveTo>
                  <a:pt x="348615" y="200660"/>
                </a:moveTo>
                <a:lnTo>
                  <a:pt x="345567" y="200660"/>
                </a:lnTo>
                <a:lnTo>
                  <a:pt x="345186" y="201930"/>
                </a:lnTo>
                <a:lnTo>
                  <a:pt x="349377" y="201930"/>
                </a:lnTo>
                <a:lnTo>
                  <a:pt x="348615" y="200660"/>
                </a:lnTo>
                <a:close/>
              </a:path>
              <a:path w="551179" h="535939">
                <a:moveTo>
                  <a:pt x="461010" y="156210"/>
                </a:moveTo>
                <a:lnTo>
                  <a:pt x="457581" y="156210"/>
                </a:lnTo>
                <a:lnTo>
                  <a:pt x="457073" y="157480"/>
                </a:lnTo>
                <a:lnTo>
                  <a:pt x="456565" y="157480"/>
                </a:lnTo>
                <a:lnTo>
                  <a:pt x="412115" y="201930"/>
                </a:lnTo>
                <a:lnTo>
                  <a:pt x="434853" y="201930"/>
                </a:lnTo>
                <a:lnTo>
                  <a:pt x="468249" y="168910"/>
                </a:lnTo>
                <a:lnTo>
                  <a:pt x="468630" y="168910"/>
                </a:lnTo>
                <a:lnTo>
                  <a:pt x="469011" y="167640"/>
                </a:lnTo>
                <a:lnTo>
                  <a:pt x="469265" y="166370"/>
                </a:lnTo>
                <a:lnTo>
                  <a:pt x="468757" y="163830"/>
                </a:lnTo>
                <a:lnTo>
                  <a:pt x="468249" y="163830"/>
                </a:lnTo>
                <a:lnTo>
                  <a:pt x="467741" y="162560"/>
                </a:lnTo>
                <a:lnTo>
                  <a:pt x="467106" y="161290"/>
                </a:lnTo>
                <a:lnTo>
                  <a:pt x="466344" y="161290"/>
                </a:lnTo>
                <a:lnTo>
                  <a:pt x="465328" y="160020"/>
                </a:lnTo>
                <a:lnTo>
                  <a:pt x="464439" y="158750"/>
                </a:lnTo>
                <a:lnTo>
                  <a:pt x="463550" y="158750"/>
                </a:lnTo>
                <a:lnTo>
                  <a:pt x="461772" y="157480"/>
                </a:lnTo>
                <a:lnTo>
                  <a:pt x="461010" y="156210"/>
                </a:lnTo>
                <a:close/>
              </a:path>
              <a:path w="551179" h="535939">
                <a:moveTo>
                  <a:pt x="492252" y="144780"/>
                </a:moveTo>
                <a:lnTo>
                  <a:pt x="487425" y="144780"/>
                </a:lnTo>
                <a:lnTo>
                  <a:pt x="488315" y="146050"/>
                </a:lnTo>
                <a:lnTo>
                  <a:pt x="490728" y="146050"/>
                </a:lnTo>
                <a:lnTo>
                  <a:pt x="492252" y="144780"/>
                </a:lnTo>
                <a:close/>
              </a:path>
              <a:path w="551179" h="535939">
                <a:moveTo>
                  <a:pt x="479298" y="20320"/>
                </a:moveTo>
                <a:lnTo>
                  <a:pt x="446405" y="20320"/>
                </a:lnTo>
                <a:lnTo>
                  <a:pt x="449325" y="21590"/>
                </a:lnTo>
                <a:lnTo>
                  <a:pt x="454914" y="24130"/>
                </a:lnTo>
                <a:lnTo>
                  <a:pt x="470154" y="43180"/>
                </a:lnTo>
                <a:lnTo>
                  <a:pt x="471678" y="46990"/>
                </a:lnTo>
                <a:lnTo>
                  <a:pt x="477781" y="121920"/>
                </a:lnTo>
                <a:lnTo>
                  <a:pt x="477900" y="132080"/>
                </a:lnTo>
                <a:lnTo>
                  <a:pt x="478028" y="132080"/>
                </a:lnTo>
                <a:lnTo>
                  <a:pt x="478282" y="133350"/>
                </a:lnTo>
                <a:lnTo>
                  <a:pt x="478409" y="134620"/>
                </a:lnTo>
                <a:lnTo>
                  <a:pt x="478663" y="135890"/>
                </a:lnTo>
                <a:lnTo>
                  <a:pt x="479425" y="137160"/>
                </a:lnTo>
                <a:lnTo>
                  <a:pt x="479933" y="138430"/>
                </a:lnTo>
                <a:lnTo>
                  <a:pt x="480568" y="139700"/>
                </a:lnTo>
                <a:lnTo>
                  <a:pt x="481330" y="139700"/>
                </a:lnTo>
                <a:lnTo>
                  <a:pt x="482219" y="140970"/>
                </a:lnTo>
                <a:lnTo>
                  <a:pt x="484378" y="143510"/>
                </a:lnTo>
                <a:lnTo>
                  <a:pt x="485521" y="143510"/>
                </a:lnTo>
                <a:lnTo>
                  <a:pt x="486410" y="144780"/>
                </a:lnTo>
                <a:lnTo>
                  <a:pt x="492887" y="144780"/>
                </a:lnTo>
                <a:lnTo>
                  <a:pt x="493649" y="143510"/>
                </a:lnTo>
                <a:lnTo>
                  <a:pt x="517998" y="119380"/>
                </a:lnTo>
                <a:lnTo>
                  <a:pt x="494030" y="119380"/>
                </a:lnTo>
                <a:lnTo>
                  <a:pt x="493195" y="80010"/>
                </a:lnTo>
                <a:lnTo>
                  <a:pt x="488950" y="41910"/>
                </a:lnTo>
                <a:lnTo>
                  <a:pt x="482854" y="25400"/>
                </a:lnTo>
                <a:lnTo>
                  <a:pt x="479298" y="20320"/>
                </a:lnTo>
                <a:close/>
              </a:path>
              <a:path w="551179" h="535939">
                <a:moveTo>
                  <a:pt x="328041" y="142240"/>
                </a:moveTo>
                <a:lnTo>
                  <a:pt x="325374" y="142240"/>
                </a:lnTo>
                <a:lnTo>
                  <a:pt x="326009" y="143510"/>
                </a:lnTo>
                <a:lnTo>
                  <a:pt x="327533" y="143510"/>
                </a:lnTo>
                <a:lnTo>
                  <a:pt x="328041" y="142240"/>
                </a:lnTo>
                <a:close/>
              </a:path>
              <a:path w="551179" h="535939">
                <a:moveTo>
                  <a:pt x="372872" y="82550"/>
                </a:moveTo>
                <a:lnTo>
                  <a:pt x="358521" y="82550"/>
                </a:lnTo>
                <a:lnTo>
                  <a:pt x="353568" y="83820"/>
                </a:lnTo>
                <a:lnTo>
                  <a:pt x="343408" y="87630"/>
                </a:lnTo>
                <a:lnTo>
                  <a:pt x="338328" y="91440"/>
                </a:lnTo>
                <a:lnTo>
                  <a:pt x="333375" y="96520"/>
                </a:lnTo>
                <a:lnTo>
                  <a:pt x="330327" y="99060"/>
                </a:lnTo>
                <a:lnTo>
                  <a:pt x="327660" y="102870"/>
                </a:lnTo>
                <a:lnTo>
                  <a:pt x="325500" y="106680"/>
                </a:lnTo>
                <a:lnTo>
                  <a:pt x="323215" y="109220"/>
                </a:lnTo>
                <a:lnTo>
                  <a:pt x="315975" y="132080"/>
                </a:lnTo>
                <a:lnTo>
                  <a:pt x="316230" y="133350"/>
                </a:lnTo>
                <a:lnTo>
                  <a:pt x="316738" y="134620"/>
                </a:lnTo>
                <a:lnTo>
                  <a:pt x="317119" y="135890"/>
                </a:lnTo>
                <a:lnTo>
                  <a:pt x="317500" y="135890"/>
                </a:lnTo>
                <a:lnTo>
                  <a:pt x="318516" y="137160"/>
                </a:lnTo>
                <a:lnTo>
                  <a:pt x="319913" y="138430"/>
                </a:lnTo>
                <a:lnTo>
                  <a:pt x="321056" y="139700"/>
                </a:lnTo>
                <a:lnTo>
                  <a:pt x="322072" y="140970"/>
                </a:lnTo>
                <a:lnTo>
                  <a:pt x="323850" y="142240"/>
                </a:lnTo>
                <a:lnTo>
                  <a:pt x="329057" y="142240"/>
                </a:lnTo>
                <a:lnTo>
                  <a:pt x="329565" y="140970"/>
                </a:lnTo>
                <a:lnTo>
                  <a:pt x="330073" y="138430"/>
                </a:lnTo>
                <a:lnTo>
                  <a:pt x="330454" y="135890"/>
                </a:lnTo>
                <a:lnTo>
                  <a:pt x="332994" y="127000"/>
                </a:lnTo>
                <a:lnTo>
                  <a:pt x="334391" y="124460"/>
                </a:lnTo>
                <a:lnTo>
                  <a:pt x="336042" y="120650"/>
                </a:lnTo>
                <a:lnTo>
                  <a:pt x="337820" y="116840"/>
                </a:lnTo>
                <a:lnTo>
                  <a:pt x="340360" y="113030"/>
                </a:lnTo>
                <a:lnTo>
                  <a:pt x="343662" y="110490"/>
                </a:lnTo>
                <a:lnTo>
                  <a:pt x="346456" y="107950"/>
                </a:lnTo>
                <a:lnTo>
                  <a:pt x="349377" y="105410"/>
                </a:lnTo>
                <a:lnTo>
                  <a:pt x="352552" y="104140"/>
                </a:lnTo>
                <a:lnTo>
                  <a:pt x="355600" y="102870"/>
                </a:lnTo>
                <a:lnTo>
                  <a:pt x="358521" y="101600"/>
                </a:lnTo>
                <a:lnTo>
                  <a:pt x="396494" y="101600"/>
                </a:lnTo>
                <a:lnTo>
                  <a:pt x="395605" y="100330"/>
                </a:lnTo>
                <a:lnTo>
                  <a:pt x="392684" y="96520"/>
                </a:lnTo>
                <a:lnTo>
                  <a:pt x="389382" y="93980"/>
                </a:lnTo>
                <a:lnTo>
                  <a:pt x="385825" y="90170"/>
                </a:lnTo>
                <a:lnTo>
                  <a:pt x="381762" y="87630"/>
                </a:lnTo>
                <a:lnTo>
                  <a:pt x="372872" y="82550"/>
                </a:lnTo>
                <a:close/>
              </a:path>
              <a:path w="551179" h="535939">
                <a:moveTo>
                  <a:pt x="543687" y="74930"/>
                </a:moveTo>
                <a:lnTo>
                  <a:pt x="538480" y="74930"/>
                </a:lnTo>
                <a:lnTo>
                  <a:pt x="494030" y="119380"/>
                </a:lnTo>
                <a:lnTo>
                  <a:pt x="517998" y="119380"/>
                </a:lnTo>
                <a:lnTo>
                  <a:pt x="550037" y="87630"/>
                </a:lnTo>
                <a:lnTo>
                  <a:pt x="550545" y="86360"/>
                </a:lnTo>
                <a:lnTo>
                  <a:pt x="550926" y="86360"/>
                </a:lnTo>
                <a:lnTo>
                  <a:pt x="551180" y="83820"/>
                </a:lnTo>
                <a:lnTo>
                  <a:pt x="550164" y="81280"/>
                </a:lnTo>
                <a:lnTo>
                  <a:pt x="549529" y="81280"/>
                </a:lnTo>
                <a:lnTo>
                  <a:pt x="549021" y="80010"/>
                </a:lnTo>
                <a:lnTo>
                  <a:pt x="548259" y="78740"/>
                </a:lnTo>
                <a:lnTo>
                  <a:pt x="547243" y="78740"/>
                </a:lnTo>
                <a:lnTo>
                  <a:pt x="545465" y="76200"/>
                </a:lnTo>
                <a:lnTo>
                  <a:pt x="543687" y="74930"/>
                </a:lnTo>
                <a:close/>
              </a:path>
              <a:path w="551179" h="535939">
                <a:moveTo>
                  <a:pt x="450215" y="0"/>
                </a:moveTo>
                <a:lnTo>
                  <a:pt x="440436" y="0"/>
                </a:lnTo>
                <a:lnTo>
                  <a:pt x="435483" y="1270"/>
                </a:lnTo>
                <a:lnTo>
                  <a:pt x="430403" y="3810"/>
                </a:lnTo>
                <a:lnTo>
                  <a:pt x="425196" y="6350"/>
                </a:lnTo>
                <a:lnTo>
                  <a:pt x="415290" y="13970"/>
                </a:lnTo>
                <a:lnTo>
                  <a:pt x="412242" y="17780"/>
                </a:lnTo>
                <a:lnTo>
                  <a:pt x="409575" y="21590"/>
                </a:lnTo>
                <a:lnTo>
                  <a:pt x="407416" y="24130"/>
                </a:lnTo>
                <a:lnTo>
                  <a:pt x="397891" y="50800"/>
                </a:lnTo>
                <a:lnTo>
                  <a:pt x="398145" y="52070"/>
                </a:lnTo>
                <a:lnTo>
                  <a:pt x="398907" y="53340"/>
                </a:lnTo>
                <a:lnTo>
                  <a:pt x="399415" y="54610"/>
                </a:lnTo>
                <a:lnTo>
                  <a:pt x="400431" y="55880"/>
                </a:lnTo>
                <a:lnTo>
                  <a:pt x="401066" y="55880"/>
                </a:lnTo>
                <a:lnTo>
                  <a:pt x="401828" y="57150"/>
                </a:lnTo>
                <a:lnTo>
                  <a:pt x="402971" y="58420"/>
                </a:lnTo>
                <a:lnTo>
                  <a:pt x="403987" y="58420"/>
                </a:lnTo>
                <a:lnTo>
                  <a:pt x="405765" y="59690"/>
                </a:lnTo>
                <a:lnTo>
                  <a:pt x="406527" y="60960"/>
                </a:lnTo>
                <a:lnTo>
                  <a:pt x="409956" y="60960"/>
                </a:lnTo>
                <a:lnTo>
                  <a:pt x="410972" y="59690"/>
                </a:lnTo>
                <a:lnTo>
                  <a:pt x="411480" y="58420"/>
                </a:lnTo>
                <a:lnTo>
                  <a:pt x="411988" y="55880"/>
                </a:lnTo>
                <a:lnTo>
                  <a:pt x="412369" y="54610"/>
                </a:lnTo>
                <a:lnTo>
                  <a:pt x="413004" y="50800"/>
                </a:lnTo>
                <a:lnTo>
                  <a:pt x="414020" y="48260"/>
                </a:lnTo>
                <a:lnTo>
                  <a:pt x="414909" y="45720"/>
                </a:lnTo>
                <a:lnTo>
                  <a:pt x="416306" y="41910"/>
                </a:lnTo>
                <a:lnTo>
                  <a:pt x="417957" y="38100"/>
                </a:lnTo>
                <a:lnTo>
                  <a:pt x="419735" y="35560"/>
                </a:lnTo>
                <a:lnTo>
                  <a:pt x="422275" y="31750"/>
                </a:lnTo>
                <a:lnTo>
                  <a:pt x="437515" y="20320"/>
                </a:lnTo>
                <a:lnTo>
                  <a:pt x="479298" y="20320"/>
                </a:lnTo>
                <a:lnTo>
                  <a:pt x="477520" y="17780"/>
                </a:lnTo>
                <a:lnTo>
                  <a:pt x="474599" y="15240"/>
                </a:lnTo>
                <a:lnTo>
                  <a:pt x="471297" y="11430"/>
                </a:lnTo>
                <a:lnTo>
                  <a:pt x="467741" y="7620"/>
                </a:lnTo>
                <a:lnTo>
                  <a:pt x="463677" y="5080"/>
                </a:lnTo>
                <a:lnTo>
                  <a:pt x="459232" y="2540"/>
                </a:lnTo>
                <a:lnTo>
                  <a:pt x="4502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74" name="object 42">
            <a:extLst>
              <a:ext uri="{FF2B5EF4-FFF2-40B4-BE49-F238E27FC236}">
                <a16:creationId xmlns:a16="http://schemas.microsoft.com/office/drawing/2014/main" id="{E6F9B269-BE07-42A3-B338-4ACDBEC32803}"/>
              </a:ext>
            </a:extLst>
          </p:cNvPr>
          <p:cNvSpPr>
            <a:spLocks noChangeArrowheads="1"/>
          </p:cNvSpPr>
          <p:nvPr/>
        </p:nvSpPr>
        <p:spPr bwMode="auto">
          <a:xfrm>
            <a:off x="9672638" y="5561013"/>
            <a:ext cx="544512" cy="544512"/>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75" name="object 43">
            <a:extLst>
              <a:ext uri="{FF2B5EF4-FFF2-40B4-BE49-F238E27FC236}">
                <a16:creationId xmlns:a16="http://schemas.microsoft.com/office/drawing/2014/main" id="{30844F2A-50A5-4A46-AEC7-2C89417C2264}"/>
              </a:ext>
            </a:extLst>
          </p:cNvPr>
          <p:cNvSpPr>
            <a:spLocks/>
          </p:cNvSpPr>
          <p:nvPr/>
        </p:nvSpPr>
        <p:spPr bwMode="auto">
          <a:xfrm>
            <a:off x="10472738" y="5559425"/>
            <a:ext cx="436562" cy="457200"/>
          </a:xfrm>
          <a:custGeom>
            <a:avLst/>
            <a:gdLst>
              <a:gd name="T0" fmla="*/ 739 w 437515"/>
              <a:gd name="T1" fmla="*/ 334010 h 457200"/>
              <a:gd name="T2" fmla="*/ 82081 w 437515"/>
              <a:gd name="T3" fmla="*/ 431800 h 457200"/>
              <a:gd name="T4" fmla="*/ 72037 w 437515"/>
              <a:gd name="T5" fmla="*/ 441960 h 457200"/>
              <a:gd name="T6" fmla="*/ 62738 w 437515"/>
              <a:gd name="T7" fmla="*/ 445770 h 457200"/>
              <a:gd name="T8" fmla="*/ 66830 w 437515"/>
              <a:gd name="T9" fmla="*/ 453390 h 457200"/>
              <a:gd name="T10" fmla="*/ 83196 w 437515"/>
              <a:gd name="T11" fmla="*/ 454660 h 457200"/>
              <a:gd name="T12" fmla="*/ 73278 w 437515"/>
              <a:gd name="T13" fmla="*/ 312420 h 457200"/>
              <a:gd name="T14" fmla="*/ 64598 w 437515"/>
              <a:gd name="T15" fmla="*/ 325120 h 457200"/>
              <a:gd name="T16" fmla="*/ 158211 w 437515"/>
              <a:gd name="T17" fmla="*/ 379730 h 457200"/>
              <a:gd name="T18" fmla="*/ 122501 w 437515"/>
              <a:gd name="T19" fmla="*/ 358140 h 457200"/>
              <a:gd name="T20" fmla="*/ 114938 w 437515"/>
              <a:gd name="T21" fmla="*/ 270510 h 457200"/>
              <a:gd name="T22" fmla="*/ 112210 w 437515"/>
              <a:gd name="T23" fmla="*/ 278130 h 457200"/>
              <a:gd name="T24" fmla="*/ 152011 w 437515"/>
              <a:gd name="T25" fmla="*/ 363220 h 457200"/>
              <a:gd name="T26" fmla="*/ 174010 w 437515"/>
              <a:gd name="T27" fmla="*/ 345440 h 457200"/>
              <a:gd name="T28" fmla="*/ 195159 w 437515"/>
              <a:gd name="T29" fmla="*/ 337820 h 457200"/>
              <a:gd name="T30" fmla="*/ 192926 w 437515"/>
              <a:gd name="T31" fmla="*/ 341630 h 457200"/>
              <a:gd name="T32" fmla="*/ 221817 w 437515"/>
              <a:gd name="T33" fmla="*/ 311150 h 457200"/>
              <a:gd name="T34" fmla="*/ 123990 w 437515"/>
              <a:gd name="T35" fmla="*/ 193040 h 457200"/>
              <a:gd name="T36" fmla="*/ 115310 w 437515"/>
              <a:gd name="T37" fmla="*/ 200660 h 457200"/>
              <a:gd name="T38" fmla="*/ 222562 w 437515"/>
              <a:gd name="T39" fmla="*/ 311150 h 457200"/>
              <a:gd name="T40" fmla="*/ 231489 w 437515"/>
              <a:gd name="T41" fmla="*/ 300990 h 457200"/>
              <a:gd name="T42" fmla="*/ 215247 w 437515"/>
              <a:gd name="T43" fmla="*/ 246380 h 457200"/>
              <a:gd name="T44" fmla="*/ 206692 w 437515"/>
              <a:gd name="T45" fmla="*/ 237490 h 457200"/>
              <a:gd name="T46" fmla="*/ 251575 w 437515"/>
              <a:gd name="T47" fmla="*/ 212090 h 457200"/>
              <a:gd name="T48" fmla="*/ 245375 w 437515"/>
              <a:gd name="T49" fmla="*/ 201930 h 457200"/>
              <a:gd name="T50" fmla="*/ 278730 w 437515"/>
              <a:gd name="T51" fmla="*/ 118110 h 457200"/>
              <a:gd name="T52" fmla="*/ 291005 w 437515"/>
              <a:gd name="T53" fmla="*/ 218440 h 457200"/>
              <a:gd name="T54" fmla="*/ 296459 w 437515"/>
              <a:gd name="T55" fmla="*/ 224790 h 457200"/>
              <a:gd name="T56" fmla="*/ 305882 w 437515"/>
              <a:gd name="T57" fmla="*/ 201930 h 457200"/>
              <a:gd name="T58" fmla="*/ 291499 w 437515"/>
              <a:gd name="T59" fmla="*/ 102870 h 457200"/>
              <a:gd name="T60" fmla="*/ 349279 w 437515"/>
              <a:gd name="T61" fmla="*/ 157480 h 457200"/>
              <a:gd name="T62" fmla="*/ 360190 w 437515"/>
              <a:gd name="T63" fmla="*/ 162560 h 457200"/>
              <a:gd name="T64" fmla="*/ 351512 w 437515"/>
              <a:gd name="T65" fmla="*/ 156210 h 457200"/>
              <a:gd name="T66" fmla="*/ 238804 w 437515"/>
              <a:gd name="T67" fmla="*/ 87630 h 457200"/>
              <a:gd name="T68" fmla="*/ 214622 w 437515"/>
              <a:gd name="T69" fmla="*/ 119380 h 457200"/>
              <a:gd name="T70" fmla="*/ 213141 w 437515"/>
              <a:gd name="T71" fmla="*/ 135890 h 457200"/>
              <a:gd name="T72" fmla="*/ 220453 w 437515"/>
              <a:gd name="T73" fmla="*/ 143510 h 457200"/>
              <a:gd name="T74" fmla="*/ 230001 w 437515"/>
              <a:gd name="T75" fmla="*/ 124460 h 457200"/>
              <a:gd name="T76" fmla="*/ 291499 w 437515"/>
              <a:gd name="T77" fmla="*/ 102870 h 457200"/>
              <a:gd name="T78" fmla="*/ 267695 w 437515"/>
              <a:gd name="T79" fmla="*/ 83820 h 457200"/>
              <a:gd name="T80" fmla="*/ 401976 w 437515"/>
              <a:gd name="T81" fmla="*/ 71120 h 457200"/>
              <a:gd name="T82" fmla="*/ 409293 w 437515"/>
              <a:gd name="T83" fmla="*/ 90170 h 457200"/>
              <a:gd name="T84" fmla="*/ 377176 w 437515"/>
              <a:gd name="T85" fmla="*/ 124460 h 457200"/>
              <a:gd name="T86" fmla="*/ 364407 w 437515"/>
              <a:gd name="T87" fmla="*/ 129540 h 457200"/>
              <a:gd name="T88" fmla="*/ 371598 w 437515"/>
              <a:gd name="T89" fmla="*/ 139700 h 457200"/>
              <a:gd name="T90" fmla="*/ 386352 w 437515"/>
              <a:gd name="T91" fmla="*/ 138430 h 457200"/>
              <a:gd name="T92" fmla="*/ 424295 w 437515"/>
              <a:gd name="T93" fmla="*/ 71120 h 457200"/>
              <a:gd name="T94" fmla="*/ 346302 w 437515"/>
              <a:gd name="T95" fmla="*/ 88900 h 457200"/>
              <a:gd name="T96" fmla="*/ 349030 w 437515"/>
              <a:gd name="T97" fmla="*/ 27940 h 457200"/>
              <a:gd name="T98" fmla="*/ 355478 w 437515"/>
              <a:gd name="T99" fmla="*/ 54610 h 457200"/>
              <a:gd name="T100" fmla="*/ 335889 w 437515"/>
              <a:gd name="T101" fmla="*/ 80010 h 457200"/>
              <a:gd name="T102" fmla="*/ 341964 w 437515"/>
              <a:gd name="T103" fmla="*/ 88900 h 457200"/>
              <a:gd name="T104" fmla="*/ 418841 w 437515"/>
              <a:gd name="T105" fmla="*/ 60960 h 457200"/>
              <a:gd name="T106" fmla="*/ 372590 w 437515"/>
              <a:gd name="T107" fmla="*/ 33020 h 457200"/>
              <a:gd name="T108" fmla="*/ 298567 w 437515"/>
              <a:gd name="T109" fmla="*/ 29210 h 457200"/>
              <a:gd name="T110" fmla="*/ 292243 w 437515"/>
              <a:gd name="T111" fmla="*/ 52070 h 457200"/>
              <a:gd name="T112" fmla="*/ 298070 w 437515"/>
              <a:gd name="T113" fmla="*/ 59690 h 457200"/>
              <a:gd name="T114" fmla="*/ 306752 w 437515"/>
              <a:gd name="T115" fmla="*/ 48260 h 457200"/>
              <a:gd name="T116" fmla="*/ 320141 w 437515"/>
              <a:gd name="T117" fmla="*/ 25400 h 457200"/>
              <a:gd name="T118" fmla="*/ 364652 w 437515"/>
              <a:gd name="T119" fmla="*/ 13970 h 457200"/>
              <a:gd name="T120" fmla="*/ 387591 w 437515"/>
              <a:gd name="T121" fmla="*/ 45720 h 457200"/>
              <a:gd name="T122" fmla="*/ 403710 w 437515"/>
              <a:gd name="T123" fmla="*/ 48260 h 4572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7515" h="457200">
                <a:moveTo>
                  <a:pt x="14097" y="323850"/>
                </a:moveTo>
                <a:lnTo>
                  <a:pt x="9651" y="323850"/>
                </a:lnTo>
                <a:lnTo>
                  <a:pt x="7620" y="326390"/>
                </a:lnTo>
                <a:lnTo>
                  <a:pt x="6476" y="326390"/>
                </a:lnTo>
                <a:lnTo>
                  <a:pt x="3936" y="328930"/>
                </a:lnTo>
                <a:lnTo>
                  <a:pt x="2921" y="330200"/>
                </a:lnTo>
                <a:lnTo>
                  <a:pt x="761" y="334010"/>
                </a:lnTo>
                <a:lnTo>
                  <a:pt x="507" y="334010"/>
                </a:lnTo>
                <a:lnTo>
                  <a:pt x="126" y="335280"/>
                </a:lnTo>
                <a:lnTo>
                  <a:pt x="253" y="336550"/>
                </a:lnTo>
                <a:lnTo>
                  <a:pt x="507" y="336550"/>
                </a:lnTo>
                <a:lnTo>
                  <a:pt x="79882" y="416560"/>
                </a:lnTo>
                <a:lnTo>
                  <a:pt x="84962" y="430530"/>
                </a:lnTo>
                <a:lnTo>
                  <a:pt x="84074" y="431800"/>
                </a:lnTo>
                <a:lnTo>
                  <a:pt x="83311" y="434340"/>
                </a:lnTo>
                <a:lnTo>
                  <a:pt x="82041" y="435610"/>
                </a:lnTo>
                <a:lnTo>
                  <a:pt x="80136" y="436880"/>
                </a:lnTo>
                <a:lnTo>
                  <a:pt x="78612" y="439420"/>
                </a:lnTo>
                <a:lnTo>
                  <a:pt x="76961" y="440690"/>
                </a:lnTo>
                <a:lnTo>
                  <a:pt x="75310" y="440690"/>
                </a:lnTo>
                <a:lnTo>
                  <a:pt x="73786" y="441960"/>
                </a:lnTo>
                <a:lnTo>
                  <a:pt x="72262" y="441960"/>
                </a:lnTo>
                <a:lnTo>
                  <a:pt x="69469" y="443230"/>
                </a:lnTo>
                <a:lnTo>
                  <a:pt x="68199" y="443230"/>
                </a:lnTo>
                <a:lnTo>
                  <a:pt x="66166" y="444500"/>
                </a:lnTo>
                <a:lnTo>
                  <a:pt x="65024" y="444500"/>
                </a:lnTo>
                <a:lnTo>
                  <a:pt x="64515" y="445770"/>
                </a:lnTo>
                <a:lnTo>
                  <a:pt x="64261" y="445770"/>
                </a:lnTo>
                <a:lnTo>
                  <a:pt x="64134" y="447040"/>
                </a:lnTo>
                <a:lnTo>
                  <a:pt x="64643" y="448310"/>
                </a:lnTo>
                <a:lnTo>
                  <a:pt x="65024" y="449580"/>
                </a:lnTo>
                <a:lnTo>
                  <a:pt x="65785" y="449580"/>
                </a:lnTo>
                <a:lnTo>
                  <a:pt x="66421" y="450850"/>
                </a:lnTo>
                <a:lnTo>
                  <a:pt x="67309" y="452120"/>
                </a:lnTo>
                <a:lnTo>
                  <a:pt x="68452" y="453390"/>
                </a:lnTo>
                <a:lnTo>
                  <a:pt x="69469" y="454660"/>
                </a:lnTo>
                <a:lnTo>
                  <a:pt x="70230" y="454660"/>
                </a:lnTo>
                <a:lnTo>
                  <a:pt x="71754" y="455930"/>
                </a:lnTo>
                <a:lnTo>
                  <a:pt x="72389" y="457200"/>
                </a:lnTo>
                <a:lnTo>
                  <a:pt x="80518" y="457200"/>
                </a:lnTo>
                <a:lnTo>
                  <a:pt x="81914" y="455930"/>
                </a:lnTo>
                <a:lnTo>
                  <a:pt x="85216" y="454660"/>
                </a:lnTo>
                <a:lnTo>
                  <a:pt x="86740" y="453390"/>
                </a:lnTo>
                <a:lnTo>
                  <a:pt x="104266" y="426720"/>
                </a:lnTo>
                <a:lnTo>
                  <a:pt x="103758" y="422910"/>
                </a:lnTo>
                <a:lnTo>
                  <a:pt x="88900" y="398780"/>
                </a:lnTo>
                <a:lnTo>
                  <a:pt x="14097" y="323850"/>
                </a:lnTo>
                <a:close/>
              </a:path>
              <a:path w="437515" h="457200">
                <a:moveTo>
                  <a:pt x="79882" y="312420"/>
                </a:moveTo>
                <a:lnTo>
                  <a:pt x="75056" y="312420"/>
                </a:lnTo>
                <a:lnTo>
                  <a:pt x="72135" y="314960"/>
                </a:lnTo>
                <a:lnTo>
                  <a:pt x="69596" y="317500"/>
                </a:lnTo>
                <a:lnTo>
                  <a:pt x="68579" y="318770"/>
                </a:lnTo>
                <a:lnTo>
                  <a:pt x="67055" y="321310"/>
                </a:lnTo>
                <a:lnTo>
                  <a:pt x="66548" y="321310"/>
                </a:lnTo>
                <a:lnTo>
                  <a:pt x="66039" y="323850"/>
                </a:lnTo>
                <a:lnTo>
                  <a:pt x="66166" y="325120"/>
                </a:lnTo>
                <a:lnTo>
                  <a:pt x="66421" y="325120"/>
                </a:lnTo>
                <a:lnTo>
                  <a:pt x="66801" y="326390"/>
                </a:lnTo>
                <a:lnTo>
                  <a:pt x="109854" y="368300"/>
                </a:lnTo>
                <a:lnTo>
                  <a:pt x="142875" y="386080"/>
                </a:lnTo>
                <a:lnTo>
                  <a:pt x="147574" y="386080"/>
                </a:lnTo>
                <a:lnTo>
                  <a:pt x="157225" y="382270"/>
                </a:lnTo>
                <a:lnTo>
                  <a:pt x="162051" y="379730"/>
                </a:lnTo>
                <a:lnTo>
                  <a:pt x="166750" y="374650"/>
                </a:lnTo>
                <a:lnTo>
                  <a:pt x="170814" y="370840"/>
                </a:lnTo>
                <a:lnTo>
                  <a:pt x="173005" y="367030"/>
                </a:lnTo>
                <a:lnTo>
                  <a:pt x="141350" y="367030"/>
                </a:lnTo>
                <a:lnTo>
                  <a:pt x="132206" y="363220"/>
                </a:lnTo>
                <a:lnTo>
                  <a:pt x="129031" y="360680"/>
                </a:lnTo>
                <a:lnTo>
                  <a:pt x="125475" y="358140"/>
                </a:lnTo>
                <a:lnTo>
                  <a:pt x="121284" y="354330"/>
                </a:lnTo>
                <a:lnTo>
                  <a:pt x="79882" y="312420"/>
                </a:lnTo>
                <a:close/>
              </a:path>
              <a:path w="437515" h="457200">
                <a:moveTo>
                  <a:pt x="128015" y="264160"/>
                </a:moveTo>
                <a:lnTo>
                  <a:pt x="124078" y="264160"/>
                </a:lnTo>
                <a:lnTo>
                  <a:pt x="123189" y="265430"/>
                </a:lnTo>
                <a:lnTo>
                  <a:pt x="120269" y="267970"/>
                </a:lnTo>
                <a:lnTo>
                  <a:pt x="117728" y="270510"/>
                </a:lnTo>
                <a:lnTo>
                  <a:pt x="116712" y="270510"/>
                </a:lnTo>
                <a:lnTo>
                  <a:pt x="115188" y="273050"/>
                </a:lnTo>
                <a:lnTo>
                  <a:pt x="114680" y="273050"/>
                </a:lnTo>
                <a:lnTo>
                  <a:pt x="114173" y="275590"/>
                </a:lnTo>
                <a:lnTo>
                  <a:pt x="114300" y="276860"/>
                </a:lnTo>
                <a:lnTo>
                  <a:pt x="114553" y="276860"/>
                </a:lnTo>
                <a:lnTo>
                  <a:pt x="114934" y="278130"/>
                </a:lnTo>
                <a:lnTo>
                  <a:pt x="164591" y="327660"/>
                </a:lnTo>
                <a:lnTo>
                  <a:pt x="165332" y="334010"/>
                </a:lnTo>
                <a:lnTo>
                  <a:pt x="165353" y="341630"/>
                </a:lnTo>
                <a:lnTo>
                  <a:pt x="163575" y="353060"/>
                </a:lnTo>
                <a:lnTo>
                  <a:pt x="161416" y="358140"/>
                </a:lnTo>
                <a:lnTo>
                  <a:pt x="158241" y="360680"/>
                </a:lnTo>
                <a:lnTo>
                  <a:pt x="155701" y="363220"/>
                </a:lnTo>
                <a:lnTo>
                  <a:pt x="153034" y="365760"/>
                </a:lnTo>
                <a:lnTo>
                  <a:pt x="147193" y="367030"/>
                </a:lnTo>
                <a:lnTo>
                  <a:pt x="173005" y="367030"/>
                </a:lnTo>
                <a:lnTo>
                  <a:pt x="173735" y="365760"/>
                </a:lnTo>
                <a:lnTo>
                  <a:pt x="177546" y="354330"/>
                </a:lnTo>
                <a:lnTo>
                  <a:pt x="178180" y="347980"/>
                </a:lnTo>
                <a:lnTo>
                  <a:pt x="178235" y="345440"/>
                </a:lnTo>
                <a:lnTo>
                  <a:pt x="177800" y="337820"/>
                </a:lnTo>
                <a:lnTo>
                  <a:pt x="200025" y="337820"/>
                </a:lnTo>
                <a:lnTo>
                  <a:pt x="199771" y="336550"/>
                </a:lnTo>
                <a:lnTo>
                  <a:pt x="199516" y="336550"/>
                </a:lnTo>
                <a:lnTo>
                  <a:pt x="199135" y="335280"/>
                </a:lnTo>
                <a:lnTo>
                  <a:pt x="128015" y="264160"/>
                </a:lnTo>
                <a:close/>
              </a:path>
              <a:path w="437515" h="457200">
                <a:moveTo>
                  <a:pt x="199898" y="337820"/>
                </a:moveTo>
                <a:lnTo>
                  <a:pt x="177800" y="337820"/>
                </a:lnTo>
                <a:lnTo>
                  <a:pt x="187198" y="347980"/>
                </a:lnTo>
                <a:lnTo>
                  <a:pt x="191643" y="347980"/>
                </a:lnTo>
                <a:lnTo>
                  <a:pt x="193421" y="345440"/>
                </a:lnTo>
                <a:lnTo>
                  <a:pt x="194436" y="345440"/>
                </a:lnTo>
                <a:lnTo>
                  <a:pt x="196723" y="342900"/>
                </a:lnTo>
                <a:lnTo>
                  <a:pt x="197611" y="341630"/>
                </a:lnTo>
                <a:lnTo>
                  <a:pt x="198881" y="340360"/>
                </a:lnTo>
                <a:lnTo>
                  <a:pt x="199898" y="337820"/>
                </a:lnTo>
                <a:close/>
              </a:path>
              <a:path w="437515" h="457200">
                <a:moveTo>
                  <a:pt x="11937" y="322580"/>
                </a:moveTo>
                <a:lnTo>
                  <a:pt x="10413" y="323850"/>
                </a:lnTo>
                <a:lnTo>
                  <a:pt x="13588" y="323850"/>
                </a:lnTo>
                <a:lnTo>
                  <a:pt x="11937" y="322580"/>
                </a:lnTo>
                <a:close/>
              </a:path>
              <a:path w="437515" h="457200">
                <a:moveTo>
                  <a:pt x="227202" y="311150"/>
                </a:moveTo>
                <a:lnTo>
                  <a:pt x="223774" y="311150"/>
                </a:lnTo>
                <a:lnTo>
                  <a:pt x="224281" y="312420"/>
                </a:lnTo>
                <a:lnTo>
                  <a:pt x="226440" y="312420"/>
                </a:lnTo>
                <a:lnTo>
                  <a:pt x="227202" y="311150"/>
                </a:lnTo>
                <a:close/>
              </a:path>
              <a:path w="437515" h="457200">
                <a:moveTo>
                  <a:pt x="130555" y="191770"/>
                </a:moveTo>
                <a:lnTo>
                  <a:pt x="127761" y="191770"/>
                </a:lnTo>
                <a:lnTo>
                  <a:pt x="127000" y="193040"/>
                </a:lnTo>
                <a:lnTo>
                  <a:pt x="126237" y="193040"/>
                </a:lnTo>
                <a:lnTo>
                  <a:pt x="125222" y="194310"/>
                </a:lnTo>
                <a:lnTo>
                  <a:pt x="124332" y="194310"/>
                </a:lnTo>
                <a:lnTo>
                  <a:pt x="123189" y="195580"/>
                </a:lnTo>
                <a:lnTo>
                  <a:pt x="120650" y="198120"/>
                </a:lnTo>
                <a:lnTo>
                  <a:pt x="119633" y="199390"/>
                </a:lnTo>
                <a:lnTo>
                  <a:pt x="118109" y="200660"/>
                </a:lnTo>
                <a:lnTo>
                  <a:pt x="117094" y="203200"/>
                </a:lnTo>
                <a:lnTo>
                  <a:pt x="116966" y="204470"/>
                </a:lnTo>
                <a:lnTo>
                  <a:pt x="117221" y="204470"/>
                </a:lnTo>
                <a:lnTo>
                  <a:pt x="117475" y="205740"/>
                </a:lnTo>
                <a:lnTo>
                  <a:pt x="117982" y="205740"/>
                </a:lnTo>
                <a:lnTo>
                  <a:pt x="223393" y="311150"/>
                </a:lnTo>
                <a:lnTo>
                  <a:pt x="227964" y="311150"/>
                </a:lnTo>
                <a:lnTo>
                  <a:pt x="228980" y="309880"/>
                </a:lnTo>
                <a:lnTo>
                  <a:pt x="229870" y="309880"/>
                </a:lnTo>
                <a:lnTo>
                  <a:pt x="231012" y="308610"/>
                </a:lnTo>
                <a:lnTo>
                  <a:pt x="233552" y="306070"/>
                </a:lnTo>
                <a:lnTo>
                  <a:pt x="234569" y="304800"/>
                </a:lnTo>
                <a:lnTo>
                  <a:pt x="236093" y="303530"/>
                </a:lnTo>
                <a:lnTo>
                  <a:pt x="237108" y="300990"/>
                </a:lnTo>
                <a:lnTo>
                  <a:pt x="237108" y="299720"/>
                </a:lnTo>
                <a:lnTo>
                  <a:pt x="236854" y="298450"/>
                </a:lnTo>
                <a:lnTo>
                  <a:pt x="236347" y="298450"/>
                </a:lnTo>
                <a:lnTo>
                  <a:pt x="130936" y="193040"/>
                </a:lnTo>
                <a:lnTo>
                  <a:pt x="130555" y="191770"/>
                </a:lnTo>
                <a:close/>
              </a:path>
              <a:path w="437515" h="457200">
                <a:moveTo>
                  <a:pt x="222884" y="246380"/>
                </a:moveTo>
                <a:lnTo>
                  <a:pt x="220472" y="246380"/>
                </a:lnTo>
                <a:lnTo>
                  <a:pt x="221741" y="247650"/>
                </a:lnTo>
                <a:lnTo>
                  <a:pt x="222884" y="246380"/>
                </a:lnTo>
                <a:close/>
              </a:path>
              <a:path w="437515" h="457200">
                <a:moveTo>
                  <a:pt x="251332" y="201930"/>
                </a:moveTo>
                <a:lnTo>
                  <a:pt x="245999" y="201930"/>
                </a:lnTo>
                <a:lnTo>
                  <a:pt x="212978" y="234950"/>
                </a:lnTo>
                <a:lnTo>
                  <a:pt x="211962" y="236220"/>
                </a:lnTo>
                <a:lnTo>
                  <a:pt x="211708" y="237490"/>
                </a:lnTo>
                <a:lnTo>
                  <a:pt x="211962" y="238760"/>
                </a:lnTo>
                <a:lnTo>
                  <a:pt x="212344" y="240030"/>
                </a:lnTo>
                <a:lnTo>
                  <a:pt x="213486" y="241300"/>
                </a:lnTo>
                <a:lnTo>
                  <a:pt x="217550" y="245110"/>
                </a:lnTo>
                <a:lnTo>
                  <a:pt x="219075" y="246380"/>
                </a:lnTo>
                <a:lnTo>
                  <a:pt x="223774" y="246380"/>
                </a:lnTo>
                <a:lnTo>
                  <a:pt x="257682" y="212090"/>
                </a:lnTo>
                <a:lnTo>
                  <a:pt x="257936" y="210820"/>
                </a:lnTo>
                <a:lnTo>
                  <a:pt x="257682" y="209550"/>
                </a:lnTo>
                <a:lnTo>
                  <a:pt x="257301" y="208280"/>
                </a:lnTo>
                <a:lnTo>
                  <a:pt x="256158" y="207010"/>
                </a:lnTo>
                <a:lnTo>
                  <a:pt x="253110" y="203200"/>
                </a:lnTo>
                <a:lnTo>
                  <a:pt x="252222" y="203200"/>
                </a:lnTo>
                <a:lnTo>
                  <a:pt x="251332" y="201930"/>
                </a:lnTo>
                <a:close/>
              </a:path>
              <a:path w="437515" h="457200">
                <a:moveTo>
                  <a:pt x="298576" y="102870"/>
                </a:moveTo>
                <a:lnTo>
                  <a:pt x="268604" y="102870"/>
                </a:lnTo>
                <a:lnTo>
                  <a:pt x="274193" y="105410"/>
                </a:lnTo>
                <a:lnTo>
                  <a:pt x="276732" y="107950"/>
                </a:lnTo>
                <a:lnTo>
                  <a:pt x="279019" y="109220"/>
                </a:lnTo>
                <a:lnTo>
                  <a:pt x="283336" y="114300"/>
                </a:lnTo>
                <a:lnTo>
                  <a:pt x="285496" y="118110"/>
                </a:lnTo>
                <a:lnTo>
                  <a:pt x="287527" y="120650"/>
                </a:lnTo>
                <a:lnTo>
                  <a:pt x="296545" y="161290"/>
                </a:lnTo>
                <a:lnTo>
                  <a:pt x="297179" y="212090"/>
                </a:lnTo>
                <a:lnTo>
                  <a:pt x="297306" y="214630"/>
                </a:lnTo>
                <a:lnTo>
                  <a:pt x="297560" y="215900"/>
                </a:lnTo>
                <a:lnTo>
                  <a:pt x="297687" y="217170"/>
                </a:lnTo>
                <a:lnTo>
                  <a:pt x="298069" y="218440"/>
                </a:lnTo>
                <a:lnTo>
                  <a:pt x="298323" y="218440"/>
                </a:lnTo>
                <a:lnTo>
                  <a:pt x="298703" y="219710"/>
                </a:lnTo>
                <a:lnTo>
                  <a:pt x="299211" y="220980"/>
                </a:lnTo>
                <a:lnTo>
                  <a:pt x="299974" y="220980"/>
                </a:lnTo>
                <a:lnTo>
                  <a:pt x="300608" y="222250"/>
                </a:lnTo>
                <a:lnTo>
                  <a:pt x="301498" y="223520"/>
                </a:lnTo>
                <a:lnTo>
                  <a:pt x="303656" y="224790"/>
                </a:lnTo>
                <a:lnTo>
                  <a:pt x="304800" y="226060"/>
                </a:lnTo>
                <a:lnTo>
                  <a:pt x="305688" y="227330"/>
                </a:lnTo>
                <a:lnTo>
                  <a:pt x="311530" y="227330"/>
                </a:lnTo>
                <a:lnTo>
                  <a:pt x="312293" y="226060"/>
                </a:lnTo>
                <a:lnTo>
                  <a:pt x="312927" y="226060"/>
                </a:lnTo>
                <a:lnTo>
                  <a:pt x="336789" y="201930"/>
                </a:lnTo>
                <a:lnTo>
                  <a:pt x="313308" y="201930"/>
                </a:lnTo>
                <a:lnTo>
                  <a:pt x="312579" y="163830"/>
                </a:lnTo>
                <a:lnTo>
                  <a:pt x="311947" y="149860"/>
                </a:lnTo>
                <a:lnTo>
                  <a:pt x="309752" y="130810"/>
                </a:lnTo>
                <a:lnTo>
                  <a:pt x="308228" y="124460"/>
                </a:lnTo>
                <a:lnTo>
                  <a:pt x="304419" y="113030"/>
                </a:lnTo>
                <a:lnTo>
                  <a:pt x="302132" y="107950"/>
                </a:lnTo>
                <a:lnTo>
                  <a:pt x="298576" y="102870"/>
                </a:lnTo>
                <a:close/>
              </a:path>
              <a:path w="437515" h="457200">
                <a:moveTo>
                  <a:pt x="248411" y="200660"/>
                </a:moveTo>
                <a:lnTo>
                  <a:pt x="247396" y="200660"/>
                </a:lnTo>
                <a:lnTo>
                  <a:pt x="246887" y="201930"/>
                </a:lnTo>
                <a:lnTo>
                  <a:pt x="249174" y="201930"/>
                </a:lnTo>
                <a:lnTo>
                  <a:pt x="248411" y="200660"/>
                </a:lnTo>
                <a:close/>
              </a:path>
              <a:path w="437515" h="457200">
                <a:moveTo>
                  <a:pt x="363854" y="157480"/>
                </a:moveTo>
                <a:lnTo>
                  <a:pt x="357758" y="157480"/>
                </a:lnTo>
                <a:lnTo>
                  <a:pt x="313308" y="201930"/>
                </a:lnTo>
                <a:lnTo>
                  <a:pt x="336789" y="201930"/>
                </a:lnTo>
                <a:lnTo>
                  <a:pt x="369443" y="168910"/>
                </a:lnTo>
                <a:lnTo>
                  <a:pt x="369824" y="168910"/>
                </a:lnTo>
                <a:lnTo>
                  <a:pt x="370204" y="167640"/>
                </a:lnTo>
                <a:lnTo>
                  <a:pt x="370458" y="166370"/>
                </a:lnTo>
                <a:lnTo>
                  <a:pt x="368934" y="162560"/>
                </a:lnTo>
                <a:lnTo>
                  <a:pt x="368300" y="162560"/>
                </a:lnTo>
                <a:lnTo>
                  <a:pt x="367537" y="161290"/>
                </a:lnTo>
                <a:lnTo>
                  <a:pt x="366522" y="160020"/>
                </a:lnTo>
                <a:lnTo>
                  <a:pt x="365632" y="160020"/>
                </a:lnTo>
                <a:lnTo>
                  <a:pt x="363854" y="157480"/>
                </a:lnTo>
                <a:close/>
              </a:path>
              <a:path w="437515" h="457200">
                <a:moveTo>
                  <a:pt x="360679" y="156210"/>
                </a:moveTo>
                <a:lnTo>
                  <a:pt x="360045" y="156210"/>
                </a:lnTo>
                <a:lnTo>
                  <a:pt x="358775" y="157480"/>
                </a:lnTo>
                <a:lnTo>
                  <a:pt x="362203" y="157480"/>
                </a:lnTo>
                <a:lnTo>
                  <a:pt x="360679" y="156210"/>
                </a:lnTo>
                <a:close/>
              </a:path>
              <a:path w="437515" h="457200">
                <a:moveTo>
                  <a:pt x="269494" y="82550"/>
                </a:moveTo>
                <a:lnTo>
                  <a:pt x="259714" y="82550"/>
                </a:lnTo>
                <a:lnTo>
                  <a:pt x="254761" y="83820"/>
                </a:lnTo>
                <a:lnTo>
                  <a:pt x="244601" y="87630"/>
                </a:lnTo>
                <a:lnTo>
                  <a:pt x="239522" y="91440"/>
                </a:lnTo>
                <a:lnTo>
                  <a:pt x="234569" y="96520"/>
                </a:lnTo>
                <a:lnTo>
                  <a:pt x="231521" y="100330"/>
                </a:lnTo>
                <a:lnTo>
                  <a:pt x="228853" y="102870"/>
                </a:lnTo>
                <a:lnTo>
                  <a:pt x="224535" y="110490"/>
                </a:lnTo>
                <a:lnTo>
                  <a:pt x="222630" y="113030"/>
                </a:lnTo>
                <a:lnTo>
                  <a:pt x="219836" y="119380"/>
                </a:lnTo>
                <a:lnTo>
                  <a:pt x="218821" y="123190"/>
                </a:lnTo>
                <a:lnTo>
                  <a:pt x="218185" y="125730"/>
                </a:lnTo>
                <a:lnTo>
                  <a:pt x="217297" y="129540"/>
                </a:lnTo>
                <a:lnTo>
                  <a:pt x="217170" y="133350"/>
                </a:lnTo>
                <a:lnTo>
                  <a:pt x="217424" y="134620"/>
                </a:lnTo>
                <a:lnTo>
                  <a:pt x="217931" y="134620"/>
                </a:lnTo>
                <a:lnTo>
                  <a:pt x="218312" y="135890"/>
                </a:lnTo>
                <a:lnTo>
                  <a:pt x="218694" y="135890"/>
                </a:lnTo>
                <a:lnTo>
                  <a:pt x="219709" y="137160"/>
                </a:lnTo>
                <a:lnTo>
                  <a:pt x="220345" y="138430"/>
                </a:lnTo>
                <a:lnTo>
                  <a:pt x="221233" y="138430"/>
                </a:lnTo>
                <a:lnTo>
                  <a:pt x="223265" y="140970"/>
                </a:lnTo>
                <a:lnTo>
                  <a:pt x="225044" y="142240"/>
                </a:lnTo>
                <a:lnTo>
                  <a:pt x="225805" y="143510"/>
                </a:lnTo>
                <a:lnTo>
                  <a:pt x="229234" y="143510"/>
                </a:lnTo>
                <a:lnTo>
                  <a:pt x="230250" y="142240"/>
                </a:lnTo>
                <a:lnTo>
                  <a:pt x="230758" y="140970"/>
                </a:lnTo>
                <a:lnTo>
                  <a:pt x="231266" y="138430"/>
                </a:lnTo>
                <a:lnTo>
                  <a:pt x="231648" y="135890"/>
                </a:lnTo>
                <a:lnTo>
                  <a:pt x="234187" y="127000"/>
                </a:lnTo>
                <a:lnTo>
                  <a:pt x="235584" y="124460"/>
                </a:lnTo>
                <a:lnTo>
                  <a:pt x="237362" y="120650"/>
                </a:lnTo>
                <a:lnTo>
                  <a:pt x="239013" y="116840"/>
                </a:lnTo>
                <a:lnTo>
                  <a:pt x="241553" y="114300"/>
                </a:lnTo>
                <a:lnTo>
                  <a:pt x="247650" y="107950"/>
                </a:lnTo>
                <a:lnTo>
                  <a:pt x="250698" y="105410"/>
                </a:lnTo>
                <a:lnTo>
                  <a:pt x="256794" y="102870"/>
                </a:lnTo>
                <a:lnTo>
                  <a:pt x="298576" y="102870"/>
                </a:lnTo>
                <a:lnTo>
                  <a:pt x="296799" y="100330"/>
                </a:lnTo>
                <a:lnTo>
                  <a:pt x="293877" y="96520"/>
                </a:lnTo>
                <a:lnTo>
                  <a:pt x="290575" y="93980"/>
                </a:lnTo>
                <a:lnTo>
                  <a:pt x="287020" y="90170"/>
                </a:lnTo>
                <a:lnTo>
                  <a:pt x="282955" y="87630"/>
                </a:lnTo>
                <a:lnTo>
                  <a:pt x="278510" y="85090"/>
                </a:lnTo>
                <a:lnTo>
                  <a:pt x="274193" y="83820"/>
                </a:lnTo>
                <a:lnTo>
                  <a:pt x="269494" y="82550"/>
                </a:lnTo>
                <a:close/>
              </a:path>
              <a:path w="437515" h="457200">
                <a:moveTo>
                  <a:pt x="430720" y="63500"/>
                </a:moveTo>
                <a:lnTo>
                  <a:pt x="398652" y="63500"/>
                </a:lnTo>
                <a:lnTo>
                  <a:pt x="402081" y="64770"/>
                </a:lnTo>
                <a:lnTo>
                  <a:pt x="405637" y="66040"/>
                </a:lnTo>
                <a:lnTo>
                  <a:pt x="408812" y="68580"/>
                </a:lnTo>
                <a:lnTo>
                  <a:pt x="411733" y="71120"/>
                </a:lnTo>
                <a:lnTo>
                  <a:pt x="414274" y="73660"/>
                </a:lnTo>
                <a:lnTo>
                  <a:pt x="416305" y="76200"/>
                </a:lnTo>
                <a:lnTo>
                  <a:pt x="417575" y="80010"/>
                </a:lnTo>
                <a:lnTo>
                  <a:pt x="418973" y="82550"/>
                </a:lnTo>
                <a:lnTo>
                  <a:pt x="419311" y="85090"/>
                </a:lnTo>
                <a:lnTo>
                  <a:pt x="419396" y="87630"/>
                </a:lnTo>
                <a:lnTo>
                  <a:pt x="419226" y="90170"/>
                </a:lnTo>
                <a:lnTo>
                  <a:pt x="419100" y="92710"/>
                </a:lnTo>
                <a:lnTo>
                  <a:pt x="404495" y="114300"/>
                </a:lnTo>
                <a:lnTo>
                  <a:pt x="400811" y="118110"/>
                </a:lnTo>
                <a:lnTo>
                  <a:pt x="397001" y="119380"/>
                </a:lnTo>
                <a:lnTo>
                  <a:pt x="393064" y="121920"/>
                </a:lnTo>
                <a:lnTo>
                  <a:pt x="389635" y="123190"/>
                </a:lnTo>
                <a:lnTo>
                  <a:pt x="386333" y="124460"/>
                </a:lnTo>
                <a:lnTo>
                  <a:pt x="383158" y="125730"/>
                </a:lnTo>
                <a:lnTo>
                  <a:pt x="380364" y="127000"/>
                </a:lnTo>
                <a:lnTo>
                  <a:pt x="378205" y="127000"/>
                </a:lnTo>
                <a:lnTo>
                  <a:pt x="375920" y="128270"/>
                </a:lnTo>
                <a:lnTo>
                  <a:pt x="374523" y="128270"/>
                </a:lnTo>
                <a:lnTo>
                  <a:pt x="374014" y="129540"/>
                </a:lnTo>
                <a:lnTo>
                  <a:pt x="373252" y="129540"/>
                </a:lnTo>
                <a:lnTo>
                  <a:pt x="373125" y="130810"/>
                </a:lnTo>
                <a:lnTo>
                  <a:pt x="373887" y="133350"/>
                </a:lnTo>
                <a:lnTo>
                  <a:pt x="375030" y="134620"/>
                </a:lnTo>
                <a:lnTo>
                  <a:pt x="376935" y="135890"/>
                </a:lnTo>
                <a:lnTo>
                  <a:pt x="378968" y="138430"/>
                </a:lnTo>
                <a:lnTo>
                  <a:pt x="379856" y="139700"/>
                </a:lnTo>
                <a:lnTo>
                  <a:pt x="380619" y="139700"/>
                </a:lnTo>
                <a:lnTo>
                  <a:pt x="381380" y="140970"/>
                </a:lnTo>
                <a:lnTo>
                  <a:pt x="383412" y="140970"/>
                </a:lnTo>
                <a:lnTo>
                  <a:pt x="384555" y="142240"/>
                </a:lnTo>
                <a:lnTo>
                  <a:pt x="386714" y="142240"/>
                </a:lnTo>
                <a:lnTo>
                  <a:pt x="388365" y="140970"/>
                </a:lnTo>
                <a:lnTo>
                  <a:pt x="392937" y="139700"/>
                </a:lnTo>
                <a:lnTo>
                  <a:pt x="395731" y="138430"/>
                </a:lnTo>
                <a:lnTo>
                  <a:pt x="401827" y="135890"/>
                </a:lnTo>
                <a:lnTo>
                  <a:pt x="405129" y="133350"/>
                </a:lnTo>
                <a:lnTo>
                  <a:pt x="412241" y="128270"/>
                </a:lnTo>
                <a:lnTo>
                  <a:pt x="436752" y="93980"/>
                </a:lnTo>
                <a:lnTo>
                  <a:pt x="437514" y="82550"/>
                </a:lnTo>
                <a:lnTo>
                  <a:pt x="436625" y="76200"/>
                </a:lnTo>
                <a:lnTo>
                  <a:pt x="434594" y="71120"/>
                </a:lnTo>
                <a:lnTo>
                  <a:pt x="432434" y="66040"/>
                </a:lnTo>
                <a:lnTo>
                  <a:pt x="430720" y="63500"/>
                </a:lnTo>
                <a:close/>
              </a:path>
              <a:path w="437515" h="457200">
                <a:moveTo>
                  <a:pt x="354710" y="88900"/>
                </a:moveTo>
                <a:lnTo>
                  <a:pt x="352044" y="88900"/>
                </a:lnTo>
                <a:lnTo>
                  <a:pt x="353440" y="90170"/>
                </a:lnTo>
                <a:lnTo>
                  <a:pt x="354075" y="90170"/>
                </a:lnTo>
                <a:lnTo>
                  <a:pt x="354710" y="88900"/>
                </a:lnTo>
                <a:close/>
              </a:path>
              <a:path w="437515" h="457200">
                <a:moveTo>
                  <a:pt x="377317" y="20320"/>
                </a:moveTo>
                <a:lnTo>
                  <a:pt x="345058" y="20320"/>
                </a:lnTo>
                <a:lnTo>
                  <a:pt x="347852" y="21590"/>
                </a:lnTo>
                <a:lnTo>
                  <a:pt x="350393" y="22860"/>
                </a:lnTo>
                <a:lnTo>
                  <a:pt x="353059" y="24130"/>
                </a:lnTo>
                <a:lnTo>
                  <a:pt x="355346" y="25400"/>
                </a:lnTo>
                <a:lnTo>
                  <a:pt x="357504" y="27940"/>
                </a:lnTo>
                <a:lnTo>
                  <a:pt x="360299" y="30480"/>
                </a:lnTo>
                <a:lnTo>
                  <a:pt x="362457" y="33020"/>
                </a:lnTo>
                <a:lnTo>
                  <a:pt x="363727" y="36830"/>
                </a:lnTo>
                <a:lnTo>
                  <a:pt x="365125" y="40640"/>
                </a:lnTo>
                <a:lnTo>
                  <a:pt x="365632" y="43180"/>
                </a:lnTo>
                <a:lnTo>
                  <a:pt x="365125" y="50800"/>
                </a:lnTo>
                <a:lnTo>
                  <a:pt x="364108" y="54610"/>
                </a:lnTo>
                <a:lnTo>
                  <a:pt x="362203" y="58420"/>
                </a:lnTo>
                <a:lnTo>
                  <a:pt x="360425" y="62230"/>
                </a:lnTo>
                <a:lnTo>
                  <a:pt x="357758" y="66040"/>
                </a:lnTo>
                <a:lnTo>
                  <a:pt x="354202" y="68580"/>
                </a:lnTo>
                <a:lnTo>
                  <a:pt x="345312" y="77470"/>
                </a:lnTo>
                <a:lnTo>
                  <a:pt x="344297" y="80010"/>
                </a:lnTo>
                <a:lnTo>
                  <a:pt x="344043" y="80010"/>
                </a:lnTo>
                <a:lnTo>
                  <a:pt x="344297" y="82550"/>
                </a:lnTo>
                <a:lnTo>
                  <a:pt x="344550" y="82550"/>
                </a:lnTo>
                <a:lnTo>
                  <a:pt x="345566" y="83820"/>
                </a:lnTo>
                <a:lnTo>
                  <a:pt x="346328" y="85090"/>
                </a:lnTo>
                <a:lnTo>
                  <a:pt x="348487" y="87630"/>
                </a:lnTo>
                <a:lnTo>
                  <a:pt x="349503" y="87630"/>
                </a:lnTo>
                <a:lnTo>
                  <a:pt x="350265" y="88900"/>
                </a:lnTo>
                <a:lnTo>
                  <a:pt x="356234" y="88900"/>
                </a:lnTo>
                <a:lnTo>
                  <a:pt x="370458" y="73660"/>
                </a:lnTo>
                <a:lnTo>
                  <a:pt x="383031" y="66040"/>
                </a:lnTo>
                <a:lnTo>
                  <a:pt x="387096" y="64770"/>
                </a:lnTo>
                <a:lnTo>
                  <a:pt x="394970" y="63500"/>
                </a:lnTo>
                <a:lnTo>
                  <a:pt x="430720" y="63500"/>
                </a:lnTo>
                <a:lnTo>
                  <a:pt x="429005" y="60960"/>
                </a:lnTo>
                <a:lnTo>
                  <a:pt x="424306" y="55880"/>
                </a:lnTo>
                <a:lnTo>
                  <a:pt x="375920" y="55880"/>
                </a:lnTo>
                <a:lnTo>
                  <a:pt x="378459" y="52070"/>
                </a:lnTo>
                <a:lnTo>
                  <a:pt x="380110" y="48260"/>
                </a:lnTo>
                <a:lnTo>
                  <a:pt x="381888" y="40640"/>
                </a:lnTo>
                <a:lnTo>
                  <a:pt x="381888" y="35560"/>
                </a:lnTo>
                <a:lnTo>
                  <a:pt x="381634" y="33020"/>
                </a:lnTo>
                <a:lnTo>
                  <a:pt x="381126" y="29210"/>
                </a:lnTo>
                <a:lnTo>
                  <a:pt x="379856" y="25400"/>
                </a:lnTo>
                <a:lnTo>
                  <a:pt x="377317" y="20320"/>
                </a:lnTo>
                <a:close/>
              </a:path>
              <a:path w="437515" h="457200">
                <a:moveTo>
                  <a:pt x="349503" y="0"/>
                </a:moveTo>
                <a:lnTo>
                  <a:pt x="340359" y="0"/>
                </a:lnTo>
                <a:lnTo>
                  <a:pt x="335660" y="1270"/>
                </a:lnTo>
                <a:lnTo>
                  <a:pt x="305815" y="29210"/>
                </a:lnTo>
                <a:lnTo>
                  <a:pt x="304037" y="31750"/>
                </a:lnTo>
                <a:lnTo>
                  <a:pt x="302640" y="35560"/>
                </a:lnTo>
                <a:lnTo>
                  <a:pt x="301371" y="38100"/>
                </a:lnTo>
                <a:lnTo>
                  <a:pt x="300481" y="40640"/>
                </a:lnTo>
                <a:lnTo>
                  <a:pt x="299211" y="45720"/>
                </a:lnTo>
                <a:lnTo>
                  <a:pt x="299084" y="50800"/>
                </a:lnTo>
                <a:lnTo>
                  <a:pt x="299338" y="52070"/>
                </a:lnTo>
                <a:lnTo>
                  <a:pt x="299847" y="53340"/>
                </a:lnTo>
                <a:lnTo>
                  <a:pt x="300608" y="54610"/>
                </a:lnTo>
                <a:lnTo>
                  <a:pt x="301116" y="54610"/>
                </a:lnTo>
                <a:lnTo>
                  <a:pt x="301751" y="55880"/>
                </a:lnTo>
                <a:lnTo>
                  <a:pt x="302386" y="55880"/>
                </a:lnTo>
                <a:lnTo>
                  <a:pt x="304291" y="58420"/>
                </a:lnTo>
                <a:lnTo>
                  <a:pt x="305307" y="59690"/>
                </a:lnTo>
                <a:lnTo>
                  <a:pt x="306831" y="60960"/>
                </a:lnTo>
                <a:lnTo>
                  <a:pt x="310387" y="60960"/>
                </a:lnTo>
                <a:lnTo>
                  <a:pt x="310769" y="59690"/>
                </a:lnTo>
                <a:lnTo>
                  <a:pt x="311403" y="59690"/>
                </a:lnTo>
                <a:lnTo>
                  <a:pt x="311784" y="58420"/>
                </a:lnTo>
                <a:lnTo>
                  <a:pt x="312547" y="53340"/>
                </a:lnTo>
                <a:lnTo>
                  <a:pt x="314198" y="48260"/>
                </a:lnTo>
                <a:lnTo>
                  <a:pt x="315213" y="45720"/>
                </a:lnTo>
                <a:lnTo>
                  <a:pt x="316483" y="41910"/>
                </a:lnTo>
                <a:lnTo>
                  <a:pt x="318134" y="38100"/>
                </a:lnTo>
                <a:lnTo>
                  <a:pt x="319658" y="35560"/>
                </a:lnTo>
                <a:lnTo>
                  <a:pt x="322072" y="31750"/>
                </a:lnTo>
                <a:lnTo>
                  <a:pt x="325120" y="29210"/>
                </a:lnTo>
                <a:lnTo>
                  <a:pt x="327913" y="25400"/>
                </a:lnTo>
                <a:lnTo>
                  <a:pt x="330707" y="24130"/>
                </a:lnTo>
                <a:lnTo>
                  <a:pt x="333755" y="22860"/>
                </a:lnTo>
                <a:lnTo>
                  <a:pt x="336676" y="21590"/>
                </a:lnTo>
                <a:lnTo>
                  <a:pt x="339471" y="20320"/>
                </a:lnTo>
                <a:lnTo>
                  <a:pt x="377317" y="20320"/>
                </a:lnTo>
                <a:lnTo>
                  <a:pt x="376047" y="17780"/>
                </a:lnTo>
                <a:lnTo>
                  <a:pt x="373506" y="13970"/>
                </a:lnTo>
                <a:lnTo>
                  <a:pt x="370204" y="11430"/>
                </a:lnTo>
                <a:lnTo>
                  <a:pt x="366522" y="7620"/>
                </a:lnTo>
                <a:lnTo>
                  <a:pt x="362457" y="5080"/>
                </a:lnTo>
                <a:lnTo>
                  <a:pt x="358266" y="2540"/>
                </a:lnTo>
                <a:lnTo>
                  <a:pt x="349503" y="0"/>
                </a:lnTo>
                <a:close/>
              </a:path>
              <a:path w="437515" h="457200">
                <a:moveTo>
                  <a:pt x="405383" y="45720"/>
                </a:moveTo>
                <a:lnTo>
                  <a:pt x="397001" y="45720"/>
                </a:lnTo>
                <a:lnTo>
                  <a:pt x="384048" y="49530"/>
                </a:lnTo>
                <a:lnTo>
                  <a:pt x="379983" y="52070"/>
                </a:lnTo>
                <a:lnTo>
                  <a:pt x="376047" y="55880"/>
                </a:lnTo>
                <a:lnTo>
                  <a:pt x="424306" y="55880"/>
                </a:lnTo>
                <a:lnTo>
                  <a:pt x="421131" y="52070"/>
                </a:lnTo>
                <a:lnTo>
                  <a:pt x="417449" y="50800"/>
                </a:lnTo>
                <a:lnTo>
                  <a:pt x="413511" y="48260"/>
                </a:lnTo>
                <a:lnTo>
                  <a:pt x="405383" y="457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76" name="object 44">
            <a:extLst>
              <a:ext uri="{FF2B5EF4-FFF2-40B4-BE49-F238E27FC236}">
                <a16:creationId xmlns:a16="http://schemas.microsoft.com/office/drawing/2014/main" id="{F76471FC-C62E-4A7F-8439-A00A328A4C55}"/>
              </a:ext>
            </a:extLst>
          </p:cNvPr>
          <p:cNvSpPr>
            <a:spLocks/>
          </p:cNvSpPr>
          <p:nvPr/>
        </p:nvSpPr>
        <p:spPr bwMode="auto">
          <a:xfrm>
            <a:off x="11066463" y="5559425"/>
            <a:ext cx="536575" cy="536575"/>
          </a:xfrm>
          <a:custGeom>
            <a:avLst/>
            <a:gdLst>
              <a:gd name="T0" fmla="*/ 0 w 536575"/>
              <a:gd name="T1" fmla="*/ 442617 h 535939"/>
              <a:gd name="T2" fmla="*/ 107822 w 536575"/>
              <a:gd name="T3" fmla="*/ 536543 h 535939"/>
              <a:gd name="T4" fmla="*/ 37337 w 536575"/>
              <a:gd name="T5" fmla="*/ 454197 h 535939"/>
              <a:gd name="T6" fmla="*/ 159257 w 536575"/>
              <a:gd name="T7" fmla="*/ 482505 h 535939"/>
              <a:gd name="T8" fmla="*/ 143382 w 536575"/>
              <a:gd name="T9" fmla="*/ 479930 h 535939"/>
              <a:gd name="T10" fmla="*/ 173354 w 536575"/>
              <a:gd name="T11" fmla="*/ 468351 h 535939"/>
              <a:gd name="T12" fmla="*/ 76200 w 536575"/>
              <a:gd name="T13" fmla="*/ 365418 h 535939"/>
              <a:gd name="T14" fmla="*/ 62610 w 536575"/>
              <a:gd name="T15" fmla="*/ 375710 h 535939"/>
              <a:gd name="T16" fmla="*/ 140334 w 536575"/>
              <a:gd name="T17" fmla="*/ 456770 h 535939"/>
              <a:gd name="T18" fmla="*/ 144017 w 536575"/>
              <a:gd name="T19" fmla="*/ 349975 h 535939"/>
              <a:gd name="T20" fmla="*/ 191007 w 536575"/>
              <a:gd name="T21" fmla="*/ 427177 h 535939"/>
              <a:gd name="T22" fmla="*/ 185165 w 536575"/>
              <a:gd name="T23" fmla="*/ 404016 h 535939"/>
              <a:gd name="T24" fmla="*/ 157606 w 536575"/>
              <a:gd name="T25" fmla="*/ 362845 h 535939"/>
              <a:gd name="T26" fmla="*/ 21081 w 536575"/>
              <a:gd name="T27" fmla="*/ 423317 h 535939"/>
              <a:gd name="T28" fmla="*/ 209676 w 536575"/>
              <a:gd name="T29" fmla="*/ 342256 h 535939"/>
              <a:gd name="T30" fmla="*/ 233044 w 536575"/>
              <a:gd name="T31" fmla="*/ 379570 h 535939"/>
              <a:gd name="T32" fmla="*/ 250062 w 536575"/>
              <a:gd name="T33" fmla="*/ 379570 h 535939"/>
              <a:gd name="T34" fmla="*/ 74040 w 536575"/>
              <a:gd name="T35" fmla="*/ 364132 h 535939"/>
              <a:gd name="T36" fmla="*/ 304418 w 536575"/>
              <a:gd name="T37" fmla="*/ 335823 h 535939"/>
              <a:gd name="T38" fmla="*/ 205231 w 536575"/>
              <a:gd name="T39" fmla="*/ 284355 h 535939"/>
              <a:gd name="T40" fmla="*/ 205739 w 536575"/>
              <a:gd name="T41" fmla="*/ 290789 h 535939"/>
              <a:gd name="T42" fmla="*/ 312419 w 536575"/>
              <a:gd name="T43" fmla="*/ 329389 h 535939"/>
              <a:gd name="T44" fmla="*/ 319024 w 536575"/>
              <a:gd name="T45" fmla="*/ 319096 h 535939"/>
              <a:gd name="T46" fmla="*/ 265302 w 536575"/>
              <a:gd name="T47" fmla="*/ 223881 h 535939"/>
              <a:gd name="T48" fmla="*/ 259460 w 536575"/>
              <a:gd name="T49" fmla="*/ 234176 h 535939"/>
              <a:gd name="T50" fmla="*/ 273176 w 536575"/>
              <a:gd name="T51" fmla="*/ 221308 h 535939"/>
              <a:gd name="T52" fmla="*/ 312165 w 536575"/>
              <a:gd name="T53" fmla="*/ 244468 h 535939"/>
              <a:gd name="T54" fmla="*/ 356107 w 536575"/>
              <a:gd name="T55" fmla="*/ 211015 h 535939"/>
              <a:gd name="T56" fmla="*/ 367283 w 536575"/>
              <a:gd name="T57" fmla="*/ 104221 h 535939"/>
              <a:gd name="T58" fmla="*/ 395871 w 536575"/>
              <a:gd name="T59" fmla="*/ 207156 h 535939"/>
              <a:gd name="T60" fmla="*/ 399287 w 536575"/>
              <a:gd name="T61" fmla="*/ 225169 h 535939"/>
              <a:gd name="T62" fmla="*/ 411733 w 536575"/>
              <a:gd name="T63" fmla="*/ 227742 h 535939"/>
              <a:gd name="T64" fmla="*/ 270128 w 536575"/>
              <a:gd name="T65" fmla="*/ 220022 h 535939"/>
              <a:gd name="T66" fmla="*/ 348487 w 536575"/>
              <a:gd name="T67" fmla="*/ 203295 h 535939"/>
              <a:gd name="T68" fmla="*/ 469137 w 536575"/>
              <a:gd name="T69" fmla="*/ 169841 h 535939"/>
              <a:gd name="T70" fmla="*/ 463422 w 536575"/>
              <a:gd name="T71" fmla="*/ 160835 h 535939"/>
              <a:gd name="T72" fmla="*/ 324611 w 536575"/>
              <a:gd name="T73" fmla="*/ 144108 h 535939"/>
              <a:gd name="T74" fmla="*/ 338327 w 536575"/>
              <a:gd name="T75" fmla="*/ 92642 h 535939"/>
              <a:gd name="T76" fmla="*/ 317500 w 536575"/>
              <a:gd name="T77" fmla="*/ 123521 h 535939"/>
              <a:gd name="T78" fmla="*/ 316991 w 536575"/>
              <a:gd name="T79" fmla="*/ 137674 h 535939"/>
              <a:gd name="T80" fmla="*/ 329056 w 536575"/>
              <a:gd name="T81" fmla="*/ 144108 h 535939"/>
              <a:gd name="T82" fmla="*/ 337819 w 536575"/>
              <a:gd name="T83" fmla="*/ 118374 h 535939"/>
              <a:gd name="T84" fmla="*/ 392683 w 536575"/>
              <a:gd name="T85" fmla="*/ 97788 h 535939"/>
              <a:gd name="T86" fmla="*/ 489330 w 536575"/>
              <a:gd name="T87" fmla="*/ 141535 h 535939"/>
              <a:gd name="T88" fmla="*/ 516381 w 536575"/>
              <a:gd name="T89" fmla="*/ 81061 h 535939"/>
              <a:gd name="T90" fmla="*/ 503300 w 536575"/>
              <a:gd name="T91" fmla="*/ 115801 h 535939"/>
              <a:gd name="T92" fmla="*/ 472693 w 536575"/>
              <a:gd name="T93" fmla="*/ 131241 h 535939"/>
              <a:gd name="T94" fmla="*/ 507364 w 536575"/>
              <a:gd name="T95" fmla="*/ 132528 h 535939"/>
              <a:gd name="T96" fmla="*/ 530256 w 536575"/>
              <a:gd name="T97" fmla="*/ 64334 h 535939"/>
              <a:gd name="T98" fmla="*/ 459104 w 536575"/>
              <a:gd name="T99" fmla="*/ 30879 h 535939"/>
              <a:gd name="T100" fmla="*/ 461009 w 536575"/>
              <a:gd name="T101" fmla="*/ 59187 h 535939"/>
              <a:gd name="T102" fmla="*/ 444372 w 536575"/>
              <a:gd name="T103" fmla="*/ 84921 h 535939"/>
              <a:gd name="T104" fmla="*/ 469137 w 536575"/>
              <a:gd name="T105" fmla="*/ 74627 h 535939"/>
              <a:gd name="T106" fmla="*/ 474599 w 536575"/>
              <a:gd name="T107" fmla="*/ 55327 h 535939"/>
              <a:gd name="T108" fmla="*/ 424814 w 536575"/>
              <a:gd name="T109" fmla="*/ 6438 h 535939"/>
              <a:gd name="T110" fmla="*/ 400430 w 536575"/>
              <a:gd name="T111" fmla="*/ 56614 h 535939"/>
              <a:gd name="T112" fmla="*/ 409193 w 536575"/>
              <a:gd name="T113" fmla="*/ 61761 h 535939"/>
              <a:gd name="T114" fmla="*/ 418464 w 536575"/>
              <a:gd name="T115" fmla="*/ 34741 h 535939"/>
              <a:gd name="T116" fmla="*/ 452754 w 536575"/>
              <a:gd name="T117" fmla="*/ 1292 h 535939"/>
              <a:gd name="T118" fmla="*/ 519810 w 536575"/>
              <a:gd name="T119" fmla="*/ 52753 h 5359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36575" h="535939">
                <a:moveTo>
                  <a:pt x="27050" y="419100"/>
                </a:moveTo>
                <a:lnTo>
                  <a:pt x="13842" y="419100"/>
                </a:lnTo>
                <a:lnTo>
                  <a:pt x="12572" y="420370"/>
                </a:lnTo>
                <a:lnTo>
                  <a:pt x="9525" y="422910"/>
                </a:lnTo>
                <a:lnTo>
                  <a:pt x="2793" y="430530"/>
                </a:lnTo>
                <a:lnTo>
                  <a:pt x="1396" y="431800"/>
                </a:lnTo>
                <a:lnTo>
                  <a:pt x="507" y="433070"/>
                </a:lnTo>
                <a:lnTo>
                  <a:pt x="0" y="436880"/>
                </a:lnTo>
                <a:lnTo>
                  <a:pt x="888" y="439420"/>
                </a:lnTo>
                <a:lnTo>
                  <a:pt x="2920" y="441960"/>
                </a:lnTo>
                <a:lnTo>
                  <a:pt x="97535" y="535940"/>
                </a:lnTo>
                <a:lnTo>
                  <a:pt x="101980" y="535940"/>
                </a:lnTo>
                <a:lnTo>
                  <a:pt x="104012" y="533400"/>
                </a:lnTo>
                <a:lnTo>
                  <a:pt x="105155" y="533400"/>
                </a:lnTo>
                <a:lnTo>
                  <a:pt x="106425" y="530860"/>
                </a:lnTo>
                <a:lnTo>
                  <a:pt x="107822" y="529590"/>
                </a:lnTo>
                <a:lnTo>
                  <a:pt x="108838" y="529590"/>
                </a:lnTo>
                <a:lnTo>
                  <a:pt x="110362" y="527050"/>
                </a:lnTo>
                <a:lnTo>
                  <a:pt x="110870" y="525780"/>
                </a:lnTo>
                <a:lnTo>
                  <a:pt x="111125" y="525780"/>
                </a:lnTo>
                <a:lnTo>
                  <a:pt x="111505" y="524510"/>
                </a:lnTo>
                <a:lnTo>
                  <a:pt x="111125" y="521970"/>
                </a:lnTo>
                <a:lnTo>
                  <a:pt x="49149" y="461010"/>
                </a:lnTo>
                <a:lnTo>
                  <a:pt x="37337" y="448310"/>
                </a:lnTo>
                <a:lnTo>
                  <a:pt x="33274" y="444500"/>
                </a:lnTo>
                <a:lnTo>
                  <a:pt x="25526" y="436880"/>
                </a:lnTo>
                <a:lnTo>
                  <a:pt x="85725" y="436880"/>
                </a:lnTo>
                <a:lnTo>
                  <a:pt x="27050" y="419100"/>
                </a:lnTo>
                <a:close/>
              </a:path>
              <a:path w="536575" h="535939">
                <a:moveTo>
                  <a:pt x="160781" y="474980"/>
                </a:moveTo>
                <a:lnTo>
                  <a:pt x="149225" y="474980"/>
                </a:lnTo>
                <a:lnTo>
                  <a:pt x="153796" y="476250"/>
                </a:lnTo>
                <a:lnTo>
                  <a:pt x="159257" y="476250"/>
                </a:lnTo>
                <a:lnTo>
                  <a:pt x="160781" y="474980"/>
                </a:lnTo>
                <a:close/>
              </a:path>
              <a:path w="536575" h="535939">
                <a:moveTo>
                  <a:pt x="85725" y="436880"/>
                </a:moveTo>
                <a:lnTo>
                  <a:pt x="25653" y="436880"/>
                </a:lnTo>
                <a:lnTo>
                  <a:pt x="30099" y="439420"/>
                </a:lnTo>
                <a:lnTo>
                  <a:pt x="34925" y="440690"/>
                </a:lnTo>
                <a:lnTo>
                  <a:pt x="44830" y="444500"/>
                </a:lnTo>
                <a:lnTo>
                  <a:pt x="54228" y="447040"/>
                </a:lnTo>
                <a:lnTo>
                  <a:pt x="143382" y="473710"/>
                </a:lnTo>
                <a:lnTo>
                  <a:pt x="146557" y="474980"/>
                </a:lnTo>
                <a:lnTo>
                  <a:pt x="162051" y="474980"/>
                </a:lnTo>
                <a:lnTo>
                  <a:pt x="164845" y="472440"/>
                </a:lnTo>
                <a:lnTo>
                  <a:pt x="170687" y="467360"/>
                </a:lnTo>
                <a:lnTo>
                  <a:pt x="171450" y="466090"/>
                </a:lnTo>
                <a:lnTo>
                  <a:pt x="172084" y="464820"/>
                </a:lnTo>
                <a:lnTo>
                  <a:pt x="173100" y="463550"/>
                </a:lnTo>
                <a:lnTo>
                  <a:pt x="173354" y="462280"/>
                </a:lnTo>
                <a:lnTo>
                  <a:pt x="173354" y="459740"/>
                </a:lnTo>
                <a:lnTo>
                  <a:pt x="172592" y="457200"/>
                </a:lnTo>
                <a:lnTo>
                  <a:pt x="171957" y="455930"/>
                </a:lnTo>
                <a:lnTo>
                  <a:pt x="144525" y="455930"/>
                </a:lnTo>
                <a:lnTo>
                  <a:pt x="118490" y="447040"/>
                </a:lnTo>
                <a:lnTo>
                  <a:pt x="106679" y="443230"/>
                </a:lnTo>
                <a:lnTo>
                  <a:pt x="85725" y="436880"/>
                </a:lnTo>
                <a:close/>
              </a:path>
              <a:path w="536575" h="535939">
                <a:moveTo>
                  <a:pt x="76200" y="360680"/>
                </a:moveTo>
                <a:lnTo>
                  <a:pt x="71754" y="360680"/>
                </a:lnTo>
                <a:lnTo>
                  <a:pt x="69722" y="363220"/>
                </a:lnTo>
                <a:lnTo>
                  <a:pt x="67436" y="364490"/>
                </a:lnTo>
                <a:lnTo>
                  <a:pt x="66039" y="365760"/>
                </a:lnTo>
                <a:lnTo>
                  <a:pt x="65024" y="367030"/>
                </a:lnTo>
                <a:lnTo>
                  <a:pt x="63500" y="369570"/>
                </a:lnTo>
                <a:lnTo>
                  <a:pt x="62991" y="370840"/>
                </a:lnTo>
                <a:lnTo>
                  <a:pt x="62610" y="370840"/>
                </a:lnTo>
                <a:lnTo>
                  <a:pt x="62356" y="372110"/>
                </a:lnTo>
                <a:lnTo>
                  <a:pt x="62356" y="373380"/>
                </a:lnTo>
                <a:lnTo>
                  <a:pt x="62610" y="373380"/>
                </a:lnTo>
                <a:lnTo>
                  <a:pt x="118490" y="429260"/>
                </a:lnTo>
                <a:lnTo>
                  <a:pt x="122554" y="434340"/>
                </a:lnTo>
                <a:lnTo>
                  <a:pt x="127000" y="438150"/>
                </a:lnTo>
                <a:lnTo>
                  <a:pt x="131444" y="443230"/>
                </a:lnTo>
                <a:lnTo>
                  <a:pt x="140334" y="450850"/>
                </a:lnTo>
                <a:lnTo>
                  <a:pt x="144652" y="455930"/>
                </a:lnTo>
                <a:lnTo>
                  <a:pt x="171957" y="455930"/>
                </a:lnTo>
                <a:lnTo>
                  <a:pt x="170814" y="454660"/>
                </a:lnTo>
                <a:lnTo>
                  <a:pt x="76200" y="360680"/>
                </a:lnTo>
                <a:close/>
              </a:path>
              <a:path w="536575" h="535939">
                <a:moveTo>
                  <a:pt x="199516" y="311150"/>
                </a:moveTo>
                <a:lnTo>
                  <a:pt x="180975" y="311150"/>
                </a:lnTo>
                <a:lnTo>
                  <a:pt x="168782" y="316230"/>
                </a:lnTo>
                <a:lnTo>
                  <a:pt x="144017" y="345440"/>
                </a:lnTo>
                <a:lnTo>
                  <a:pt x="140461" y="358140"/>
                </a:lnTo>
                <a:lnTo>
                  <a:pt x="141477" y="372110"/>
                </a:lnTo>
                <a:lnTo>
                  <a:pt x="160527" y="402590"/>
                </a:lnTo>
                <a:lnTo>
                  <a:pt x="166496" y="408940"/>
                </a:lnTo>
                <a:lnTo>
                  <a:pt x="172592" y="414020"/>
                </a:lnTo>
                <a:lnTo>
                  <a:pt x="178688" y="416560"/>
                </a:lnTo>
                <a:lnTo>
                  <a:pt x="184911" y="420370"/>
                </a:lnTo>
                <a:lnTo>
                  <a:pt x="191007" y="421640"/>
                </a:lnTo>
                <a:lnTo>
                  <a:pt x="203453" y="422910"/>
                </a:lnTo>
                <a:lnTo>
                  <a:pt x="209550" y="421640"/>
                </a:lnTo>
                <a:lnTo>
                  <a:pt x="221741" y="416560"/>
                </a:lnTo>
                <a:lnTo>
                  <a:pt x="227710" y="412750"/>
                </a:lnTo>
                <a:lnTo>
                  <a:pt x="234797" y="405130"/>
                </a:lnTo>
                <a:lnTo>
                  <a:pt x="201929" y="405130"/>
                </a:lnTo>
                <a:lnTo>
                  <a:pt x="189229" y="401320"/>
                </a:lnTo>
                <a:lnTo>
                  <a:pt x="185165" y="398780"/>
                </a:lnTo>
                <a:lnTo>
                  <a:pt x="180975" y="396240"/>
                </a:lnTo>
                <a:lnTo>
                  <a:pt x="173100" y="388620"/>
                </a:lnTo>
                <a:lnTo>
                  <a:pt x="169036" y="384810"/>
                </a:lnTo>
                <a:lnTo>
                  <a:pt x="165734" y="379730"/>
                </a:lnTo>
                <a:lnTo>
                  <a:pt x="160654" y="372110"/>
                </a:lnTo>
                <a:lnTo>
                  <a:pt x="159003" y="367030"/>
                </a:lnTo>
                <a:lnTo>
                  <a:pt x="158368" y="363220"/>
                </a:lnTo>
                <a:lnTo>
                  <a:pt x="157606" y="358140"/>
                </a:lnTo>
                <a:lnTo>
                  <a:pt x="157987" y="354330"/>
                </a:lnTo>
                <a:lnTo>
                  <a:pt x="184403" y="328930"/>
                </a:lnTo>
                <a:lnTo>
                  <a:pt x="228930" y="328930"/>
                </a:lnTo>
                <a:lnTo>
                  <a:pt x="224154" y="323850"/>
                </a:lnTo>
                <a:lnTo>
                  <a:pt x="218058" y="320040"/>
                </a:lnTo>
                <a:lnTo>
                  <a:pt x="211835" y="316230"/>
                </a:lnTo>
                <a:lnTo>
                  <a:pt x="199516" y="311150"/>
                </a:lnTo>
                <a:close/>
              </a:path>
              <a:path w="536575" h="535939">
                <a:moveTo>
                  <a:pt x="21081" y="417830"/>
                </a:moveTo>
                <a:lnTo>
                  <a:pt x="16509" y="417830"/>
                </a:lnTo>
                <a:lnTo>
                  <a:pt x="15239" y="419100"/>
                </a:lnTo>
                <a:lnTo>
                  <a:pt x="24891" y="419100"/>
                </a:lnTo>
                <a:lnTo>
                  <a:pt x="21081" y="417830"/>
                </a:lnTo>
                <a:close/>
              </a:path>
              <a:path w="536575" h="535939">
                <a:moveTo>
                  <a:pt x="228930" y="328930"/>
                </a:moveTo>
                <a:lnTo>
                  <a:pt x="188721" y="328930"/>
                </a:lnTo>
                <a:lnTo>
                  <a:pt x="197103" y="330200"/>
                </a:lnTo>
                <a:lnTo>
                  <a:pt x="209676" y="337820"/>
                </a:lnTo>
                <a:lnTo>
                  <a:pt x="213613" y="340360"/>
                </a:lnTo>
                <a:lnTo>
                  <a:pt x="217424" y="344170"/>
                </a:lnTo>
                <a:lnTo>
                  <a:pt x="221614" y="349250"/>
                </a:lnTo>
                <a:lnTo>
                  <a:pt x="224916" y="353060"/>
                </a:lnTo>
                <a:lnTo>
                  <a:pt x="229996" y="361950"/>
                </a:lnTo>
                <a:lnTo>
                  <a:pt x="231647" y="365760"/>
                </a:lnTo>
                <a:lnTo>
                  <a:pt x="232282" y="369570"/>
                </a:lnTo>
                <a:lnTo>
                  <a:pt x="233044" y="374650"/>
                </a:lnTo>
                <a:lnTo>
                  <a:pt x="232536" y="378460"/>
                </a:lnTo>
                <a:lnTo>
                  <a:pt x="201929" y="405130"/>
                </a:lnTo>
                <a:lnTo>
                  <a:pt x="234797" y="405130"/>
                </a:lnTo>
                <a:lnTo>
                  <a:pt x="239521" y="400050"/>
                </a:lnTo>
                <a:lnTo>
                  <a:pt x="243839" y="393700"/>
                </a:lnTo>
                <a:lnTo>
                  <a:pt x="246379" y="387350"/>
                </a:lnTo>
                <a:lnTo>
                  <a:pt x="249046" y="381000"/>
                </a:lnTo>
                <a:lnTo>
                  <a:pt x="250062" y="374650"/>
                </a:lnTo>
                <a:lnTo>
                  <a:pt x="249046" y="361950"/>
                </a:lnTo>
                <a:lnTo>
                  <a:pt x="247141" y="355600"/>
                </a:lnTo>
                <a:lnTo>
                  <a:pt x="243712" y="349250"/>
                </a:lnTo>
                <a:lnTo>
                  <a:pt x="240410" y="342900"/>
                </a:lnTo>
                <a:lnTo>
                  <a:pt x="235838" y="336550"/>
                </a:lnTo>
                <a:lnTo>
                  <a:pt x="230124" y="330200"/>
                </a:lnTo>
                <a:lnTo>
                  <a:pt x="228930" y="328930"/>
                </a:lnTo>
                <a:close/>
              </a:path>
              <a:path w="536575" h="535939">
                <a:moveTo>
                  <a:pt x="74040" y="359410"/>
                </a:moveTo>
                <a:lnTo>
                  <a:pt x="73405" y="360680"/>
                </a:lnTo>
                <a:lnTo>
                  <a:pt x="75818" y="360680"/>
                </a:lnTo>
                <a:lnTo>
                  <a:pt x="74040" y="359410"/>
                </a:lnTo>
                <a:close/>
              </a:path>
              <a:path w="536575" h="535939">
                <a:moveTo>
                  <a:pt x="304418" y="331470"/>
                </a:moveTo>
                <a:lnTo>
                  <a:pt x="301370" y="331470"/>
                </a:lnTo>
                <a:lnTo>
                  <a:pt x="302132" y="332740"/>
                </a:lnTo>
                <a:lnTo>
                  <a:pt x="303529" y="332740"/>
                </a:lnTo>
                <a:lnTo>
                  <a:pt x="304418" y="331470"/>
                </a:lnTo>
                <a:close/>
              </a:path>
              <a:path w="536575" h="535939">
                <a:moveTo>
                  <a:pt x="219075" y="271780"/>
                </a:moveTo>
                <a:lnTo>
                  <a:pt x="214629" y="271780"/>
                </a:lnTo>
                <a:lnTo>
                  <a:pt x="213740" y="273050"/>
                </a:lnTo>
                <a:lnTo>
                  <a:pt x="211708" y="274320"/>
                </a:lnTo>
                <a:lnTo>
                  <a:pt x="210438" y="275590"/>
                </a:lnTo>
                <a:lnTo>
                  <a:pt x="208914" y="276860"/>
                </a:lnTo>
                <a:lnTo>
                  <a:pt x="206755" y="279400"/>
                </a:lnTo>
                <a:lnTo>
                  <a:pt x="205231" y="280670"/>
                </a:lnTo>
                <a:lnTo>
                  <a:pt x="204724" y="281940"/>
                </a:lnTo>
                <a:lnTo>
                  <a:pt x="204342" y="283210"/>
                </a:lnTo>
                <a:lnTo>
                  <a:pt x="204088" y="283210"/>
                </a:lnTo>
                <a:lnTo>
                  <a:pt x="203961" y="284480"/>
                </a:lnTo>
                <a:lnTo>
                  <a:pt x="204215" y="284480"/>
                </a:lnTo>
                <a:lnTo>
                  <a:pt x="204469" y="285750"/>
                </a:lnTo>
                <a:lnTo>
                  <a:pt x="204977" y="285750"/>
                </a:lnTo>
                <a:lnTo>
                  <a:pt x="205739" y="287020"/>
                </a:lnTo>
                <a:lnTo>
                  <a:pt x="206755" y="287020"/>
                </a:lnTo>
                <a:lnTo>
                  <a:pt x="208914" y="288290"/>
                </a:lnTo>
                <a:lnTo>
                  <a:pt x="300608" y="331470"/>
                </a:lnTo>
                <a:lnTo>
                  <a:pt x="306069" y="331470"/>
                </a:lnTo>
                <a:lnTo>
                  <a:pt x="307085" y="330200"/>
                </a:lnTo>
                <a:lnTo>
                  <a:pt x="309371" y="328930"/>
                </a:lnTo>
                <a:lnTo>
                  <a:pt x="310768" y="327660"/>
                </a:lnTo>
                <a:lnTo>
                  <a:pt x="312419" y="325120"/>
                </a:lnTo>
                <a:lnTo>
                  <a:pt x="313943" y="323850"/>
                </a:lnTo>
                <a:lnTo>
                  <a:pt x="315213" y="322580"/>
                </a:lnTo>
                <a:lnTo>
                  <a:pt x="316229" y="321310"/>
                </a:lnTo>
                <a:lnTo>
                  <a:pt x="317118" y="320040"/>
                </a:lnTo>
                <a:lnTo>
                  <a:pt x="317880" y="318770"/>
                </a:lnTo>
                <a:lnTo>
                  <a:pt x="318896" y="317500"/>
                </a:lnTo>
                <a:lnTo>
                  <a:pt x="319024" y="316230"/>
                </a:lnTo>
                <a:lnTo>
                  <a:pt x="319024" y="314960"/>
                </a:lnTo>
                <a:lnTo>
                  <a:pt x="318769" y="314960"/>
                </a:lnTo>
                <a:lnTo>
                  <a:pt x="316979" y="311150"/>
                </a:lnTo>
                <a:lnTo>
                  <a:pt x="298957" y="311150"/>
                </a:lnTo>
                <a:lnTo>
                  <a:pt x="219075" y="271780"/>
                </a:lnTo>
                <a:close/>
              </a:path>
              <a:path w="536575" h="535939">
                <a:moveTo>
                  <a:pt x="273176" y="218440"/>
                </a:moveTo>
                <a:lnTo>
                  <a:pt x="268096" y="218440"/>
                </a:lnTo>
                <a:lnTo>
                  <a:pt x="266318" y="219710"/>
                </a:lnTo>
                <a:lnTo>
                  <a:pt x="265302" y="220980"/>
                </a:lnTo>
                <a:lnTo>
                  <a:pt x="264159" y="222250"/>
                </a:lnTo>
                <a:lnTo>
                  <a:pt x="261619" y="224790"/>
                </a:lnTo>
                <a:lnTo>
                  <a:pt x="260095" y="226060"/>
                </a:lnTo>
                <a:lnTo>
                  <a:pt x="259460" y="227330"/>
                </a:lnTo>
                <a:lnTo>
                  <a:pt x="258952" y="228600"/>
                </a:lnTo>
                <a:lnTo>
                  <a:pt x="258825" y="229870"/>
                </a:lnTo>
                <a:lnTo>
                  <a:pt x="259079" y="231140"/>
                </a:lnTo>
                <a:lnTo>
                  <a:pt x="259460" y="231140"/>
                </a:lnTo>
                <a:lnTo>
                  <a:pt x="298195" y="309880"/>
                </a:lnTo>
                <a:lnTo>
                  <a:pt x="298957" y="311150"/>
                </a:lnTo>
                <a:lnTo>
                  <a:pt x="316979" y="311150"/>
                </a:lnTo>
                <a:lnTo>
                  <a:pt x="275208" y="222250"/>
                </a:lnTo>
                <a:lnTo>
                  <a:pt x="274700" y="220980"/>
                </a:lnTo>
                <a:lnTo>
                  <a:pt x="273938" y="219710"/>
                </a:lnTo>
                <a:lnTo>
                  <a:pt x="273303" y="219710"/>
                </a:lnTo>
                <a:lnTo>
                  <a:pt x="273176" y="218440"/>
                </a:lnTo>
                <a:close/>
              </a:path>
              <a:path w="536575" h="535939">
                <a:moveTo>
                  <a:pt x="350138" y="201930"/>
                </a:moveTo>
                <a:lnTo>
                  <a:pt x="344677" y="201930"/>
                </a:lnTo>
                <a:lnTo>
                  <a:pt x="311657" y="234950"/>
                </a:lnTo>
                <a:lnTo>
                  <a:pt x="310768" y="236220"/>
                </a:lnTo>
                <a:lnTo>
                  <a:pt x="310387" y="237490"/>
                </a:lnTo>
                <a:lnTo>
                  <a:pt x="310768" y="238760"/>
                </a:lnTo>
                <a:lnTo>
                  <a:pt x="311022" y="240030"/>
                </a:lnTo>
                <a:lnTo>
                  <a:pt x="312165" y="241300"/>
                </a:lnTo>
                <a:lnTo>
                  <a:pt x="316229" y="245110"/>
                </a:lnTo>
                <a:lnTo>
                  <a:pt x="317880" y="246380"/>
                </a:lnTo>
                <a:lnTo>
                  <a:pt x="321563" y="246380"/>
                </a:lnTo>
                <a:lnTo>
                  <a:pt x="322452" y="245110"/>
                </a:lnTo>
                <a:lnTo>
                  <a:pt x="356361" y="212090"/>
                </a:lnTo>
                <a:lnTo>
                  <a:pt x="356742" y="210820"/>
                </a:lnTo>
                <a:lnTo>
                  <a:pt x="356361" y="209550"/>
                </a:lnTo>
                <a:lnTo>
                  <a:pt x="356107" y="208280"/>
                </a:lnTo>
                <a:lnTo>
                  <a:pt x="354837" y="207010"/>
                </a:lnTo>
                <a:lnTo>
                  <a:pt x="351789" y="203200"/>
                </a:lnTo>
                <a:lnTo>
                  <a:pt x="350900" y="203200"/>
                </a:lnTo>
                <a:lnTo>
                  <a:pt x="350138" y="201930"/>
                </a:lnTo>
                <a:close/>
              </a:path>
              <a:path w="536575" h="535939">
                <a:moveTo>
                  <a:pt x="396493" y="101600"/>
                </a:moveTo>
                <a:lnTo>
                  <a:pt x="358520" y="101600"/>
                </a:lnTo>
                <a:lnTo>
                  <a:pt x="364489" y="102870"/>
                </a:lnTo>
                <a:lnTo>
                  <a:pt x="367283" y="102870"/>
                </a:lnTo>
                <a:lnTo>
                  <a:pt x="372871" y="105410"/>
                </a:lnTo>
                <a:lnTo>
                  <a:pt x="375411" y="106680"/>
                </a:lnTo>
                <a:lnTo>
                  <a:pt x="379983" y="111760"/>
                </a:lnTo>
                <a:lnTo>
                  <a:pt x="382142" y="114300"/>
                </a:lnTo>
                <a:lnTo>
                  <a:pt x="384175" y="118110"/>
                </a:lnTo>
                <a:lnTo>
                  <a:pt x="386333" y="120650"/>
                </a:lnTo>
                <a:lnTo>
                  <a:pt x="395224" y="161290"/>
                </a:lnTo>
                <a:lnTo>
                  <a:pt x="395871" y="204470"/>
                </a:lnTo>
                <a:lnTo>
                  <a:pt x="395985" y="213360"/>
                </a:lnTo>
                <a:lnTo>
                  <a:pt x="396239" y="215900"/>
                </a:lnTo>
                <a:lnTo>
                  <a:pt x="396747" y="217170"/>
                </a:lnTo>
                <a:lnTo>
                  <a:pt x="397128" y="218440"/>
                </a:lnTo>
                <a:lnTo>
                  <a:pt x="397382" y="219710"/>
                </a:lnTo>
                <a:lnTo>
                  <a:pt x="397890" y="219710"/>
                </a:lnTo>
                <a:lnTo>
                  <a:pt x="398652" y="220980"/>
                </a:lnTo>
                <a:lnTo>
                  <a:pt x="399287" y="222250"/>
                </a:lnTo>
                <a:lnTo>
                  <a:pt x="400176" y="222250"/>
                </a:lnTo>
                <a:lnTo>
                  <a:pt x="402462" y="224790"/>
                </a:lnTo>
                <a:lnTo>
                  <a:pt x="403478" y="226060"/>
                </a:lnTo>
                <a:lnTo>
                  <a:pt x="405510" y="227330"/>
                </a:lnTo>
                <a:lnTo>
                  <a:pt x="409447" y="227330"/>
                </a:lnTo>
                <a:lnTo>
                  <a:pt x="410209" y="226060"/>
                </a:lnTo>
                <a:lnTo>
                  <a:pt x="410971" y="226060"/>
                </a:lnTo>
                <a:lnTo>
                  <a:pt x="411733" y="224790"/>
                </a:lnTo>
                <a:lnTo>
                  <a:pt x="434801" y="201930"/>
                </a:lnTo>
                <a:lnTo>
                  <a:pt x="412114" y="201930"/>
                </a:lnTo>
                <a:lnTo>
                  <a:pt x="411259" y="163830"/>
                </a:lnTo>
                <a:lnTo>
                  <a:pt x="406907" y="124460"/>
                </a:lnTo>
                <a:lnTo>
                  <a:pt x="400938" y="107950"/>
                </a:lnTo>
                <a:lnTo>
                  <a:pt x="396493" y="101600"/>
                </a:lnTo>
                <a:close/>
              </a:path>
              <a:path w="536575" h="535939">
                <a:moveTo>
                  <a:pt x="272033" y="217170"/>
                </a:moveTo>
                <a:lnTo>
                  <a:pt x="270128" y="217170"/>
                </a:lnTo>
                <a:lnTo>
                  <a:pt x="268858" y="218440"/>
                </a:lnTo>
                <a:lnTo>
                  <a:pt x="272541" y="218440"/>
                </a:lnTo>
                <a:lnTo>
                  <a:pt x="272033" y="217170"/>
                </a:lnTo>
                <a:close/>
              </a:path>
              <a:path w="536575" h="535939">
                <a:moveTo>
                  <a:pt x="348487" y="200660"/>
                </a:moveTo>
                <a:lnTo>
                  <a:pt x="345566" y="200660"/>
                </a:lnTo>
                <a:lnTo>
                  <a:pt x="345058" y="201930"/>
                </a:lnTo>
                <a:lnTo>
                  <a:pt x="349250" y="201930"/>
                </a:lnTo>
                <a:lnTo>
                  <a:pt x="348487" y="200660"/>
                </a:lnTo>
                <a:close/>
              </a:path>
              <a:path w="536575" h="535939">
                <a:moveTo>
                  <a:pt x="462660" y="157480"/>
                </a:moveTo>
                <a:lnTo>
                  <a:pt x="456564" y="157480"/>
                </a:lnTo>
                <a:lnTo>
                  <a:pt x="412114" y="201930"/>
                </a:lnTo>
                <a:lnTo>
                  <a:pt x="434801" y="201930"/>
                </a:lnTo>
                <a:lnTo>
                  <a:pt x="468121" y="168910"/>
                </a:lnTo>
                <a:lnTo>
                  <a:pt x="468629" y="168910"/>
                </a:lnTo>
                <a:lnTo>
                  <a:pt x="468883" y="167640"/>
                </a:lnTo>
                <a:lnTo>
                  <a:pt x="469137" y="167640"/>
                </a:lnTo>
                <a:lnTo>
                  <a:pt x="469137" y="166370"/>
                </a:lnTo>
                <a:lnTo>
                  <a:pt x="468629" y="163830"/>
                </a:lnTo>
                <a:lnTo>
                  <a:pt x="468249" y="163830"/>
                </a:lnTo>
                <a:lnTo>
                  <a:pt x="466978" y="161290"/>
                </a:lnTo>
                <a:lnTo>
                  <a:pt x="466216" y="161290"/>
                </a:lnTo>
                <a:lnTo>
                  <a:pt x="465327" y="160020"/>
                </a:lnTo>
                <a:lnTo>
                  <a:pt x="464311" y="158750"/>
                </a:lnTo>
                <a:lnTo>
                  <a:pt x="463422" y="158750"/>
                </a:lnTo>
                <a:lnTo>
                  <a:pt x="462660" y="157480"/>
                </a:lnTo>
                <a:close/>
              </a:path>
              <a:path w="536575" h="535939">
                <a:moveTo>
                  <a:pt x="461009" y="156210"/>
                </a:moveTo>
                <a:lnTo>
                  <a:pt x="457453" y="156210"/>
                </a:lnTo>
                <a:lnTo>
                  <a:pt x="456945" y="157480"/>
                </a:lnTo>
                <a:lnTo>
                  <a:pt x="461771" y="157480"/>
                </a:lnTo>
                <a:lnTo>
                  <a:pt x="461009" y="156210"/>
                </a:lnTo>
                <a:close/>
              </a:path>
              <a:path w="536575" h="535939">
                <a:moveTo>
                  <a:pt x="327913" y="142240"/>
                </a:moveTo>
                <a:lnTo>
                  <a:pt x="324611" y="142240"/>
                </a:lnTo>
                <a:lnTo>
                  <a:pt x="325881" y="143510"/>
                </a:lnTo>
                <a:lnTo>
                  <a:pt x="327532" y="143510"/>
                </a:lnTo>
                <a:lnTo>
                  <a:pt x="327913" y="142240"/>
                </a:lnTo>
                <a:close/>
              </a:path>
              <a:path w="536575" h="535939">
                <a:moveTo>
                  <a:pt x="372871" y="82550"/>
                </a:moveTo>
                <a:lnTo>
                  <a:pt x="358520" y="82550"/>
                </a:lnTo>
                <a:lnTo>
                  <a:pt x="353440" y="83820"/>
                </a:lnTo>
                <a:lnTo>
                  <a:pt x="343280" y="87630"/>
                </a:lnTo>
                <a:lnTo>
                  <a:pt x="338327" y="91440"/>
                </a:lnTo>
                <a:lnTo>
                  <a:pt x="333375" y="96520"/>
                </a:lnTo>
                <a:lnTo>
                  <a:pt x="330200" y="99060"/>
                </a:lnTo>
                <a:lnTo>
                  <a:pt x="327532" y="102870"/>
                </a:lnTo>
                <a:lnTo>
                  <a:pt x="323214" y="109220"/>
                </a:lnTo>
                <a:lnTo>
                  <a:pt x="321436" y="113030"/>
                </a:lnTo>
                <a:lnTo>
                  <a:pt x="320039" y="116840"/>
                </a:lnTo>
                <a:lnTo>
                  <a:pt x="318515" y="119380"/>
                </a:lnTo>
                <a:lnTo>
                  <a:pt x="317500" y="121920"/>
                </a:lnTo>
                <a:lnTo>
                  <a:pt x="316991" y="124460"/>
                </a:lnTo>
                <a:lnTo>
                  <a:pt x="316356" y="127000"/>
                </a:lnTo>
                <a:lnTo>
                  <a:pt x="315975" y="129540"/>
                </a:lnTo>
                <a:lnTo>
                  <a:pt x="315975" y="133350"/>
                </a:lnTo>
                <a:lnTo>
                  <a:pt x="316229" y="133350"/>
                </a:lnTo>
                <a:lnTo>
                  <a:pt x="316356" y="134620"/>
                </a:lnTo>
                <a:lnTo>
                  <a:pt x="316737" y="134620"/>
                </a:lnTo>
                <a:lnTo>
                  <a:pt x="316991" y="135890"/>
                </a:lnTo>
                <a:lnTo>
                  <a:pt x="317372" y="135890"/>
                </a:lnTo>
                <a:lnTo>
                  <a:pt x="317880" y="137160"/>
                </a:lnTo>
                <a:lnTo>
                  <a:pt x="318515" y="137160"/>
                </a:lnTo>
                <a:lnTo>
                  <a:pt x="319912" y="138430"/>
                </a:lnTo>
                <a:lnTo>
                  <a:pt x="321055" y="139700"/>
                </a:lnTo>
                <a:lnTo>
                  <a:pt x="322071" y="140970"/>
                </a:lnTo>
                <a:lnTo>
                  <a:pt x="323850" y="142240"/>
                </a:lnTo>
                <a:lnTo>
                  <a:pt x="329056" y="142240"/>
                </a:lnTo>
                <a:lnTo>
                  <a:pt x="329564" y="140970"/>
                </a:lnTo>
                <a:lnTo>
                  <a:pt x="329945" y="138430"/>
                </a:lnTo>
                <a:lnTo>
                  <a:pt x="330453" y="135890"/>
                </a:lnTo>
                <a:lnTo>
                  <a:pt x="331088" y="133350"/>
                </a:lnTo>
                <a:lnTo>
                  <a:pt x="331977" y="130810"/>
                </a:lnTo>
                <a:lnTo>
                  <a:pt x="332993" y="127000"/>
                </a:lnTo>
                <a:lnTo>
                  <a:pt x="334263" y="124460"/>
                </a:lnTo>
                <a:lnTo>
                  <a:pt x="337819" y="116840"/>
                </a:lnTo>
                <a:lnTo>
                  <a:pt x="340232" y="113030"/>
                </a:lnTo>
                <a:lnTo>
                  <a:pt x="343661" y="110490"/>
                </a:lnTo>
                <a:lnTo>
                  <a:pt x="346455" y="107950"/>
                </a:lnTo>
                <a:lnTo>
                  <a:pt x="349376" y="105410"/>
                </a:lnTo>
                <a:lnTo>
                  <a:pt x="358520" y="101600"/>
                </a:lnTo>
                <a:lnTo>
                  <a:pt x="396493" y="101600"/>
                </a:lnTo>
                <a:lnTo>
                  <a:pt x="395604" y="100330"/>
                </a:lnTo>
                <a:lnTo>
                  <a:pt x="392683" y="96520"/>
                </a:lnTo>
                <a:lnTo>
                  <a:pt x="385699" y="90170"/>
                </a:lnTo>
                <a:lnTo>
                  <a:pt x="381761" y="87630"/>
                </a:lnTo>
                <a:lnTo>
                  <a:pt x="372871" y="82550"/>
                </a:lnTo>
                <a:close/>
              </a:path>
              <a:path w="536575" h="535939">
                <a:moveTo>
                  <a:pt x="489330" y="139700"/>
                </a:moveTo>
                <a:lnTo>
                  <a:pt x="480186" y="139700"/>
                </a:lnTo>
                <a:lnTo>
                  <a:pt x="481456" y="140970"/>
                </a:lnTo>
                <a:lnTo>
                  <a:pt x="487044" y="140970"/>
                </a:lnTo>
                <a:lnTo>
                  <a:pt x="489330" y="139700"/>
                </a:lnTo>
                <a:close/>
              </a:path>
              <a:path w="536575" h="535939">
                <a:moveTo>
                  <a:pt x="530256" y="63500"/>
                </a:moveTo>
                <a:lnTo>
                  <a:pt x="497331" y="63500"/>
                </a:lnTo>
                <a:lnTo>
                  <a:pt x="500887" y="64770"/>
                </a:lnTo>
                <a:lnTo>
                  <a:pt x="504316" y="66040"/>
                </a:lnTo>
                <a:lnTo>
                  <a:pt x="507491" y="67310"/>
                </a:lnTo>
                <a:lnTo>
                  <a:pt x="513079" y="73660"/>
                </a:lnTo>
                <a:lnTo>
                  <a:pt x="514984" y="76200"/>
                </a:lnTo>
                <a:lnTo>
                  <a:pt x="516381" y="80010"/>
                </a:lnTo>
                <a:lnTo>
                  <a:pt x="517651" y="82550"/>
                </a:lnTo>
                <a:lnTo>
                  <a:pt x="517990" y="85090"/>
                </a:lnTo>
                <a:lnTo>
                  <a:pt x="518032" y="88900"/>
                </a:lnTo>
                <a:lnTo>
                  <a:pt x="517778" y="92710"/>
                </a:lnTo>
                <a:lnTo>
                  <a:pt x="516762" y="96520"/>
                </a:lnTo>
                <a:lnTo>
                  <a:pt x="513206" y="104140"/>
                </a:lnTo>
                <a:lnTo>
                  <a:pt x="510539" y="106680"/>
                </a:lnTo>
                <a:lnTo>
                  <a:pt x="503300" y="114300"/>
                </a:lnTo>
                <a:lnTo>
                  <a:pt x="491870" y="121920"/>
                </a:lnTo>
                <a:lnTo>
                  <a:pt x="488314" y="123190"/>
                </a:lnTo>
                <a:lnTo>
                  <a:pt x="485139" y="124460"/>
                </a:lnTo>
                <a:lnTo>
                  <a:pt x="481837" y="125730"/>
                </a:lnTo>
                <a:lnTo>
                  <a:pt x="479170" y="127000"/>
                </a:lnTo>
                <a:lnTo>
                  <a:pt x="474599" y="128270"/>
                </a:lnTo>
                <a:lnTo>
                  <a:pt x="473201" y="128270"/>
                </a:lnTo>
                <a:lnTo>
                  <a:pt x="472693" y="129540"/>
                </a:lnTo>
                <a:lnTo>
                  <a:pt x="472058" y="129540"/>
                </a:lnTo>
                <a:lnTo>
                  <a:pt x="479425" y="139700"/>
                </a:lnTo>
                <a:lnTo>
                  <a:pt x="491743" y="139700"/>
                </a:lnTo>
                <a:lnTo>
                  <a:pt x="494410" y="138430"/>
                </a:lnTo>
                <a:lnTo>
                  <a:pt x="497458" y="137160"/>
                </a:lnTo>
                <a:lnTo>
                  <a:pt x="500633" y="135890"/>
                </a:lnTo>
                <a:lnTo>
                  <a:pt x="503935" y="133350"/>
                </a:lnTo>
                <a:lnTo>
                  <a:pt x="507364" y="130810"/>
                </a:lnTo>
                <a:lnTo>
                  <a:pt x="510920" y="128270"/>
                </a:lnTo>
                <a:lnTo>
                  <a:pt x="514350" y="125730"/>
                </a:lnTo>
                <a:lnTo>
                  <a:pt x="517778" y="121920"/>
                </a:lnTo>
                <a:lnTo>
                  <a:pt x="523493" y="116840"/>
                </a:lnTo>
                <a:lnTo>
                  <a:pt x="536320" y="81280"/>
                </a:lnTo>
                <a:lnTo>
                  <a:pt x="535431" y="76200"/>
                </a:lnTo>
                <a:lnTo>
                  <a:pt x="531113" y="64770"/>
                </a:lnTo>
                <a:lnTo>
                  <a:pt x="530256" y="63500"/>
                </a:lnTo>
                <a:close/>
              </a:path>
              <a:path w="536575" h="535939">
                <a:moveTo>
                  <a:pt x="475996" y="20320"/>
                </a:moveTo>
                <a:lnTo>
                  <a:pt x="443864" y="20320"/>
                </a:lnTo>
                <a:lnTo>
                  <a:pt x="446531" y="21590"/>
                </a:lnTo>
                <a:lnTo>
                  <a:pt x="449071" y="22860"/>
                </a:lnTo>
                <a:lnTo>
                  <a:pt x="451738" y="24130"/>
                </a:lnTo>
                <a:lnTo>
                  <a:pt x="454025" y="25400"/>
                </a:lnTo>
                <a:lnTo>
                  <a:pt x="456183" y="27940"/>
                </a:lnTo>
                <a:lnTo>
                  <a:pt x="459104" y="30480"/>
                </a:lnTo>
                <a:lnTo>
                  <a:pt x="461136" y="33020"/>
                </a:lnTo>
                <a:lnTo>
                  <a:pt x="462533" y="36830"/>
                </a:lnTo>
                <a:lnTo>
                  <a:pt x="463803" y="40640"/>
                </a:lnTo>
                <a:lnTo>
                  <a:pt x="464311" y="43180"/>
                </a:lnTo>
                <a:lnTo>
                  <a:pt x="464057" y="46990"/>
                </a:lnTo>
                <a:lnTo>
                  <a:pt x="463930" y="50800"/>
                </a:lnTo>
                <a:lnTo>
                  <a:pt x="462787" y="54610"/>
                </a:lnTo>
                <a:lnTo>
                  <a:pt x="461009" y="58420"/>
                </a:lnTo>
                <a:lnTo>
                  <a:pt x="459104" y="62230"/>
                </a:lnTo>
                <a:lnTo>
                  <a:pt x="456437" y="64770"/>
                </a:lnTo>
                <a:lnTo>
                  <a:pt x="453008" y="68580"/>
                </a:lnTo>
                <a:lnTo>
                  <a:pt x="443991" y="77470"/>
                </a:lnTo>
                <a:lnTo>
                  <a:pt x="443229" y="78740"/>
                </a:lnTo>
                <a:lnTo>
                  <a:pt x="442975" y="81280"/>
                </a:lnTo>
                <a:lnTo>
                  <a:pt x="443356" y="82550"/>
                </a:lnTo>
                <a:lnTo>
                  <a:pt x="444372" y="83820"/>
                </a:lnTo>
                <a:lnTo>
                  <a:pt x="445134" y="85090"/>
                </a:lnTo>
                <a:lnTo>
                  <a:pt x="446024" y="86360"/>
                </a:lnTo>
                <a:lnTo>
                  <a:pt x="447166" y="87630"/>
                </a:lnTo>
                <a:lnTo>
                  <a:pt x="448182" y="87630"/>
                </a:lnTo>
                <a:lnTo>
                  <a:pt x="449960" y="88900"/>
                </a:lnTo>
                <a:lnTo>
                  <a:pt x="454532" y="88900"/>
                </a:lnTo>
                <a:lnTo>
                  <a:pt x="454913" y="87630"/>
                </a:lnTo>
                <a:lnTo>
                  <a:pt x="469137" y="73660"/>
                </a:lnTo>
                <a:lnTo>
                  <a:pt x="481710" y="66040"/>
                </a:lnTo>
                <a:lnTo>
                  <a:pt x="485775" y="64770"/>
                </a:lnTo>
                <a:lnTo>
                  <a:pt x="493649" y="63500"/>
                </a:lnTo>
                <a:lnTo>
                  <a:pt x="530256" y="63500"/>
                </a:lnTo>
                <a:lnTo>
                  <a:pt x="527684" y="59690"/>
                </a:lnTo>
                <a:lnTo>
                  <a:pt x="522985" y="55880"/>
                </a:lnTo>
                <a:lnTo>
                  <a:pt x="521927" y="54610"/>
                </a:lnTo>
                <a:lnTo>
                  <a:pt x="474599" y="54610"/>
                </a:lnTo>
                <a:lnTo>
                  <a:pt x="480821" y="35560"/>
                </a:lnTo>
                <a:lnTo>
                  <a:pt x="479805" y="27940"/>
                </a:lnTo>
                <a:lnTo>
                  <a:pt x="475996" y="20320"/>
                </a:lnTo>
                <a:close/>
              </a:path>
              <a:path w="536575" h="535939">
                <a:moveTo>
                  <a:pt x="448309" y="0"/>
                </a:moveTo>
                <a:lnTo>
                  <a:pt x="439038" y="0"/>
                </a:lnTo>
                <a:lnTo>
                  <a:pt x="434339" y="1270"/>
                </a:lnTo>
                <a:lnTo>
                  <a:pt x="429640" y="3810"/>
                </a:lnTo>
                <a:lnTo>
                  <a:pt x="424814" y="6350"/>
                </a:lnTo>
                <a:lnTo>
                  <a:pt x="402716" y="31750"/>
                </a:lnTo>
                <a:lnTo>
                  <a:pt x="401446" y="34290"/>
                </a:lnTo>
                <a:lnTo>
                  <a:pt x="397890" y="50800"/>
                </a:lnTo>
                <a:lnTo>
                  <a:pt x="398144" y="52070"/>
                </a:lnTo>
                <a:lnTo>
                  <a:pt x="398652" y="53340"/>
                </a:lnTo>
                <a:lnTo>
                  <a:pt x="399287" y="53340"/>
                </a:lnTo>
                <a:lnTo>
                  <a:pt x="399922" y="54610"/>
                </a:lnTo>
                <a:lnTo>
                  <a:pt x="400430" y="55880"/>
                </a:lnTo>
                <a:lnTo>
                  <a:pt x="401065" y="55880"/>
                </a:lnTo>
                <a:lnTo>
                  <a:pt x="401827" y="57150"/>
                </a:lnTo>
                <a:lnTo>
                  <a:pt x="403097" y="58420"/>
                </a:lnTo>
                <a:lnTo>
                  <a:pt x="403986" y="58420"/>
                </a:lnTo>
                <a:lnTo>
                  <a:pt x="404749" y="59690"/>
                </a:lnTo>
                <a:lnTo>
                  <a:pt x="405637" y="59690"/>
                </a:lnTo>
                <a:lnTo>
                  <a:pt x="406272" y="60960"/>
                </a:lnTo>
                <a:lnTo>
                  <a:pt x="409193" y="60960"/>
                </a:lnTo>
                <a:lnTo>
                  <a:pt x="410082" y="59690"/>
                </a:lnTo>
                <a:lnTo>
                  <a:pt x="410590" y="58420"/>
                </a:lnTo>
                <a:lnTo>
                  <a:pt x="411352" y="53340"/>
                </a:lnTo>
                <a:lnTo>
                  <a:pt x="411987" y="50800"/>
                </a:lnTo>
                <a:lnTo>
                  <a:pt x="412876" y="48260"/>
                </a:lnTo>
                <a:lnTo>
                  <a:pt x="413892" y="44450"/>
                </a:lnTo>
                <a:lnTo>
                  <a:pt x="415162" y="41910"/>
                </a:lnTo>
                <a:lnTo>
                  <a:pt x="418464" y="34290"/>
                </a:lnTo>
                <a:lnTo>
                  <a:pt x="420750" y="31750"/>
                </a:lnTo>
                <a:lnTo>
                  <a:pt x="423799" y="27940"/>
                </a:lnTo>
                <a:lnTo>
                  <a:pt x="426592" y="25400"/>
                </a:lnTo>
                <a:lnTo>
                  <a:pt x="432434" y="22860"/>
                </a:lnTo>
                <a:lnTo>
                  <a:pt x="435355" y="20320"/>
                </a:lnTo>
                <a:lnTo>
                  <a:pt x="475996" y="20320"/>
                </a:lnTo>
                <a:lnTo>
                  <a:pt x="474725" y="17780"/>
                </a:lnTo>
                <a:lnTo>
                  <a:pt x="452754" y="1270"/>
                </a:lnTo>
                <a:lnTo>
                  <a:pt x="448309" y="0"/>
                </a:lnTo>
                <a:close/>
              </a:path>
              <a:path w="536575" h="535939">
                <a:moveTo>
                  <a:pt x="504062" y="45720"/>
                </a:moveTo>
                <a:lnTo>
                  <a:pt x="495680" y="45720"/>
                </a:lnTo>
                <a:lnTo>
                  <a:pt x="482853" y="49530"/>
                </a:lnTo>
                <a:lnTo>
                  <a:pt x="478662" y="52070"/>
                </a:lnTo>
                <a:lnTo>
                  <a:pt x="474852" y="54610"/>
                </a:lnTo>
                <a:lnTo>
                  <a:pt x="521927" y="54610"/>
                </a:lnTo>
                <a:lnTo>
                  <a:pt x="519810" y="52070"/>
                </a:lnTo>
                <a:lnTo>
                  <a:pt x="516254" y="49530"/>
                </a:lnTo>
                <a:lnTo>
                  <a:pt x="512190" y="48260"/>
                </a:lnTo>
                <a:lnTo>
                  <a:pt x="508253" y="46990"/>
                </a:lnTo>
                <a:lnTo>
                  <a:pt x="504062" y="457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77" name="object 45">
            <a:extLst>
              <a:ext uri="{FF2B5EF4-FFF2-40B4-BE49-F238E27FC236}">
                <a16:creationId xmlns:a16="http://schemas.microsoft.com/office/drawing/2014/main" id="{B8B9F53B-1572-4C91-BA77-4B2C093D0ACD}"/>
              </a:ext>
            </a:extLst>
          </p:cNvPr>
          <p:cNvSpPr>
            <a:spLocks/>
          </p:cNvSpPr>
          <p:nvPr/>
        </p:nvSpPr>
        <p:spPr bwMode="auto">
          <a:xfrm>
            <a:off x="9448800" y="2706688"/>
            <a:ext cx="0" cy="2974975"/>
          </a:xfrm>
          <a:custGeom>
            <a:avLst/>
            <a:gdLst>
              <a:gd name="T0" fmla="*/ 2987244 h 2973704"/>
              <a:gd name="T1" fmla="*/ 0 h 2973704"/>
              <a:gd name="T2" fmla="*/ 0 60000 65536"/>
              <a:gd name="T3" fmla="*/ 0 60000 65536"/>
            </a:gdLst>
            <a:ahLst/>
            <a:cxnLst>
              <a:cxn ang="T2">
                <a:pos x="0" y="T0"/>
              </a:cxn>
              <a:cxn ang="T3">
                <a:pos x="0" y="T1"/>
              </a:cxn>
            </a:cxnLst>
            <a:rect l="0" t="0" r="r" b="b"/>
            <a:pathLst>
              <a:path h="2973704">
                <a:moveTo>
                  <a:pt x="0" y="2973235"/>
                </a:moveTo>
                <a:lnTo>
                  <a:pt x="0" y="0"/>
                </a:lnTo>
              </a:path>
            </a:pathLst>
          </a:custGeom>
          <a:noFill/>
          <a:ln w="28575">
            <a:solidFill>
              <a:srgbClr val="A4A4A4"/>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object 47">
            <a:extLst>
              <a:ext uri="{FF2B5EF4-FFF2-40B4-BE49-F238E27FC236}">
                <a16:creationId xmlns:a16="http://schemas.microsoft.com/office/drawing/2014/main" id="{CBED2A85-2341-46E7-A259-9BF4255CEBC5}"/>
              </a:ext>
            </a:extLst>
          </p:cNvPr>
          <p:cNvSpPr txBox="1"/>
          <p:nvPr/>
        </p:nvSpPr>
        <p:spPr>
          <a:xfrm>
            <a:off x="6072188" y="2019300"/>
            <a:ext cx="373062" cy="277813"/>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defRPr/>
            </a:pPr>
            <a:r>
              <a:rPr kumimoji="0" sz="1800" b="0" i="0" u="none" strike="noStrike" kern="1200" cap="none" spc="-15" normalizeH="0" baseline="0" noProof="0" dirty="0">
                <a:ln>
                  <a:noFill/>
                </a:ln>
                <a:solidFill>
                  <a:srgbClr val="000000"/>
                </a:solidFill>
                <a:effectLst/>
                <a:uLnTx/>
                <a:uFillTx/>
                <a:latin typeface="Calibri"/>
                <a:ea typeface="+mn-ea"/>
                <a:cs typeface="Calibri"/>
              </a:rPr>
              <a:t>120</a:t>
            </a:r>
            <a:endParaRPr kumimoji="0"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48" name="object 48">
            <a:extLst>
              <a:ext uri="{FF2B5EF4-FFF2-40B4-BE49-F238E27FC236}">
                <a16:creationId xmlns:a16="http://schemas.microsoft.com/office/drawing/2014/main" id="{F8D526E5-22C4-41FC-8158-D4F800A58285}"/>
              </a:ext>
            </a:extLst>
          </p:cNvPr>
          <p:cNvSpPr txBox="1"/>
          <p:nvPr/>
        </p:nvSpPr>
        <p:spPr>
          <a:xfrm>
            <a:off x="3235325" y="6350000"/>
            <a:ext cx="2201863" cy="27622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tab pos="600060" algn="l"/>
              </a:tabLst>
              <a:defRPr/>
            </a:pPr>
            <a:r>
              <a:rPr kumimoji="0" sz="1800" b="0" i="0" u="heavy" strike="noStrike" kern="1200" cap="none" spc="0" normalizeH="0" baseline="0" noProof="0" dirty="0">
                <a:ln>
                  <a:noFill/>
                </a:ln>
                <a:solidFill>
                  <a:srgbClr val="EC7C30"/>
                </a:solidFill>
                <a:effectLst/>
                <a:uLnTx/>
                <a:uFillTx/>
                <a:latin typeface="Calibri"/>
                <a:ea typeface="+mn-ea"/>
                <a:cs typeface="Calibri"/>
              </a:rPr>
              <a:t> 	</a:t>
            </a:r>
            <a:r>
              <a:rPr kumimoji="0" sz="1800" b="0" i="0" u="none" strike="noStrike" kern="1200" cap="none" spc="-20" normalizeH="0" baseline="0" noProof="0" dirty="0">
                <a:ln>
                  <a:noFill/>
                </a:ln>
                <a:solidFill>
                  <a:srgbClr val="EC7C30"/>
                </a:solidFill>
                <a:effectLst/>
                <a:uLnTx/>
                <a:uFillTx/>
                <a:latin typeface="Calibri"/>
                <a:ea typeface="+mn-ea"/>
                <a:cs typeface="Calibri"/>
              </a:rPr>
              <a:t>P</a:t>
            </a:r>
            <a:r>
              <a:rPr kumimoji="0" sz="1800" b="0" i="0" u="none" strike="noStrike" kern="1200" cap="none" spc="-40" normalizeH="0" baseline="0" noProof="0" dirty="0">
                <a:ln>
                  <a:noFill/>
                </a:ln>
                <a:solidFill>
                  <a:srgbClr val="EC7C30"/>
                </a:solidFill>
                <a:effectLst/>
                <a:uLnTx/>
                <a:uFillTx/>
                <a:latin typeface="Calibri"/>
                <a:ea typeface="+mn-ea"/>
                <a:cs typeface="Calibri"/>
              </a:rPr>
              <a:t>r</a:t>
            </a:r>
            <a:r>
              <a:rPr kumimoji="0" sz="1800" b="0" i="0" u="none" strike="noStrike" kern="1200" cap="none" spc="-5" normalizeH="0" baseline="0" noProof="0" dirty="0">
                <a:ln>
                  <a:noFill/>
                </a:ln>
                <a:solidFill>
                  <a:srgbClr val="EC7C30"/>
                </a:solidFill>
                <a:effectLst/>
                <a:uLnTx/>
                <a:uFillTx/>
                <a:latin typeface="Calibri"/>
                <a:ea typeface="+mn-ea"/>
                <a:cs typeface="Calibri"/>
              </a:rPr>
              <a:t>e</a:t>
            </a:r>
            <a:r>
              <a:rPr kumimoji="0" sz="1800" b="0" i="0" u="none" strike="noStrike" kern="1200" cap="none" spc="0" normalizeH="0" baseline="0" noProof="0" dirty="0">
                <a:ln>
                  <a:noFill/>
                </a:ln>
                <a:solidFill>
                  <a:srgbClr val="EC7C30"/>
                </a:solidFill>
                <a:effectLst/>
                <a:uLnTx/>
                <a:uFillTx/>
                <a:latin typeface="Calibri"/>
                <a:ea typeface="+mn-ea"/>
                <a:cs typeface="Calibri"/>
              </a:rPr>
              <a:t>-</a:t>
            </a:r>
            <a:r>
              <a:rPr kumimoji="0" sz="1800" b="0" i="0" u="none" strike="noStrike" kern="1200" cap="none" spc="-15" normalizeH="0" baseline="0" noProof="0" dirty="0">
                <a:ln>
                  <a:noFill/>
                </a:ln>
                <a:solidFill>
                  <a:srgbClr val="EC7C30"/>
                </a:solidFill>
                <a:effectLst/>
                <a:uLnTx/>
                <a:uFillTx/>
                <a:latin typeface="Calibri"/>
                <a:ea typeface="+mn-ea"/>
                <a:cs typeface="Calibri"/>
              </a:rPr>
              <a:t>p</a:t>
            </a:r>
            <a:r>
              <a:rPr kumimoji="0" sz="1800" b="0" i="0" u="none" strike="noStrike" kern="1200" cap="none" spc="-5" normalizeH="0" baseline="0" noProof="0" dirty="0">
                <a:ln>
                  <a:noFill/>
                </a:ln>
                <a:solidFill>
                  <a:srgbClr val="EC7C30"/>
                </a:solidFill>
                <a:effectLst/>
                <a:uLnTx/>
                <a:uFillTx/>
                <a:latin typeface="Calibri"/>
                <a:ea typeface="+mn-ea"/>
                <a:cs typeface="Calibri"/>
              </a:rPr>
              <a:t>e</a:t>
            </a:r>
            <a:r>
              <a:rPr kumimoji="0" sz="1800" b="0" i="0" u="none" strike="noStrike" kern="1200" cap="none" spc="0" normalizeH="0" baseline="0" noProof="0" dirty="0">
                <a:ln>
                  <a:noFill/>
                </a:ln>
                <a:solidFill>
                  <a:srgbClr val="EC7C30"/>
                </a:solidFill>
                <a:effectLst/>
                <a:uLnTx/>
                <a:uFillTx/>
                <a:latin typeface="Calibri"/>
                <a:ea typeface="+mn-ea"/>
                <a:cs typeface="Calibri"/>
              </a:rPr>
              <a:t>r</a:t>
            </a:r>
            <a:r>
              <a:rPr kumimoji="0" sz="1800" b="0" i="0" u="none" strike="noStrike" kern="1200" cap="none" spc="-11" normalizeH="0" baseline="0" noProof="0" dirty="0">
                <a:ln>
                  <a:noFill/>
                </a:ln>
                <a:solidFill>
                  <a:srgbClr val="EC7C30"/>
                </a:solidFill>
                <a:effectLst/>
                <a:uLnTx/>
                <a:uFillTx/>
                <a:latin typeface="Calibri"/>
                <a:ea typeface="+mn-ea"/>
                <a:cs typeface="Calibri"/>
              </a:rPr>
              <a:t>i</a:t>
            </a:r>
            <a:r>
              <a:rPr kumimoji="0" sz="1800" b="0" i="0" u="none" strike="noStrike" kern="1200" cap="none" spc="-5" normalizeH="0" baseline="0" noProof="0" dirty="0">
                <a:ln>
                  <a:noFill/>
                </a:ln>
                <a:solidFill>
                  <a:srgbClr val="EC7C30"/>
                </a:solidFill>
                <a:effectLst/>
                <a:uLnTx/>
                <a:uFillTx/>
                <a:latin typeface="Calibri"/>
                <a:ea typeface="+mn-ea"/>
                <a:cs typeface="Calibri"/>
              </a:rPr>
              <a:t>o</a:t>
            </a:r>
            <a:r>
              <a:rPr kumimoji="0" sz="1800" b="0" i="0" u="none" strike="noStrike" kern="1200" cap="none" spc="0" normalizeH="0" baseline="0" noProof="0" dirty="0">
                <a:ln>
                  <a:noFill/>
                </a:ln>
                <a:solidFill>
                  <a:srgbClr val="EC7C30"/>
                </a:solidFill>
                <a:effectLst/>
                <a:uLnTx/>
                <a:uFillTx/>
                <a:latin typeface="Calibri"/>
                <a:ea typeface="+mn-ea"/>
                <a:cs typeface="Calibri"/>
              </a:rPr>
              <a:t>d</a:t>
            </a:r>
            <a:r>
              <a:rPr kumimoji="0" sz="1800" b="0" i="0" u="none" strike="noStrike" kern="1200" cap="none" spc="11" normalizeH="0" baseline="0" noProof="0" dirty="0">
                <a:ln>
                  <a:noFill/>
                </a:ln>
                <a:solidFill>
                  <a:srgbClr val="EC7C30"/>
                </a:solidFill>
                <a:effectLst/>
                <a:uLnTx/>
                <a:uFillTx/>
                <a:latin typeface="Calibri"/>
                <a:ea typeface="+mn-ea"/>
                <a:cs typeface="Calibri"/>
              </a:rPr>
              <a:t> </a:t>
            </a:r>
            <a:r>
              <a:rPr kumimoji="0" sz="1800" b="0" i="0" u="none" strike="noStrike" kern="1200" cap="none" spc="-11" normalizeH="0" baseline="0" noProof="0" dirty="0">
                <a:ln>
                  <a:noFill/>
                </a:ln>
                <a:solidFill>
                  <a:srgbClr val="EC7C30"/>
                </a:solidFill>
                <a:effectLst/>
                <a:uLnTx/>
                <a:uFillTx/>
                <a:latin typeface="Calibri"/>
                <a:ea typeface="+mn-ea"/>
                <a:cs typeface="Calibri"/>
              </a:rPr>
              <a:t>t</a:t>
            </a:r>
            <a:r>
              <a:rPr kumimoji="0" sz="1800" b="0" i="0" u="none" strike="noStrike" kern="1200" cap="none" spc="-40" normalizeH="0" baseline="0" noProof="0" dirty="0">
                <a:ln>
                  <a:noFill/>
                </a:ln>
                <a:solidFill>
                  <a:srgbClr val="EC7C30"/>
                </a:solidFill>
                <a:effectLst/>
                <a:uLnTx/>
                <a:uFillTx/>
                <a:latin typeface="Calibri"/>
                <a:ea typeface="+mn-ea"/>
                <a:cs typeface="Calibri"/>
              </a:rPr>
              <a:t>r</a:t>
            </a:r>
            <a:r>
              <a:rPr kumimoji="0" sz="1800" b="0" i="0" u="none" strike="noStrike" kern="1200" cap="none" spc="-11" normalizeH="0" baseline="0" noProof="0" dirty="0">
                <a:ln>
                  <a:noFill/>
                </a:ln>
                <a:solidFill>
                  <a:srgbClr val="EC7C30"/>
                </a:solidFill>
                <a:effectLst/>
                <a:uLnTx/>
                <a:uFillTx/>
                <a:latin typeface="Calibri"/>
                <a:ea typeface="+mn-ea"/>
                <a:cs typeface="Calibri"/>
              </a:rPr>
              <a:t>en</a:t>
            </a:r>
            <a:r>
              <a:rPr kumimoji="0" sz="1800" b="0" i="0" u="none" strike="noStrike" kern="1200" cap="none" spc="0" normalizeH="0" baseline="0" noProof="0" dirty="0">
                <a:ln>
                  <a:noFill/>
                </a:ln>
                <a:solidFill>
                  <a:srgbClr val="EC7C30"/>
                </a:solidFill>
                <a:effectLst/>
                <a:uLnTx/>
                <a:uFillTx/>
                <a:latin typeface="Calibri"/>
                <a:ea typeface="+mn-ea"/>
                <a:cs typeface="Calibri"/>
              </a:rPr>
              <a:t>d</a:t>
            </a:r>
            <a:endParaRPr kumimoji="0"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49" name="object 49">
            <a:extLst>
              <a:ext uri="{FF2B5EF4-FFF2-40B4-BE49-F238E27FC236}">
                <a16:creationId xmlns:a16="http://schemas.microsoft.com/office/drawing/2014/main" id="{4409F854-5776-4620-A39E-AB76601BEA9A}"/>
              </a:ext>
            </a:extLst>
          </p:cNvPr>
          <p:cNvSpPr txBox="1"/>
          <p:nvPr/>
        </p:nvSpPr>
        <p:spPr>
          <a:xfrm>
            <a:off x="5681663" y="6350000"/>
            <a:ext cx="2101850" cy="27622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tab pos="642604" algn="l"/>
              </a:tabLst>
              <a:defRPr/>
            </a:pPr>
            <a:r>
              <a:rPr kumimoji="0" sz="1800" b="0" i="0" u="none" strike="noStrike" kern="1200" cap="none" spc="0" normalizeH="0" baseline="0" noProof="0" dirty="0">
                <a:ln>
                  <a:noFill/>
                </a:ln>
                <a:solidFill>
                  <a:srgbClr val="4471C4"/>
                </a:solidFill>
                <a:effectLst/>
                <a:uLnTx/>
                <a:uFillTx/>
                <a:latin typeface="Calibri"/>
                <a:ea typeface="+mn-ea"/>
                <a:cs typeface="Calibri"/>
              </a:rPr>
              <a:t> 	</a:t>
            </a:r>
            <a:r>
              <a:rPr kumimoji="0" sz="1800" b="0" i="0" u="none" strike="noStrike" kern="1200" cap="none" spc="-20" normalizeH="0" baseline="0" noProof="0" dirty="0">
                <a:ln>
                  <a:noFill/>
                </a:ln>
                <a:solidFill>
                  <a:srgbClr val="4471C4"/>
                </a:solidFill>
                <a:effectLst/>
                <a:uLnTx/>
                <a:uFillTx/>
                <a:latin typeface="Calibri"/>
                <a:ea typeface="+mn-ea"/>
                <a:cs typeface="Calibri"/>
              </a:rPr>
              <a:t>P</a:t>
            </a:r>
            <a:r>
              <a:rPr kumimoji="0" sz="1800" b="0" i="0" u="none" strike="noStrike" kern="1200" cap="none" spc="-40" normalizeH="0" baseline="0" noProof="0" dirty="0">
                <a:ln>
                  <a:noFill/>
                </a:ln>
                <a:solidFill>
                  <a:srgbClr val="4471C4"/>
                </a:solidFill>
                <a:effectLst/>
                <a:uLnTx/>
                <a:uFillTx/>
                <a:latin typeface="Calibri"/>
                <a:ea typeface="+mn-ea"/>
                <a:cs typeface="Calibri"/>
              </a:rPr>
              <a:t>r</a:t>
            </a:r>
            <a:r>
              <a:rPr kumimoji="0" sz="1800" b="0" i="0" u="none" strike="noStrike" kern="1200" cap="none" spc="-11" normalizeH="0" baseline="0" noProof="0" dirty="0">
                <a:ln>
                  <a:noFill/>
                </a:ln>
                <a:solidFill>
                  <a:srgbClr val="4471C4"/>
                </a:solidFill>
                <a:effectLst/>
                <a:uLnTx/>
                <a:uFillTx/>
                <a:latin typeface="Calibri"/>
                <a:ea typeface="+mn-ea"/>
                <a:cs typeface="Calibri"/>
              </a:rPr>
              <a:t>ed</a:t>
            </a:r>
            <a:r>
              <a:rPr kumimoji="0" sz="1800" b="0" i="0" u="none" strike="noStrike" kern="1200" cap="none" spc="-5" normalizeH="0" baseline="0" noProof="0" dirty="0">
                <a:ln>
                  <a:noFill/>
                </a:ln>
                <a:solidFill>
                  <a:srgbClr val="4471C4"/>
                </a:solidFill>
                <a:effectLst/>
                <a:uLnTx/>
                <a:uFillTx/>
                <a:latin typeface="Calibri"/>
                <a:ea typeface="+mn-ea"/>
                <a:cs typeface="Calibri"/>
              </a:rPr>
              <a:t>i</a:t>
            </a:r>
            <a:r>
              <a:rPr kumimoji="0" sz="1800" b="0" i="0" u="none" strike="noStrike" kern="1200" cap="none" spc="-20" normalizeH="0" baseline="0" noProof="0" dirty="0">
                <a:ln>
                  <a:noFill/>
                </a:ln>
                <a:solidFill>
                  <a:srgbClr val="4471C4"/>
                </a:solidFill>
                <a:effectLst/>
                <a:uLnTx/>
                <a:uFillTx/>
                <a:latin typeface="Calibri"/>
                <a:ea typeface="+mn-ea"/>
                <a:cs typeface="Calibri"/>
              </a:rPr>
              <a:t>c</a:t>
            </a:r>
            <a:r>
              <a:rPr kumimoji="0" sz="1800" b="0" i="0" u="none" strike="noStrike" kern="1200" cap="none" spc="-40" normalizeH="0" baseline="0" noProof="0" dirty="0">
                <a:ln>
                  <a:noFill/>
                </a:ln>
                <a:solidFill>
                  <a:srgbClr val="4471C4"/>
                </a:solidFill>
                <a:effectLst/>
                <a:uLnTx/>
                <a:uFillTx/>
                <a:latin typeface="Calibri"/>
                <a:ea typeface="+mn-ea"/>
                <a:cs typeface="Calibri"/>
              </a:rPr>
              <a:t>t</a:t>
            </a:r>
            <a:r>
              <a:rPr kumimoji="0" sz="1800" b="0" i="0" u="none" strike="noStrike" kern="1200" cap="none" spc="-11" normalizeH="0" baseline="0" noProof="0" dirty="0">
                <a:ln>
                  <a:noFill/>
                </a:ln>
                <a:solidFill>
                  <a:srgbClr val="4471C4"/>
                </a:solidFill>
                <a:effectLst/>
                <a:uLnTx/>
                <a:uFillTx/>
                <a:latin typeface="Calibri"/>
                <a:ea typeface="+mn-ea"/>
                <a:cs typeface="Calibri"/>
              </a:rPr>
              <a:t>ed</a:t>
            </a:r>
            <a:r>
              <a:rPr kumimoji="0" sz="1800" b="0" i="0" u="none" strike="noStrike" kern="1200" cap="none" spc="25" normalizeH="0" baseline="0" noProof="0" dirty="0">
                <a:ln>
                  <a:noFill/>
                </a:ln>
                <a:solidFill>
                  <a:srgbClr val="4471C4"/>
                </a:solidFill>
                <a:effectLst/>
                <a:uLnTx/>
                <a:uFillTx/>
                <a:latin typeface="Calibri"/>
                <a:ea typeface="+mn-ea"/>
                <a:cs typeface="Calibri"/>
              </a:rPr>
              <a:t> </a:t>
            </a:r>
            <a:r>
              <a:rPr kumimoji="0" sz="1800" b="0" i="0" u="none" strike="noStrike" kern="1200" cap="none" spc="-11" normalizeH="0" baseline="0" noProof="0" dirty="0">
                <a:ln>
                  <a:noFill/>
                </a:ln>
                <a:solidFill>
                  <a:srgbClr val="4471C4"/>
                </a:solidFill>
                <a:effectLst/>
                <a:uLnTx/>
                <a:uFillTx/>
                <a:latin typeface="Calibri"/>
                <a:ea typeface="+mn-ea"/>
                <a:cs typeface="Calibri"/>
              </a:rPr>
              <a:t>t</a:t>
            </a:r>
            <a:r>
              <a:rPr kumimoji="0" sz="1800" b="0" i="0" u="none" strike="noStrike" kern="1200" cap="none" spc="-40" normalizeH="0" baseline="0" noProof="0" dirty="0">
                <a:ln>
                  <a:noFill/>
                </a:ln>
                <a:solidFill>
                  <a:srgbClr val="4471C4"/>
                </a:solidFill>
                <a:effectLst/>
                <a:uLnTx/>
                <a:uFillTx/>
                <a:latin typeface="Calibri"/>
                <a:ea typeface="+mn-ea"/>
                <a:cs typeface="Calibri"/>
              </a:rPr>
              <a:t>r</a:t>
            </a:r>
            <a:r>
              <a:rPr kumimoji="0" sz="1800" b="0" i="0" u="none" strike="noStrike" kern="1200" cap="none" spc="-11" normalizeH="0" baseline="0" noProof="0" dirty="0">
                <a:ln>
                  <a:noFill/>
                </a:ln>
                <a:solidFill>
                  <a:srgbClr val="4471C4"/>
                </a:solidFill>
                <a:effectLst/>
                <a:uLnTx/>
                <a:uFillTx/>
                <a:latin typeface="Calibri"/>
                <a:ea typeface="+mn-ea"/>
                <a:cs typeface="Calibri"/>
              </a:rPr>
              <a:t>en</a:t>
            </a:r>
            <a:r>
              <a:rPr kumimoji="0" sz="1800" b="0" i="0" u="none" strike="noStrike" kern="1200" cap="none" spc="0" normalizeH="0" baseline="0" noProof="0" dirty="0">
                <a:ln>
                  <a:noFill/>
                </a:ln>
                <a:solidFill>
                  <a:srgbClr val="4471C4"/>
                </a:solidFill>
                <a:effectLst/>
                <a:uLnTx/>
                <a:uFillTx/>
                <a:latin typeface="Calibri"/>
                <a:ea typeface="+mn-ea"/>
                <a:cs typeface="Calibri"/>
              </a:rPr>
              <a:t>d</a:t>
            </a:r>
            <a:endParaRPr kumimoji="0"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50" name="object 50">
            <a:extLst>
              <a:ext uri="{FF2B5EF4-FFF2-40B4-BE49-F238E27FC236}">
                <a16:creationId xmlns:a16="http://schemas.microsoft.com/office/drawing/2014/main" id="{ABF917EF-11F6-475D-BCE8-0376F23E13F6}"/>
              </a:ext>
            </a:extLst>
          </p:cNvPr>
          <p:cNvSpPr txBox="1"/>
          <p:nvPr/>
        </p:nvSpPr>
        <p:spPr>
          <a:xfrm>
            <a:off x="8031163" y="6350000"/>
            <a:ext cx="2249487" cy="276225"/>
          </a:xfrm>
          <a:prstGeom prst="rect">
            <a:avLst/>
          </a:prstGeom>
        </p:spPr>
        <p:txBody>
          <a:bodyPr lIns="0" tIns="0" rIns="0" bIns="0">
            <a:spAutoFit/>
          </a:bodyPr>
          <a:lstStyle/>
          <a:p>
            <a:pPr marL="12700" marR="0" lvl="0" indent="0" algn="l" defTabSz="914400" rtl="0" eaLnBrk="0" fontAlgn="base" latinLnBrk="0" hangingPunct="0">
              <a:lnSpc>
                <a:spcPct val="100000"/>
              </a:lnSpc>
              <a:spcBef>
                <a:spcPct val="0"/>
              </a:spcBef>
              <a:spcAft>
                <a:spcPct val="0"/>
              </a:spcAft>
              <a:buClrTx/>
              <a:buSzTx/>
              <a:buFontTx/>
              <a:buNone/>
              <a:tabLst>
                <a:tab pos="602600" algn="l"/>
              </a:tabLst>
              <a:defRPr/>
            </a:pPr>
            <a:r>
              <a:rPr kumimoji="0" sz="1800" b="0" i="0" u="none" strike="noStrike" kern="1200" cap="none" spc="0" normalizeH="0" baseline="0" noProof="0" dirty="0">
                <a:ln>
                  <a:noFill/>
                </a:ln>
                <a:solidFill>
                  <a:srgbClr val="6FAC46"/>
                </a:solidFill>
                <a:effectLst/>
                <a:uLnTx/>
                <a:uFillTx/>
                <a:latin typeface="Calibri"/>
                <a:ea typeface="+mn-ea"/>
                <a:cs typeface="Calibri"/>
              </a:rPr>
              <a:t> 	</a:t>
            </a:r>
            <a:r>
              <a:rPr kumimoji="0" sz="1800" b="0" i="0" u="none" strike="noStrike" kern="1200" cap="none" spc="-55" normalizeH="0" baseline="0" noProof="0" dirty="0">
                <a:ln>
                  <a:noFill/>
                </a:ln>
                <a:solidFill>
                  <a:srgbClr val="6FAC46"/>
                </a:solidFill>
                <a:effectLst/>
                <a:uLnTx/>
                <a:uFillTx/>
                <a:latin typeface="Calibri"/>
                <a:ea typeface="+mn-ea"/>
                <a:cs typeface="Calibri"/>
              </a:rPr>
              <a:t>P</a:t>
            </a:r>
            <a:r>
              <a:rPr kumimoji="0" sz="1800" b="0" i="0" u="none" strike="noStrike" kern="1200" cap="none" spc="-5" normalizeH="0" baseline="0" noProof="0" dirty="0">
                <a:ln>
                  <a:noFill/>
                </a:ln>
                <a:solidFill>
                  <a:srgbClr val="6FAC46"/>
                </a:solidFill>
                <a:effectLst/>
                <a:uLnTx/>
                <a:uFillTx/>
                <a:latin typeface="Calibri"/>
                <a:ea typeface="+mn-ea"/>
                <a:cs typeface="Calibri"/>
              </a:rPr>
              <a:t>o</a:t>
            </a:r>
            <a:r>
              <a:rPr kumimoji="0" sz="1800" b="0" i="0" u="none" strike="noStrike" kern="1200" cap="none" spc="-20" normalizeH="0" baseline="0" noProof="0" dirty="0">
                <a:ln>
                  <a:noFill/>
                </a:ln>
                <a:solidFill>
                  <a:srgbClr val="6FAC46"/>
                </a:solidFill>
                <a:effectLst/>
                <a:uLnTx/>
                <a:uFillTx/>
                <a:latin typeface="Calibri"/>
                <a:ea typeface="+mn-ea"/>
                <a:cs typeface="Calibri"/>
              </a:rPr>
              <a:t>s</a:t>
            </a:r>
            <a:r>
              <a:rPr kumimoji="0" sz="1800" b="0" i="0" u="none" strike="noStrike" kern="1200" cap="none" spc="-15" normalizeH="0" baseline="0" noProof="0" dirty="0">
                <a:ln>
                  <a:noFill/>
                </a:ln>
                <a:solidFill>
                  <a:srgbClr val="6FAC46"/>
                </a:solidFill>
                <a:effectLst/>
                <a:uLnTx/>
                <a:uFillTx/>
                <a:latin typeface="Calibri"/>
                <a:ea typeface="+mn-ea"/>
                <a:cs typeface="Calibri"/>
              </a:rPr>
              <a:t>t</a:t>
            </a:r>
            <a:r>
              <a:rPr kumimoji="0" sz="1800" b="0" i="0" u="none" strike="noStrike" kern="1200" cap="none" spc="0" normalizeH="0" baseline="0" noProof="0" dirty="0">
                <a:ln>
                  <a:noFill/>
                </a:ln>
                <a:solidFill>
                  <a:srgbClr val="6FAC46"/>
                </a:solidFill>
                <a:effectLst/>
                <a:uLnTx/>
                <a:uFillTx/>
                <a:latin typeface="Calibri"/>
                <a:ea typeface="+mn-ea"/>
                <a:cs typeface="Calibri"/>
              </a:rPr>
              <a:t>-</a:t>
            </a:r>
            <a:r>
              <a:rPr kumimoji="0" sz="1800" b="0" i="0" u="none" strike="noStrike" kern="1200" cap="none" spc="-15" normalizeH="0" baseline="0" noProof="0" dirty="0">
                <a:ln>
                  <a:noFill/>
                </a:ln>
                <a:solidFill>
                  <a:srgbClr val="6FAC46"/>
                </a:solidFill>
                <a:effectLst/>
                <a:uLnTx/>
                <a:uFillTx/>
                <a:latin typeface="Calibri"/>
                <a:ea typeface="+mn-ea"/>
                <a:cs typeface="Calibri"/>
              </a:rPr>
              <a:t>p</a:t>
            </a:r>
            <a:r>
              <a:rPr kumimoji="0" sz="1800" b="0" i="0" u="none" strike="noStrike" kern="1200" cap="none" spc="-5" normalizeH="0" baseline="0" noProof="0" dirty="0">
                <a:ln>
                  <a:noFill/>
                </a:ln>
                <a:solidFill>
                  <a:srgbClr val="6FAC46"/>
                </a:solidFill>
                <a:effectLst/>
                <a:uLnTx/>
                <a:uFillTx/>
                <a:latin typeface="Calibri"/>
                <a:ea typeface="+mn-ea"/>
                <a:cs typeface="Calibri"/>
              </a:rPr>
              <a:t>e</a:t>
            </a:r>
            <a:r>
              <a:rPr kumimoji="0" sz="1800" b="0" i="0" u="none" strike="noStrike" kern="1200" cap="none" spc="0" normalizeH="0" baseline="0" noProof="0" dirty="0">
                <a:ln>
                  <a:noFill/>
                </a:ln>
                <a:solidFill>
                  <a:srgbClr val="6FAC46"/>
                </a:solidFill>
                <a:effectLst/>
                <a:uLnTx/>
                <a:uFillTx/>
                <a:latin typeface="Calibri"/>
                <a:ea typeface="+mn-ea"/>
                <a:cs typeface="Calibri"/>
              </a:rPr>
              <a:t>r</a:t>
            </a:r>
            <a:r>
              <a:rPr kumimoji="0" sz="1800" b="0" i="0" u="none" strike="noStrike" kern="1200" cap="none" spc="-11" normalizeH="0" baseline="0" noProof="0" dirty="0">
                <a:ln>
                  <a:noFill/>
                </a:ln>
                <a:solidFill>
                  <a:srgbClr val="6FAC46"/>
                </a:solidFill>
                <a:effectLst/>
                <a:uLnTx/>
                <a:uFillTx/>
                <a:latin typeface="Calibri"/>
                <a:ea typeface="+mn-ea"/>
                <a:cs typeface="Calibri"/>
              </a:rPr>
              <a:t>i</a:t>
            </a:r>
            <a:r>
              <a:rPr kumimoji="0" sz="1800" b="0" i="0" u="none" strike="noStrike" kern="1200" cap="none" spc="-5" normalizeH="0" baseline="0" noProof="0" dirty="0">
                <a:ln>
                  <a:noFill/>
                </a:ln>
                <a:solidFill>
                  <a:srgbClr val="6FAC46"/>
                </a:solidFill>
                <a:effectLst/>
                <a:uLnTx/>
                <a:uFillTx/>
                <a:latin typeface="Calibri"/>
                <a:ea typeface="+mn-ea"/>
                <a:cs typeface="Calibri"/>
              </a:rPr>
              <a:t>o</a:t>
            </a:r>
            <a:r>
              <a:rPr kumimoji="0" sz="1800" b="0" i="0" u="none" strike="noStrike" kern="1200" cap="none" spc="0" normalizeH="0" baseline="0" noProof="0" dirty="0">
                <a:ln>
                  <a:noFill/>
                </a:ln>
                <a:solidFill>
                  <a:srgbClr val="6FAC46"/>
                </a:solidFill>
                <a:effectLst/>
                <a:uLnTx/>
                <a:uFillTx/>
                <a:latin typeface="Calibri"/>
                <a:ea typeface="+mn-ea"/>
                <a:cs typeface="Calibri"/>
              </a:rPr>
              <a:t>d</a:t>
            </a:r>
            <a:r>
              <a:rPr kumimoji="0" sz="1800" b="0" i="0" u="none" strike="noStrike" kern="1200" cap="none" spc="11" normalizeH="0" baseline="0" noProof="0" dirty="0">
                <a:ln>
                  <a:noFill/>
                </a:ln>
                <a:solidFill>
                  <a:srgbClr val="6FAC46"/>
                </a:solidFill>
                <a:effectLst/>
                <a:uLnTx/>
                <a:uFillTx/>
                <a:latin typeface="Calibri"/>
                <a:ea typeface="+mn-ea"/>
                <a:cs typeface="Calibri"/>
              </a:rPr>
              <a:t> </a:t>
            </a:r>
            <a:r>
              <a:rPr kumimoji="0" sz="1800" b="0" i="0" u="none" strike="noStrike" kern="1200" cap="none" spc="-11" normalizeH="0" baseline="0" noProof="0" dirty="0">
                <a:ln>
                  <a:noFill/>
                </a:ln>
                <a:solidFill>
                  <a:srgbClr val="6FAC46"/>
                </a:solidFill>
                <a:effectLst/>
                <a:uLnTx/>
                <a:uFillTx/>
                <a:latin typeface="Calibri"/>
                <a:ea typeface="+mn-ea"/>
                <a:cs typeface="Calibri"/>
              </a:rPr>
              <a:t>t</a:t>
            </a:r>
            <a:r>
              <a:rPr kumimoji="0" sz="1800" b="0" i="0" u="none" strike="noStrike" kern="1200" cap="none" spc="-40" normalizeH="0" baseline="0" noProof="0" dirty="0">
                <a:ln>
                  <a:noFill/>
                </a:ln>
                <a:solidFill>
                  <a:srgbClr val="6FAC46"/>
                </a:solidFill>
                <a:effectLst/>
                <a:uLnTx/>
                <a:uFillTx/>
                <a:latin typeface="Calibri"/>
                <a:ea typeface="+mn-ea"/>
                <a:cs typeface="Calibri"/>
              </a:rPr>
              <a:t>r</a:t>
            </a:r>
            <a:r>
              <a:rPr kumimoji="0" sz="1800" b="0" i="0" u="none" strike="noStrike" kern="1200" cap="none" spc="-11" normalizeH="0" baseline="0" noProof="0" dirty="0">
                <a:ln>
                  <a:noFill/>
                </a:ln>
                <a:solidFill>
                  <a:srgbClr val="6FAC46"/>
                </a:solidFill>
                <a:effectLst/>
                <a:uLnTx/>
                <a:uFillTx/>
                <a:latin typeface="Calibri"/>
                <a:ea typeface="+mn-ea"/>
                <a:cs typeface="Calibri"/>
              </a:rPr>
              <a:t>en</a:t>
            </a:r>
            <a:r>
              <a:rPr kumimoji="0" sz="1800" b="0" i="0" u="none" strike="noStrike" kern="1200" cap="none" spc="0" normalizeH="0" baseline="0" noProof="0" dirty="0">
                <a:ln>
                  <a:noFill/>
                </a:ln>
                <a:solidFill>
                  <a:srgbClr val="6FAC46"/>
                </a:solidFill>
                <a:effectLst/>
                <a:uLnTx/>
                <a:uFillTx/>
                <a:latin typeface="Calibri"/>
                <a:ea typeface="+mn-ea"/>
                <a:cs typeface="Calibri"/>
              </a:rPr>
              <a:t>d</a:t>
            </a:r>
            <a:endParaRPr kumimoji="0"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69682" name="object 51">
            <a:extLst>
              <a:ext uri="{FF2B5EF4-FFF2-40B4-BE49-F238E27FC236}">
                <a16:creationId xmlns:a16="http://schemas.microsoft.com/office/drawing/2014/main" id="{A6C4DAB5-119D-484F-A612-71BE04A8A9E4}"/>
              </a:ext>
            </a:extLst>
          </p:cNvPr>
          <p:cNvSpPr>
            <a:spLocks/>
          </p:cNvSpPr>
          <p:nvPr/>
        </p:nvSpPr>
        <p:spPr bwMode="auto">
          <a:xfrm>
            <a:off x="5694363" y="6467475"/>
            <a:ext cx="539750" cy="0"/>
          </a:xfrm>
          <a:custGeom>
            <a:avLst/>
            <a:gdLst>
              <a:gd name="T0" fmla="*/ 0 w 539114"/>
              <a:gd name="T1" fmla="*/ 545767 w 539114"/>
              <a:gd name="T2" fmla="*/ 0 60000 65536"/>
              <a:gd name="T3" fmla="*/ 0 60000 65536"/>
            </a:gdLst>
            <a:ahLst/>
            <a:cxnLst>
              <a:cxn ang="T2">
                <a:pos x="T0" y="0"/>
              </a:cxn>
              <a:cxn ang="T3">
                <a:pos x="T1" y="0"/>
              </a:cxn>
            </a:cxnLst>
            <a:rect l="0" t="0" r="r" b="b"/>
            <a:pathLst>
              <a:path w="539114">
                <a:moveTo>
                  <a:pt x="0" y="0"/>
                </a:moveTo>
                <a:lnTo>
                  <a:pt x="538734" y="0"/>
                </a:lnTo>
              </a:path>
            </a:pathLst>
          </a:custGeom>
          <a:noFill/>
          <a:ln w="22225">
            <a:solidFill>
              <a:srgbClr val="00AFEF"/>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683" name="object 52">
            <a:extLst>
              <a:ext uri="{FF2B5EF4-FFF2-40B4-BE49-F238E27FC236}">
                <a16:creationId xmlns:a16="http://schemas.microsoft.com/office/drawing/2014/main" id="{418AA3A3-6F0B-454C-B0EE-A611B79A55CC}"/>
              </a:ext>
            </a:extLst>
          </p:cNvPr>
          <p:cNvSpPr>
            <a:spLocks/>
          </p:cNvSpPr>
          <p:nvPr/>
        </p:nvSpPr>
        <p:spPr bwMode="auto">
          <a:xfrm>
            <a:off x="8043863" y="6469063"/>
            <a:ext cx="539750" cy="0"/>
          </a:xfrm>
          <a:custGeom>
            <a:avLst/>
            <a:gdLst>
              <a:gd name="T0" fmla="*/ 0 w 539115"/>
              <a:gd name="T1" fmla="*/ 545756 w 539115"/>
              <a:gd name="T2" fmla="*/ 0 60000 65536"/>
              <a:gd name="T3" fmla="*/ 0 60000 65536"/>
            </a:gdLst>
            <a:ahLst/>
            <a:cxnLst>
              <a:cxn ang="T2">
                <a:pos x="T0" y="0"/>
              </a:cxn>
              <a:cxn ang="T3">
                <a:pos x="T1" y="0"/>
              </a:cxn>
            </a:cxnLst>
            <a:rect l="0" t="0" r="r" b="b"/>
            <a:pathLst>
              <a:path w="539115">
                <a:moveTo>
                  <a:pt x="0" y="0"/>
                </a:moveTo>
                <a:lnTo>
                  <a:pt x="538734" y="0"/>
                </a:lnTo>
              </a:path>
            </a:pathLst>
          </a:custGeom>
          <a:noFill/>
          <a:ln w="22225">
            <a:solidFill>
              <a:srgbClr val="92D050"/>
            </a:solidFill>
            <a:prstDash val="lg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46" name="object 46">
            <a:extLst>
              <a:ext uri="{FF2B5EF4-FFF2-40B4-BE49-F238E27FC236}">
                <a16:creationId xmlns:a16="http://schemas.microsoft.com/office/drawing/2014/main" id="{363E58A6-7E0E-44E5-9D5B-EDE77C737110}"/>
              </a:ext>
            </a:extLst>
          </p:cNvPr>
          <p:cNvGraphicFramePr>
            <a:graphicFrameLocks noGrp="1"/>
          </p:cNvGraphicFramePr>
          <p:nvPr/>
        </p:nvGraphicFramePr>
        <p:xfrm>
          <a:off x="146050" y="1560513"/>
          <a:ext cx="11712575" cy="4662486"/>
        </p:xfrm>
        <a:graphic>
          <a:graphicData uri="http://schemas.openxmlformats.org/drawingml/2006/table">
            <a:tbl>
              <a:tblPr firstRow="1" bandRow="1">
                <a:tableStyleId>{2D5ABB26-0587-4C30-8999-92F81FD0307C}</a:tableStyleId>
              </a:tblPr>
              <a:tblGrid>
                <a:gridCol w="863033">
                  <a:extLst>
                    <a:ext uri="{9D8B030D-6E8A-4147-A177-3AD203B41FA5}">
                      <a16:colId xmlns:a16="http://schemas.microsoft.com/office/drawing/2014/main" val="20000"/>
                    </a:ext>
                  </a:extLst>
                </a:gridCol>
                <a:gridCol w="4954551">
                  <a:extLst>
                    <a:ext uri="{9D8B030D-6E8A-4147-A177-3AD203B41FA5}">
                      <a16:colId xmlns:a16="http://schemas.microsoft.com/office/drawing/2014/main" val="20001"/>
                    </a:ext>
                  </a:extLst>
                </a:gridCol>
                <a:gridCol w="100108">
                  <a:extLst>
                    <a:ext uri="{9D8B030D-6E8A-4147-A177-3AD203B41FA5}">
                      <a16:colId xmlns:a16="http://schemas.microsoft.com/office/drawing/2014/main" val="20002"/>
                    </a:ext>
                  </a:extLst>
                </a:gridCol>
                <a:gridCol w="962125">
                  <a:extLst>
                    <a:ext uri="{9D8B030D-6E8A-4147-A177-3AD203B41FA5}">
                      <a16:colId xmlns:a16="http://schemas.microsoft.com/office/drawing/2014/main" val="20003"/>
                    </a:ext>
                  </a:extLst>
                </a:gridCol>
                <a:gridCol w="4655846">
                  <a:extLst>
                    <a:ext uri="{9D8B030D-6E8A-4147-A177-3AD203B41FA5}">
                      <a16:colId xmlns:a16="http://schemas.microsoft.com/office/drawing/2014/main" val="20004"/>
                    </a:ext>
                  </a:extLst>
                </a:gridCol>
                <a:gridCol w="176912">
                  <a:extLst>
                    <a:ext uri="{9D8B030D-6E8A-4147-A177-3AD203B41FA5}">
                      <a16:colId xmlns:a16="http://schemas.microsoft.com/office/drawing/2014/main" val="20005"/>
                    </a:ext>
                  </a:extLst>
                </a:gridCol>
              </a:tblGrid>
              <a:tr h="356104">
                <a:tc>
                  <a:txBody>
                    <a:bodyPr/>
                    <a:lstStyle/>
                    <a:p>
                      <a:endParaRPr sz="1100">
                        <a:latin typeface="Arial"/>
                        <a:cs typeface="Arial"/>
                      </a:endParaRPr>
                    </a:p>
                  </a:txBody>
                  <a:tcPr marL="0" marR="0" marT="0" marB="0">
                    <a:lnR w="9525">
                      <a:solidFill>
                        <a:srgbClr val="000000"/>
                      </a:solidFill>
                      <a:prstDash val="solid"/>
                    </a:lnR>
                    <a:lnB w="1778">
                      <a:solidFill>
                        <a:srgbClr val="000000"/>
                      </a:solidFill>
                      <a:prstDash val="solid"/>
                    </a:lnB>
                  </a:tcPr>
                </a:tc>
                <a:tc>
                  <a:txBody>
                    <a:bodyPr/>
                    <a:lstStyle/>
                    <a:p>
                      <a:pPr marL="86360">
                        <a:lnSpc>
                          <a:spcPct val="100000"/>
                        </a:lnSpc>
                      </a:pPr>
                      <a:r>
                        <a:rPr sz="1600" dirty="0">
                          <a:latin typeface="Arial"/>
                          <a:cs typeface="Arial"/>
                        </a:rPr>
                        <a:t>In</a:t>
                      </a:r>
                      <a:r>
                        <a:rPr sz="1600" spc="10" dirty="0">
                          <a:latin typeface="Arial"/>
                          <a:cs typeface="Arial"/>
                        </a:rPr>
                        <a:t> </a:t>
                      </a:r>
                      <a:r>
                        <a:rPr sz="1600" dirty="0">
                          <a:latin typeface="Arial"/>
                          <a:cs typeface="Arial"/>
                        </a:rPr>
                        <a:t>Nov 2023,</a:t>
                      </a:r>
                      <a:r>
                        <a:rPr sz="1600" spc="10" dirty="0">
                          <a:latin typeface="Arial"/>
                          <a:cs typeface="Arial"/>
                        </a:rPr>
                        <a:t> </a:t>
                      </a:r>
                      <a:r>
                        <a:rPr sz="1600" dirty="0">
                          <a:latin typeface="Arial"/>
                          <a:cs typeface="Arial"/>
                        </a:rPr>
                        <a:t>ob</a:t>
                      </a:r>
                      <a:r>
                        <a:rPr sz="1600" spc="5" dirty="0">
                          <a:latin typeface="Arial"/>
                          <a:cs typeface="Arial"/>
                        </a:rPr>
                        <a:t>s</a:t>
                      </a:r>
                      <a:r>
                        <a:rPr sz="1600" dirty="0">
                          <a:latin typeface="Arial"/>
                          <a:cs typeface="Arial"/>
                        </a:rPr>
                        <a:t>erved</a:t>
                      </a:r>
                      <a:r>
                        <a:rPr sz="1600" spc="10" dirty="0">
                          <a:latin typeface="Arial"/>
                          <a:cs typeface="Arial"/>
                        </a:rPr>
                        <a:t> </a:t>
                      </a:r>
                      <a:r>
                        <a:rPr sz="1600" b="1" dirty="0">
                          <a:latin typeface="Arial"/>
                          <a:cs typeface="Arial"/>
                        </a:rPr>
                        <a:t>chlam</a:t>
                      </a:r>
                      <a:r>
                        <a:rPr sz="1600" b="1" spc="-40" dirty="0">
                          <a:latin typeface="Arial"/>
                          <a:cs typeface="Arial"/>
                        </a:rPr>
                        <a:t>y</a:t>
                      </a:r>
                      <a:r>
                        <a:rPr sz="1600" b="1" dirty="0">
                          <a:latin typeface="Arial"/>
                          <a:cs typeface="Arial"/>
                        </a:rPr>
                        <a:t>dia</a:t>
                      </a:r>
                      <a:r>
                        <a:rPr sz="1600" b="1" spc="65" dirty="0">
                          <a:latin typeface="Arial"/>
                          <a:cs typeface="Arial"/>
                        </a:rPr>
                        <a:t> </a:t>
                      </a:r>
                      <a:r>
                        <a:rPr sz="1600" dirty="0">
                          <a:latin typeface="Arial"/>
                          <a:cs typeface="Arial"/>
                        </a:rPr>
                        <a:t>cases</a:t>
                      </a:r>
                      <a:r>
                        <a:rPr sz="1600" spc="-10" dirty="0">
                          <a:latin typeface="Arial"/>
                          <a:cs typeface="Arial"/>
                        </a:rPr>
                        <a:t> </a:t>
                      </a:r>
                      <a:r>
                        <a:rPr sz="1600" spc="-15" dirty="0">
                          <a:latin typeface="Arial"/>
                          <a:cs typeface="Arial"/>
                        </a:rPr>
                        <a:t>w</a:t>
                      </a:r>
                      <a:r>
                        <a:rPr sz="1600" dirty="0">
                          <a:latin typeface="Arial"/>
                          <a:cs typeface="Arial"/>
                        </a:rPr>
                        <a:t>ere</a:t>
                      </a:r>
                      <a:r>
                        <a:rPr sz="1600" spc="25" dirty="0">
                          <a:latin typeface="Arial"/>
                          <a:cs typeface="Arial"/>
                        </a:rPr>
                        <a:t> </a:t>
                      </a:r>
                      <a:r>
                        <a:rPr sz="1600" b="1" dirty="0">
                          <a:solidFill>
                            <a:srgbClr val="FF0000"/>
                          </a:solidFill>
                          <a:latin typeface="Arial"/>
                          <a:cs typeface="Arial"/>
                        </a:rPr>
                        <a:t>50%</a:t>
                      </a:r>
                      <a:endParaRPr sz="1600" dirty="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778">
                      <a:solidFill>
                        <a:srgbClr val="000000"/>
                      </a:solidFill>
                      <a:prstDash val="solid"/>
                    </a:lnB>
                  </a:tcPr>
                </a:tc>
                <a:tc gridSpan="2">
                  <a:txBody>
                    <a:bodyPr/>
                    <a:lstStyle/>
                    <a:p>
                      <a:endParaRPr sz="1600">
                        <a:latin typeface="Arial"/>
                        <a:cs typeface="Arial"/>
                      </a:endParaRPr>
                    </a:p>
                  </a:txBody>
                  <a:tcPr marL="0" marR="0" marT="0" marB="0">
                    <a:lnL w="9525">
                      <a:solidFill>
                        <a:srgbClr val="000000"/>
                      </a:solidFill>
                      <a:prstDash val="solid"/>
                    </a:lnL>
                    <a:lnR w="9525">
                      <a:solidFill>
                        <a:srgbClr val="000000"/>
                      </a:solidFill>
                      <a:prstDash val="solid"/>
                    </a:lnR>
                    <a:lnB w="1778">
                      <a:solidFill>
                        <a:srgbClr val="000000"/>
                      </a:solidFill>
                      <a:prstDash val="solid"/>
                    </a:lnB>
                  </a:tcPr>
                </a:tc>
                <a:tc hMerge="1">
                  <a:txBody>
                    <a:bodyPr/>
                    <a:lstStyle/>
                    <a:p>
                      <a:endParaRPr/>
                    </a:p>
                  </a:txBody>
                  <a:tcPr marL="0" marR="0" marT="0" marB="0"/>
                </a:tc>
                <a:tc>
                  <a:txBody>
                    <a:bodyPr/>
                    <a:lstStyle/>
                    <a:p>
                      <a:pPr marL="86995">
                        <a:lnSpc>
                          <a:spcPct val="100000"/>
                        </a:lnSpc>
                      </a:pPr>
                      <a:r>
                        <a:rPr sz="1600" dirty="0">
                          <a:latin typeface="Arial"/>
                          <a:cs typeface="Arial"/>
                        </a:rPr>
                        <a:t>In</a:t>
                      </a:r>
                      <a:r>
                        <a:rPr sz="1600" spc="10" dirty="0">
                          <a:latin typeface="Arial"/>
                          <a:cs typeface="Arial"/>
                        </a:rPr>
                        <a:t> </a:t>
                      </a:r>
                      <a:r>
                        <a:rPr sz="1600" dirty="0">
                          <a:latin typeface="Arial"/>
                          <a:cs typeface="Arial"/>
                        </a:rPr>
                        <a:t>Nov 2023,</a:t>
                      </a:r>
                      <a:r>
                        <a:rPr sz="1600" spc="10" dirty="0">
                          <a:latin typeface="Arial"/>
                          <a:cs typeface="Arial"/>
                        </a:rPr>
                        <a:t> </a:t>
                      </a:r>
                      <a:r>
                        <a:rPr sz="1600" dirty="0">
                          <a:latin typeface="Arial"/>
                          <a:cs typeface="Arial"/>
                        </a:rPr>
                        <a:t>ob</a:t>
                      </a:r>
                      <a:r>
                        <a:rPr sz="1600" spc="5" dirty="0">
                          <a:latin typeface="Arial"/>
                          <a:cs typeface="Arial"/>
                        </a:rPr>
                        <a:t>s</a:t>
                      </a:r>
                      <a:r>
                        <a:rPr sz="1600" dirty="0">
                          <a:latin typeface="Arial"/>
                          <a:cs typeface="Arial"/>
                        </a:rPr>
                        <a:t>erved</a:t>
                      </a:r>
                      <a:r>
                        <a:rPr sz="1600" spc="10" dirty="0">
                          <a:latin typeface="Arial"/>
                          <a:cs typeface="Arial"/>
                        </a:rPr>
                        <a:t> </a:t>
                      </a:r>
                      <a:r>
                        <a:rPr sz="1600" b="1" dirty="0">
                          <a:latin typeface="Arial"/>
                          <a:cs typeface="Arial"/>
                        </a:rPr>
                        <a:t>s</a:t>
                      </a:r>
                      <a:r>
                        <a:rPr sz="1600" b="1" spc="-40" dirty="0">
                          <a:latin typeface="Arial"/>
                          <a:cs typeface="Arial"/>
                        </a:rPr>
                        <a:t>y</a:t>
                      </a:r>
                      <a:r>
                        <a:rPr sz="1600" b="1" dirty="0">
                          <a:latin typeface="Arial"/>
                          <a:cs typeface="Arial"/>
                        </a:rPr>
                        <a:t>p</a:t>
                      </a:r>
                      <a:r>
                        <a:rPr sz="1600" b="1" spc="-10" dirty="0">
                          <a:latin typeface="Arial"/>
                          <a:cs typeface="Arial"/>
                        </a:rPr>
                        <a:t>h</a:t>
                      </a:r>
                      <a:r>
                        <a:rPr sz="1600" b="1" dirty="0">
                          <a:latin typeface="Arial"/>
                          <a:cs typeface="Arial"/>
                        </a:rPr>
                        <a:t>ilis</a:t>
                      </a:r>
                      <a:r>
                        <a:rPr sz="1600" b="1" spc="70" dirty="0">
                          <a:latin typeface="Arial"/>
                          <a:cs typeface="Arial"/>
                        </a:rPr>
                        <a:t> </a:t>
                      </a:r>
                      <a:r>
                        <a:rPr sz="1600" dirty="0">
                          <a:latin typeface="Arial"/>
                          <a:cs typeface="Arial"/>
                        </a:rPr>
                        <a:t>cases</a:t>
                      </a:r>
                      <a:r>
                        <a:rPr sz="1600" spc="-10" dirty="0">
                          <a:latin typeface="Arial"/>
                          <a:cs typeface="Arial"/>
                        </a:rPr>
                        <a:t> </a:t>
                      </a:r>
                      <a:r>
                        <a:rPr sz="1600" spc="-15" dirty="0">
                          <a:latin typeface="Arial"/>
                          <a:cs typeface="Arial"/>
                        </a:rPr>
                        <a:t>w</a:t>
                      </a:r>
                      <a:r>
                        <a:rPr sz="1600" dirty="0">
                          <a:latin typeface="Arial"/>
                          <a:cs typeface="Arial"/>
                        </a:rPr>
                        <a:t>ere</a:t>
                      </a:r>
                      <a:r>
                        <a:rPr sz="1600" spc="25" dirty="0">
                          <a:latin typeface="Arial"/>
                          <a:cs typeface="Arial"/>
                        </a:rPr>
                        <a:t> </a:t>
                      </a:r>
                      <a:r>
                        <a:rPr sz="1600" b="1" dirty="0">
                          <a:solidFill>
                            <a:srgbClr val="FF0000"/>
                          </a:solidFill>
                          <a:latin typeface="Arial"/>
                          <a:cs typeface="Arial"/>
                        </a:rPr>
                        <a:t>51%</a:t>
                      </a:r>
                      <a:endParaRPr sz="1600">
                        <a:latin typeface="Arial"/>
                        <a:cs typeface="Arial"/>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778">
                      <a:solidFill>
                        <a:srgbClr val="000000"/>
                      </a:solidFill>
                      <a:prstDash val="solid"/>
                    </a:lnB>
                  </a:tcPr>
                </a:tc>
                <a:tc>
                  <a:txBody>
                    <a:bodyPr/>
                    <a:lstStyle/>
                    <a:p>
                      <a:endParaRPr sz="1600">
                        <a:latin typeface="Arial"/>
                        <a:cs typeface="Arial"/>
                      </a:endParaRPr>
                    </a:p>
                  </a:txBody>
                  <a:tcPr marL="0" marR="0" marT="0" marB="0">
                    <a:lnL w="9525">
                      <a:solidFill>
                        <a:srgbClr val="000000"/>
                      </a:solidFill>
                      <a:prstDash val="solid"/>
                    </a:lnL>
                    <a:lnB w="1778">
                      <a:solidFill>
                        <a:srgbClr val="000000"/>
                      </a:solidFill>
                      <a:prstDash val="solid"/>
                    </a:lnB>
                  </a:tcPr>
                </a:tc>
                <a:extLst>
                  <a:ext uri="{0D108BD9-81ED-4DB2-BD59-A6C34878D82A}">
                    <a16:rowId xmlns:a16="http://schemas.microsoft.com/office/drawing/2014/main" val="10000"/>
                  </a:ext>
                </a:extLst>
              </a:tr>
              <a:tr h="254002">
                <a:tc>
                  <a:txBody>
                    <a:bodyPr/>
                    <a:lstStyle/>
                    <a:p>
                      <a:pPr marL="81280">
                        <a:lnSpc>
                          <a:spcPts val="1505"/>
                        </a:lnSpc>
                      </a:pPr>
                      <a:r>
                        <a:rPr sz="1900" dirty="0">
                          <a:latin typeface="Calibri"/>
                          <a:cs typeface="Calibri"/>
                        </a:rPr>
                        <a:t>350</a:t>
                      </a:r>
                      <a:endParaRPr sz="1900">
                        <a:latin typeface="Calibri"/>
                        <a:cs typeface="Calibri"/>
                      </a:endParaRPr>
                    </a:p>
                  </a:txBody>
                  <a:tcPr marL="0" marR="0" marT="0" marB="0">
                    <a:lnL w="1778">
                      <a:solidFill>
                        <a:srgbClr val="000000"/>
                      </a:solidFill>
                      <a:prstDash val="solid"/>
                    </a:lnL>
                    <a:lnR w="9525">
                      <a:solidFill>
                        <a:srgbClr val="000000"/>
                      </a:solidFill>
                      <a:prstDash val="solid"/>
                    </a:lnR>
                    <a:lnT w="1778">
                      <a:solidFill>
                        <a:srgbClr val="000000"/>
                      </a:solidFill>
                      <a:prstDash val="solid"/>
                    </a:lnT>
                  </a:tcPr>
                </a:tc>
                <a:tc>
                  <a:txBody>
                    <a:bodyPr/>
                    <a:lstStyle/>
                    <a:p>
                      <a:pPr marL="86360">
                        <a:lnSpc>
                          <a:spcPct val="100000"/>
                        </a:lnSpc>
                      </a:pPr>
                      <a:r>
                        <a:rPr sz="1600" b="1" dirty="0">
                          <a:solidFill>
                            <a:srgbClr val="FF0000"/>
                          </a:solidFill>
                          <a:latin typeface="Arial"/>
                          <a:cs typeface="Arial"/>
                        </a:rPr>
                        <a:t>(</a:t>
                      </a:r>
                      <a:r>
                        <a:rPr sz="1600" b="1" spc="-5" dirty="0">
                          <a:solidFill>
                            <a:srgbClr val="FF0000"/>
                          </a:solidFill>
                          <a:latin typeface="Arial"/>
                          <a:cs typeface="Arial"/>
                        </a:rPr>
                        <a:t>9</a:t>
                      </a:r>
                      <a:r>
                        <a:rPr sz="1600" b="1" dirty="0">
                          <a:solidFill>
                            <a:srgbClr val="FF0000"/>
                          </a:solidFill>
                          <a:latin typeface="Arial"/>
                          <a:cs typeface="Arial"/>
                        </a:rPr>
                        <a:t>5%</a:t>
                      </a:r>
                      <a:r>
                        <a:rPr sz="1600" b="1" spc="15" dirty="0">
                          <a:solidFill>
                            <a:srgbClr val="FF0000"/>
                          </a:solidFill>
                          <a:latin typeface="Arial"/>
                          <a:cs typeface="Arial"/>
                        </a:rPr>
                        <a:t> </a:t>
                      </a:r>
                      <a:r>
                        <a:rPr sz="1600" b="1" dirty="0">
                          <a:solidFill>
                            <a:srgbClr val="FF0000"/>
                          </a:solidFill>
                          <a:latin typeface="Arial"/>
                          <a:cs typeface="Arial"/>
                        </a:rPr>
                        <a:t>CI</a:t>
                      </a:r>
                      <a:r>
                        <a:rPr sz="1600" b="1" spc="5" dirty="0">
                          <a:solidFill>
                            <a:srgbClr val="FF0000"/>
                          </a:solidFill>
                          <a:latin typeface="Arial"/>
                          <a:cs typeface="Arial"/>
                        </a:rPr>
                        <a:t> </a:t>
                      </a:r>
                      <a:r>
                        <a:rPr sz="1600" b="1" dirty="0">
                          <a:solidFill>
                            <a:srgbClr val="FF0000"/>
                          </a:solidFill>
                          <a:latin typeface="Arial"/>
                          <a:cs typeface="Arial"/>
                        </a:rPr>
                        <a:t>38</a:t>
                      </a:r>
                      <a:r>
                        <a:rPr sz="1600" b="1" spc="-40" dirty="0">
                          <a:solidFill>
                            <a:srgbClr val="FF0000"/>
                          </a:solidFill>
                          <a:latin typeface="Arial"/>
                          <a:cs typeface="Arial"/>
                        </a:rPr>
                        <a:t>%</a:t>
                      </a:r>
                      <a:r>
                        <a:rPr sz="1600" b="1" spc="-5" dirty="0">
                          <a:solidFill>
                            <a:srgbClr val="FF0000"/>
                          </a:solidFill>
                          <a:latin typeface="Arial"/>
                          <a:cs typeface="Arial"/>
                        </a:rPr>
                        <a:t>-</a:t>
                      </a:r>
                      <a:r>
                        <a:rPr sz="1600" b="1" dirty="0">
                          <a:solidFill>
                            <a:srgbClr val="FF0000"/>
                          </a:solidFill>
                          <a:latin typeface="Arial"/>
                          <a:cs typeface="Arial"/>
                        </a:rPr>
                        <a:t>5</a:t>
                      </a:r>
                      <a:r>
                        <a:rPr sz="1600" b="1" spc="5" dirty="0">
                          <a:solidFill>
                            <a:srgbClr val="FF0000"/>
                          </a:solidFill>
                          <a:latin typeface="Arial"/>
                          <a:cs typeface="Arial"/>
                        </a:rPr>
                        <a:t>9</a:t>
                      </a:r>
                      <a:r>
                        <a:rPr sz="1600" b="1" spc="-5" dirty="0">
                          <a:solidFill>
                            <a:srgbClr val="FF0000"/>
                          </a:solidFill>
                          <a:latin typeface="Arial"/>
                          <a:cs typeface="Arial"/>
                        </a:rPr>
                        <a:t>%</a:t>
                      </a:r>
                      <a:r>
                        <a:rPr sz="1600" b="1" dirty="0">
                          <a:solidFill>
                            <a:srgbClr val="FF0000"/>
                          </a:solidFill>
                          <a:latin typeface="Arial"/>
                          <a:cs typeface="Arial"/>
                        </a:rPr>
                        <a:t>)</a:t>
                      </a:r>
                      <a:r>
                        <a:rPr sz="1600" b="1" spc="55" dirty="0">
                          <a:solidFill>
                            <a:srgbClr val="FF0000"/>
                          </a:solidFill>
                          <a:latin typeface="Arial"/>
                          <a:cs typeface="Arial"/>
                        </a:rPr>
                        <a:t> </a:t>
                      </a:r>
                      <a:r>
                        <a:rPr sz="1600" dirty="0">
                          <a:latin typeface="Arial"/>
                          <a:cs typeface="Arial"/>
                        </a:rPr>
                        <a:t>lo</a:t>
                      </a:r>
                      <a:r>
                        <a:rPr sz="1600" spc="-15" dirty="0">
                          <a:latin typeface="Arial"/>
                          <a:cs typeface="Arial"/>
                        </a:rPr>
                        <a:t>w</a:t>
                      </a:r>
                      <a:r>
                        <a:rPr sz="1600" dirty="0">
                          <a:latin typeface="Arial"/>
                          <a:cs typeface="Arial"/>
                        </a:rPr>
                        <a:t>er than</a:t>
                      </a:r>
                      <a:r>
                        <a:rPr sz="1600" spc="5" dirty="0">
                          <a:latin typeface="Arial"/>
                          <a:cs typeface="Arial"/>
                        </a:rPr>
                        <a:t> </a:t>
                      </a:r>
                      <a:r>
                        <a:rPr sz="1600" dirty="0">
                          <a:latin typeface="Arial"/>
                          <a:cs typeface="Arial"/>
                        </a:rPr>
                        <a:t>model</a:t>
                      </a:r>
                      <a:r>
                        <a:rPr sz="1600" spc="-5" dirty="0">
                          <a:latin typeface="Arial"/>
                          <a:cs typeface="Arial"/>
                        </a:rPr>
                        <a:t> </a:t>
                      </a:r>
                      <a:r>
                        <a:rPr sz="1600" dirty="0">
                          <a:latin typeface="Arial"/>
                          <a:cs typeface="Arial"/>
                        </a:rPr>
                        <a:t>forecasts</a:t>
                      </a:r>
                    </a:p>
                  </a:txBody>
                  <a:tcPr marL="0" marR="0" marT="0" marB="0">
                    <a:lnL w="9525">
                      <a:solidFill>
                        <a:srgbClr val="000000"/>
                      </a:solidFill>
                      <a:prstDash val="solid"/>
                    </a:lnL>
                    <a:lnR w="9525">
                      <a:solidFill>
                        <a:srgbClr val="000000"/>
                      </a:solidFill>
                      <a:prstDash val="solid"/>
                    </a:lnR>
                    <a:lnT w="1778">
                      <a:solidFill>
                        <a:srgbClr val="000000"/>
                      </a:solidFill>
                      <a:prstDash val="solid"/>
                    </a:lnT>
                    <a:lnB w="9525">
                      <a:solidFill>
                        <a:srgbClr val="000000"/>
                      </a:solidFill>
                      <a:prstDash val="solid"/>
                    </a:lnB>
                  </a:tcPr>
                </a:tc>
                <a:tc>
                  <a:txBody>
                    <a:bodyPr/>
                    <a:lstStyle/>
                    <a:p>
                      <a:endParaRPr sz="1600">
                        <a:latin typeface="Arial"/>
                        <a:cs typeface="Arial"/>
                      </a:endParaRPr>
                    </a:p>
                  </a:txBody>
                  <a:tcPr marL="0" marR="0" marT="0" marB="0">
                    <a:lnL w="9525">
                      <a:solidFill>
                        <a:srgbClr val="000000"/>
                      </a:solidFill>
                      <a:prstDash val="solid"/>
                    </a:lnL>
                    <a:lnR w="1778">
                      <a:solidFill>
                        <a:srgbClr val="000000"/>
                      </a:solidFill>
                      <a:prstDash val="solid"/>
                    </a:lnR>
                    <a:lnT w="1778">
                      <a:solidFill>
                        <a:srgbClr val="000000"/>
                      </a:solidFill>
                      <a:prstDash val="solid"/>
                    </a:lnT>
                  </a:tcPr>
                </a:tc>
                <a:tc>
                  <a:txBody>
                    <a:bodyPr/>
                    <a:lstStyle/>
                    <a:p>
                      <a:endParaRPr sz="1600">
                        <a:latin typeface="Arial"/>
                        <a:cs typeface="Arial"/>
                      </a:endParaRPr>
                    </a:p>
                  </a:txBody>
                  <a:tcPr marL="0" marR="0" marT="0" marB="0">
                    <a:lnL w="1778">
                      <a:solidFill>
                        <a:srgbClr val="000000"/>
                      </a:solidFill>
                      <a:prstDash val="solid"/>
                    </a:lnL>
                    <a:lnR w="9525">
                      <a:solidFill>
                        <a:srgbClr val="000000"/>
                      </a:solidFill>
                      <a:prstDash val="solid"/>
                    </a:lnR>
                    <a:lnT w="1778">
                      <a:solidFill>
                        <a:srgbClr val="000000"/>
                      </a:solidFill>
                      <a:prstDash val="solid"/>
                    </a:lnT>
                  </a:tcPr>
                </a:tc>
                <a:tc>
                  <a:txBody>
                    <a:bodyPr/>
                    <a:lstStyle/>
                    <a:p>
                      <a:pPr marL="86995">
                        <a:lnSpc>
                          <a:spcPct val="100000"/>
                        </a:lnSpc>
                      </a:pPr>
                      <a:r>
                        <a:rPr sz="1600" b="1" dirty="0">
                          <a:solidFill>
                            <a:srgbClr val="FF0000"/>
                          </a:solidFill>
                          <a:latin typeface="Arial"/>
                          <a:cs typeface="Arial"/>
                        </a:rPr>
                        <a:t>(</a:t>
                      </a:r>
                      <a:r>
                        <a:rPr sz="1600" b="1" spc="-5" dirty="0">
                          <a:solidFill>
                            <a:srgbClr val="FF0000"/>
                          </a:solidFill>
                          <a:latin typeface="Arial"/>
                          <a:cs typeface="Arial"/>
                        </a:rPr>
                        <a:t>9</a:t>
                      </a:r>
                      <a:r>
                        <a:rPr sz="1600" b="1" dirty="0">
                          <a:solidFill>
                            <a:srgbClr val="FF0000"/>
                          </a:solidFill>
                          <a:latin typeface="Arial"/>
                          <a:cs typeface="Arial"/>
                        </a:rPr>
                        <a:t>5%</a:t>
                      </a:r>
                      <a:r>
                        <a:rPr sz="1600" b="1" spc="15" dirty="0">
                          <a:solidFill>
                            <a:srgbClr val="FF0000"/>
                          </a:solidFill>
                          <a:latin typeface="Arial"/>
                          <a:cs typeface="Arial"/>
                        </a:rPr>
                        <a:t> </a:t>
                      </a:r>
                      <a:r>
                        <a:rPr sz="1600" b="1" dirty="0">
                          <a:solidFill>
                            <a:srgbClr val="FF0000"/>
                          </a:solidFill>
                          <a:latin typeface="Arial"/>
                          <a:cs typeface="Arial"/>
                        </a:rPr>
                        <a:t>CI</a:t>
                      </a:r>
                      <a:r>
                        <a:rPr sz="1600" b="1" spc="5" dirty="0">
                          <a:solidFill>
                            <a:srgbClr val="FF0000"/>
                          </a:solidFill>
                          <a:latin typeface="Arial"/>
                          <a:cs typeface="Arial"/>
                        </a:rPr>
                        <a:t> </a:t>
                      </a:r>
                      <a:r>
                        <a:rPr sz="1600" b="1" dirty="0">
                          <a:solidFill>
                            <a:srgbClr val="FF0000"/>
                          </a:solidFill>
                          <a:latin typeface="Arial"/>
                          <a:cs typeface="Arial"/>
                        </a:rPr>
                        <a:t>43</a:t>
                      </a:r>
                      <a:r>
                        <a:rPr sz="1600" b="1" spc="-40" dirty="0">
                          <a:solidFill>
                            <a:srgbClr val="FF0000"/>
                          </a:solidFill>
                          <a:latin typeface="Arial"/>
                          <a:cs typeface="Arial"/>
                        </a:rPr>
                        <a:t>%</a:t>
                      </a:r>
                      <a:r>
                        <a:rPr sz="1600" b="1" spc="-5" dirty="0">
                          <a:solidFill>
                            <a:srgbClr val="FF0000"/>
                          </a:solidFill>
                          <a:latin typeface="Arial"/>
                          <a:cs typeface="Arial"/>
                        </a:rPr>
                        <a:t>-</a:t>
                      </a:r>
                      <a:r>
                        <a:rPr sz="1600" b="1" dirty="0">
                          <a:solidFill>
                            <a:srgbClr val="FF0000"/>
                          </a:solidFill>
                          <a:latin typeface="Arial"/>
                          <a:cs typeface="Arial"/>
                        </a:rPr>
                        <a:t>5</a:t>
                      </a:r>
                      <a:r>
                        <a:rPr sz="1600" b="1" spc="5" dirty="0">
                          <a:solidFill>
                            <a:srgbClr val="FF0000"/>
                          </a:solidFill>
                          <a:latin typeface="Arial"/>
                          <a:cs typeface="Arial"/>
                        </a:rPr>
                        <a:t>8</a:t>
                      </a:r>
                      <a:r>
                        <a:rPr sz="1600" b="1" spc="-5" dirty="0">
                          <a:solidFill>
                            <a:srgbClr val="FF0000"/>
                          </a:solidFill>
                          <a:latin typeface="Arial"/>
                          <a:cs typeface="Arial"/>
                        </a:rPr>
                        <a:t>%</a:t>
                      </a:r>
                      <a:r>
                        <a:rPr sz="1600" b="1" dirty="0">
                          <a:solidFill>
                            <a:srgbClr val="FF0000"/>
                          </a:solidFill>
                          <a:latin typeface="Arial"/>
                          <a:cs typeface="Arial"/>
                        </a:rPr>
                        <a:t>)</a:t>
                      </a:r>
                      <a:r>
                        <a:rPr sz="1600" b="1" spc="55" dirty="0">
                          <a:solidFill>
                            <a:srgbClr val="FF0000"/>
                          </a:solidFill>
                          <a:latin typeface="Arial"/>
                          <a:cs typeface="Arial"/>
                        </a:rPr>
                        <a:t> </a:t>
                      </a:r>
                      <a:r>
                        <a:rPr sz="1600" dirty="0">
                          <a:latin typeface="Arial"/>
                          <a:cs typeface="Arial"/>
                        </a:rPr>
                        <a:t>lo</a:t>
                      </a:r>
                      <a:r>
                        <a:rPr sz="1600" spc="-15" dirty="0">
                          <a:latin typeface="Arial"/>
                          <a:cs typeface="Arial"/>
                        </a:rPr>
                        <a:t>w</a:t>
                      </a:r>
                      <a:r>
                        <a:rPr sz="1600" dirty="0">
                          <a:latin typeface="Arial"/>
                          <a:cs typeface="Arial"/>
                        </a:rPr>
                        <a:t>er than</a:t>
                      </a:r>
                      <a:r>
                        <a:rPr sz="1600" spc="5" dirty="0">
                          <a:latin typeface="Arial"/>
                          <a:cs typeface="Arial"/>
                        </a:rPr>
                        <a:t> </a:t>
                      </a:r>
                      <a:r>
                        <a:rPr sz="1600" dirty="0">
                          <a:latin typeface="Arial"/>
                          <a:cs typeface="Arial"/>
                        </a:rPr>
                        <a:t>model</a:t>
                      </a:r>
                      <a:r>
                        <a:rPr sz="1600" spc="-5" dirty="0">
                          <a:latin typeface="Arial"/>
                          <a:cs typeface="Arial"/>
                        </a:rPr>
                        <a:t> </a:t>
                      </a:r>
                      <a:r>
                        <a:rPr sz="1600" dirty="0">
                          <a:latin typeface="Arial"/>
                          <a:cs typeface="Arial"/>
                        </a:rPr>
                        <a:t>forecasts</a:t>
                      </a:r>
                      <a:endParaRPr sz="1600">
                        <a:latin typeface="Arial"/>
                        <a:cs typeface="Arial"/>
                      </a:endParaRPr>
                    </a:p>
                  </a:txBody>
                  <a:tcPr marL="0" marR="0" marT="0" marB="0">
                    <a:lnL w="9525">
                      <a:solidFill>
                        <a:srgbClr val="000000"/>
                      </a:solidFill>
                      <a:prstDash val="solid"/>
                    </a:lnL>
                    <a:lnR w="9525">
                      <a:solidFill>
                        <a:srgbClr val="000000"/>
                      </a:solidFill>
                      <a:prstDash val="solid"/>
                    </a:lnR>
                    <a:lnT w="1778">
                      <a:solidFill>
                        <a:srgbClr val="000000"/>
                      </a:solidFill>
                      <a:prstDash val="solid"/>
                    </a:lnT>
                    <a:lnB w="9525">
                      <a:solidFill>
                        <a:srgbClr val="000000"/>
                      </a:solidFill>
                      <a:prstDash val="solid"/>
                    </a:lnB>
                  </a:tcPr>
                </a:tc>
                <a:tc>
                  <a:txBody>
                    <a:bodyPr/>
                    <a:lstStyle/>
                    <a:p>
                      <a:endParaRPr sz="1600">
                        <a:latin typeface="Arial"/>
                        <a:cs typeface="Arial"/>
                      </a:endParaRPr>
                    </a:p>
                  </a:txBody>
                  <a:tcPr marL="0" marR="0" marT="0" marB="0">
                    <a:lnL w="9525">
                      <a:solidFill>
                        <a:srgbClr val="000000"/>
                      </a:solidFill>
                      <a:prstDash val="solid"/>
                    </a:lnL>
                    <a:lnR w="1778">
                      <a:solidFill>
                        <a:srgbClr val="000000"/>
                      </a:solidFill>
                      <a:prstDash val="solid"/>
                    </a:lnR>
                    <a:lnT w="1778">
                      <a:solidFill>
                        <a:srgbClr val="000000"/>
                      </a:solidFill>
                      <a:prstDash val="solid"/>
                    </a:lnT>
                  </a:tcPr>
                </a:tc>
                <a:extLst>
                  <a:ext uri="{0D108BD9-81ED-4DB2-BD59-A6C34878D82A}">
                    <a16:rowId xmlns:a16="http://schemas.microsoft.com/office/drawing/2014/main" val="10001"/>
                  </a:ext>
                </a:extLst>
              </a:tr>
              <a:tr h="704322">
                <a:tc gridSpan="3">
                  <a:txBody>
                    <a:bodyPr/>
                    <a:lstStyle/>
                    <a:p>
                      <a:pPr marL="81280">
                        <a:lnSpc>
                          <a:spcPct val="100000"/>
                        </a:lnSpc>
                      </a:pPr>
                      <a:r>
                        <a:rPr sz="1900" dirty="0">
                          <a:latin typeface="Calibri"/>
                          <a:cs typeface="Calibri"/>
                        </a:rPr>
                        <a:t>300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tc gridSpan="3">
                  <a:txBody>
                    <a:bodyPr/>
                    <a:lstStyle/>
                    <a:p>
                      <a:pPr marL="18415">
                        <a:lnSpc>
                          <a:spcPct val="100000"/>
                        </a:lnSpc>
                      </a:pPr>
                      <a:r>
                        <a:rPr sz="1900" spc="-5" dirty="0">
                          <a:latin typeface="Calibri"/>
                          <a:cs typeface="Calibri"/>
                        </a:rPr>
                        <a:t>100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491303">
                <a:tc gridSpan="3">
                  <a:txBody>
                    <a:bodyPr/>
                    <a:lstStyle/>
                    <a:p>
                      <a:pPr marL="81280">
                        <a:lnSpc>
                          <a:spcPct val="100000"/>
                        </a:lnSpc>
                      </a:pPr>
                      <a:r>
                        <a:rPr sz="1900" dirty="0">
                          <a:latin typeface="Calibri"/>
                          <a:cs typeface="Calibri"/>
                        </a:rPr>
                        <a:t>250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tc gridSpan="3">
                  <a:txBody>
                    <a:bodyPr/>
                    <a:lstStyle/>
                    <a:p>
                      <a:pPr marL="134620">
                        <a:lnSpc>
                          <a:spcPct val="100000"/>
                        </a:lnSpc>
                      </a:pPr>
                      <a:r>
                        <a:rPr sz="1900" spc="-5" dirty="0">
                          <a:latin typeface="Calibri"/>
                          <a:cs typeface="Calibri"/>
                        </a:rPr>
                        <a:t>80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r h="289562">
                <a:tc gridSpan="3">
                  <a:txBody>
                    <a:bodyPr/>
                    <a:lstStyle/>
                    <a:p>
                      <a:pPr marL="81280">
                        <a:lnSpc>
                          <a:spcPct val="100000"/>
                        </a:lnSpc>
                      </a:pPr>
                      <a:r>
                        <a:rPr sz="1900" dirty="0">
                          <a:latin typeface="Calibri"/>
                          <a:cs typeface="Calibri"/>
                        </a:rPr>
                        <a:t>200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tc gridSpan="3">
                  <a:txBody>
                    <a:bodyPr/>
                    <a:lstStyle/>
                    <a:p>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r h="491176">
                <a:tc gridSpan="3">
                  <a:txBody>
                    <a:bodyPr/>
                    <a:lstStyle/>
                    <a:p>
                      <a:pPr marL="81280">
                        <a:lnSpc>
                          <a:spcPct val="100000"/>
                        </a:lnSpc>
                      </a:pPr>
                      <a:r>
                        <a:rPr sz="1900" dirty="0">
                          <a:latin typeface="Calibri"/>
                          <a:cs typeface="Calibri"/>
                        </a:rPr>
                        <a:t>150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tc gridSpan="3">
                  <a:txBody>
                    <a:bodyPr/>
                    <a:lstStyle/>
                    <a:p>
                      <a:pPr marL="134620">
                        <a:lnSpc>
                          <a:spcPct val="100000"/>
                        </a:lnSpc>
                      </a:pPr>
                      <a:r>
                        <a:rPr sz="1900" spc="-5" dirty="0">
                          <a:latin typeface="Calibri"/>
                          <a:cs typeface="Calibri"/>
                        </a:rPr>
                        <a:t>60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491303">
                <a:tc gridSpan="3">
                  <a:txBody>
                    <a:bodyPr/>
                    <a:lstStyle/>
                    <a:p>
                      <a:pPr marL="81280">
                        <a:lnSpc>
                          <a:spcPct val="100000"/>
                        </a:lnSpc>
                      </a:pPr>
                      <a:r>
                        <a:rPr sz="1900" dirty="0">
                          <a:latin typeface="Calibri"/>
                          <a:cs typeface="Calibri"/>
                        </a:rPr>
                        <a:t>100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tc gridSpan="3">
                  <a:txBody>
                    <a:bodyPr/>
                    <a:lstStyle/>
                    <a:p>
                      <a:pPr marL="134620">
                        <a:lnSpc>
                          <a:spcPct val="100000"/>
                        </a:lnSpc>
                      </a:pPr>
                      <a:r>
                        <a:rPr sz="1900" spc="-5" dirty="0">
                          <a:latin typeface="Calibri"/>
                          <a:cs typeface="Calibri"/>
                        </a:rPr>
                        <a:t>40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r h="456951">
                <a:tc gridSpan="3">
                  <a:txBody>
                    <a:bodyPr/>
                    <a:lstStyle/>
                    <a:p>
                      <a:pPr marL="197485">
                        <a:lnSpc>
                          <a:spcPct val="100000"/>
                        </a:lnSpc>
                      </a:pPr>
                      <a:r>
                        <a:rPr sz="1900" spc="-5" dirty="0">
                          <a:latin typeface="Calibri"/>
                          <a:cs typeface="Calibri"/>
                        </a:rPr>
                        <a:t>50</a:t>
                      </a:r>
                      <a:endParaRPr sz="190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tc gridSpan="3">
                  <a:txBody>
                    <a:bodyPr/>
                    <a:lstStyle/>
                    <a:p>
                      <a:pPr marL="134620">
                        <a:lnSpc>
                          <a:spcPct val="100000"/>
                        </a:lnSpc>
                      </a:pPr>
                      <a:r>
                        <a:rPr sz="1900" spc="-5" dirty="0">
                          <a:latin typeface="Calibri"/>
                          <a:cs typeface="Calibri"/>
                        </a:rPr>
                        <a:t>20</a:t>
                      </a:r>
                      <a:endParaRPr sz="1900" dirty="0">
                        <a:latin typeface="Calibri"/>
                        <a:cs typeface="Calibri"/>
                      </a:endParaRPr>
                    </a:p>
                  </a:txBody>
                  <a:tcPr marL="0" marR="0" marT="0" marB="0">
                    <a:lnL w="1778">
                      <a:solidFill>
                        <a:srgbClr val="000000"/>
                      </a:solidFill>
                      <a:prstDash val="solid"/>
                    </a:lnL>
                    <a:lnR w="1778">
                      <a:solidFill>
                        <a:srgbClr val="000000"/>
                      </a:solidFill>
                      <a:prstDash val="solid"/>
                    </a:lnR>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7"/>
                  </a:ext>
                </a:extLst>
              </a:tr>
              <a:tr h="1127763">
                <a:tc gridSpan="3">
                  <a:txBody>
                    <a:bodyPr/>
                    <a:lstStyle/>
                    <a:p>
                      <a:pPr marL="313055">
                        <a:lnSpc>
                          <a:spcPct val="100000"/>
                        </a:lnSpc>
                      </a:pPr>
                      <a:r>
                        <a:rPr sz="1900" dirty="0">
                          <a:latin typeface="Calibri"/>
                          <a:cs typeface="Calibri"/>
                        </a:rPr>
                        <a:t>0</a:t>
                      </a:r>
                    </a:p>
                  </a:txBody>
                  <a:tcPr marL="0" marR="0" marT="0" marB="0">
                    <a:lnL w="1778">
                      <a:solidFill>
                        <a:srgbClr val="000000"/>
                      </a:solidFill>
                      <a:prstDash val="solid"/>
                    </a:lnL>
                    <a:lnR w="1778">
                      <a:solidFill>
                        <a:srgbClr val="000000"/>
                      </a:solidFill>
                      <a:prstDash val="solid"/>
                    </a:lnR>
                    <a:lnB w="1778">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marL="250190">
                        <a:lnSpc>
                          <a:spcPct val="100000"/>
                        </a:lnSpc>
                      </a:pPr>
                      <a:r>
                        <a:rPr sz="1900" dirty="0">
                          <a:latin typeface="Calibri"/>
                          <a:cs typeface="Calibri"/>
                        </a:rPr>
                        <a:t>0</a:t>
                      </a:r>
                    </a:p>
                  </a:txBody>
                  <a:tcPr marL="0" marR="0" marT="0" marB="0">
                    <a:lnL w="1778">
                      <a:solidFill>
                        <a:srgbClr val="000000"/>
                      </a:solidFill>
                      <a:prstDash val="solid"/>
                    </a:lnL>
                    <a:lnR w="1778">
                      <a:solidFill>
                        <a:srgbClr val="000000"/>
                      </a:solidFill>
                      <a:prstDash val="solid"/>
                    </a:lnR>
                    <a:lnB w="1778">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Espace réservé du contenu 4">
            <a:extLst>
              <a:ext uri="{FF2B5EF4-FFF2-40B4-BE49-F238E27FC236}">
                <a16:creationId xmlns:a16="http://schemas.microsoft.com/office/drawing/2014/main" id="{7DD32686-63A7-4516-B7ED-D0962CD289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29200" y="280988"/>
            <a:ext cx="6705600" cy="3225800"/>
          </a:xfrm>
        </p:spPr>
      </p:pic>
      <p:sp>
        <p:nvSpPr>
          <p:cNvPr id="149507" name="ZoneTexte 7">
            <a:extLst>
              <a:ext uri="{FF2B5EF4-FFF2-40B4-BE49-F238E27FC236}">
                <a16:creationId xmlns:a16="http://schemas.microsoft.com/office/drawing/2014/main" id="{5CAC5A32-42E0-4F36-9C97-F950C7092342}"/>
              </a:ext>
            </a:extLst>
          </p:cNvPr>
          <p:cNvSpPr txBox="1">
            <a:spLocks noChangeArrowheads="1"/>
          </p:cNvSpPr>
          <p:nvPr/>
        </p:nvSpPr>
        <p:spPr bwMode="auto">
          <a:xfrm>
            <a:off x="8315325" y="6500813"/>
            <a:ext cx="38766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CDC Press Release November 12, 2024</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9508" name="ZoneTexte 8">
            <a:extLst>
              <a:ext uri="{FF2B5EF4-FFF2-40B4-BE49-F238E27FC236}">
                <a16:creationId xmlns:a16="http://schemas.microsoft.com/office/drawing/2014/main" id="{43B8B617-9A80-49F8-A165-C7E54CB995D5}"/>
              </a:ext>
            </a:extLst>
          </p:cNvPr>
          <p:cNvSpPr txBox="1">
            <a:spLocks noChangeArrowheads="1"/>
          </p:cNvSpPr>
          <p:nvPr/>
        </p:nvSpPr>
        <p:spPr bwMode="auto">
          <a:xfrm>
            <a:off x="533400" y="3810000"/>
            <a:ext cx="113982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fr-FR" alt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Gonorrea</a:t>
            </a:r>
            <a:r>
              <a:rPr kumimoji="0" lang="fr-FR"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cases </a:t>
            </a:r>
            <a:r>
              <a:rPr kumimoji="0" lang="fr-FR" alt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dropped</a:t>
            </a:r>
            <a:r>
              <a:rPr kumimoji="0" lang="fr-FR"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for a second </a:t>
            </a:r>
            <a:r>
              <a:rPr kumimoji="0" lang="fr-FR" alt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year</a:t>
            </a:r>
            <a:r>
              <a:rPr kumimoji="0" lang="fr-FR"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declining</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7%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from</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2022 and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falling</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below</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pre-COVID-19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pandemic</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levels</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(2019) and </a:t>
            </a:r>
            <a:r>
              <a:rPr kumimoji="0" lang="fr-FR"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Chlamydia cases </a:t>
            </a:r>
            <a:r>
              <a:rPr kumimoji="0" lang="fr-FR" alt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remain</a:t>
            </a:r>
            <a:r>
              <a:rPr kumimoji="0" lang="fr-FR"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similar</a:t>
            </a:r>
            <a:r>
              <a:rPr kumimoji="0" lang="fr-FR"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2022</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Syphilis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increased</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only</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after</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years</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of double digit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increases</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primary</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a:t>
            </a:r>
            <a:r>
              <a:rPr kumimoji="0" lang="fr-FR"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secondary</a:t>
            </a:r>
            <a:r>
              <a:rPr kumimoji="0" lang="fr-FR"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fr-FR"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syphilis </a:t>
            </a:r>
            <a:r>
              <a:rPr kumimoji="0" lang="fr-FR" alt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dropped</a:t>
            </a:r>
            <a:r>
              <a:rPr kumimoji="0" lang="fr-FR"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13% </a:t>
            </a:r>
            <a:r>
              <a:rPr kumimoji="0" lang="fr-FR" alt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among</a:t>
            </a:r>
            <a:r>
              <a:rPr kumimoji="0" lang="fr-FR"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MSM for the first time </a:t>
            </a:r>
            <a:r>
              <a:rPr kumimoji="0" lang="fr-FR" alt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since</a:t>
            </a:r>
            <a:r>
              <a:rPr kumimoji="0" lang="fr-FR"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CDC </a:t>
            </a:r>
            <a:r>
              <a:rPr kumimoji="0" lang="fr-FR" alt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began</a:t>
            </a:r>
            <a:r>
              <a:rPr kumimoji="0" lang="fr-FR"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fr-FR" alt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reporting</a:t>
            </a:r>
            <a:r>
              <a:rPr kumimoji="0" lang="fr-FR"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trends </a:t>
            </a:r>
            <a:r>
              <a:rPr kumimoji="0" lang="fr-FR" alt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among</a:t>
            </a:r>
            <a:r>
              <a:rPr kumimoji="0" lang="fr-FR"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fr-FR" alt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this</a:t>
            </a:r>
            <a:r>
              <a:rPr kumimoji="0" lang="fr-FR"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population in mi-2000</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 should continue to </a:t>
            </a:r>
            <a:r>
              <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invest in STI prevention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(Jonathan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Mermin</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former Director of CDC’s National Center for HIV, viral hepatitis, STD and TB prevention).</a:t>
            </a:r>
          </a:p>
        </p:txBody>
      </p:sp>
      <p:pic>
        <p:nvPicPr>
          <p:cNvPr id="149509" name="Image 10">
            <a:extLst>
              <a:ext uri="{FF2B5EF4-FFF2-40B4-BE49-F238E27FC236}">
                <a16:creationId xmlns:a16="http://schemas.microsoft.com/office/drawing/2014/main" id="{E0B0F3AE-49C3-4A78-95BC-FEF8F60FA5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299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999FA-C15B-58FA-301C-406E5F2D05A5}"/>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7B07390E-8B61-8A2E-7803-03A8F1276973}"/>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3CCDA707-43FE-A176-3609-9A3C320C0F11}"/>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09254DE-627A-EDDD-8768-3F5240A3E6B8}"/>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873091F9-FF49-AF1D-0FBB-E06BDEDD60AF}"/>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1B08A1D-487C-7887-9056-DE80C85454E2}"/>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9FCAFA0-B1B2-DAAC-82CB-1B9AE473E881}"/>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A5AF11EB-6EDD-3D7F-5BEA-AF1140D3F4FA}"/>
              </a:ext>
            </a:extLst>
          </p:cNvPr>
          <p:cNvSpPr txBox="1">
            <a:spLocks/>
          </p:cNvSpPr>
          <p:nvPr/>
        </p:nvSpPr>
        <p:spPr>
          <a:xfrm>
            <a:off x="3856519" y="4390361"/>
            <a:ext cx="4513571" cy="183110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2400" b="1" i="0" dirty="0">
                <a:solidFill>
                  <a:schemeClr val="bg1"/>
                </a:solidFill>
                <a:effectLst/>
                <a:latin typeface="Noah W05 Regular"/>
              </a:rPr>
              <a:t>Wafaa El-Sadr, MD, MPH, MPA</a:t>
            </a:r>
          </a:p>
          <a:p>
            <a:r>
              <a:rPr lang="en-US" sz="2400" dirty="0">
                <a:solidFill>
                  <a:schemeClr val="bg1"/>
                </a:solidFill>
                <a:latin typeface="Noah W05 Regular"/>
              </a:rPr>
              <a:t>Global Director</a:t>
            </a:r>
            <a:r>
              <a:rPr lang="en-US" sz="2400" b="1" i="0" dirty="0">
                <a:solidFill>
                  <a:schemeClr val="bg1"/>
                </a:solidFill>
                <a:effectLst/>
                <a:latin typeface="Noah W05 Regular"/>
              </a:rPr>
              <a:t>,</a:t>
            </a:r>
          </a:p>
          <a:p>
            <a:r>
              <a:rPr lang="en-US" sz="2400" b="1" i="0" dirty="0">
                <a:solidFill>
                  <a:schemeClr val="bg1"/>
                </a:solidFill>
                <a:effectLst/>
                <a:latin typeface="Noah W05 Regular"/>
              </a:rPr>
              <a:t>ICAP at Columbia University</a:t>
            </a:r>
            <a:endParaRPr lang="en-US" sz="2400" i="0" dirty="0">
              <a:solidFill>
                <a:schemeClr val="bg1"/>
              </a:solidFill>
              <a:effectLst/>
              <a:latin typeface="+mn-lt"/>
            </a:endParaRPr>
          </a:p>
        </p:txBody>
      </p:sp>
      <p:pic>
        <p:nvPicPr>
          <p:cNvPr id="11" name="Picture Placeholder 6">
            <a:extLst>
              <a:ext uri="{FF2B5EF4-FFF2-40B4-BE49-F238E27FC236}">
                <a16:creationId xmlns:a16="http://schemas.microsoft.com/office/drawing/2014/main" id="{ED185850-4557-E5A6-26A4-6DA87FAA529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495348" y="960155"/>
            <a:ext cx="3201303" cy="3179123"/>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3472435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BB71084-2CCE-4638-A833-1D2F9D88C8E7}"/>
              </a:ext>
            </a:extLst>
          </p:cNvPr>
          <p:cNvSpPr txBox="1">
            <a:spLocks noGrp="1"/>
          </p:cNvSpPr>
          <p:nvPr>
            <p:ph type="title"/>
          </p:nvPr>
        </p:nvSpPr>
        <p:spPr>
          <a:xfrm>
            <a:off x="457200" y="190500"/>
            <a:ext cx="10820400" cy="850900"/>
          </a:xfrm>
          <a:solidFill>
            <a:srgbClr val="E1F2F3"/>
          </a:solidFill>
          <a:ln>
            <a:solidFill>
              <a:schemeClr val="tx1"/>
            </a:solidFill>
          </a:ln>
        </p:spPr>
        <p:txBody>
          <a:bodyPr tIns="81321" rtlCol="0">
            <a:normAutofit fontScale="90000"/>
          </a:bodyPr>
          <a:lstStyle/>
          <a:p>
            <a:pPr marL="237061" eaLnBrk="1" fontAlgn="auto" hangingPunct="1">
              <a:spcBef>
                <a:spcPts val="0"/>
              </a:spcBef>
              <a:spcAft>
                <a:spcPts val="0"/>
              </a:spcAft>
              <a:defRPr/>
            </a:pPr>
            <a:r>
              <a:rPr lang="en-US" altLang="fr-FR" sz="2800" b="1" dirty="0">
                <a:solidFill>
                  <a:srgbClr val="000000"/>
                </a:solidFill>
                <a:ea typeface="MS PGothic" panose="020B0600070205080204" pitchFamily="34" charset="-128"/>
                <a:cs typeface="Arial Unicode MS" pitchFamily="34" charset="-128"/>
              </a:rPr>
              <a:t>ANRS DOXYVAC among MSM on PrEP</a:t>
            </a:r>
            <a:br>
              <a:rPr lang="en-US" altLang="fr-FR" sz="2800" b="1" dirty="0">
                <a:solidFill>
                  <a:srgbClr val="000000"/>
                </a:solidFill>
                <a:ea typeface="MS PGothic" panose="020B0600070205080204" pitchFamily="34" charset="-128"/>
                <a:cs typeface="Arial Unicode MS" pitchFamily="34" charset="-128"/>
              </a:rPr>
            </a:br>
            <a:r>
              <a:rPr lang="fr-FR" sz="2800" b="1" dirty="0">
                <a:solidFill>
                  <a:schemeClr val="tx1"/>
                </a:solidFill>
              </a:rPr>
              <a:t>Time to First </a:t>
            </a:r>
            <a:r>
              <a:rPr sz="2800" b="1" i="1" spc="-20" dirty="0">
                <a:solidFill>
                  <a:schemeClr val="tx1"/>
                </a:solidFill>
              </a:rPr>
              <a:t>M.</a:t>
            </a:r>
            <a:r>
              <a:rPr sz="2800" b="1" i="1" spc="-13" dirty="0">
                <a:solidFill>
                  <a:schemeClr val="tx1"/>
                </a:solidFill>
              </a:rPr>
              <a:t> </a:t>
            </a:r>
            <a:r>
              <a:rPr sz="2800" b="1" i="1" spc="-27" dirty="0" err="1">
                <a:solidFill>
                  <a:schemeClr val="tx1"/>
                </a:solidFill>
              </a:rPr>
              <a:t>g</a:t>
            </a:r>
            <a:r>
              <a:rPr sz="2800" b="1" i="1" dirty="0" err="1">
                <a:solidFill>
                  <a:schemeClr val="tx1"/>
                </a:solidFill>
              </a:rPr>
              <a:t>e</a:t>
            </a:r>
            <a:r>
              <a:rPr sz="2800" b="1" i="1" spc="-27" dirty="0" err="1">
                <a:solidFill>
                  <a:schemeClr val="tx1"/>
                </a:solidFill>
              </a:rPr>
              <a:t>ni</a:t>
            </a:r>
            <a:r>
              <a:rPr sz="2800" b="1" i="1" dirty="0" err="1">
                <a:solidFill>
                  <a:schemeClr val="tx1"/>
                </a:solidFill>
              </a:rPr>
              <a:t>ta</a:t>
            </a:r>
            <a:r>
              <a:rPr sz="2800" b="1" i="1" spc="-20" dirty="0" err="1">
                <a:solidFill>
                  <a:schemeClr val="tx1"/>
                </a:solidFill>
              </a:rPr>
              <a:t>liu</a:t>
            </a:r>
            <a:r>
              <a:rPr sz="2800" b="1" i="1" dirty="0" err="1">
                <a:solidFill>
                  <a:schemeClr val="tx1"/>
                </a:solidFill>
              </a:rPr>
              <a:t>m</a:t>
            </a:r>
            <a:r>
              <a:rPr sz="2800" b="1" i="1" spc="-7" dirty="0">
                <a:solidFill>
                  <a:schemeClr val="tx1"/>
                </a:solidFill>
              </a:rPr>
              <a:t> </a:t>
            </a:r>
            <a:r>
              <a:rPr sz="2800" b="1" spc="-27" dirty="0">
                <a:solidFill>
                  <a:schemeClr val="tx1"/>
                </a:solidFill>
              </a:rPr>
              <a:t>in</a:t>
            </a:r>
            <a:r>
              <a:rPr sz="2800" b="1" spc="-13" dirty="0">
                <a:solidFill>
                  <a:schemeClr val="tx1"/>
                </a:solidFill>
              </a:rPr>
              <a:t>f</a:t>
            </a:r>
            <a:r>
              <a:rPr sz="2800" b="1" dirty="0">
                <a:solidFill>
                  <a:schemeClr val="tx1"/>
                </a:solidFill>
              </a:rPr>
              <a:t>ect</a:t>
            </a:r>
            <a:r>
              <a:rPr sz="2800" b="1" spc="-27" dirty="0">
                <a:solidFill>
                  <a:schemeClr val="tx1"/>
                </a:solidFill>
              </a:rPr>
              <a:t>io</a:t>
            </a:r>
            <a:r>
              <a:rPr sz="2800" b="1" spc="-20" dirty="0">
                <a:solidFill>
                  <a:schemeClr val="tx1"/>
                </a:solidFill>
              </a:rPr>
              <a:t>n</a:t>
            </a:r>
            <a:endParaRPr sz="2800" b="1" dirty="0">
              <a:solidFill>
                <a:schemeClr val="tx1"/>
              </a:solidFill>
            </a:endParaRPr>
          </a:p>
        </p:txBody>
      </p:sp>
      <p:sp>
        <p:nvSpPr>
          <p:cNvPr id="71683" name="object 3">
            <a:extLst>
              <a:ext uri="{FF2B5EF4-FFF2-40B4-BE49-F238E27FC236}">
                <a16:creationId xmlns:a16="http://schemas.microsoft.com/office/drawing/2014/main" id="{3A8BFE24-F329-438B-B12D-2E258A6A65F0}"/>
              </a:ext>
            </a:extLst>
          </p:cNvPr>
          <p:cNvSpPr>
            <a:spLocks noChangeArrowheads="1"/>
          </p:cNvSpPr>
          <p:nvPr/>
        </p:nvSpPr>
        <p:spPr bwMode="auto">
          <a:xfrm>
            <a:off x="3352800" y="1108075"/>
            <a:ext cx="8686800" cy="59785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217613">
              <a:spcBef>
                <a:spcPct val="20000"/>
              </a:spcBef>
              <a:buChar char="•"/>
              <a:defRPr sz="3200">
                <a:solidFill>
                  <a:schemeClr val="tx1"/>
                </a:solidFill>
                <a:latin typeface="Arial" panose="020B0604020202020204" pitchFamily="34" charset="0"/>
              </a:defRPr>
            </a:lvl1pPr>
            <a:lvl2pPr marL="742950" indent="-285750"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1217613"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4" name="object 4">
            <a:extLst>
              <a:ext uri="{FF2B5EF4-FFF2-40B4-BE49-F238E27FC236}">
                <a16:creationId xmlns:a16="http://schemas.microsoft.com/office/drawing/2014/main" id="{3B487745-02A7-4382-A715-6F789B7AC15F}"/>
              </a:ext>
            </a:extLst>
          </p:cNvPr>
          <p:cNvSpPr txBox="1"/>
          <p:nvPr/>
        </p:nvSpPr>
        <p:spPr>
          <a:xfrm>
            <a:off x="2047875" y="6118225"/>
            <a:ext cx="8096250" cy="328613"/>
          </a:xfrm>
          <a:prstGeom prst="rect">
            <a:avLst/>
          </a:prstGeom>
        </p:spPr>
        <p:txBody>
          <a:bodyPr lIns="0" tIns="0" rIns="0" bIns="0">
            <a:spAutoFit/>
          </a:body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sz="2133" b="1" i="0" u="none" strike="noStrike" kern="1200" cap="none" spc="-7" normalizeH="0" baseline="0" noProof="0" dirty="0">
                <a:ln>
                  <a:noFill/>
                </a:ln>
                <a:solidFill>
                  <a:srgbClr val="FF0000"/>
                </a:solidFill>
                <a:effectLst/>
                <a:uLnTx/>
                <a:uFillTx/>
                <a:latin typeface="Arial"/>
                <a:ea typeface="+mn-ea"/>
                <a:cs typeface="Arial"/>
              </a:rPr>
              <a:t>28</a:t>
            </a:r>
            <a:r>
              <a:rPr kumimoji="0" sz="2133" b="1" i="0" u="none" strike="noStrike" kern="1200" cap="none" spc="0" normalizeH="0" baseline="0" noProof="0" dirty="0">
                <a:ln>
                  <a:noFill/>
                </a:ln>
                <a:solidFill>
                  <a:srgbClr val="FF0000"/>
                </a:solidFill>
                <a:effectLst/>
                <a:uLnTx/>
                <a:uFillTx/>
                <a:latin typeface="Arial"/>
                <a:ea typeface="+mn-ea"/>
                <a:cs typeface="Arial"/>
              </a:rPr>
              <a:t>%</a:t>
            </a:r>
            <a:r>
              <a:rPr kumimoji="0" sz="2133" b="1" i="0" u="none" strike="noStrike" kern="1200" cap="none" spc="7" normalizeH="0" baseline="0" noProof="0" dirty="0">
                <a:ln>
                  <a:noFill/>
                </a:ln>
                <a:solidFill>
                  <a:srgbClr val="FF0000"/>
                </a:solidFill>
                <a:effectLst/>
                <a:uLnTx/>
                <a:uFillTx/>
                <a:latin typeface="Arial"/>
                <a:ea typeface="+mn-ea"/>
                <a:cs typeface="Arial"/>
              </a:rPr>
              <a:t> </a:t>
            </a:r>
            <a:r>
              <a:rPr kumimoji="0" sz="2133" b="1" i="0" u="none" strike="noStrike" kern="1200" cap="none" spc="-20" normalizeH="0" baseline="0" noProof="0" dirty="0">
                <a:ln>
                  <a:noFill/>
                </a:ln>
                <a:solidFill>
                  <a:srgbClr val="FF0000"/>
                </a:solidFill>
                <a:effectLst/>
                <a:uLnTx/>
                <a:uFillTx/>
                <a:latin typeface="Arial"/>
                <a:ea typeface="+mn-ea"/>
                <a:cs typeface="Arial"/>
              </a:rPr>
              <a:t>o</a:t>
            </a:r>
            <a:r>
              <a:rPr kumimoji="0" sz="2133" b="1" i="0" u="none" strike="noStrike" kern="1200" cap="none" spc="-13" normalizeH="0" baseline="0" noProof="0" dirty="0">
                <a:ln>
                  <a:noFill/>
                </a:ln>
                <a:solidFill>
                  <a:srgbClr val="FF0000"/>
                </a:solidFill>
                <a:effectLst/>
                <a:uLnTx/>
                <a:uFillTx/>
                <a:latin typeface="Arial"/>
                <a:ea typeface="+mn-ea"/>
                <a:cs typeface="Arial"/>
              </a:rPr>
              <a:t>f</a:t>
            </a:r>
            <a:r>
              <a:rPr kumimoji="0" sz="2133" b="1" i="0" u="none" strike="noStrike" kern="1200" cap="none" spc="13" normalizeH="0" baseline="0" noProof="0" dirty="0">
                <a:ln>
                  <a:noFill/>
                </a:ln>
                <a:solidFill>
                  <a:srgbClr val="FF0000"/>
                </a:solidFill>
                <a:effectLst/>
                <a:uLnTx/>
                <a:uFillTx/>
                <a:latin typeface="Arial"/>
                <a:ea typeface="+mn-ea"/>
                <a:cs typeface="Arial"/>
              </a:rPr>
              <a:t> </a:t>
            </a:r>
            <a:r>
              <a:rPr kumimoji="0" sz="2133" b="1" i="0" u="none" strike="noStrike" kern="1200" cap="none" spc="0" normalizeH="0" baseline="0" noProof="0" dirty="0">
                <a:ln>
                  <a:noFill/>
                </a:ln>
                <a:solidFill>
                  <a:srgbClr val="FF0000"/>
                </a:solidFill>
                <a:effectLst/>
                <a:uLnTx/>
                <a:uFillTx/>
                <a:latin typeface="Arial"/>
                <a:ea typeface="+mn-ea"/>
                <a:cs typeface="Arial"/>
              </a:rPr>
              <a:t>r</a:t>
            </a:r>
            <a:r>
              <a:rPr kumimoji="0" sz="2133" b="1" i="0" u="none" strike="noStrike" kern="1200" cap="none" spc="-20" normalizeH="0" baseline="0" noProof="0" dirty="0">
                <a:ln>
                  <a:noFill/>
                </a:ln>
                <a:solidFill>
                  <a:srgbClr val="FF0000"/>
                </a:solidFill>
                <a:effectLst/>
                <a:uLnTx/>
                <a:uFillTx/>
                <a:latin typeface="Arial"/>
                <a:ea typeface="+mn-ea"/>
                <a:cs typeface="Arial"/>
              </a:rPr>
              <a:t>e</a:t>
            </a:r>
            <a:r>
              <a:rPr kumimoji="0" sz="2133" b="1" i="0" u="none" strike="noStrike" kern="1200" cap="none" spc="0" normalizeH="0" baseline="0" noProof="0" dirty="0">
                <a:ln>
                  <a:noFill/>
                </a:ln>
                <a:solidFill>
                  <a:srgbClr val="FF0000"/>
                </a:solidFill>
                <a:effectLst/>
                <a:uLnTx/>
                <a:uFillTx/>
                <a:latin typeface="Arial"/>
                <a:ea typeface="+mn-ea"/>
                <a:cs typeface="Arial"/>
              </a:rPr>
              <a:t>l</a:t>
            </a:r>
            <a:r>
              <a:rPr kumimoji="0" sz="2133" b="1" i="0" u="none" strike="noStrike" kern="1200" cap="none" spc="-7" normalizeH="0" baseline="0" noProof="0" dirty="0">
                <a:ln>
                  <a:noFill/>
                </a:ln>
                <a:solidFill>
                  <a:srgbClr val="FF0000"/>
                </a:solidFill>
                <a:effectLst/>
                <a:uLnTx/>
                <a:uFillTx/>
                <a:latin typeface="Arial"/>
                <a:ea typeface="+mn-ea"/>
                <a:cs typeface="Arial"/>
              </a:rPr>
              <a:t>a</a:t>
            </a:r>
            <a:r>
              <a:rPr kumimoji="0" sz="2133" b="1" i="0" u="none" strike="noStrike" kern="1200" cap="none" spc="0" normalizeH="0" baseline="0" noProof="0" dirty="0">
                <a:ln>
                  <a:noFill/>
                </a:ln>
                <a:solidFill>
                  <a:srgbClr val="FF0000"/>
                </a:solidFill>
                <a:effectLst/>
                <a:uLnTx/>
                <a:uFillTx/>
                <a:latin typeface="Arial"/>
                <a:ea typeface="+mn-ea"/>
                <a:cs typeface="Arial"/>
              </a:rPr>
              <a:t>ti</a:t>
            </a:r>
            <a:r>
              <a:rPr kumimoji="0" sz="2133" b="1" i="0" u="none" strike="noStrike" kern="1200" cap="none" spc="-7" normalizeH="0" baseline="0" noProof="0" dirty="0">
                <a:ln>
                  <a:noFill/>
                </a:ln>
                <a:solidFill>
                  <a:srgbClr val="FF0000"/>
                </a:solidFill>
                <a:effectLst/>
                <a:uLnTx/>
                <a:uFillTx/>
                <a:latin typeface="Arial"/>
                <a:ea typeface="+mn-ea"/>
                <a:cs typeface="Arial"/>
              </a:rPr>
              <a:t>v</a:t>
            </a:r>
            <a:r>
              <a:rPr kumimoji="0" sz="2133" b="1" i="0" u="none" strike="noStrike" kern="1200" cap="none" spc="0" normalizeH="0" baseline="0" noProof="0" dirty="0">
                <a:ln>
                  <a:noFill/>
                </a:ln>
                <a:solidFill>
                  <a:srgbClr val="FF0000"/>
                </a:solidFill>
                <a:effectLst/>
                <a:uLnTx/>
                <a:uFillTx/>
                <a:latin typeface="Arial"/>
                <a:ea typeface="+mn-ea"/>
                <a:cs typeface="Arial"/>
              </a:rPr>
              <a:t>e </a:t>
            </a:r>
            <a:r>
              <a:rPr kumimoji="0" sz="2133" b="1" i="0" u="none" strike="noStrike" kern="1200" cap="none" spc="-7" normalizeH="0" baseline="0" noProof="0" dirty="0">
                <a:ln>
                  <a:noFill/>
                </a:ln>
                <a:solidFill>
                  <a:srgbClr val="FF0000"/>
                </a:solidFill>
                <a:effectLst/>
                <a:uLnTx/>
                <a:uFillTx/>
                <a:latin typeface="Arial"/>
                <a:ea typeface="+mn-ea"/>
                <a:cs typeface="Arial"/>
              </a:rPr>
              <a:t>dec</a:t>
            </a:r>
            <a:r>
              <a:rPr kumimoji="0" sz="2133" b="1" i="0" u="none" strike="noStrike" kern="1200" cap="none" spc="0" normalizeH="0" baseline="0" noProof="0" dirty="0">
                <a:ln>
                  <a:noFill/>
                </a:ln>
                <a:solidFill>
                  <a:srgbClr val="FF0000"/>
                </a:solidFill>
                <a:effectLst/>
                <a:uLnTx/>
                <a:uFillTx/>
                <a:latin typeface="Arial"/>
                <a:ea typeface="+mn-ea"/>
                <a:cs typeface="Arial"/>
              </a:rPr>
              <a:t>r</a:t>
            </a:r>
            <a:r>
              <a:rPr kumimoji="0" sz="2133" b="1" i="0" u="none" strike="noStrike" kern="1200" cap="none" spc="-7" normalizeH="0" baseline="0" noProof="0" dirty="0">
                <a:ln>
                  <a:noFill/>
                </a:ln>
                <a:solidFill>
                  <a:srgbClr val="FF0000"/>
                </a:solidFill>
                <a:effectLst/>
                <a:uLnTx/>
                <a:uFillTx/>
                <a:latin typeface="Arial"/>
                <a:ea typeface="+mn-ea"/>
                <a:cs typeface="Arial"/>
              </a:rPr>
              <a:t>eas</a:t>
            </a:r>
            <a:r>
              <a:rPr kumimoji="0" sz="2133" b="1" i="0" u="none" strike="noStrike" kern="1200" cap="none" spc="0" normalizeH="0" baseline="0" noProof="0" dirty="0">
                <a:ln>
                  <a:noFill/>
                </a:ln>
                <a:solidFill>
                  <a:srgbClr val="FF0000"/>
                </a:solidFill>
                <a:effectLst/>
                <a:uLnTx/>
                <a:uFillTx/>
                <a:latin typeface="Arial"/>
                <a:ea typeface="+mn-ea"/>
                <a:cs typeface="Arial"/>
              </a:rPr>
              <a:t>e </a:t>
            </a:r>
            <a:r>
              <a:rPr kumimoji="0" sz="2133" b="1" i="0" u="none" strike="noStrike" kern="1200" cap="none" spc="-20" normalizeH="0" baseline="0" noProof="0" dirty="0">
                <a:ln>
                  <a:noFill/>
                </a:ln>
                <a:solidFill>
                  <a:srgbClr val="FF0000"/>
                </a:solidFill>
                <a:effectLst/>
                <a:uLnTx/>
                <a:uFillTx/>
                <a:latin typeface="Arial"/>
                <a:ea typeface="+mn-ea"/>
                <a:cs typeface="Arial"/>
              </a:rPr>
              <a:t>o</a:t>
            </a:r>
            <a:r>
              <a:rPr kumimoji="0" sz="2133" b="1" i="0" u="none" strike="noStrike" kern="1200" cap="none" spc="-13" normalizeH="0" baseline="0" noProof="0" dirty="0">
                <a:ln>
                  <a:noFill/>
                </a:ln>
                <a:solidFill>
                  <a:srgbClr val="FF0000"/>
                </a:solidFill>
                <a:effectLst/>
                <a:uLnTx/>
                <a:uFillTx/>
                <a:latin typeface="Arial"/>
                <a:ea typeface="+mn-ea"/>
                <a:cs typeface="Arial"/>
              </a:rPr>
              <a:t>f</a:t>
            </a:r>
            <a:r>
              <a:rPr kumimoji="0" sz="2133" b="1" i="0" u="none" strike="noStrike" kern="1200" cap="none" spc="13" normalizeH="0" baseline="0" noProof="0" dirty="0">
                <a:ln>
                  <a:noFill/>
                </a:ln>
                <a:solidFill>
                  <a:srgbClr val="FF0000"/>
                </a:solidFill>
                <a:effectLst/>
                <a:uLnTx/>
                <a:uFillTx/>
                <a:latin typeface="Arial"/>
                <a:ea typeface="+mn-ea"/>
                <a:cs typeface="Arial"/>
              </a:rPr>
              <a:t> </a:t>
            </a:r>
            <a:r>
              <a:rPr kumimoji="0" sz="2133" b="1" i="0" u="none" strike="noStrike" kern="1200" cap="none" spc="0" normalizeH="0" baseline="0" noProof="0" dirty="0">
                <a:ln>
                  <a:noFill/>
                </a:ln>
                <a:solidFill>
                  <a:srgbClr val="FF0000"/>
                </a:solidFill>
                <a:effectLst/>
                <a:uLnTx/>
                <a:uFillTx/>
                <a:latin typeface="Arial"/>
                <a:ea typeface="+mn-ea"/>
                <a:cs typeface="Arial"/>
              </a:rPr>
              <a:t>M</a:t>
            </a:r>
            <a:r>
              <a:rPr kumimoji="0" sz="2133" b="1" i="0" u="none" strike="noStrike" kern="1200" cap="none" spc="-20" normalizeH="0" baseline="0" noProof="0" dirty="0">
                <a:ln>
                  <a:noFill/>
                </a:ln>
                <a:solidFill>
                  <a:srgbClr val="FF0000"/>
                </a:solidFill>
                <a:effectLst/>
                <a:uLnTx/>
                <a:uFillTx/>
                <a:latin typeface="Arial"/>
                <a:ea typeface="+mn-ea"/>
                <a:cs typeface="Arial"/>
              </a:rPr>
              <a:t>G</a:t>
            </a:r>
            <a:r>
              <a:rPr kumimoji="0" sz="2133" b="1" i="0" u="none" strike="noStrike" kern="1200" cap="none" spc="13" normalizeH="0" baseline="0" noProof="0" dirty="0">
                <a:ln>
                  <a:noFill/>
                </a:ln>
                <a:solidFill>
                  <a:srgbClr val="FF0000"/>
                </a:solidFill>
                <a:effectLst/>
                <a:uLnTx/>
                <a:uFillTx/>
                <a:latin typeface="Arial"/>
                <a:ea typeface="+mn-ea"/>
                <a:cs typeface="Arial"/>
              </a:rPr>
              <a:t> </a:t>
            </a:r>
            <a:r>
              <a:rPr kumimoji="0" sz="2133" b="1" i="0" u="none" strike="noStrike" kern="1200" cap="none" spc="0" normalizeH="0" baseline="0" noProof="0" dirty="0">
                <a:ln>
                  <a:noFill/>
                </a:ln>
                <a:solidFill>
                  <a:srgbClr val="FF0000"/>
                </a:solidFill>
                <a:effectLst/>
                <a:uLnTx/>
                <a:uFillTx/>
                <a:latin typeface="Arial"/>
                <a:ea typeface="+mn-ea"/>
                <a:cs typeface="Arial"/>
              </a:rPr>
              <a:t>i</a:t>
            </a:r>
            <a:r>
              <a:rPr kumimoji="0" sz="2133" b="1" i="0" u="none" strike="noStrike" kern="1200" cap="none" spc="-20" normalizeH="0" baseline="0" noProof="0" dirty="0">
                <a:ln>
                  <a:noFill/>
                </a:ln>
                <a:solidFill>
                  <a:srgbClr val="FF0000"/>
                </a:solidFill>
                <a:effectLst/>
                <a:uLnTx/>
                <a:uFillTx/>
                <a:latin typeface="Arial"/>
                <a:ea typeface="+mn-ea"/>
                <a:cs typeface="Arial"/>
              </a:rPr>
              <a:t>nc</a:t>
            </a:r>
            <a:r>
              <a:rPr kumimoji="0" sz="2133" b="1" i="0" u="none" strike="noStrike" kern="1200" cap="none" spc="0" normalizeH="0" baseline="0" noProof="0" dirty="0">
                <a:ln>
                  <a:noFill/>
                </a:ln>
                <a:solidFill>
                  <a:srgbClr val="FF0000"/>
                </a:solidFill>
                <a:effectLst/>
                <a:uLnTx/>
                <a:uFillTx/>
                <a:latin typeface="Arial"/>
                <a:ea typeface="+mn-ea"/>
                <a:cs typeface="Arial"/>
              </a:rPr>
              <a:t>i</a:t>
            </a:r>
            <a:r>
              <a:rPr kumimoji="0" sz="2133" b="1" i="0" u="none" strike="noStrike" kern="1200" cap="none" spc="-7" normalizeH="0" baseline="0" noProof="0" dirty="0">
                <a:ln>
                  <a:noFill/>
                </a:ln>
                <a:solidFill>
                  <a:srgbClr val="FF0000"/>
                </a:solidFill>
                <a:effectLst/>
                <a:uLnTx/>
                <a:uFillTx/>
                <a:latin typeface="Arial"/>
                <a:ea typeface="+mn-ea"/>
                <a:cs typeface="Arial"/>
              </a:rPr>
              <a:t>denc</a:t>
            </a:r>
            <a:r>
              <a:rPr kumimoji="0" sz="2133" b="1" i="0" u="none" strike="noStrike" kern="1200" cap="none" spc="0" normalizeH="0" baseline="0" noProof="0" dirty="0">
                <a:ln>
                  <a:noFill/>
                </a:ln>
                <a:solidFill>
                  <a:srgbClr val="FF0000"/>
                </a:solidFill>
                <a:effectLst/>
                <a:uLnTx/>
                <a:uFillTx/>
                <a:latin typeface="Arial"/>
                <a:ea typeface="+mn-ea"/>
                <a:cs typeface="Arial"/>
              </a:rPr>
              <a:t>e i</a:t>
            </a:r>
            <a:r>
              <a:rPr kumimoji="0" sz="2133" b="1" i="0" u="none" strike="noStrike" kern="1200" cap="none" spc="-13" normalizeH="0" baseline="0" noProof="0" dirty="0">
                <a:ln>
                  <a:noFill/>
                </a:ln>
                <a:solidFill>
                  <a:srgbClr val="FF0000"/>
                </a:solidFill>
                <a:effectLst/>
                <a:uLnTx/>
                <a:uFillTx/>
                <a:latin typeface="Arial"/>
                <a:ea typeface="+mn-ea"/>
                <a:cs typeface="Arial"/>
              </a:rPr>
              <a:t>n</a:t>
            </a:r>
            <a:r>
              <a:rPr kumimoji="0" sz="2133" b="1" i="0" u="none" strike="noStrike" kern="1200" cap="none" spc="0" normalizeH="0" baseline="0" noProof="0" dirty="0">
                <a:ln>
                  <a:noFill/>
                </a:ln>
                <a:solidFill>
                  <a:srgbClr val="FF0000"/>
                </a:solidFill>
                <a:effectLst/>
                <a:uLnTx/>
                <a:uFillTx/>
                <a:latin typeface="Arial"/>
                <a:ea typeface="+mn-ea"/>
                <a:cs typeface="Arial"/>
              </a:rPr>
              <a:t> t</a:t>
            </a:r>
            <a:r>
              <a:rPr kumimoji="0" sz="2133" b="1" i="0" u="none" strike="noStrike" kern="1200" cap="none" spc="-20" normalizeH="0" baseline="0" noProof="0" dirty="0">
                <a:ln>
                  <a:noFill/>
                </a:ln>
                <a:solidFill>
                  <a:srgbClr val="FF0000"/>
                </a:solidFill>
                <a:effectLst/>
                <a:uLnTx/>
                <a:uFillTx/>
                <a:latin typeface="Arial"/>
                <a:ea typeface="+mn-ea"/>
                <a:cs typeface="Arial"/>
              </a:rPr>
              <a:t>h</a:t>
            </a:r>
            <a:r>
              <a:rPr kumimoji="0" sz="2133" b="1" i="0" u="none" strike="noStrike" kern="1200" cap="none" spc="-13" normalizeH="0" baseline="0" noProof="0" dirty="0">
                <a:ln>
                  <a:noFill/>
                </a:ln>
                <a:solidFill>
                  <a:srgbClr val="FF0000"/>
                </a:solidFill>
                <a:effectLst/>
                <a:uLnTx/>
                <a:uFillTx/>
                <a:latin typeface="Arial"/>
                <a:ea typeface="+mn-ea"/>
                <a:cs typeface="Arial"/>
              </a:rPr>
              <a:t>e</a:t>
            </a:r>
            <a:r>
              <a:rPr kumimoji="0" sz="2133" b="1" i="0" u="none" strike="noStrike" kern="1200" cap="none" spc="0" normalizeH="0" baseline="0" noProof="0" dirty="0">
                <a:ln>
                  <a:noFill/>
                </a:ln>
                <a:solidFill>
                  <a:srgbClr val="FF0000"/>
                </a:solidFill>
                <a:effectLst/>
                <a:uLnTx/>
                <a:uFillTx/>
                <a:latin typeface="Arial"/>
                <a:ea typeface="+mn-ea"/>
                <a:cs typeface="Arial"/>
              </a:rPr>
              <a:t> </a:t>
            </a:r>
            <a:r>
              <a:rPr kumimoji="0" sz="2133" b="1" i="0" u="none" strike="noStrike" kern="1200" cap="none" spc="-13" normalizeH="0" baseline="0" noProof="0" dirty="0">
                <a:ln>
                  <a:noFill/>
                </a:ln>
                <a:solidFill>
                  <a:srgbClr val="FF0000"/>
                </a:solidFill>
                <a:effectLst/>
                <a:uLnTx/>
                <a:uFillTx/>
                <a:latin typeface="Arial"/>
                <a:ea typeface="+mn-ea"/>
                <a:cs typeface="Arial"/>
              </a:rPr>
              <a:t>D</a:t>
            </a:r>
            <a:r>
              <a:rPr kumimoji="0" sz="2133" b="1" i="0" u="none" strike="noStrike" kern="1200" cap="none" spc="-7" normalizeH="0" baseline="0" noProof="0" dirty="0">
                <a:ln>
                  <a:noFill/>
                </a:ln>
                <a:solidFill>
                  <a:srgbClr val="FF0000"/>
                </a:solidFill>
                <a:effectLst/>
                <a:uLnTx/>
                <a:uFillTx/>
                <a:latin typeface="Arial"/>
                <a:ea typeface="+mn-ea"/>
                <a:cs typeface="Arial"/>
              </a:rPr>
              <a:t>ox</a:t>
            </a:r>
            <a:r>
              <a:rPr kumimoji="0" sz="2133" b="1" i="0" u="none" strike="noStrike" kern="1200" cap="none" spc="-27" normalizeH="0" baseline="0" noProof="0" dirty="0">
                <a:ln>
                  <a:noFill/>
                </a:ln>
                <a:solidFill>
                  <a:srgbClr val="FF0000"/>
                </a:solidFill>
                <a:effectLst/>
                <a:uLnTx/>
                <a:uFillTx/>
                <a:latin typeface="Arial"/>
                <a:ea typeface="+mn-ea"/>
                <a:cs typeface="Arial"/>
              </a:rPr>
              <a:t>y</a:t>
            </a:r>
            <a:r>
              <a:rPr kumimoji="0" sz="2133" b="1" i="0" u="none" strike="noStrike" kern="1200" cap="none" spc="0" normalizeH="0" baseline="0" noProof="0" dirty="0">
                <a:ln>
                  <a:noFill/>
                </a:ln>
                <a:solidFill>
                  <a:srgbClr val="FF0000"/>
                </a:solidFill>
                <a:effectLst/>
                <a:uLnTx/>
                <a:uFillTx/>
                <a:latin typeface="Arial"/>
                <a:ea typeface="+mn-ea"/>
                <a:cs typeface="Arial"/>
              </a:rPr>
              <a:t>-</a:t>
            </a:r>
            <a:r>
              <a:rPr kumimoji="0" sz="2133" b="1" i="0" u="none" strike="noStrike" kern="1200" cap="none" spc="-27" normalizeH="0" baseline="0" noProof="0" dirty="0">
                <a:ln>
                  <a:noFill/>
                </a:ln>
                <a:solidFill>
                  <a:srgbClr val="FF0000"/>
                </a:solidFill>
                <a:effectLst/>
                <a:uLnTx/>
                <a:uFillTx/>
                <a:latin typeface="Arial"/>
                <a:ea typeface="+mn-ea"/>
                <a:cs typeface="Arial"/>
              </a:rPr>
              <a:t>PE</a:t>
            </a:r>
            <a:r>
              <a:rPr kumimoji="0" sz="2133" b="1" i="0" u="none" strike="noStrike" kern="1200" cap="none" spc="-20" normalizeH="0" baseline="0" noProof="0" dirty="0">
                <a:ln>
                  <a:noFill/>
                </a:ln>
                <a:solidFill>
                  <a:srgbClr val="FF0000"/>
                </a:solidFill>
                <a:effectLst/>
                <a:uLnTx/>
                <a:uFillTx/>
                <a:latin typeface="Arial"/>
                <a:ea typeface="+mn-ea"/>
                <a:cs typeface="Arial"/>
              </a:rPr>
              <a:t>P</a:t>
            </a:r>
            <a:r>
              <a:rPr kumimoji="0" sz="2133" b="1" i="0" u="none" strike="noStrike" kern="1200" cap="none" spc="0" normalizeH="0" baseline="0" noProof="0" dirty="0">
                <a:ln>
                  <a:noFill/>
                </a:ln>
                <a:solidFill>
                  <a:srgbClr val="FF0000"/>
                </a:solidFill>
                <a:effectLst/>
                <a:uLnTx/>
                <a:uFillTx/>
                <a:latin typeface="Arial"/>
                <a:ea typeface="+mn-ea"/>
                <a:cs typeface="Arial"/>
              </a:rPr>
              <a:t> </a:t>
            </a:r>
            <a:r>
              <a:rPr kumimoji="0" sz="2133" b="1" i="0" u="none" strike="noStrike" kern="1200" cap="none" spc="-7" normalizeH="0" baseline="0" noProof="0" dirty="0">
                <a:ln>
                  <a:noFill/>
                </a:ln>
                <a:solidFill>
                  <a:srgbClr val="FF0000"/>
                </a:solidFill>
                <a:effectLst/>
                <a:uLnTx/>
                <a:uFillTx/>
                <a:latin typeface="Arial"/>
                <a:ea typeface="+mn-ea"/>
                <a:cs typeface="Arial"/>
              </a:rPr>
              <a:t>a</a:t>
            </a:r>
            <a:r>
              <a:rPr kumimoji="0" sz="2133" b="1" i="0" u="none" strike="noStrike" kern="1200" cap="none" spc="0" normalizeH="0" baseline="0" noProof="0" dirty="0">
                <a:ln>
                  <a:noFill/>
                </a:ln>
                <a:solidFill>
                  <a:srgbClr val="FF0000"/>
                </a:solidFill>
                <a:effectLst/>
                <a:uLnTx/>
                <a:uFillTx/>
                <a:latin typeface="Arial"/>
                <a:ea typeface="+mn-ea"/>
                <a:cs typeface="Arial"/>
              </a:rPr>
              <a:t>rm</a:t>
            </a:r>
            <a:endParaRPr kumimoji="0" sz="2133" b="0" i="0" u="none" strike="noStrike" kern="1200" cap="none" spc="0" normalizeH="0" baseline="0" noProof="0" dirty="0">
              <a:ln>
                <a:noFill/>
              </a:ln>
              <a:solidFill>
                <a:srgbClr val="FF0000"/>
              </a:solidFill>
              <a:effectLst/>
              <a:uLnTx/>
              <a:uFillTx/>
              <a:latin typeface="Arial"/>
              <a:ea typeface="+mn-ea"/>
              <a:cs typeface="Arial"/>
            </a:endParaRPr>
          </a:p>
        </p:txBody>
      </p:sp>
      <p:sp>
        <p:nvSpPr>
          <p:cNvPr id="71685" name="object 6">
            <a:extLst>
              <a:ext uri="{FF2B5EF4-FFF2-40B4-BE49-F238E27FC236}">
                <a16:creationId xmlns:a16="http://schemas.microsoft.com/office/drawing/2014/main" id="{9D4B145F-DE08-4D55-90E9-FC1A05F1CE84}"/>
              </a:ext>
            </a:extLst>
          </p:cNvPr>
          <p:cNvSpPr>
            <a:spLocks/>
          </p:cNvSpPr>
          <p:nvPr/>
        </p:nvSpPr>
        <p:spPr bwMode="auto">
          <a:xfrm>
            <a:off x="1336675" y="6118225"/>
            <a:ext cx="482600" cy="366713"/>
          </a:xfrm>
          <a:custGeom>
            <a:avLst/>
            <a:gdLst>
              <a:gd name="T0" fmla="*/ 17159538 w 361315"/>
              <a:gd name="T1" fmla="*/ 20646905 h 274954"/>
              <a:gd name="T2" fmla="*/ 17159538 w 361315"/>
              <a:gd name="T3" fmla="*/ 15485193 h 274954"/>
              <a:gd name="T4" fmla="*/ 0 w 361315"/>
              <a:gd name="T5" fmla="*/ 15485193 h 274954"/>
              <a:gd name="T6" fmla="*/ 0 w 361315"/>
              <a:gd name="T7" fmla="*/ 5161681 h 274954"/>
              <a:gd name="T8" fmla="*/ 17159538 w 361315"/>
              <a:gd name="T9" fmla="*/ 5161681 h 274954"/>
              <a:gd name="T10" fmla="*/ 17159538 w 361315"/>
              <a:gd name="T11" fmla="*/ 0 h 274954"/>
              <a:gd name="T12" fmla="*/ 27712016 w 361315"/>
              <a:gd name="T13" fmla="*/ 10323430 h 274954"/>
              <a:gd name="T14" fmla="*/ 17159538 w 361315"/>
              <a:gd name="T15" fmla="*/ 20646905 h 2749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1315" h="274954">
                <a:moveTo>
                  <a:pt x="223350" y="274703"/>
                </a:moveTo>
                <a:lnTo>
                  <a:pt x="223350" y="206027"/>
                </a:lnTo>
                <a:lnTo>
                  <a:pt x="0" y="206027"/>
                </a:lnTo>
                <a:lnTo>
                  <a:pt x="0" y="68675"/>
                </a:lnTo>
                <a:lnTo>
                  <a:pt x="223350" y="68675"/>
                </a:lnTo>
                <a:lnTo>
                  <a:pt x="223350" y="0"/>
                </a:lnTo>
                <a:lnTo>
                  <a:pt x="360702" y="137351"/>
                </a:lnTo>
                <a:lnTo>
                  <a:pt x="223350" y="274703"/>
                </a:ln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686" name="object 7">
            <a:extLst>
              <a:ext uri="{FF2B5EF4-FFF2-40B4-BE49-F238E27FC236}">
                <a16:creationId xmlns:a16="http://schemas.microsoft.com/office/drawing/2014/main" id="{186CDF12-9FF0-418B-A1F5-B8031DC9F299}"/>
              </a:ext>
            </a:extLst>
          </p:cNvPr>
          <p:cNvSpPr txBox="1">
            <a:spLocks noChangeArrowheads="1"/>
          </p:cNvSpPr>
          <p:nvPr/>
        </p:nvSpPr>
        <p:spPr bwMode="auto">
          <a:xfrm>
            <a:off x="545534" y="1321649"/>
            <a:ext cx="3402013"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5875" defTabSz="1217613">
              <a:spcBef>
                <a:spcPct val="20000"/>
              </a:spcBef>
              <a:buChar char="•"/>
              <a:defRPr sz="3200">
                <a:solidFill>
                  <a:schemeClr val="tx1"/>
                </a:solidFill>
                <a:latin typeface="Arial" panose="020B0604020202020204" pitchFamily="34" charset="0"/>
              </a:defRPr>
            </a:lvl1pPr>
            <a:lvl2pPr marL="742950" indent="-285750"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marL="15875" marR="0" lvl="0" indent="0" algn="l" defTabSz="1217613" rtl="0" eaLnBrk="1" fontAlgn="base" latinLnBrk="0" hangingPunct="1">
              <a:lnSpc>
                <a:spcPts val="2813"/>
              </a:lnSpc>
              <a:spcBef>
                <a:spcPts val="1388"/>
              </a:spcBef>
              <a:spcAft>
                <a:spcPct val="0"/>
              </a:spcAft>
              <a:buClrTx/>
              <a:buSzTx/>
              <a:buFontTx/>
              <a:buNone/>
              <a:tabLst/>
              <a:defRPr/>
            </a:pPr>
            <a:r>
              <a:rPr kumimoji="0" lang="en-US" alt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73 in no-PEP arm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(incidence 44.9/100 PY)</a:t>
            </a:r>
            <a:endParaRPr kumimoji="0" lang="en-US" alt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5875" marR="0" lvl="0" indent="0" algn="l" defTabSz="1217613" rtl="0" eaLnBrk="1" fontAlgn="base" latinLnBrk="0" hangingPunct="1">
              <a:lnSpc>
                <a:spcPts val="2788"/>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114 in Doxy-PEP arm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(incidence 32.2/100 PY)</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object 7">
            <a:extLst>
              <a:ext uri="{FF2B5EF4-FFF2-40B4-BE49-F238E27FC236}">
                <a16:creationId xmlns:a16="http://schemas.microsoft.com/office/drawing/2014/main" id="{3F00D8D5-3A33-458F-AB85-E8E9F337C7DF}"/>
              </a:ext>
            </a:extLst>
          </p:cNvPr>
          <p:cNvSpPr txBox="1"/>
          <p:nvPr/>
        </p:nvSpPr>
        <p:spPr>
          <a:xfrm>
            <a:off x="457200" y="3174205"/>
            <a:ext cx="3930650" cy="1846263"/>
          </a:xfrm>
          <a:prstGeom prst="rect">
            <a:avLst/>
          </a:prstGeom>
        </p:spPr>
        <p:txBody>
          <a:bodyPr lIns="0" tIns="0" rIns="0" bIns="0">
            <a:spAutoFit/>
          </a:bodyPr>
          <a:lstStyle/>
          <a:p>
            <a:pPr marL="16933"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7" normalizeH="0" baseline="0" noProof="0" dirty="0">
                <a:ln>
                  <a:noFill/>
                </a:ln>
                <a:solidFill>
                  <a:prstClr val="black"/>
                </a:solidFill>
                <a:effectLst/>
                <a:uLnTx/>
                <a:uFillTx/>
                <a:latin typeface="Arial"/>
                <a:ea typeface="+mn-ea"/>
                <a:cs typeface="Arial"/>
              </a:rPr>
              <a:t>High </a:t>
            </a:r>
            <a:r>
              <a:rPr kumimoji="0" lang="fr-FR" sz="2400" b="1" i="0" u="none" strike="noStrike" kern="1200" cap="none" spc="-7" normalizeH="0" baseline="0" noProof="0" dirty="0" err="1">
                <a:ln>
                  <a:noFill/>
                </a:ln>
                <a:solidFill>
                  <a:prstClr val="black"/>
                </a:solidFill>
                <a:effectLst/>
                <a:uLnTx/>
                <a:uFillTx/>
                <a:latin typeface="Arial"/>
                <a:ea typeface="+mn-ea"/>
                <a:cs typeface="Arial"/>
              </a:rPr>
              <a:t>level</a:t>
            </a:r>
            <a:r>
              <a:rPr kumimoji="0" lang="fr-FR" sz="2400" b="1" i="0" u="none" strike="noStrike" kern="1200" cap="none" spc="-7" normalizeH="0" baseline="0" noProof="0" dirty="0">
                <a:ln>
                  <a:noFill/>
                </a:ln>
                <a:solidFill>
                  <a:prstClr val="black"/>
                </a:solidFill>
                <a:effectLst/>
                <a:uLnTx/>
                <a:uFillTx/>
                <a:latin typeface="Arial"/>
                <a:ea typeface="+mn-ea"/>
                <a:cs typeface="Arial"/>
              </a:rPr>
              <a:t> AMR</a:t>
            </a:r>
          </a:p>
          <a:p>
            <a:pPr marL="16933"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7" normalizeH="0" baseline="0" noProof="0" dirty="0">
                <a:ln>
                  <a:noFill/>
                </a:ln>
                <a:solidFill>
                  <a:prstClr val="black"/>
                </a:solidFill>
                <a:effectLst/>
                <a:uLnTx/>
                <a:uFillTx/>
                <a:latin typeface="Arial"/>
                <a:ea typeface="+mn-ea"/>
                <a:cs typeface="Arial"/>
              </a:rPr>
              <a:t>90% AZT</a:t>
            </a:r>
          </a:p>
          <a:p>
            <a:pPr marL="16933"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7" normalizeH="0" baseline="0" noProof="0" dirty="0">
                <a:ln>
                  <a:noFill/>
                </a:ln>
                <a:solidFill>
                  <a:prstClr val="black"/>
                </a:solidFill>
                <a:effectLst/>
                <a:uLnTx/>
                <a:uFillTx/>
                <a:latin typeface="Arial"/>
                <a:ea typeface="+mn-ea"/>
                <a:cs typeface="Arial"/>
              </a:rPr>
              <a:t>40% FQ</a:t>
            </a:r>
          </a:p>
          <a:p>
            <a:pPr marL="16933"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7" normalizeH="0" baseline="0" noProof="0" dirty="0">
                <a:ln>
                  <a:noFill/>
                </a:ln>
                <a:solidFill>
                  <a:prstClr val="black"/>
                </a:solidFill>
                <a:effectLst/>
                <a:uLnTx/>
                <a:uFillTx/>
                <a:latin typeface="Arial"/>
                <a:ea typeface="+mn-ea"/>
                <a:cs typeface="Arial"/>
              </a:rPr>
              <a:t>15% TC 16S RNA mut.</a:t>
            </a:r>
          </a:p>
          <a:p>
            <a:pPr marL="16933" marR="0" lvl="0" indent="0" algn="l" defTabSz="121917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7" normalizeH="0" baseline="0" noProof="0" dirty="0">
                <a:ln>
                  <a:noFill/>
                </a:ln>
                <a:solidFill>
                  <a:prstClr val="black"/>
                </a:solidFill>
                <a:effectLst/>
                <a:uLnTx/>
                <a:uFillTx/>
                <a:latin typeface="Arial"/>
                <a:ea typeface="+mn-ea"/>
                <a:cs typeface="Arial"/>
              </a:rPr>
              <a:t>No </a:t>
            </a:r>
            <a:r>
              <a:rPr kumimoji="0" lang="fr-FR" sz="2400" b="1" i="0" u="none" strike="noStrike" kern="1200" cap="none" spc="-7" normalizeH="0" baseline="0" noProof="0" dirty="0" err="1">
                <a:ln>
                  <a:noFill/>
                </a:ln>
                <a:solidFill>
                  <a:prstClr val="black"/>
                </a:solidFill>
                <a:effectLst/>
                <a:uLnTx/>
                <a:uFillTx/>
                <a:latin typeface="Arial"/>
                <a:ea typeface="+mn-ea"/>
                <a:cs typeface="Arial"/>
              </a:rPr>
              <a:t>increase</a:t>
            </a:r>
            <a:r>
              <a:rPr kumimoji="0" lang="fr-FR" sz="2400" b="1" i="0" u="none" strike="noStrike" kern="1200" cap="none" spc="-7" normalizeH="0" baseline="0" noProof="0" dirty="0">
                <a:ln>
                  <a:noFill/>
                </a:ln>
                <a:solidFill>
                  <a:prstClr val="black"/>
                </a:solidFill>
                <a:effectLst/>
                <a:uLnTx/>
                <a:uFillTx/>
                <a:latin typeface="Arial"/>
                <a:ea typeface="+mn-ea"/>
                <a:cs typeface="Arial"/>
              </a:rPr>
              <a:t> in </a:t>
            </a:r>
            <a:r>
              <a:rPr kumimoji="0" lang="fr-FR" sz="2400" b="1" i="0" u="none" strike="noStrike" kern="1200" cap="none" spc="-7" normalizeH="0" baseline="0" noProof="0" dirty="0" err="1">
                <a:ln>
                  <a:noFill/>
                </a:ln>
                <a:solidFill>
                  <a:prstClr val="black"/>
                </a:solidFill>
                <a:effectLst/>
                <a:uLnTx/>
                <a:uFillTx/>
                <a:latin typeface="Arial"/>
                <a:ea typeface="+mn-ea"/>
                <a:cs typeface="Arial"/>
              </a:rPr>
              <a:t>DoxyPEP</a:t>
            </a:r>
            <a:endParaRPr kumimoji="0" sz="2400" b="0" i="0" u="none" strike="noStrike" kern="1200" cap="none" spc="0" normalizeH="0" baseline="0" noProof="0" dirty="0">
              <a:ln>
                <a:noFill/>
              </a:ln>
              <a:solidFill>
                <a:prstClr val="black"/>
              </a:solidFill>
              <a:effectLst/>
              <a:uLnTx/>
              <a:uFillTx/>
              <a:latin typeface="Arial"/>
              <a:ea typeface="+mn-ea"/>
              <a:cs typeface="Arial"/>
            </a:endParaRPr>
          </a:p>
        </p:txBody>
      </p:sp>
      <p:sp>
        <p:nvSpPr>
          <p:cNvPr id="71688" name="ZoneTexte 2">
            <a:extLst>
              <a:ext uri="{FF2B5EF4-FFF2-40B4-BE49-F238E27FC236}">
                <a16:creationId xmlns:a16="http://schemas.microsoft.com/office/drawing/2014/main" id="{27E15001-0967-4284-BBCA-75F38775E45E}"/>
              </a:ext>
            </a:extLst>
          </p:cNvPr>
          <p:cNvSpPr txBox="1">
            <a:spLocks noChangeArrowheads="1"/>
          </p:cNvSpPr>
          <p:nvPr/>
        </p:nvSpPr>
        <p:spPr bwMode="auto">
          <a:xfrm>
            <a:off x="6881813" y="6513513"/>
            <a:ext cx="5157787"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Bébéar et al. IUSTI meeting, September 2024, Zagreb, Croatia</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age 2">
            <a:extLst>
              <a:ext uri="{FF2B5EF4-FFF2-40B4-BE49-F238E27FC236}">
                <a16:creationId xmlns:a16="http://schemas.microsoft.com/office/drawing/2014/main" id="{7C78174B-95D5-4C0A-8821-4F17923C3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166" t="2222" r="2162" b="14445"/>
          <a:stretch>
            <a:fillRect/>
          </a:stretch>
        </p:blipFill>
        <p:spPr bwMode="auto">
          <a:xfrm>
            <a:off x="2895600" y="1419225"/>
            <a:ext cx="88392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3">
            <a:extLst>
              <a:ext uri="{FF2B5EF4-FFF2-40B4-BE49-F238E27FC236}">
                <a16:creationId xmlns:a16="http://schemas.microsoft.com/office/drawing/2014/main" id="{648465A0-3FEA-42BD-85ED-8E87676135B5}"/>
              </a:ext>
            </a:extLst>
          </p:cNvPr>
          <p:cNvSpPr>
            <a:spLocks noChangeArrowheads="1"/>
          </p:cNvSpPr>
          <p:nvPr/>
        </p:nvSpPr>
        <p:spPr bwMode="auto">
          <a:xfrm>
            <a:off x="1143000" y="111125"/>
            <a:ext cx="10147300" cy="1084263"/>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rgbClr val="E1F2F3"/>
          </a:solidFill>
          <a:ln w="9525">
            <a:solidFill>
              <a:srgbClr val="000000"/>
            </a:solidFill>
            <a:round/>
            <a:headEnd/>
            <a:tailEnd/>
          </a:ln>
        </p:spPr>
        <p:txBody>
          <a:bodyPr lIns="0" tIns="0" rIns="0" bIns="0" anchor="ctr" anchorCtr="1"/>
          <a:lstStyle>
            <a:lvl1pPr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3200">
                <a:solidFill>
                  <a:schemeClr val="tx1"/>
                </a:solidFill>
                <a:latin typeface="Arial" panose="020B0604020202020204" pitchFamily="34" charset="0"/>
              </a:defRPr>
            </a:lvl1pPr>
            <a:lvl2pPr marL="742950" indent="-28575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800">
                <a:solidFill>
                  <a:schemeClr val="tx1"/>
                </a:solidFill>
                <a:latin typeface="Arial" panose="020B0604020202020204" pitchFamily="34" charset="0"/>
              </a:defRPr>
            </a:lvl2pPr>
            <a:lvl3pPr marL="11430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Arial" panose="020B0604020202020204" pitchFamily="34" charset="0"/>
              </a:defRPr>
            </a:lvl3pPr>
            <a:lvl4pPr marL="16002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4pPr>
            <a:lvl5pPr marL="20574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5pPr>
            <a:lvl6pPr marL="25146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6pPr>
            <a:lvl7pPr marL="29718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7pPr>
            <a:lvl8pPr marL="34290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8pPr>
            <a:lvl9pPr marL="38862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9pPr>
          </a:lstStyle>
          <a:p>
            <a:pPr marL="0" marR="0" lvl="0" indent="0" algn="ctr" defTabSz="409575" rtl="0" eaLnBrk="1" fontAlgn="auto" latinLnBrk="0" hangingPunct="1">
              <a:lnSpc>
                <a:spcPct val="97000"/>
              </a:lnSpc>
              <a:spcBef>
                <a:spcPct val="0"/>
              </a:spcBef>
              <a:spcAft>
                <a:spcPts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endParaRPr>
          </a:p>
          <a:p>
            <a:pPr marL="0" marR="0" lvl="0" indent="0" algn="ctr" defTabSz="409575" rtl="0" eaLnBrk="1" fontAlgn="auto" latinLnBrk="0" hangingPunct="1">
              <a:lnSpc>
                <a:spcPct val="97000"/>
              </a:lnSpc>
              <a:spcBef>
                <a:spcPct val="0"/>
              </a:spcBef>
              <a:spcAft>
                <a:spcPts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endParaRPr>
          </a:p>
          <a:p>
            <a:pPr marL="0" marR="0" lvl="0" indent="0" algn="ctr" defTabSz="409575" rtl="0" eaLnBrk="1" fontAlgn="base" latinLnBrk="0" hangingPunct="1">
              <a:lnSpc>
                <a:spcPct val="97000"/>
              </a:lnSpc>
              <a:spcBef>
                <a:spcPct val="0"/>
              </a:spcBef>
              <a:spcAft>
                <a:spcPct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r>
              <a:rPr kumimoji="0" lang="en-US" altLang="fr-FR" sz="40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itchFamily="34" charset="-128"/>
              </a:rPr>
              <a:t>ANRS DOXYVAC among MSM on PrEP</a:t>
            </a:r>
          </a:p>
          <a:p>
            <a:pPr marL="0" marR="0" lvl="0" indent="0" algn="ctr" defTabSz="409575" rtl="0" eaLnBrk="1" fontAlgn="auto" latinLnBrk="0" hangingPunct="1">
              <a:lnSpc>
                <a:spcPct val="97000"/>
              </a:lnSpc>
              <a:spcBef>
                <a:spcPct val="0"/>
              </a:spcBef>
              <a:spcAft>
                <a:spcPts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r>
              <a:rPr kumimoji="0" lang="en-US" altLang="fr-FR" sz="40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rPr>
              <a:t>Time to First </a:t>
            </a:r>
            <a:r>
              <a:rPr kumimoji="0" lang="en-US" altLang="fr-FR" sz="4000" b="1" i="1"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rPr>
              <a:t>N. gonorrhoeae </a:t>
            </a:r>
            <a:r>
              <a:rPr kumimoji="0" lang="en-US" altLang="fr-FR" sz="40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rPr>
              <a:t>Infection</a:t>
            </a:r>
          </a:p>
          <a:p>
            <a:pPr marL="0" marR="0" lvl="0" indent="0" algn="ctr" defTabSz="409575" rtl="0" eaLnBrk="1" fontAlgn="auto" latinLnBrk="0" hangingPunct="1">
              <a:lnSpc>
                <a:spcPct val="97000"/>
              </a:lnSpc>
              <a:spcBef>
                <a:spcPct val="0"/>
              </a:spcBef>
              <a:spcAft>
                <a:spcPts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endParaRPr>
          </a:p>
          <a:p>
            <a:pPr marL="0" marR="0" lvl="0" indent="0" algn="ctr" defTabSz="409575" rtl="0" eaLnBrk="1" fontAlgn="auto" latinLnBrk="0" hangingPunct="1">
              <a:lnSpc>
                <a:spcPct val="97000"/>
              </a:lnSpc>
              <a:spcBef>
                <a:spcPct val="0"/>
              </a:spcBef>
              <a:spcAft>
                <a:spcPts val="0"/>
              </a:spcAft>
              <a:buClr>
                <a:srgbClr val="FFFFFF"/>
              </a:buClr>
              <a:buSzPct val="45000"/>
              <a:buFont typeface="Wingdings" panose="05000000000000000000" pitchFamily="2" charset="2"/>
              <a:buNone/>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a:pPr>
            <a:endParaRPr kumimoji="0" lang="en-US" altLang="fr-FR" sz="36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endParaRPr>
          </a:p>
        </p:txBody>
      </p:sp>
      <p:sp>
        <p:nvSpPr>
          <p:cNvPr id="73732" name="Text Box 6">
            <a:extLst>
              <a:ext uri="{FF2B5EF4-FFF2-40B4-BE49-F238E27FC236}">
                <a16:creationId xmlns:a16="http://schemas.microsoft.com/office/drawing/2014/main" id="{2995CEC2-A866-404A-83AC-B0BEB02522AD}"/>
              </a:ext>
            </a:extLst>
          </p:cNvPr>
          <p:cNvSpPr txBox="1">
            <a:spLocks noChangeArrowheads="1"/>
          </p:cNvSpPr>
          <p:nvPr/>
        </p:nvSpPr>
        <p:spPr bwMode="auto">
          <a:xfrm>
            <a:off x="3962400" y="5789613"/>
            <a:ext cx="69008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238 subjects infected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94 in No PEP arm </a:t>
            </a:r>
            <a:r>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(incidence: </a:t>
            </a:r>
            <a:r>
              <a:rPr kumimoji="0" lang="fr-FR" altLang="fr-F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68.4/100</a:t>
            </a:r>
            <a:r>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PY)</a:t>
            </a:r>
            <a:endParaRPr kumimoji="0" lang="fr-FR" altLang="fr-FR" sz="1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1400" b="1" i="0" u="none" strike="noStrike" kern="1200" cap="none" spc="0" normalizeH="0" baseline="0" noProof="0">
                <a:ln>
                  <a:noFill/>
                </a:ln>
                <a:solidFill>
                  <a:srgbClr val="3333FF"/>
                </a:solidFill>
                <a:effectLst/>
                <a:uLnTx/>
                <a:uFillTx/>
                <a:latin typeface="Arial" panose="020B0604020202020204" pitchFamily="34" charset="0"/>
                <a:ea typeface="+mn-ea"/>
                <a:cs typeface="Arial" panose="020B0604020202020204" pitchFamily="34" charset="0"/>
              </a:rPr>
              <a:t>                               144 in Doxy PEP arm </a:t>
            </a:r>
            <a:r>
              <a:rPr kumimoji="0" lang="fr-FR" altLang="fr-FR"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(incidence: 45.5 /100 PY)</a:t>
            </a:r>
          </a:p>
        </p:txBody>
      </p:sp>
      <p:sp>
        <p:nvSpPr>
          <p:cNvPr id="73733" name="ZoneTexte 1">
            <a:extLst>
              <a:ext uri="{FF2B5EF4-FFF2-40B4-BE49-F238E27FC236}">
                <a16:creationId xmlns:a16="http://schemas.microsoft.com/office/drawing/2014/main" id="{9A35D173-A0A8-4AB4-ACA2-E9A4BCA774B0}"/>
              </a:ext>
            </a:extLst>
          </p:cNvPr>
          <p:cNvSpPr txBox="1">
            <a:spLocks noChangeArrowheads="1"/>
          </p:cNvSpPr>
          <p:nvPr/>
        </p:nvSpPr>
        <p:spPr bwMode="auto">
          <a:xfrm flipH="1">
            <a:off x="6096000" y="1549400"/>
            <a:ext cx="850900" cy="3714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GC</a:t>
            </a:r>
          </a:p>
        </p:txBody>
      </p:sp>
      <p:sp>
        <p:nvSpPr>
          <p:cNvPr id="73734" name="Rectangle 2">
            <a:extLst>
              <a:ext uri="{FF2B5EF4-FFF2-40B4-BE49-F238E27FC236}">
                <a16:creationId xmlns:a16="http://schemas.microsoft.com/office/drawing/2014/main" id="{59E39C23-DAA2-4CFC-A35F-5782B4C716CC}"/>
              </a:ext>
            </a:extLst>
          </p:cNvPr>
          <p:cNvSpPr>
            <a:spLocks noChangeArrowheads="1"/>
          </p:cNvSpPr>
          <p:nvPr/>
        </p:nvSpPr>
        <p:spPr bwMode="auto">
          <a:xfrm>
            <a:off x="8890000" y="6562725"/>
            <a:ext cx="3335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GC multi-sites infection = 1 single event</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735" name="ZoneTexte 1">
            <a:extLst>
              <a:ext uri="{FF2B5EF4-FFF2-40B4-BE49-F238E27FC236}">
                <a16:creationId xmlns:a16="http://schemas.microsoft.com/office/drawing/2014/main" id="{ECE3B107-2720-430C-AB0C-4F6AC418E2DA}"/>
              </a:ext>
            </a:extLst>
          </p:cNvPr>
          <p:cNvSpPr txBox="1">
            <a:spLocks noChangeArrowheads="1"/>
          </p:cNvSpPr>
          <p:nvPr/>
        </p:nvSpPr>
        <p:spPr bwMode="auto">
          <a:xfrm>
            <a:off x="228600" y="2967038"/>
            <a:ext cx="33528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33% reduction in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Gonorrhea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altLang="fr-FR" sz="2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incidence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D058112D-10B7-418F-84AD-3027004F5167}"/>
              </a:ext>
            </a:extLst>
          </p:cNvPr>
          <p:cNvGraphicFramePr>
            <a:graphicFrameLocks noGrp="1"/>
          </p:cNvGraphicFramePr>
          <p:nvPr/>
        </p:nvGraphicFramePr>
        <p:xfrm>
          <a:off x="334963" y="1508125"/>
          <a:ext cx="11704636" cy="5003800"/>
        </p:xfrm>
        <a:graphic>
          <a:graphicData uri="http://schemas.openxmlformats.org/drawingml/2006/table">
            <a:tbl>
              <a:tblPr/>
              <a:tblGrid>
                <a:gridCol w="3554230">
                  <a:extLst>
                    <a:ext uri="{9D8B030D-6E8A-4147-A177-3AD203B41FA5}">
                      <a16:colId xmlns:a16="http://schemas.microsoft.com/office/drawing/2014/main" val="20000"/>
                    </a:ext>
                  </a:extLst>
                </a:gridCol>
                <a:gridCol w="2597840">
                  <a:extLst>
                    <a:ext uri="{9D8B030D-6E8A-4147-A177-3AD203B41FA5}">
                      <a16:colId xmlns:a16="http://schemas.microsoft.com/office/drawing/2014/main" val="20001"/>
                    </a:ext>
                  </a:extLst>
                </a:gridCol>
                <a:gridCol w="2497923">
                  <a:extLst>
                    <a:ext uri="{9D8B030D-6E8A-4147-A177-3AD203B41FA5}">
                      <a16:colId xmlns:a16="http://schemas.microsoft.com/office/drawing/2014/main" val="20002"/>
                    </a:ext>
                  </a:extLst>
                </a:gridCol>
                <a:gridCol w="2062795">
                  <a:extLst>
                    <a:ext uri="{9D8B030D-6E8A-4147-A177-3AD203B41FA5}">
                      <a16:colId xmlns:a16="http://schemas.microsoft.com/office/drawing/2014/main" val="20003"/>
                    </a:ext>
                  </a:extLst>
                </a:gridCol>
                <a:gridCol w="991848">
                  <a:extLst>
                    <a:ext uri="{9D8B030D-6E8A-4147-A177-3AD203B41FA5}">
                      <a16:colId xmlns:a16="http://schemas.microsoft.com/office/drawing/2014/main" val="20004"/>
                    </a:ext>
                  </a:extLst>
                </a:gridCol>
              </a:tblGrid>
              <a:tr h="1219200">
                <a:tc rowSpan="2">
                  <a:txBody>
                    <a:bodyPr/>
                    <a:lstStyle/>
                    <a:p>
                      <a:endParaRPr lang="fr-FR" sz="1500" dirty="0">
                        <a:effectLst/>
                        <a:latin typeface="Arial" panose="020B0604020202020204" pitchFamily="34"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endParaRPr lang="fr-FR" sz="27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fr-FR" sz="27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No PEP</a:t>
                      </a:r>
                      <a:endParaRPr lang="fr-FR" sz="27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en-US" sz="27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(N=183)</a:t>
                      </a:r>
                      <a:endParaRPr lang="fr-FR" sz="27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auto" hangingPunct="1">
                        <a:spcAft>
                          <a:spcPts val="0"/>
                        </a:spcAft>
                      </a:pPr>
                      <a:endParaRPr lang="fr-FR" sz="27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fr-FR" sz="2700" b="1" dirty="0" err="1">
                          <a:solidFill>
                            <a:srgbClr val="0070C0"/>
                          </a:solidFill>
                          <a:effectLst/>
                          <a:latin typeface="Arial" panose="020B0604020202020204" pitchFamily="34" charset="0"/>
                          <a:ea typeface="Times New Roman" panose="02020603050405020304" pitchFamily="18" charset="0"/>
                          <a:cs typeface="Arial" panose="020B0604020202020204" pitchFamily="34" charset="0"/>
                        </a:rPr>
                        <a:t>DoxyPEP</a:t>
                      </a:r>
                      <a:endParaRPr lang="fr-FR" sz="27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en-US" sz="27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(N=362</a:t>
                      </a:r>
                      <a:r>
                        <a:rPr lang="en-US" sz="2700" b="1"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rPr>
                        <a:t>)</a:t>
                      </a:r>
                      <a:endParaRPr lang="fr-FR" sz="2700" dirty="0">
                        <a:solidFill>
                          <a:schemeClr val="accent1"/>
                        </a:solidFill>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fontAlgn="auto" hangingPunct="1">
                        <a:spcAft>
                          <a:spcPts val="0"/>
                        </a:spcAft>
                      </a:pPr>
                      <a:r>
                        <a:rPr lang="en-US" sz="2100" b="1" dirty="0">
                          <a:effectLst/>
                          <a:latin typeface="Arial" panose="020B0604020202020204" pitchFamily="34" charset="0"/>
                          <a:ea typeface="Times New Roman" panose="02020603050405020304" pitchFamily="18" charset="0"/>
                          <a:cs typeface="Arial" panose="020B0604020202020204" pitchFamily="34" charset="0"/>
                        </a:rPr>
                        <a:t>Incidence </a:t>
                      </a:r>
                    </a:p>
                    <a:p>
                      <a:pPr algn="ctr" fontAlgn="auto" hangingPunct="1">
                        <a:spcAft>
                          <a:spcPts val="0"/>
                        </a:spcAft>
                      </a:pPr>
                      <a:r>
                        <a:rPr lang="en-US" sz="2100" b="1" dirty="0">
                          <a:effectLst/>
                          <a:latin typeface="Arial" panose="020B0604020202020204" pitchFamily="34" charset="0"/>
                          <a:ea typeface="Times New Roman" panose="02020603050405020304" pitchFamily="18" charset="0"/>
                          <a:cs typeface="Arial" panose="020B0604020202020204" pitchFamily="34" charset="0"/>
                        </a:rPr>
                        <a:t>Rate Ratio </a:t>
                      </a:r>
                    </a:p>
                    <a:p>
                      <a:pPr algn="ctr" fontAlgn="auto" hangingPunct="1">
                        <a:spcAft>
                          <a:spcPts val="0"/>
                        </a:spcAft>
                      </a:pPr>
                      <a:r>
                        <a:rPr lang="en-US" sz="2100" b="1" dirty="0">
                          <a:effectLst/>
                          <a:latin typeface="Arial" panose="020B0604020202020204" pitchFamily="34" charset="0"/>
                          <a:ea typeface="Times New Roman" panose="02020603050405020304" pitchFamily="18" charset="0"/>
                          <a:cs typeface="Arial" panose="020B0604020202020204" pitchFamily="34" charset="0"/>
                        </a:rPr>
                        <a:t>(95% CI)</a:t>
                      </a:r>
                    </a:p>
                    <a:p>
                      <a:pPr algn="ctr" fontAlgn="auto" hangingPunct="1">
                        <a:spcAft>
                          <a:spcPts val="0"/>
                        </a:spcAft>
                      </a:pPr>
                      <a:endParaRPr lang="en-US" sz="2100" b="1"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endParaRPr lang="fr-FR" sz="210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auto" hangingPunct="1">
                        <a:spcAft>
                          <a:spcPts val="0"/>
                        </a:spcAft>
                      </a:pPr>
                      <a:r>
                        <a:rPr lang="en-US" sz="2100" b="1" dirty="0">
                          <a:effectLst/>
                          <a:latin typeface="Arial" panose="020B0604020202020204" pitchFamily="34" charset="0"/>
                          <a:ea typeface="Times New Roman" panose="02020603050405020304" pitchFamily="18" charset="0"/>
                          <a:cs typeface="Arial" panose="020B0604020202020204" pitchFamily="34" charset="0"/>
                        </a:rPr>
                        <a:t>p-value</a:t>
                      </a:r>
                    </a:p>
                    <a:p>
                      <a:pPr algn="ctr" fontAlgn="auto" hangingPunct="1">
                        <a:spcAft>
                          <a:spcPts val="0"/>
                        </a:spcAft>
                      </a:pPr>
                      <a:endParaRPr lang="en-US" sz="2100" b="1"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endParaRPr lang="en-US" sz="2100" b="1"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endParaRPr lang="fr-FR" sz="210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300480">
                <a:tc vMerge="1">
                  <a:txBody>
                    <a:bodyPr/>
                    <a:lstStyle/>
                    <a:p>
                      <a:endParaRPr lang="fr-FR"/>
                    </a:p>
                  </a:txBody>
                  <a:tcPr/>
                </a:tc>
                <a:tc>
                  <a:txBody>
                    <a:bodyPr/>
                    <a:lstStyle/>
                    <a:p>
                      <a:pPr algn="ctr" fontAlgn="auto" hangingPunct="1">
                        <a:spcAft>
                          <a:spcPts val="0"/>
                        </a:spcAft>
                      </a:pPr>
                      <a:r>
                        <a:rPr lang="en-US" sz="2100" b="0" i="0" dirty="0">
                          <a:effectLst/>
                          <a:latin typeface="Arial" panose="020B0604020202020204" pitchFamily="34" charset="0"/>
                          <a:ea typeface="Times New Roman" panose="02020603050405020304" pitchFamily="18" charset="0"/>
                          <a:cs typeface="Arial" panose="020B0604020202020204" pitchFamily="34" charset="0"/>
                        </a:rPr>
                        <a:t> </a:t>
                      </a:r>
                    </a:p>
                    <a:p>
                      <a:pPr algn="ctr" fontAlgn="auto" hangingPunct="1">
                        <a:spcAft>
                          <a:spcPts val="0"/>
                        </a:spcAft>
                      </a:pPr>
                      <a:r>
                        <a:rPr lang="en-US" sz="2100" b="0" i="0" dirty="0">
                          <a:effectLst/>
                          <a:latin typeface="Arial" panose="020B0604020202020204" pitchFamily="34" charset="0"/>
                          <a:ea typeface="Times New Roman" panose="02020603050405020304" pitchFamily="18" charset="0"/>
                          <a:cs typeface="Arial" panose="020B0604020202020204" pitchFamily="34" charset="0"/>
                        </a:rPr>
                        <a:t>Incidence/100 </a:t>
                      </a:r>
                      <a:r>
                        <a:rPr lang="en-US" sz="2100" b="0" i="0" dirty="0" err="1">
                          <a:effectLst/>
                          <a:latin typeface="Arial" panose="020B0604020202020204" pitchFamily="34" charset="0"/>
                          <a:ea typeface="Times New Roman" panose="02020603050405020304" pitchFamily="18" charset="0"/>
                          <a:cs typeface="Arial" panose="020B0604020202020204" pitchFamily="34" charset="0"/>
                        </a:rPr>
                        <a:t>py</a:t>
                      </a:r>
                      <a:endParaRPr lang="en-US" sz="2100" b="0" i="0"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en-US" sz="2100" b="0" i="0" dirty="0">
                          <a:effectLst/>
                          <a:latin typeface="Arial" panose="020B0604020202020204" pitchFamily="34" charset="0"/>
                          <a:ea typeface="Times New Roman" panose="02020603050405020304" pitchFamily="18" charset="0"/>
                          <a:cs typeface="Arial" panose="020B0604020202020204" pitchFamily="34" charset="0"/>
                        </a:rPr>
                        <a:t>(Events)</a:t>
                      </a:r>
                    </a:p>
                    <a:p>
                      <a:pPr algn="ctr" fontAlgn="auto" hangingPunct="1">
                        <a:spcAft>
                          <a:spcPts val="0"/>
                        </a:spcAft>
                      </a:pPr>
                      <a:endParaRPr lang="fr-FR" sz="2100" b="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auto" hangingPunct="1">
                        <a:spcAft>
                          <a:spcPts val="0"/>
                        </a:spcAft>
                      </a:pPr>
                      <a:endParaRPr lang="en-US" sz="2100" b="0" i="0"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en-US" sz="2100" b="0" i="0" dirty="0">
                          <a:effectLst/>
                          <a:latin typeface="Arial" panose="020B0604020202020204" pitchFamily="34" charset="0"/>
                          <a:ea typeface="Times New Roman" panose="02020603050405020304" pitchFamily="18" charset="0"/>
                          <a:cs typeface="Arial" panose="020B0604020202020204" pitchFamily="34" charset="0"/>
                        </a:rPr>
                        <a:t>Incidence/100 </a:t>
                      </a:r>
                      <a:r>
                        <a:rPr lang="en-US" sz="2100" b="0" i="0" dirty="0" err="1">
                          <a:effectLst/>
                          <a:latin typeface="Arial" panose="020B0604020202020204" pitchFamily="34" charset="0"/>
                          <a:ea typeface="Times New Roman" panose="02020603050405020304" pitchFamily="18" charset="0"/>
                          <a:cs typeface="Arial" panose="020B0604020202020204" pitchFamily="34" charset="0"/>
                        </a:rPr>
                        <a:t>py</a:t>
                      </a:r>
                      <a:endParaRPr lang="en-US" sz="2100" b="0" i="0"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en-US" sz="2100" b="0" i="0" dirty="0">
                          <a:effectLst/>
                          <a:latin typeface="Arial" panose="020B0604020202020204" pitchFamily="34" charset="0"/>
                          <a:ea typeface="Times New Roman" panose="02020603050405020304" pitchFamily="18" charset="0"/>
                          <a:cs typeface="Arial" panose="020B0604020202020204" pitchFamily="34" charset="0"/>
                        </a:rPr>
                        <a:t>(Events)</a:t>
                      </a:r>
                    </a:p>
                    <a:p>
                      <a:pPr algn="ctr" fontAlgn="auto" hangingPunct="1">
                        <a:spcAft>
                          <a:spcPts val="0"/>
                        </a:spcAft>
                      </a:pPr>
                      <a:endParaRPr lang="fr-FR" sz="2100" b="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10001"/>
                  </a:ext>
                </a:extLst>
              </a:tr>
              <a:tr h="1219200">
                <a:tc>
                  <a:txBody>
                    <a:bodyPr/>
                    <a:lstStyle/>
                    <a:p>
                      <a:pPr fontAlgn="auto" hangingPunct="1">
                        <a:spcAft>
                          <a:spcPts val="0"/>
                        </a:spcAft>
                      </a:pPr>
                      <a:r>
                        <a:rPr lang="en-US" sz="2700" i="0" dirty="0" err="1">
                          <a:effectLst/>
                          <a:latin typeface="Arial" panose="020B0604020202020204" pitchFamily="34" charset="0"/>
                          <a:ea typeface="Times New Roman" panose="02020603050405020304" pitchFamily="18" charset="0"/>
                          <a:cs typeface="Arial" panose="020B0604020202020204" pitchFamily="34" charset="0"/>
                        </a:rPr>
                        <a:t>Chlamydiae</a:t>
                      </a:r>
                      <a:r>
                        <a:rPr lang="en-US" sz="2700" i="0" dirty="0">
                          <a:effectLst/>
                          <a:latin typeface="Arial" panose="020B0604020202020204" pitchFamily="34" charset="0"/>
                          <a:ea typeface="Times New Roman" panose="02020603050405020304" pitchFamily="18" charset="0"/>
                          <a:cs typeface="Arial" panose="020B0604020202020204" pitchFamily="34" charset="0"/>
                        </a:rPr>
                        <a:t> (all sites)</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auto" hangingPunct="1">
                        <a:spcAft>
                          <a:spcPts val="0"/>
                        </a:spcAft>
                      </a:pPr>
                      <a:endParaRPr lang="en-US" sz="2700" i="0"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en-US" sz="2700" i="0" dirty="0">
                          <a:effectLst/>
                          <a:latin typeface="Arial" panose="020B0604020202020204" pitchFamily="34" charset="0"/>
                          <a:ea typeface="Times New Roman" panose="02020603050405020304" pitchFamily="18" charset="0"/>
                          <a:cs typeface="Arial" panose="020B0604020202020204" pitchFamily="34" charset="0"/>
                        </a:rPr>
                        <a:t>8.2 </a:t>
                      </a:r>
                    </a:p>
                    <a:p>
                      <a:pPr algn="ctr" fontAlgn="auto" hangingPunct="1">
                        <a:spcAft>
                          <a:spcPts val="0"/>
                        </a:spcAft>
                      </a:pPr>
                      <a:r>
                        <a:rPr lang="en-US" sz="2700" i="0" dirty="0">
                          <a:effectLst/>
                          <a:latin typeface="Arial" panose="020B0604020202020204" pitchFamily="34" charset="0"/>
                          <a:ea typeface="Times New Roman" panose="02020603050405020304" pitchFamily="18" charset="0"/>
                          <a:cs typeface="Arial" panose="020B0604020202020204" pitchFamily="34" charset="0"/>
                        </a:rPr>
                        <a:t>(17)</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auto" hangingPunct="1">
                        <a:spcAft>
                          <a:spcPts val="0"/>
                        </a:spcAft>
                      </a:pPr>
                      <a:endParaRPr lang="en-US" sz="2700" i="0"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en-US" sz="2700" i="0" dirty="0">
                          <a:effectLst/>
                          <a:latin typeface="Arial" panose="020B0604020202020204" pitchFamily="34" charset="0"/>
                          <a:ea typeface="Times New Roman" panose="02020603050405020304" pitchFamily="18" charset="0"/>
                          <a:cs typeface="Arial" panose="020B0604020202020204" pitchFamily="34" charset="0"/>
                        </a:rPr>
                        <a:t>0.5 </a:t>
                      </a:r>
                    </a:p>
                    <a:p>
                      <a:pPr algn="ctr" fontAlgn="auto" hangingPunct="1">
                        <a:spcAft>
                          <a:spcPts val="0"/>
                        </a:spcAft>
                      </a:pPr>
                      <a:r>
                        <a:rPr lang="en-US" sz="2700" i="0" dirty="0">
                          <a:effectLst/>
                          <a:latin typeface="Arial" panose="020B0604020202020204" pitchFamily="34" charset="0"/>
                          <a:ea typeface="Times New Roman" panose="02020603050405020304" pitchFamily="18" charset="0"/>
                          <a:cs typeface="Arial" panose="020B0604020202020204" pitchFamily="34" charset="0"/>
                        </a:rPr>
                        <a:t>(2)</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auto" hangingPunct="1">
                        <a:spcAft>
                          <a:spcPts val="0"/>
                        </a:spcAft>
                      </a:pPr>
                      <a:endParaRPr lang="en-US" sz="2700" i="0" dirty="0">
                        <a:effectLst/>
                        <a:latin typeface="Arial" panose="020B0604020202020204" pitchFamily="34" charset="0"/>
                        <a:ea typeface="Times New Roman" panose="02020603050405020304" pitchFamily="18" charset="0"/>
                        <a:cs typeface="Arial" panose="020B0604020202020204" pitchFamily="34" charset="0"/>
                      </a:endParaRPr>
                    </a:p>
                    <a:p>
                      <a:pPr algn="ctr" fontAlgn="auto" hangingPunct="1">
                        <a:spcAft>
                          <a:spcPts val="0"/>
                        </a:spcAft>
                      </a:pPr>
                      <a:r>
                        <a:rPr lang="en-US" sz="2700" b="1" i="0" dirty="0">
                          <a:effectLst/>
                          <a:latin typeface="Arial" panose="020B0604020202020204" pitchFamily="34" charset="0"/>
                          <a:ea typeface="Times New Roman" panose="02020603050405020304" pitchFamily="18" charset="0"/>
                          <a:cs typeface="Arial" panose="020B0604020202020204" pitchFamily="34" charset="0"/>
                        </a:rPr>
                        <a:t>0.06 </a:t>
                      </a:r>
                    </a:p>
                    <a:p>
                      <a:pPr algn="ctr" fontAlgn="auto" hangingPunct="1">
                        <a:spcAft>
                          <a:spcPts val="0"/>
                        </a:spcAft>
                      </a:pPr>
                      <a:r>
                        <a:rPr lang="en-US" sz="2700" i="0" dirty="0">
                          <a:effectLst/>
                          <a:latin typeface="Arial" panose="020B0604020202020204" pitchFamily="34" charset="0"/>
                          <a:ea typeface="Times New Roman" panose="02020603050405020304" pitchFamily="18" charset="0"/>
                          <a:cs typeface="Arial" panose="020B0604020202020204" pitchFamily="34" charset="0"/>
                        </a:rPr>
                        <a:t>(0.01-0.25)</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auto" hangingPunct="1">
                        <a:spcAft>
                          <a:spcPts val="0"/>
                        </a:spcAft>
                      </a:pPr>
                      <a:r>
                        <a:rPr lang="fr-FR" sz="2700" i="0" dirty="0">
                          <a:effectLst/>
                          <a:latin typeface="Arial" panose="020B0604020202020204" pitchFamily="34" charset="0"/>
                          <a:ea typeface="Times New Roman" panose="02020603050405020304" pitchFamily="18" charset="0"/>
                          <a:cs typeface="Arial" panose="020B0604020202020204" pitchFamily="34" charset="0"/>
                        </a:rPr>
                        <a:t>&lt;10</a:t>
                      </a:r>
                      <a:r>
                        <a:rPr lang="fr-FR" sz="2700" i="0" baseline="30000" dirty="0">
                          <a:effectLst/>
                          <a:latin typeface="Arial" panose="020B0604020202020204" pitchFamily="34" charset="0"/>
                          <a:ea typeface="Times New Roman" panose="02020603050405020304" pitchFamily="18" charset="0"/>
                          <a:cs typeface="Arial" panose="020B0604020202020204" pitchFamily="34" charset="0"/>
                        </a:rPr>
                        <a:t>-4</a:t>
                      </a:r>
                    </a:p>
                  </a:txBody>
                  <a:tcPr marL="39313" marR="39313" marT="0" marB="0" anchor="ctr">
                    <a:lnL>
                      <a:noFill/>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1219200">
                <a:tc>
                  <a:txBody>
                    <a:bodyPr/>
                    <a:lstStyle/>
                    <a:p>
                      <a:pPr fontAlgn="auto" hangingPunct="1">
                        <a:spcAft>
                          <a:spcPts val="0"/>
                        </a:spcAft>
                      </a:pPr>
                      <a:r>
                        <a:rPr lang="en-US" sz="2700" i="0" dirty="0">
                          <a:effectLst/>
                          <a:latin typeface="Arial" panose="020B0604020202020204" pitchFamily="34" charset="0"/>
                          <a:ea typeface="Times New Roman" panose="02020603050405020304" pitchFamily="18" charset="0"/>
                          <a:cs typeface="Arial" panose="020B0604020202020204" pitchFamily="34" charset="0"/>
                        </a:rPr>
                        <a:t>Gonorrhea (all sites)</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a:noFill/>
                    </a:lnT>
                    <a:lnB>
                      <a:noFill/>
                    </a:lnB>
                    <a:solidFill>
                      <a:schemeClr val="bg1"/>
                    </a:solidFill>
                  </a:tcPr>
                </a:tc>
                <a:tc>
                  <a:txBody>
                    <a:bodyPr/>
                    <a:lstStyle/>
                    <a:p>
                      <a:pPr algn="ctr" fontAlgn="auto" hangingPunct="1">
                        <a:spcAft>
                          <a:spcPts val="0"/>
                        </a:spcAft>
                      </a:pPr>
                      <a:endParaRPr lang="fr-FR" sz="2700" i="0" dirty="0">
                        <a:effectLst/>
                        <a:latin typeface="Arial" panose="020B0604020202020204" pitchFamily="34" charset="0"/>
                        <a:ea typeface="Calibri" panose="020F0502020204030204" pitchFamily="34" charset="0"/>
                        <a:cs typeface="Arial" panose="020B0604020202020204" pitchFamily="34" charset="0"/>
                      </a:endParaRPr>
                    </a:p>
                    <a:p>
                      <a:pPr algn="ctr" fontAlgn="auto" hangingPunct="1">
                        <a:spcAft>
                          <a:spcPts val="0"/>
                        </a:spcAft>
                      </a:pPr>
                      <a:r>
                        <a:rPr lang="fr-FR" sz="2700" i="0" dirty="0">
                          <a:effectLst/>
                          <a:latin typeface="Arial" panose="020B0604020202020204" pitchFamily="34" charset="0"/>
                          <a:ea typeface="Calibri" panose="020F0502020204030204" pitchFamily="34" charset="0"/>
                          <a:cs typeface="Arial" panose="020B0604020202020204" pitchFamily="34" charset="0"/>
                        </a:rPr>
                        <a:t>10.6 </a:t>
                      </a:r>
                    </a:p>
                    <a:p>
                      <a:pPr algn="ctr" fontAlgn="auto" hangingPunct="1">
                        <a:spcAft>
                          <a:spcPts val="0"/>
                        </a:spcAft>
                      </a:pPr>
                      <a:r>
                        <a:rPr lang="fr-FR" sz="2700" i="0" dirty="0">
                          <a:effectLst/>
                          <a:latin typeface="Arial" panose="020B0604020202020204" pitchFamily="34" charset="0"/>
                          <a:ea typeface="Calibri" panose="020F0502020204030204" pitchFamily="34" charset="0"/>
                          <a:cs typeface="Arial" panose="020B0604020202020204" pitchFamily="34" charset="0"/>
                        </a:rPr>
                        <a:t>(22)</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a:noFill/>
                    </a:lnT>
                    <a:lnB>
                      <a:noFill/>
                    </a:lnB>
                    <a:solidFill>
                      <a:schemeClr val="bg1"/>
                    </a:solidFill>
                  </a:tcPr>
                </a:tc>
                <a:tc>
                  <a:txBody>
                    <a:bodyPr/>
                    <a:lstStyle/>
                    <a:p>
                      <a:pPr algn="ctr" fontAlgn="auto" hangingPunct="1">
                        <a:spcAft>
                          <a:spcPts val="0"/>
                        </a:spcAft>
                      </a:pPr>
                      <a:endParaRPr lang="fr-FR" sz="2700" i="0" dirty="0">
                        <a:effectLst/>
                        <a:latin typeface="Arial" panose="020B0604020202020204" pitchFamily="34" charset="0"/>
                        <a:ea typeface="Calibri" panose="020F0502020204030204" pitchFamily="34" charset="0"/>
                        <a:cs typeface="Arial" panose="020B0604020202020204" pitchFamily="34" charset="0"/>
                      </a:endParaRPr>
                    </a:p>
                    <a:p>
                      <a:pPr algn="ctr" fontAlgn="auto" hangingPunct="1">
                        <a:spcAft>
                          <a:spcPts val="0"/>
                        </a:spcAft>
                      </a:pPr>
                      <a:r>
                        <a:rPr lang="fr-FR" sz="2700" i="0" dirty="0">
                          <a:effectLst/>
                          <a:latin typeface="Arial" panose="020B0604020202020204" pitchFamily="34" charset="0"/>
                          <a:ea typeface="Calibri" panose="020F0502020204030204" pitchFamily="34" charset="0"/>
                          <a:cs typeface="Arial" panose="020B0604020202020204" pitchFamily="34" charset="0"/>
                        </a:rPr>
                        <a:t>5.2 </a:t>
                      </a:r>
                    </a:p>
                    <a:p>
                      <a:pPr algn="ctr" fontAlgn="auto" hangingPunct="1">
                        <a:spcAft>
                          <a:spcPts val="0"/>
                        </a:spcAft>
                      </a:pPr>
                      <a:r>
                        <a:rPr lang="fr-FR" sz="2700" i="0" dirty="0">
                          <a:effectLst/>
                          <a:latin typeface="Arial" panose="020B0604020202020204" pitchFamily="34" charset="0"/>
                          <a:ea typeface="Calibri" panose="020F0502020204030204" pitchFamily="34" charset="0"/>
                          <a:cs typeface="Arial" panose="020B0604020202020204" pitchFamily="34" charset="0"/>
                        </a:rPr>
                        <a:t>(22)</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nchor="ctr">
                    <a:lnL>
                      <a:noFill/>
                    </a:lnL>
                    <a:lnR>
                      <a:noFill/>
                    </a:lnR>
                    <a:lnT>
                      <a:noFill/>
                    </a:lnT>
                    <a:lnB>
                      <a:noFill/>
                    </a:lnB>
                    <a:solidFill>
                      <a:schemeClr val="bg1"/>
                    </a:solidFill>
                  </a:tcPr>
                </a:tc>
                <a:tc>
                  <a:txBody>
                    <a:bodyPr/>
                    <a:lstStyle/>
                    <a:p>
                      <a:pPr algn="ctr" fontAlgn="auto" hangingPunct="1">
                        <a:spcAft>
                          <a:spcPts val="0"/>
                        </a:spcAft>
                      </a:pPr>
                      <a:endParaRPr lang="fr-FR" sz="2700" i="0" dirty="0">
                        <a:effectLst/>
                        <a:latin typeface="Arial" panose="020B0604020202020204" pitchFamily="34" charset="0"/>
                        <a:ea typeface="Calibri" panose="020F0502020204030204" pitchFamily="34" charset="0"/>
                        <a:cs typeface="Arial" panose="020B0604020202020204" pitchFamily="34" charset="0"/>
                      </a:endParaRPr>
                    </a:p>
                    <a:p>
                      <a:pPr algn="ctr" fontAlgn="auto" hangingPunct="1">
                        <a:spcAft>
                          <a:spcPts val="0"/>
                        </a:spcAft>
                      </a:pPr>
                      <a:r>
                        <a:rPr lang="fr-FR" sz="2700" b="1" i="0" dirty="0">
                          <a:effectLst/>
                          <a:latin typeface="Arial" panose="020B0604020202020204" pitchFamily="34" charset="0"/>
                          <a:ea typeface="Calibri" panose="020F0502020204030204" pitchFamily="34" charset="0"/>
                          <a:cs typeface="Arial" panose="020B0604020202020204" pitchFamily="34" charset="0"/>
                        </a:rPr>
                        <a:t>0.49</a:t>
                      </a:r>
                      <a:r>
                        <a:rPr lang="fr-FR" sz="2700" i="0" dirty="0">
                          <a:effectLst/>
                          <a:latin typeface="Arial" panose="020B0604020202020204" pitchFamily="34" charset="0"/>
                          <a:ea typeface="Calibri" panose="020F0502020204030204" pitchFamily="34" charset="0"/>
                          <a:cs typeface="Arial" panose="020B0604020202020204" pitchFamily="34" charset="0"/>
                        </a:rPr>
                        <a:t> </a:t>
                      </a:r>
                    </a:p>
                    <a:p>
                      <a:pPr algn="ctr" fontAlgn="auto" hangingPunct="1">
                        <a:spcAft>
                          <a:spcPts val="0"/>
                        </a:spcAft>
                      </a:pPr>
                      <a:r>
                        <a:rPr lang="fr-FR" sz="2700" i="0" dirty="0">
                          <a:effectLst/>
                          <a:latin typeface="Arial" panose="020B0604020202020204" pitchFamily="34" charset="0"/>
                          <a:ea typeface="Calibri" panose="020F0502020204030204" pitchFamily="34" charset="0"/>
                          <a:cs typeface="Arial" panose="020B0604020202020204" pitchFamily="34" charset="0"/>
                        </a:rPr>
                        <a:t>(0.27-0.89)</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lnL>
                      <a:noFill/>
                    </a:lnL>
                    <a:lnR>
                      <a:noFill/>
                    </a:lnR>
                    <a:lnT>
                      <a:noFill/>
                    </a:lnT>
                    <a:lnB>
                      <a:noFill/>
                    </a:lnB>
                    <a:solidFill>
                      <a:schemeClr val="bg1"/>
                    </a:solidFill>
                  </a:tcPr>
                </a:tc>
                <a:tc>
                  <a:txBody>
                    <a:bodyPr/>
                    <a:lstStyle/>
                    <a:p>
                      <a:pPr algn="ctr" fontAlgn="auto" hangingPunct="1">
                        <a:spcAft>
                          <a:spcPts val="0"/>
                        </a:spcAft>
                      </a:pPr>
                      <a:endParaRPr lang="en-GB" sz="2700" i="0" dirty="0">
                        <a:effectLst/>
                        <a:latin typeface="Arial" panose="020B0604020202020204" pitchFamily="34" charset="0"/>
                        <a:ea typeface="Calibri" panose="020F0502020204030204" pitchFamily="34" charset="0"/>
                        <a:cs typeface="Arial" panose="020B0604020202020204" pitchFamily="34" charset="0"/>
                      </a:endParaRPr>
                    </a:p>
                    <a:p>
                      <a:pPr algn="ctr" fontAlgn="auto" hangingPunct="1">
                        <a:spcAft>
                          <a:spcPts val="0"/>
                        </a:spcAft>
                      </a:pPr>
                      <a:r>
                        <a:rPr lang="en-GB" sz="2700" i="0" dirty="0">
                          <a:effectLst/>
                          <a:latin typeface="Arial" panose="020B0604020202020204" pitchFamily="34" charset="0"/>
                          <a:ea typeface="Calibri" panose="020F0502020204030204" pitchFamily="34" charset="0"/>
                          <a:cs typeface="Arial" panose="020B0604020202020204" pitchFamily="34" charset="0"/>
                        </a:rPr>
                        <a:t>0.02</a:t>
                      </a:r>
                      <a:endParaRPr lang="fr-FR" sz="2700" i="0" dirty="0">
                        <a:effectLst/>
                        <a:latin typeface="Arial" panose="020B0604020202020204" pitchFamily="34" charset="0"/>
                        <a:ea typeface="Times New Roman" panose="02020603050405020304" pitchFamily="18" charset="0"/>
                        <a:cs typeface="Arial" panose="020B0604020202020204" pitchFamily="34" charset="0"/>
                      </a:endParaRPr>
                    </a:p>
                  </a:txBody>
                  <a:tcPr marL="39313" marR="39313" marT="0" marB="0">
                    <a:lnL>
                      <a:noFill/>
                    </a:lnL>
                    <a:lnR>
                      <a:noFill/>
                    </a:lnR>
                    <a:lnT>
                      <a:noFill/>
                    </a:lnT>
                    <a:lnB>
                      <a:noFill/>
                    </a:lnB>
                    <a:solidFill>
                      <a:schemeClr val="bg1"/>
                    </a:solidFill>
                  </a:tcPr>
                </a:tc>
                <a:extLst>
                  <a:ext uri="{0D108BD9-81ED-4DB2-BD59-A6C34878D82A}">
                    <a16:rowId xmlns:a16="http://schemas.microsoft.com/office/drawing/2014/main" val="10003"/>
                  </a:ext>
                </a:extLst>
              </a:tr>
            </a:tbl>
          </a:graphicData>
        </a:graphic>
      </p:graphicFrame>
      <p:sp>
        <p:nvSpPr>
          <p:cNvPr id="8" name="AutoShape 3">
            <a:extLst>
              <a:ext uri="{FF2B5EF4-FFF2-40B4-BE49-F238E27FC236}">
                <a16:creationId xmlns:a16="http://schemas.microsoft.com/office/drawing/2014/main" id="{CDDF0657-C7B2-4ED5-8630-0367FA1C43ED}"/>
              </a:ext>
            </a:extLst>
          </p:cNvPr>
          <p:cNvSpPr>
            <a:spLocks noChangeArrowheads="1"/>
          </p:cNvSpPr>
          <p:nvPr/>
        </p:nvSpPr>
        <p:spPr bwMode="auto">
          <a:xfrm>
            <a:off x="1022350" y="147638"/>
            <a:ext cx="10147300" cy="1084262"/>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lnTo>
                  <a:pt x="0" y="0"/>
                </a:lnTo>
                <a:close/>
              </a:path>
            </a:pathLst>
          </a:custGeom>
          <a:solidFill>
            <a:srgbClr val="E1F2F3"/>
          </a:solidFill>
          <a:ln w="9525">
            <a:solidFill>
              <a:srgbClr val="000000"/>
            </a:solidFill>
            <a:round/>
            <a:headEnd/>
            <a:tailEnd/>
          </a:ln>
        </p:spPr>
        <p:txBody>
          <a:bodyPr lIns="0" tIns="0" rIns="0" bIns="0" anchor="ctr" anchorCtr="1"/>
          <a:lstStyle>
            <a:lvl1pPr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3200">
                <a:solidFill>
                  <a:schemeClr val="tx1"/>
                </a:solidFill>
                <a:latin typeface="Arial" panose="020B0604020202020204" pitchFamily="34" charset="0"/>
              </a:defRPr>
            </a:lvl1pPr>
            <a:lvl2pPr marL="742950" indent="-28575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800">
                <a:solidFill>
                  <a:schemeClr val="tx1"/>
                </a:solidFill>
                <a:latin typeface="Arial" panose="020B0604020202020204" pitchFamily="34" charset="0"/>
              </a:defRPr>
            </a:lvl2pPr>
            <a:lvl3pPr marL="11430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400">
                <a:solidFill>
                  <a:schemeClr val="tx1"/>
                </a:solidFill>
                <a:latin typeface="Arial" panose="020B0604020202020204" pitchFamily="34" charset="0"/>
              </a:defRPr>
            </a:lvl3pPr>
            <a:lvl4pPr marL="16002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4pPr>
            <a:lvl5pPr marL="2057400" indent="-228600" defTabSz="409575">
              <a:spcBef>
                <a:spcPct val="20000"/>
              </a:spcBef>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5pPr>
            <a:lvl6pPr marL="25146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6pPr>
            <a:lvl7pPr marL="29718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7pPr>
            <a:lvl8pPr marL="34290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8pPr>
            <a:lvl9pPr marL="3886200" indent="-228600" defTabSz="409575" eaLnBrk="0" fontAlgn="base" hangingPunct="0">
              <a:spcBef>
                <a:spcPct val="20000"/>
              </a:spcBef>
              <a:spcAft>
                <a:spcPct val="0"/>
              </a:spcAft>
              <a:buChar char="»"/>
              <a:tabLst>
                <a:tab pos="649288" algn="l"/>
                <a:tab pos="1298575" algn="l"/>
                <a:tab pos="1949450" algn="l"/>
                <a:tab pos="2598738" algn="l"/>
                <a:tab pos="3248025" algn="l"/>
                <a:tab pos="3897313" algn="l"/>
                <a:tab pos="4548188" algn="l"/>
                <a:tab pos="5197475" algn="l"/>
                <a:tab pos="5846763" algn="l"/>
                <a:tab pos="6496050" algn="l"/>
                <a:tab pos="7145338" algn="l"/>
                <a:tab pos="7796213" algn="l"/>
              </a:tabLst>
              <a:defRPr sz="2000">
                <a:solidFill>
                  <a:schemeClr val="tx1"/>
                </a:solidFill>
                <a:latin typeface="Arial" panose="020B0604020202020204" pitchFamily="34" charset="0"/>
              </a:defRPr>
            </a:lvl9pPr>
          </a:lstStyle>
          <a:p>
            <a:pPr marL="0" marR="0" lvl="0" indent="0" algn="ctr" defTabSz="409564" rtl="0" eaLnBrk="1" fontAlgn="auto" latinLnBrk="0" hangingPunct="1">
              <a:lnSpc>
                <a:spcPct val="97000"/>
              </a:lnSpc>
              <a:spcBef>
                <a:spcPct val="0"/>
              </a:spcBef>
              <a:spcAft>
                <a:spcPts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endParaRPr kumimoji="0" lang="en-US" altLang="fr-FR" sz="36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endParaRPr>
          </a:p>
          <a:p>
            <a:pPr marL="0" marR="0" lvl="0" indent="0" algn="ctr" defTabSz="409564" rtl="0" eaLnBrk="1" fontAlgn="auto" latinLnBrk="0" hangingPunct="1">
              <a:lnSpc>
                <a:spcPct val="97000"/>
              </a:lnSpc>
              <a:spcBef>
                <a:spcPct val="0"/>
              </a:spcBef>
              <a:spcAft>
                <a:spcPts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endParaRPr kumimoji="0" lang="en-US" altLang="fr-FR" sz="36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endParaRPr>
          </a:p>
          <a:p>
            <a:pPr marL="0" marR="0" lvl="0" indent="0" algn="ctr" defTabSz="409564" rtl="0" eaLnBrk="1" fontAlgn="auto" latinLnBrk="0" hangingPunct="1">
              <a:lnSpc>
                <a:spcPct val="97000"/>
              </a:lnSpc>
              <a:spcBef>
                <a:spcPct val="0"/>
              </a:spcBef>
              <a:spcAft>
                <a:spcPts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r>
              <a:rPr kumimoji="0" lang="en-US" altLang="fr-FR" sz="40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rPr>
              <a:t>Prevention of All Symptomatic STIs</a:t>
            </a:r>
          </a:p>
          <a:p>
            <a:pPr marL="0" marR="0" lvl="0" indent="0" algn="ctr" defTabSz="409564" rtl="0" eaLnBrk="1" fontAlgn="auto" latinLnBrk="0" hangingPunct="1">
              <a:lnSpc>
                <a:spcPct val="97000"/>
              </a:lnSpc>
              <a:spcBef>
                <a:spcPct val="0"/>
              </a:spcBef>
              <a:spcAft>
                <a:spcPts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endParaRPr kumimoji="0" lang="en-US" altLang="fr-FR" sz="3733"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endParaRPr>
          </a:p>
          <a:p>
            <a:pPr marL="0" marR="0" lvl="0" indent="0" algn="ctr" defTabSz="409564" rtl="0" eaLnBrk="1" fontAlgn="auto" latinLnBrk="0" hangingPunct="1">
              <a:lnSpc>
                <a:spcPct val="97000"/>
              </a:lnSpc>
              <a:spcBef>
                <a:spcPct val="0"/>
              </a:spcBef>
              <a:spcAft>
                <a:spcPts val="0"/>
              </a:spcAft>
              <a:buClr>
                <a:srgbClr val="FFFFFF"/>
              </a:buClr>
              <a:buSzPct val="45000"/>
              <a:buFontTx/>
              <a:buNone/>
              <a:tabLst>
                <a:tab pos="649272" algn="l"/>
                <a:tab pos="1298542" algn="l"/>
                <a:tab pos="1949402" algn="l"/>
                <a:tab pos="2598674" algn="l"/>
                <a:tab pos="3247944" algn="l"/>
                <a:tab pos="3897216" algn="l"/>
                <a:tab pos="4548074" algn="l"/>
                <a:tab pos="5197345" algn="l"/>
                <a:tab pos="5846616" algn="l"/>
                <a:tab pos="6495888" algn="l"/>
                <a:tab pos="7145160" algn="l"/>
                <a:tab pos="7796018" algn="l"/>
              </a:tabLst>
              <a:defRPr/>
            </a:pPr>
            <a:endParaRPr kumimoji="0" lang="en-US" altLang="fr-FR" sz="3600" b="1" i="0" u="none" strike="noStrike" kern="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Unicode MS" panose="020B0604020202020204" pitchFamily="34" charset="-128"/>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22539340-DB76-46A0-BEB4-6C7304AFB19F}"/>
              </a:ext>
            </a:extLst>
          </p:cNvPr>
          <p:cNvSpPr>
            <a:spLocks noGrp="1" noChangeArrowheads="1"/>
          </p:cNvSpPr>
          <p:nvPr>
            <p:ph type="body" idx="4294967295"/>
          </p:nvPr>
        </p:nvSpPr>
        <p:spPr>
          <a:xfrm>
            <a:off x="323850" y="2667000"/>
            <a:ext cx="7010400" cy="4495800"/>
          </a:xfrm>
        </p:spPr>
        <p:txBody>
          <a:bodyPr/>
          <a:lstStyle/>
          <a:p>
            <a:pPr marL="363530" indent="-363530">
              <a:lnSpc>
                <a:spcPts val="2200"/>
              </a:lnSpc>
              <a:spcBef>
                <a:spcPct val="25000"/>
              </a:spcBef>
              <a:spcAft>
                <a:spcPct val="25000"/>
              </a:spcAft>
              <a:buClr>
                <a:schemeClr val="accent2"/>
              </a:buClr>
              <a:buSzPct val="120000"/>
              <a:buFont typeface="Wingdings" pitchFamily="2" charset="2"/>
              <a:buChar char="§"/>
              <a:defRPr/>
            </a:pPr>
            <a:r>
              <a:rPr lang="fr-FR" sz="2000" dirty="0"/>
              <a:t>1089 men were </a:t>
            </a:r>
            <a:r>
              <a:rPr lang="fr-FR" sz="2000" dirty="0" err="1"/>
              <a:t>given</a:t>
            </a:r>
            <a:r>
              <a:rPr lang="fr-FR" sz="2000" dirty="0"/>
              <a:t> oral </a:t>
            </a:r>
            <a:r>
              <a:rPr lang="fr-FR" sz="2000" dirty="0" err="1"/>
              <a:t>minocycline</a:t>
            </a:r>
            <a:r>
              <a:rPr lang="fr-FR" sz="2000" dirty="0"/>
              <a:t> (200 mg) or placebo </a:t>
            </a:r>
            <a:r>
              <a:rPr lang="fr-FR" sz="2000" dirty="0" err="1"/>
              <a:t>after</a:t>
            </a:r>
            <a:r>
              <a:rPr lang="fr-FR" sz="2000" dirty="0"/>
              <a:t>  </a:t>
            </a:r>
            <a:r>
              <a:rPr lang="fr-FR" sz="2000" dirty="0" err="1"/>
              <a:t>sex</a:t>
            </a:r>
            <a:r>
              <a:rPr lang="fr-FR" sz="2000" dirty="0"/>
              <a:t> (</a:t>
            </a:r>
            <a:r>
              <a:rPr lang="fr-FR" sz="2000" dirty="0" err="1"/>
              <a:t>median</a:t>
            </a:r>
            <a:r>
              <a:rPr lang="fr-FR" sz="2000" dirty="0"/>
              <a:t> : 8 h) </a:t>
            </a:r>
          </a:p>
          <a:p>
            <a:pPr marL="363530" indent="-363530">
              <a:lnSpc>
                <a:spcPts val="2200"/>
              </a:lnSpc>
              <a:spcBef>
                <a:spcPct val="25000"/>
              </a:spcBef>
              <a:spcAft>
                <a:spcPct val="25000"/>
              </a:spcAft>
              <a:buClr>
                <a:schemeClr val="accent2"/>
              </a:buClr>
              <a:buSzPct val="120000"/>
              <a:buFont typeface="Wingdings" pitchFamily="2" charset="2"/>
              <a:buChar char="§"/>
              <a:defRPr/>
            </a:pPr>
            <a:r>
              <a:rPr lang="fr-FR" sz="2000" b="1" dirty="0"/>
              <a:t>At </a:t>
            </a:r>
            <a:r>
              <a:rPr lang="fr-FR" sz="2000" b="1" dirty="0" err="1"/>
              <a:t>sea</a:t>
            </a:r>
            <a:r>
              <a:rPr lang="fr-FR" sz="2000" b="1" dirty="0"/>
              <a:t>, </a:t>
            </a:r>
            <a:r>
              <a:rPr lang="fr-FR" sz="2000" b="1" dirty="0" err="1"/>
              <a:t>gonorrhea</a:t>
            </a:r>
            <a:r>
              <a:rPr lang="fr-FR" sz="2000" b="1" dirty="0"/>
              <a:t> in 57/565 (10%) </a:t>
            </a:r>
            <a:r>
              <a:rPr lang="fr-FR" sz="2000" b="1" dirty="0" err="1"/>
              <a:t>with</a:t>
            </a:r>
            <a:r>
              <a:rPr lang="fr-FR" sz="2000" b="1" dirty="0"/>
              <a:t> placebo and 24/515 (4.7%) </a:t>
            </a:r>
            <a:r>
              <a:rPr lang="fr-FR" sz="2000" b="1" dirty="0" err="1"/>
              <a:t>with</a:t>
            </a:r>
            <a:r>
              <a:rPr lang="fr-FR" sz="2000" b="1" dirty="0"/>
              <a:t> PEP (p&lt;0.001)</a:t>
            </a:r>
          </a:p>
          <a:p>
            <a:pPr marL="363530" indent="-363530">
              <a:lnSpc>
                <a:spcPts val="2200"/>
              </a:lnSpc>
              <a:spcBef>
                <a:spcPct val="25000"/>
              </a:spcBef>
              <a:spcAft>
                <a:spcPct val="25000"/>
              </a:spcAft>
              <a:buClr>
                <a:schemeClr val="accent2"/>
              </a:buClr>
              <a:buSzPct val="120000"/>
              <a:buFont typeface="Wingdings" pitchFamily="2" charset="2"/>
              <a:buChar char="§"/>
              <a:defRPr/>
            </a:pPr>
            <a:r>
              <a:rPr lang="fr-FR" sz="2000" b="1" dirty="0" err="1"/>
              <a:t>Isolates</a:t>
            </a:r>
            <a:r>
              <a:rPr lang="fr-FR" sz="2000" b="1" dirty="0"/>
              <a:t> </a:t>
            </a:r>
            <a:r>
              <a:rPr lang="fr-FR" sz="2000" b="1" dirty="0" err="1"/>
              <a:t>from</a:t>
            </a:r>
            <a:r>
              <a:rPr lang="fr-FR" sz="2000" b="1" dirty="0"/>
              <a:t> patients </a:t>
            </a:r>
            <a:r>
              <a:rPr lang="fr-FR" sz="2000" b="1" dirty="0" err="1"/>
              <a:t>given</a:t>
            </a:r>
            <a:r>
              <a:rPr lang="fr-FR" sz="2000" b="1" dirty="0"/>
              <a:t> PEP </a:t>
            </a:r>
            <a:r>
              <a:rPr lang="fr-FR" sz="2000" b="1" dirty="0" err="1"/>
              <a:t>were</a:t>
            </a:r>
            <a:r>
              <a:rPr lang="fr-FR" sz="2000" b="1" dirty="0"/>
              <a:t> more </a:t>
            </a:r>
            <a:r>
              <a:rPr lang="fr-FR" sz="2000" b="1" dirty="0" err="1"/>
              <a:t>resistant</a:t>
            </a:r>
            <a:r>
              <a:rPr lang="fr-FR" sz="2000" b="1" dirty="0"/>
              <a:t> to </a:t>
            </a:r>
            <a:r>
              <a:rPr lang="fr-FR" sz="2000" b="1" dirty="0" err="1"/>
              <a:t>tetracyclin</a:t>
            </a:r>
            <a:r>
              <a:rPr lang="fr-FR" sz="2000" b="1" dirty="0"/>
              <a:t> vs. </a:t>
            </a:r>
            <a:r>
              <a:rPr lang="fr-FR" sz="2000" b="1" dirty="0" err="1"/>
              <a:t>those</a:t>
            </a:r>
            <a:r>
              <a:rPr lang="fr-FR" sz="2000" b="1" dirty="0"/>
              <a:t> </a:t>
            </a:r>
            <a:r>
              <a:rPr lang="fr-FR" sz="2000" b="1" dirty="0" err="1"/>
              <a:t>given</a:t>
            </a:r>
            <a:r>
              <a:rPr lang="fr-FR" sz="2000" b="1" dirty="0"/>
              <a:t> placebo</a:t>
            </a:r>
          </a:p>
          <a:p>
            <a:pPr marL="363530" indent="-363530">
              <a:lnSpc>
                <a:spcPts val="2200"/>
              </a:lnSpc>
              <a:spcBef>
                <a:spcPct val="25000"/>
              </a:spcBef>
              <a:spcAft>
                <a:spcPct val="25000"/>
              </a:spcAft>
              <a:buClr>
                <a:schemeClr val="accent2"/>
              </a:buClr>
              <a:buSzPct val="120000"/>
              <a:buFont typeface="Wingdings" pitchFamily="2" charset="2"/>
              <a:buChar char="§"/>
              <a:defRPr/>
            </a:pPr>
            <a:r>
              <a:rPr lang="fr-FR" sz="2000" b="1" dirty="0" err="1">
                <a:solidFill>
                  <a:srgbClr val="FF0000"/>
                </a:solidFill>
              </a:rPr>
              <a:t>Efficacy</a:t>
            </a:r>
            <a:r>
              <a:rPr lang="fr-FR" sz="2000" b="1" dirty="0">
                <a:solidFill>
                  <a:srgbClr val="FF0000"/>
                </a:solidFill>
              </a:rPr>
              <a:t> of PEP </a:t>
            </a:r>
            <a:r>
              <a:rPr lang="fr-FR" sz="2000" b="1" dirty="0" err="1">
                <a:solidFill>
                  <a:srgbClr val="FF0000"/>
                </a:solidFill>
              </a:rPr>
              <a:t>related</a:t>
            </a:r>
            <a:r>
              <a:rPr lang="fr-FR" sz="2000" b="1" dirty="0">
                <a:solidFill>
                  <a:srgbClr val="FF0000"/>
                </a:solidFill>
              </a:rPr>
              <a:t> to NG MIC</a:t>
            </a:r>
          </a:p>
          <a:p>
            <a:pPr marL="363530" indent="-363530">
              <a:lnSpc>
                <a:spcPts val="2200"/>
              </a:lnSpc>
              <a:spcBef>
                <a:spcPct val="25000"/>
              </a:spcBef>
              <a:spcAft>
                <a:spcPct val="25000"/>
              </a:spcAft>
              <a:buClr>
                <a:schemeClr val="accent2"/>
              </a:buClr>
              <a:buSzPct val="120000"/>
              <a:buFont typeface="Wingdings" pitchFamily="2" charset="2"/>
              <a:buChar char="§"/>
              <a:defRPr/>
            </a:pPr>
            <a:r>
              <a:rPr lang="fr-FR" sz="2000" dirty="0"/>
              <a:t>High </a:t>
            </a:r>
            <a:r>
              <a:rPr lang="fr-FR" sz="2000" dirty="0" err="1"/>
              <a:t>failure</a:t>
            </a:r>
            <a:r>
              <a:rPr lang="fr-FR" sz="2000" dirty="0"/>
              <a:t> rate </a:t>
            </a:r>
            <a:r>
              <a:rPr lang="fr-FR" sz="2000" dirty="0" err="1"/>
              <a:t>with</a:t>
            </a:r>
            <a:r>
              <a:rPr lang="fr-FR" sz="2000" dirty="0"/>
              <a:t> </a:t>
            </a:r>
            <a:r>
              <a:rPr lang="fr-FR" sz="2000" dirty="0" err="1"/>
              <a:t>minocycline</a:t>
            </a:r>
            <a:r>
              <a:rPr lang="fr-FR" sz="2000" dirty="0"/>
              <a:t> </a:t>
            </a:r>
            <a:r>
              <a:rPr lang="fr-FR" sz="2000" dirty="0" err="1"/>
              <a:t>treatment</a:t>
            </a:r>
            <a:r>
              <a:rPr lang="fr-FR" sz="2000" dirty="0"/>
              <a:t>: 65%</a:t>
            </a:r>
          </a:p>
          <a:p>
            <a:pPr marL="363530" indent="-363530">
              <a:lnSpc>
                <a:spcPts val="2200"/>
              </a:lnSpc>
              <a:spcBef>
                <a:spcPct val="25000"/>
              </a:spcBef>
              <a:spcAft>
                <a:spcPct val="25000"/>
              </a:spcAft>
              <a:buClr>
                <a:schemeClr val="accent2"/>
              </a:buClr>
              <a:buSzPct val="120000"/>
              <a:buFont typeface="Wingdings" pitchFamily="2" charset="2"/>
              <a:buChar char="§"/>
              <a:defRPr/>
            </a:pPr>
            <a:r>
              <a:rPr lang="fr-FR" sz="2000" dirty="0"/>
              <a:t>« Limited </a:t>
            </a:r>
            <a:r>
              <a:rPr lang="fr-FR" sz="2000" dirty="0" err="1"/>
              <a:t>effectiveness</a:t>
            </a:r>
            <a:r>
              <a:rPr lang="fr-FR" sz="2000" dirty="0"/>
              <a:t> as a public </a:t>
            </a:r>
            <a:r>
              <a:rPr lang="fr-FR" sz="2000" dirty="0" err="1"/>
              <a:t>health</a:t>
            </a:r>
            <a:r>
              <a:rPr lang="fr-FR" sz="2000" dirty="0"/>
              <a:t> </a:t>
            </a:r>
            <a:r>
              <a:rPr lang="fr-FR" sz="2000" dirty="0" err="1"/>
              <a:t>measure</a:t>
            </a:r>
            <a:r>
              <a:rPr lang="fr-FR" sz="2000" dirty="0"/>
              <a:t> »</a:t>
            </a:r>
          </a:p>
          <a:p>
            <a:pPr marL="363530" indent="-363530">
              <a:spcBef>
                <a:spcPct val="25000"/>
              </a:spcBef>
              <a:spcAft>
                <a:spcPct val="25000"/>
              </a:spcAft>
              <a:buClr>
                <a:schemeClr val="accent2"/>
              </a:buClr>
              <a:buSzPct val="120000"/>
              <a:buFont typeface="Wingdings" pitchFamily="2" charset="2"/>
              <a:buChar char="§"/>
              <a:defRPr/>
            </a:pPr>
            <a:endParaRPr lang="fr-FR" sz="1600" dirty="0"/>
          </a:p>
          <a:p>
            <a:pPr marL="0" indent="0">
              <a:lnSpc>
                <a:spcPct val="125000"/>
              </a:lnSpc>
              <a:spcBef>
                <a:spcPct val="40000"/>
              </a:spcBef>
              <a:spcAft>
                <a:spcPct val="40000"/>
              </a:spcAft>
              <a:buFontTx/>
              <a:buNone/>
              <a:defRPr/>
            </a:pPr>
            <a:endParaRPr lang="fr-FR" sz="1600" dirty="0"/>
          </a:p>
          <a:p>
            <a:pPr marL="363530" indent="-363530" algn="ctr">
              <a:lnSpc>
                <a:spcPct val="70000"/>
              </a:lnSpc>
              <a:buFontTx/>
              <a:buNone/>
              <a:defRPr/>
            </a:pPr>
            <a:endParaRPr lang="fr-FR" sz="500" dirty="0"/>
          </a:p>
        </p:txBody>
      </p:sp>
      <p:pic>
        <p:nvPicPr>
          <p:cNvPr id="169987" name="Picture 2">
            <a:extLst>
              <a:ext uri="{FF2B5EF4-FFF2-40B4-BE49-F238E27FC236}">
                <a16:creationId xmlns:a16="http://schemas.microsoft.com/office/drawing/2014/main" id="{D58A3F6A-09FC-4711-906C-718983E78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10109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8" name="Picture 3">
            <a:extLst>
              <a:ext uri="{FF2B5EF4-FFF2-40B4-BE49-F238E27FC236}">
                <a16:creationId xmlns:a16="http://schemas.microsoft.com/office/drawing/2014/main" id="{8678F8AE-9CAF-406C-AE29-D68391CEB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19" r="7109" b="9972"/>
          <a:stretch>
            <a:fillRect/>
          </a:stretch>
        </p:blipFill>
        <p:spPr bwMode="auto">
          <a:xfrm>
            <a:off x="7620000" y="2106613"/>
            <a:ext cx="3543300"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object 2">
            <a:extLst>
              <a:ext uri="{FF2B5EF4-FFF2-40B4-BE49-F238E27FC236}">
                <a16:creationId xmlns:a16="http://schemas.microsoft.com/office/drawing/2014/main" id="{9A059A2E-4DF4-485A-B419-3D2E51240135}"/>
              </a:ext>
            </a:extLst>
          </p:cNvPr>
          <p:cNvSpPr>
            <a:spLocks noChangeArrowheads="1"/>
          </p:cNvSpPr>
          <p:nvPr/>
        </p:nvSpPr>
        <p:spPr bwMode="auto">
          <a:xfrm>
            <a:off x="130175" y="2466975"/>
            <a:ext cx="5165725" cy="37560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4755" name="object 3">
            <a:extLst>
              <a:ext uri="{FF2B5EF4-FFF2-40B4-BE49-F238E27FC236}">
                <a16:creationId xmlns:a16="http://schemas.microsoft.com/office/drawing/2014/main" id="{8B283FED-BB00-4BCD-A55E-60248AA821C4}"/>
              </a:ext>
            </a:extLst>
          </p:cNvPr>
          <p:cNvSpPr>
            <a:spLocks/>
          </p:cNvSpPr>
          <p:nvPr/>
        </p:nvSpPr>
        <p:spPr bwMode="auto">
          <a:xfrm>
            <a:off x="1365250" y="169863"/>
            <a:ext cx="10683875" cy="581025"/>
          </a:xfrm>
          <a:custGeom>
            <a:avLst/>
            <a:gdLst>
              <a:gd name="T0" fmla="*/ 0 w 10683240"/>
              <a:gd name="T1" fmla="*/ 557293 h 582295"/>
              <a:gd name="T2" fmla="*/ 10695946 w 10683240"/>
              <a:gd name="T3" fmla="*/ 557293 h 582295"/>
              <a:gd name="T4" fmla="*/ 10695946 w 10683240"/>
              <a:gd name="T5" fmla="*/ 0 h 582295"/>
              <a:gd name="T6" fmla="*/ 0 w 10683240"/>
              <a:gd name="T7" fmla="*/ 0 h 582295"/>
              <a:gd name="T8" fmla="*/ 0 w 10683240"/>
              <a:gd name="T9" fmla="*/ 557293 h 582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83240" h="582295">
                <a:moveTo>
                  <a:pt x="0" y="582167"/>
                </a:moveTo>
                <a:lnTo>
                  <a:pt x="10683240" y="582167"/>
                </a:lnTo>
                <a:lnTo>
                  <a:pt x="10683240" y="0"/>
                </a:lnTo>
                <a:lnTo>
                  <a:pt x="0" y="0"/>
                </a:lnTo>
                <a:lnTo>
                  <a:pt x="0" y="582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object 4">
            <a:extLst>
              <a:ext uri="{FF2B5EF4-FFF2-40B4-BE49-F238E27FC236}">
                <a16:creationId xmlns:a16="http://schemas.microsoft.com/office/drawing/2014/main" id="{91BD711F-E053-4325-8000-98636083B620}"/>
              </a:ext>
            </a:extLst>
          </p:cNvPr>
          <p:cNvSpPr txBox="1"/>
          <p:nvPr/>
        </p:nvSpPr>
        <p:spPr>
          <a:xfrm>
            <a:off x="1746250" y="246063"/>
            <a:ext cx="9921875" cy="492125"/>
          </a:xfrm>
          <a:prstGeom prst="rect">
            <a:avLst/>
          </a:prstGeom>
          <a:solidFill>
            <a:srgbClr val="E1F2F3"/>
          </a:solidFill>
          <a:ln>
            <a:solidFill>
              <a:schemeClr val="tx1"/>
            </a:solidFill>
          </a:ln>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32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a:t>
            </a:r>
            <a:r>
              <a:rPr kumimoji="0" sz="3200" b="1" i="0" u="none" strike="noStrike" kern="1200" cap="none" spc="-1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r>
              <a:rPr kumimoji="0" sz="32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a:t>
            </a:r>
            <a:r>
              <a:rPr kumimoji="0" sz="3200" b="1" i="0" u="none" strike="noStrike" kern="1200" cap="none" spc="-1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sz="32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 to </a:t>
            </a:r>
            <a:r>
              <a:rPr kumimoji="0" lang="fr-FR"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t>
            </a:r>
            <a:r>
              <a:rPr kumimoji="0"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etracycl</a:t>
            </a:r>
            <a:r>
              <a:rPr kumimoji="0" sz="3200" b="1" i="0" u="none" strike="noStrike" kern="1200" cap="none" spc="-25"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a:t>
            </a:r>
            <a:r>
              <a:rPr kumimoji="0" sz="3200" b="1" i="0" u="none" strike="noStrike" kern="1200" cap="none" spc="-5"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ne</a:t>
            </a:r>
            <a:r>
              <a:rPr kumimoji="0"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sz="3200" b="1" i="0" u="none" strike="noStrike" kern="1200" cap="none" spc="1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MIC </a:t>
            </a:r>
            <a:r>
              <a:rPr kumimoji="0" lang="fr-FR" sz="32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t>
            </a:r>
            <a:r>
              <a:rPr kumimoji="0" sz="3200" b="1" i="0" u="none" strike="noStrike" kern="1200" cap="none" spc="-5"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a:t>
            </a:r>
            <a:r>
              <a:rPr kumimoji="0" sz="3200" b="1" i="0" u="none" strike="noStrike" kern="1200" cap="none" spc="-2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t>
            </a:r>
            <a:r>
              <a:rPr kumimoji="0"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tributi</a:t>
            </a:r>
            <a:r>
              <a:rPr kumimoji="0" sz="3200" b="1" i="0" u="none" strike="noStrike" kern="1200" cap="none" spc="-2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a:t>
            </a:r>
            <a:r>
              <a:rPr kumimoji="0" sz="3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t>
            </a:r>
            <a:endParaRPr kumimoji="0"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757" name="object 5">
            <a:extLst>
              <a:ext uri="{FF2B5EF4-FFF2-40B4-BE49-F238E27FC236}">
                <a16:creationId xmlns:a16="http://schemas.microsoft.com/office/drawing/2014/main" id="{5FC1A597-E669-4E32-B86E-7324ADABC498}"/>
              </a:ext>
            </a:extLst>
          </p:cNvPr>
          <p:cNvSpPr>
            <a:spLocks/>
          </p:cNvSpPr>
          <p:nvPr/>
        </p:nvSpPr>
        <p:spPr bwMode="auto">
          <a:xfrm>
            <a:off x="381000" y="839788"/>
            <a:ext cx="9890125" cy="569912"/>
          </a:xfrm>
          <a:custGeom>
            <a:avLst/>
            <a:gdLst>
              <a:gd name="T0" fmla="*/ 0 w 9890760"/>
              <a:gd name="T1" fmla="*/ 563651 h 570230"/>
              <a:gd name="T2" fmla="*/ 9878067 w 9890760"/>
              <a:gd name="T3" fmla="*/ 563651 h 570230"/>
              <a:gd name="T4" fmla="*/ 9878067 w 9890760"/>
              <a:gd name="T5" fmla="*/ 0 h 570230"/>
              <a:gd name="T6" fmla="*/ 0 w 9890760"/>
              <a:gd name="T7" fmla="*/ 0 h 570230"/>
              <a:gd name="T8" fmla="*/ 0 w 9890760"/>
              <a:gd name="T9" fmla="*/ 563651 h 570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90760" h="570230">
                <a:moveTo>
                  <a:pt x="0" y="569976"/>
                </a:moveTo>
                <a:lnTo>
                  <a:pt x="9890760" y="569976"/>
                </a:lnTo>
                <a:lnTo>
                  <a:pt x="9890760" y="0"/>
                </a:lnTo>
                <a:lnTo>
                  <a:pt x="0" y="0"/>
                </a:lnTo>
                <a:lnTo>
                  <a:pt x="0" y="5699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58" name="object 6">
            <a:extLst>
              <a:ext uri="{FF2B5EF4-FFF2-40B4-BE49-F238E27FC236}">
                <a16:creationId xmlns:a16="http://schemas.microsoft.com/office/drawing/2014/main" id="{818F732F-A8EE-4379-9E27-18BBFFE4DEAC}"/>
              </a:ext>
            </a:extLst>
          </p:cNvPr>
          <p:cNvSpPr>
            <a:spLocks noChangeArrowheads="1"/>
          </p:cNvSpPr>
          <p:nvPr/>
        </p:nvSpPr>
        <p:spPr bwMode="auto">
          <a:xfrm>
            <a:off x="5199063" y="2130425"/>
            <a:ext cx="6834187" cy="39465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4759" name="object 7">
            <a:extLst>
              <a:ext uri="{FF2B5EF4-FFF2-40B4-BE49-F238E27FC236}">
                <a16:creationId xmlns:a16="http://schemas.microsoft.com/office/drawing/2014/main" id="{FB6A60E8-F85F-47C8-9F96-CF18591EBC12}"/>
              </a:ext>
            </a:extLst>
          </p:cNvPr>
          <p:cNvSpPr>
            <a:spLocks/>
          </p:cNvSpPr>
          <p:nvPr/>
        </p:nvSpPr>
        <p:spPr bwMode="auto">
          <a:xfrm>
            <a:off x="10780713" y="3651250"/>
            <a:ext cx="1184275" cy="2379663"/>
          </a:xfrm>
          <a:custGeom>
            <a:avLst/>
            <a:gdLst>
              <a:gd name="T0" fmla="*/ 1962 w 1184275"/>
              <a:gd name="T1" fmla="*/ 1094840 h 2379345"/>
              <a:gd name="T2" fmla="*/ 17205 w 1184275"/>
              <a:gd name="T3" fmla="*/ 906043 h 2379345"/>
              <a:gd name="T4" fmla="*/ 46523 w 1184275"/>
              <a:gd name="T5" fmla="*/ 728405 h 2379345"/>
              <a:gd name="T6" fmla="*/ 88698 w 1184275"/>
              <a:gd name="T7" fmla="*/ 564396 h 2379345"/>
              <a:gd name="T8" fmla="*/ 142512 w 1184275"/>
              <a:gd name="T9" fmla="*/ 416484 h 2379345"/>
              <a:gd name="T10" fmla="*/ 206745 w 1184275"/>
              <a:gd name="T11" fmla="*/ 287076 h 2379345"/>
              <a:gd name="T12" fmla="*/ 280180 w 1184275"/>
              <a:gd name="T13" fmla="*/ 178682 h 2379345"/>
              <a:gd name="T14" fmla="*/ 361598 w 1184275"/>
              <a:gd name="T15" fmla="*/ 93725 h 2379345"/>
              <a:gd name="T16" fmla="*/ 449781 w 1184275"/>
              <a:gd name="T17" fmla="*/ 34667 h 2379345"/>
              <a:gd name="T18" fmla="*/ 543510 w 1184275"/>
              <a:gd name="T19" fmla="*/ 3962 h 2379345"/>
              <a:gd name="T20" fmla="*/ 640637 w 1184275"/>
              <a:gd name="T21" fmla="*/ 3962 h 2379345"/>
              <a:gd name="T22" fmla="*/ 734366 w 1184275"/>
              <a:gd name="T23" fmla="*/ 34667 h 2379345"/>
              <a:gd name="T24" fmla="*/ 822549 w 1184275"/>
              <a:gd name="T25" fmla="*/ 93725 h 2379345"/>
              <a:gd name="T26" fmla="*/ 903967 w 1184275"/>
              <a:gd name="T27" fmla="*/ 178682 h 2379345"/>
              <a:gd name="T28" fmla="*/ 977402 w 1184275"/>
              <a:gd name="T29" fmla="*/ 287076 h 2379345"/>
              <a:gd name="T30" fmla="*/ 1041635 w 1184275"/>
              <a:gd name="T31" fmla="*/ 416484 h 2379345"/>
              <a:gd name="T32" fmla="*/ 1095449 w 1184275"/>
              <a:gd name="T33" fmla="*/ 564396 h 2379345"/>
              <a:gd name="T34" fmla="*/ 1137624 w 1184275"/>
              <a:gd name="T35" fmla="*/ 728405 h 2379345"/>
              <a:gd name="T36" fmla="*/ 1166942 w 1184275"/>
              <a:gd name="T37" fmla="*/ 906043 h 2379345"/>
              <a:gd name="T38" fmla="*/ 1182185 w 1184275"/>
              <a:gd name="T39" fmla="*/ 1094840 h 2379345"/>
              <a:gd name="T40" fmla="*/ 1182185 w 1184275"/>
              <a:gd name="T41" fmla="*/ 1290483 h 2379345"/>
              <a:gd name="T42" fmla="*/ 1166942 w 1184275"/>
              <a:gd name="T43" fmla="*/ 1479287 h 2379345"/>
              <a:gd name="T44" fmla="*/ 1137624 w 1184275"/>
              <a:gd name="T45" fmla="*/ 1656918 h 2379345"/>
              <a:gd name="T46" fmla="*/ 1095449 w 1184275"/>
              <a:gd name="T47" fmla="*/ 1820927 h 2379345"/>
              <a:gd name="T48" fmla="*/ 1041635 w 1184275"/>
              <a:gd name="T49" fmla="*/ 1968857 h 2379345"/>
              <a:gd name="T50" fmla="*/ 977402 w 1184275"/>
              <a:gd name="T51" fmla="*/ 2098247 h 2379345"/>
              <a:gd name="T52" fmla="*/ 903967 w 1184275"/>
              <a:gd name="T53" fmla="*/ 2206651 h 2379345"/>
              <a:gd name="T54" fmla="*/ 822549 w 1184275"/>
              <a:gd name="T55" fmla="*/ 2291611 h 2379345"/>
              <a:gd name="T56" fmla="*/ 734366 w 1184275"/>
              <a:gd name="T57" fmla="*/ 2350671 h 2379345"/>
              <a:gd name="T58" fmla="*/ 640637 w 1184275"/>
              <a:gd name="T59" fmla="*/ 2381379 h 2379345"/>
              <a:gd name="T60" fmla="*/ 543510 w 1184275"/>
              <a:gd name="T61" fmla="*/ 2381379 h 2379345"/>
              <a:gd name="T62" fmla="*/ 449781 w 1184275"/>
              <a:gd name="T63" fmla="*/ 2350671 h 2379345"/>
              <a:gd name="T64" fmla="*/ 361598 w 1184275"/>
              <a:gd name="T65" fmla="*/ 2291611 h 2379345"/>
              <a:gd name="T66" fmla="*/ 280180 w 1184275"/>
              <a:gd name="T67" fmla="*/ 2206651 h 2379345"/>
              <a:gd name="T68" fmla="*/ 206745 w 1184275"/>
              <a:gd name="T69" fmla="*/ 2098247 h 2379345"/>
              <a:gd name="T70" fmla="*/ 142512 w 1184275"/>
              <a:gd name="T71" fmla="*/ 1968857 h 2379345"/>
              <a:gd name="T72" fmla="*/ 88698 w 1184275"/>
              <a:gd name="T73" fmla="*/ 1820927 h 2379345"/>
              <a:gd name="T74" fmla="*/ 46523 w 1184275"/>
              <a:gd name="T75" fmla="*/ 1656918 h 2379345"/>
              <a:gd name="T76" fmla="*/ 17205 w 1184275"/>
              <a:gd name="T77" fmla="*/ 1479287 h 2379345"/>
              <a:gd name="T78" fmla="*/ 1962 w 1184275"/>
              <a:gd name="T79" fmla="*/ 1290483 h 2379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84275" h="2379345">
                <a:moveTo>
                  <a:pt x="0" y="1189482"/>
                </a:moveTo>
                <a:lnTo>
                  <a:pt x="1962" y="1091920"/>
                </a:lnTo>
                <a:lnTo>
                  <a:pt x="7748" y="996532"/>
                </a:lnTo>
                <a:lnTo>
                  <a:pt x="17205" y="903623"/>
                </a:lnTo>
                <a:lnTo>
                  <a:pt x="30181" y="813499"/>
                </a:lnTo>
                <a:lnTo>
                  <a:pt x="46523" y="726465"/>
                </a:lnTo>
                <a:lnTo>
                  <a:pt x="66080" y="642829"/>
                </a:lnTo>
                <a:lnTo>
                  <a:pt x="88698" y="562896"/>
                </a:lnTo>
                <a:lnTo>
                  <a:pt x="114226" y="486972"/>
                </a:lnTo>
                <a:lnTo>
                  <a:pt x="142512" y="415364"/>
                </a:lnTo>
                <a:lnTo>
                  <a:pt x="173402" y="348376"/>
                </a:lnTo>
                <a:lnTo>
                  <a:pt x="206745" y="286316"/>
                </a:lnTo>
                <a:lnTo>
                  <a:pt x="242389" y="229490"/>
                </a:lnTo>
                <a:lnTo>
                  <a:pt x="280180" y="178202"/>
                </a:lnTo>
                <a:lnTo>
                  <a:pt x="319967" y="132760"/>
                </a:lnTo>
                <a:lnTo>
                  <a:pt x="361598" y="93470"/>
                </a:lnTo>
                <a:lnTo>
                  <a:pt x="404920" y="60636"/>
                </a:lnTo>
                <a:lnTo>
                  <a:pt x="449781" y="34567"/>
                </a:lnTo>
                <a:lnTo>
                  <a:pt x="496028" y="15567"/>
                </a:lnTo>
                <a:lnTo>
                  <a:pt x="543510" y="3942"/>
                </a:lnTo>
                <a:lnTo>
                  <a:pt x="592074" y="0"/>
                </a:lnTo>
                <a:lnTo>
                  <a:pt x="640637" y="3942"/>
                </a:lnTo>
                <a:lnTo>
                  <a:pt x="688119" y="15567"/>
                </a:lnTo>
                <a:lnTo>
                  <a:pt x="734366" y="34567"/>
                </a:lnTo>
                <a:lnTo>
                  <a:pt x="779227" y="60636"/>
                </a:lnTo>
                <a:lnTo>
                  <a:pt x="822549" y="93470"/>
                </a:lnTo>
                <a:lnTo>
                  <a:pt x="864180" y="132760"/>
                </a:lnTo>
                <a:lnTo>
                  <a:pt x="903967" y="178202"/>
                </a:lnTo>
                <a:lnTo>
                  <a:pt x="941758" y="229490"/>
                </a:lnTo>
                <a:lnTo>
                  <a:pt x="977402" y="286316"/>
                </a:lnTo>
                <a:lnTo>
                  <a:pt x="1010745" y="348376"/>
                </a:lnTo>
                <a:lnTo>
                  <a:pt x="1041635" y="415364"/>
                </a:lnTo>
                <a:lnTo>
                  <a:pt x="1069921" y="486972"/>
                </a:lnTo>
                <a:lnTo>
                  <a:pt x="1095449" y="562896"/>
                </a:lnTo>
                <a:lnTo>
                  <a:pt x="1118067" y="642829"/>
                </a:lnTo>
                <a:lnTo>
                  <a:pt x="1137624" y="726465"/>
                </a:lnTo>
                <a:lnTo>
                  <a:pt x="1153966" y="813499"/>
                </a:lnTo>
                <a:lnTo>
                  <a:pt x="1166942" y="903623"/>
                </a:lnTo>
                <a:lnTo>
                  <a:pt x="1176399" y="996532"/>
                </a:lnTo>
                <a:lnTo>
                  <a:pt x="1182185" y="1091920"/>
                </a:lnTo>
                <a:lnTo>
                  <a:pt x="1184148" y="1189482"/>
                </a:lnTo>
                <a:lnTo>
                  <a:pt x="1182185" y="1287043"/>
                </a:lnTo>
                <a:lnTo>
                  <a:pt x="1176399" y="1382431"/>
                </a:lnTo>
                <a:lnTo>
                  <a:pt x="1166942" y="1475340"/>
                </a:lnTo>
                <a:lnTo>
                  <a:pt x="1153966" y="1565464"/>
                </a:lnTo>
                <a:lnTo>
                  <a:pt x="1137624" y="1652498"/>
                </a:lnTo>
                <a:lnTo>
                  <a:pt x="1118067" y="1736134"/>
                </a:lnTo>
                <a:lnTo>
                  <a:pt x="1095449" y="1816067"/>
                </a:lnTo>
                <a:lnTo>
                  <a:pt x="1069921" y="1891991"/>
                </a:lnTo>
                <a:lnTo>
                  <a:pt x="1041635" y="1963599"/>
                </a:lnTo>
                <a:lnTo>
                  <a:pt x="1010745" y="2030587"/>
                </a:lnTo>
                <a:lnTo>
                  <a:pt x="977402" y="2092647"/>
                </a:lnTo>
                <a:lnTo>
                  <a:pt x="941758" y="2149473"/>
                </a:lnTo>
                <a:lnTo>
                  <a:pt x="903967" y="2200761"/>
                </a:lnTo>
                <a:lnTo>
                  <a:pt x="864180" y="2246203"/>
                </a:lnTo>
                <a:lnTo>
                  <a:pt x="822549" y="2285493"/>
                </a:lnTo>
                <a:lnTo>
                  <a:pt x="779227" y="2318327"/>
                </a:lnTo>
                <a:lnTo>
                  <a:pt x="734366" y="2344396"/>
                </a:lnTo>
                <a:lnTo>
                  <a:pt x="688119" y="2363396"/>
                </a:lnTo>
                <a:lnTo>
                  <a:pt x="640637" y="2375021"/>
                </a:lnTo>
                <a:lnTo>
                  <a:pt x="592074" y="2378964"/>
                </a:lnTo>
                <a:lnTo>
                  <a:pt x="543510" y="2375021"/>
                </a:lnTo>
                <a:lnTo>
                  <a:pt x="496028" y="2363396"/>
                </a:lnTo>
                <a:lnTo>
                  <a:pt x="449781" y="2344396"/>
                </a:lnTo>
                <a:lnTo>
                  <a:pt x="404920" y="2318327"/>
                </a:lnTo>
                <a:lnTo>
                  <a:pt x="361598" y="2285493"/>
                </a:lnTo>
                <a:lnTo>
                  <a:pt x="319967" y="2246203"/>
                </a:lnTo>
                <a:lnTo>
                  <a:pt x="280180" y="2200761"/>
                </a:lnTo>
                <a:lnTo>
                  <a:pt x="242389" y="2149473"/>
                </a:lnTo>
                <a:lnTo>
                  <a:pt x="206745" y="2092647"/>
                </a:lnTo>
                <a:lnTo>
                  <a:pt x="173402" y="2030587"/>
                </a:lnTo>
                <a:lnTo>
                  <a:pt x="142512" y="1963599"/>
                </a:lnTo>
                <a:lnTo>
                  <a:pt x="114226" y="1891991"/>
                </a:lnTo>
                <a:lnTo>
                  <a:pt x="88698" y="1816067"/>
                </a:lnTo>
                <a:lnTo>
                  <a:pt x="66080" y="1736134"/>
                </a:lnTo>
                <a:lnTo>
                  <a:pt x="46523" y="1652498"/>
                </a:lnTo>
                <a:lnTo>
                  <a:pt x="30181" y="1565464"/>
                </a:lnTo>
                <a:lnTo>
                  <a:pt x="17205" y="1475340"/>
                </a:lnTo>
                <a:lnTo>
                  <a:pt x="7748" y="1382431"/>
                </a:lnTo>
                <a:lnTo>
                  <a:pt x="1962" y="1287043"/>
                </a:lnTo>
                <a:lnTo>
                  <a:pt x="0" y="1189482"/>
                </a:lnTo>
                <a:close/>
              </a:path>
            </a:pathLst>
          </a:custGeom>
          <a:noFill/>
          <a:ln w="12192">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60" name="object 8">
            <a:extLst>
              <a:ext uri="{FF2B5EF4-FFF2-40B4-BE49-F238E27FC236}">
                <a16:creationId xmlns:a16="http://schemas.microsoft.com/office/drawing/2014/main" id="{20855422-1DEA-431B-9BAE-04E628DBE0C8}"/>
              </a:ext>
            </a:extLst>
          </p:cNvPr>
          <p:cNvSpPr>
            <a:spLocks/>
          </p:cNvSpPr>
          <p:nvPr/>
        </p:nvSpPr>
        <p:spPr bwMode="auto">
          <a:xfrm>
            <a:off x="6359525" y="2205038"/>
            <a:ext cx="0" cy="3486150"/>
          </a:xfrm>
          <a:custGeom>
            <a:avLst/>
            <a:gdLst>
              <a:gd name="T0" fmla="*/ 0 h 3486150"/>
              <a:gd name="T1" fmla="*/ 3485959 h 3486150"/>
              <a:gd name="T2" fmla="*/ 0 60000 65536"/>
              <a:gd name="T3" fmla="*/ 0 60000 65536"/>
            </a:gdLst>
            <a:ahLst/>
            <a:cxnLst>
              <a:cxn ang="T2">
                <a:pos x="0" y="T0"/>
              </a:cxn>
              <a:cxn ang="T3">
                <a:pos x="0" y="T1"/>
              </a:cxn>
            </a:cxnLst>
            <a:rect l="0" t="0" r="r" b="b"/>
            <a:pathLst>
              <a:path h="3486150">
                <a:moveTo>
                  <a:pt x="0" y="0"/>
                </a:moveTo>
                <a:lnTo>
                  <a:pt x="0" y="3485959"/>
                </a:lnTo>
              </a:path>
            </a:pathLst>
          </a:custGeom>
          <a:noFill/>
          <a:ln w="6096">
            <a:solidFill>
              <a:srgbClr val="2C90CF"/>
            </a:solidFill>
            <a:prstDash val="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61" name="object 9">
            <a:extLst>
              <a:ext uri="{FF2B5EF4-FFF2-40B4-BE49-F238E27FC236}">
                <a16:creationId xmlns:a16="http://schemas.microsoft.com/office/drawing/2014/main" id="{6940E463-2A32-4B05-8555-05882CE2FCF1}"/>
              </a:ext>
            </a:extLst>
          </p:cNvPr>
          <p:cNvSpPr>
            <a:spLocks/>
          </p:cNvSpPr>
          <p:nvPr/>
        </p:nvSpPr>
        <p:spPr bwMode="auto">
          <a:xfrm>
            <a:off x="9791700" y="2443163"/>
            <a:ext cx="2400300" cy="76200"/>
          </a:xfrm>
          <a:custGeom>
            <a:avLst/>
            <a:gdLst>
              <a:gd name="T0" fmla="*/ 2388632 w 2400300"/>
              <a:gd name="T1" fmla="*/ 31622 h 76200"/>
              <a:gd name="T2" fmla="*/ 2337054 w 2400300"/>
              <a:gd name="T3" fmla="*/ 31622 h 76200"/>
              <a:gd name="T4" fmla="*/ 2337054 w 2400300"/>
              <a:gd name="T5" fmla="*/ 44322 h 76200"/>
              <a:gd name="T6" fmla="*/ 2324396 w 2400300"/>
              <a:gd name="T7" fmla="*/ 44424 h 76200"/>
              <a:gd name="T8" fmla="*/ 2324607 w 2400300"/>
              <a:gd name="T9" fmla="*/ 76200 h 76200"/>
              <a:gd name="T10" fmla="*/ 2400300 w 2400300"/>
              <a:gd name="T11" fmla="*/ 37594 h 76200"/>
              <a:gd name="T12" fmla="*/ 2400300 w 2400300"/>
              <a:gd name="T13" fmla="*/ 37340 h 76200"/>
              <a:gd name="T14" fmla="*/ 2388632 w 2400300"/>
              <a:gd name="T15" fmla="*/ 31622 h 76200"/>
              <a:gd name="T16" fmla="*/ 2324311 w 2400300"/>
              <a:gd name="T17" fmla="*/ 31725 h 76200"/>
              <a:gd name="T18" fmla="*/ 0 w 2400300"/>
              <a:gd name="T19" fmla="*/ 50418 h 76200"/>
              <a:gd name="T20" fmla="*/ 0 w 2400300"/>
              <a:gd name="T21" fmla="*/ 63118 h 76200"/>
              <a:gd name="T22" fmla="*/ 2324396 w 2400300"/>
              <a:gd name="T23" fmla="*/ 44424 h 76200"/>
              <a:gd name="T24" fmla="*/ 2324311 w 2400300"/>
              <a:gd name="T25" fmla="*/ 31725 h 76200"/>
              <a:gd name="T26" fmla="*/ 2337054 w 2400300"/>
              <a:gd name="T27" fmla="*/ 31622 h 76200"/>
              <a:gd name="T28" fmla="*/ 2324311 w 2400300"/>
              <a:gd name="T29" fmla="*/ 31725 h 76200"/>
              <a:gd name="T30" fmla="*/ 2324396 w 2400300"/>
              <a:gd name="T31" fmla="*/ 44424 h 76200"/>
              <a:gd name="T32" fmla="*/ 2337054 w 2400300"/>
              <a:gd name="T33" fmla="*/ 44322 h 76200"/>
              <a:gd name="T34" fmla="*/ 2337054 w 2400300"/>
              <a:gd name="T35" fmla="*/ 31622 h 76200"/>
              <a:gd name="T36" fmla="*/ 2324100 w 2400300"/>
              <a:gd name="T37" fmla="*/ 0 h 76200"/>
              <a:gd name="T38" fmla="*/ 2324311 w 2400300"/>
              <a:gd name="T39" fmla="*/ 31725 h 76200"/>
              <a:gd name="T40" fmla="*/ 2388632 w 2400300"/>
              <a:gd name="T41" fmla="*/ 31622 h 76200"/>
              <a:gd name="T42" fmla="*/ 2324100 w 2400300"/>
              <a:gd name="T43" fmla="*/ 0 h 76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00300" h="76200">
                <a:moveTo>
                  <a:pt x="2388632" y="31622"/>
                </a:moveTo>
                <a:lnTo>
                  <a:pt x="2337054" y="31622"/>
                </a:lnTo>
                <a:lnTo>
                  <a:pt x="2337054" y="44322"/>
                </a:lnTo>
                <a:lnTo>
                  <a:pt x="2324396" y="44424"/>
                </a:lnTo>
                <a:lnTo>
                  <a:pt x="2324607" y="76200"/>
                </a:lnTo>
                <a:lnTo>
                  <a:pt x="2400300" y="37594"/>
                </a:lnTo>
                <a:lnTo>
                  <a:pt x="2400300" y="37340"/>
                </a:lnTo>
                <a:lnTo>
                  <a:pt x="2388632" y="31622"/>
                </a:lnTo>
              </a:path>
              <a:path w="2400300" h="76200">
                <a:moveTo>
                  <a:pt x="2324311" y="31725"/>
                </a:moveTo>
                <a:lnTo>
                  <a:pt x="0" y="50418"/>
                </a:lnTo>
                <a:lnTo>
                  <a:pt x="0" y="63118"/>
                </a:lnTo>
                <a:lnTo>
                  <a:pt x="2324396" y="44424"/>
                </a:lnTo>
                <a:lnTo>
                  <a:pt x="2324311" y="31725"/>
                </a:lnTo>
              </a:path>
              <a:path w="2400300" h="76200">
                <a:moveTo>
                  <a:pt x="2337054" y="31622"/>
                </a:moveTo>
                <a:lnTo>
                  <a:pt x="2324311" y="31725"/>
                </a:lnTo>
                <a:lnTo>
                  <a:pt x="2324396" y="44424"/>
                </a:lnTo>
                <a:lnTo>
                  <a:pt x="2337054" y="44322"/>
                </a:lnTo>
                <a:lnTo>
                  <a:pt x="2337054" y="31622"/>
                </a:lnTo>
              </a:path>
              <a:path w="2400300" h="76200">
                <a:moveTo>
                  <a:pt x="2324100" y="0"/>
                </a:moveTo>
                <a:lnTo>
                  <a:pt x="2324311" y="31725"/>
                </a:lnTo>
                <a:lnTo>
                  <a:pt x="2388632" y="31622"/>
                </a:lnTo>
                <a:lnTo>
                  <a:pt x="2324100" y="0"/>
                </a:lnTo>
              </a:path>
            </a:pathLst>
          </a:custGeom>
          <a:solidFill>
            <a:srgbClr val="2C90C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62" name="object 10">
            <a:extLst>
              <a:ext uri="{FF2B5EF4-FFF2-40B4-BE49-F238E27FC236}">
                <a16:creationId xmlns:a16="http://schemas.microsoft.com/office/drawing/2014/main" id="{A6692DB5-D106-4E6C-A9C9-33141BBFCAE2}"/>
              </a:ext>
            </a:extLst>
          </p:cNvPr>
          <p:cNvSpPr>
            <a:spLocks/>
          </p:cNvSpPr>
          <p:nvPr/>
        </p:nvSpPr>
        <p:spPr bwMode="auto">
          <a:xfrm>
            <a:off x="6359525" y="2455863"/>
            <a:ext cx="3317875" cy="76200"/>
          </a:xfrm>
          <a:custGeom>
            <a:avLst/>
            <a:gdLst>
              <a:gd name="T0" fmla="*/ 3241167 w 3317875"/>
              <a:gd name="T1" fmla="*/ 0 h 76200"/>
              <a:gd name="T2" fmla="*/ 3241167 w 3317875"/>
              <a:gd name="T3" fmla="*/ 76200 h 76200"/>
              <a:gd name="T4" fmla="*/ 3304667 w 3317875"/>
              <a:gd name="T5" fmla="*/ 44450 h 76200"/>
              <a:gd name="T6" fmla="*/ 3253867 w 3317875"/>
              <a:gd name="T7" fmla="*/ 44450 h 76200"/>
              <a:gd name="T8" fmla="*/ 3253867 w 3317875"/>
              <a:gd name="T9" fmla="*/ 31750 h 76200"/>
              <a:gd name="T10" fmla="*/ 3304667 w 3317875"/>
              <a:gd name="T11" fmla="*/ 31750 h 76200"/>
              <a:gd name="T12" fmla="*/ 3241167 w 3317875"/>
              <a:gd name="T13" fmla="*/ 0 h 76200"/>
              <a:gd name="T14" fmla="*/ 3241167 w 3317875"/>
              <a:gd name="T15" fmla="*/ 31750 h 76200"/>
              <a:gd name="T16" fmla="*/ 0 w 3317875"/>
              <a:gd name="T17" fmla="*/ 31750 h 76200"/>
              <a:gd name="T18" fmla="*/ 0 w 3317875"/>
              <a:gd name="T19" fmla="*/ 44450 h 76200"/>
              <a:gd name="T20" fmla="*/ 3241167 w 3317875"/>
              <a:gd name="T21" fmla="*/ 44450 h 76200"/>
              <a:gd name="T22" fmla="*/ 3241167 w 3317875"/>
              <a:gd name="T23" fmla="*/ 31750 h 76200"/>
              <a:gd name="T24" fmla="*/ 3304667 w 3317875"/>
              <a:gd name="T25" fmla="*/ 31750 h 76200"/>
              <a:gd name="T26" fmla="*/ 3253867 w 3317875"/>
              <a:gd name="T27" fmla="*/ 31750 h 76200"/>
              <a:gd name="T28" fmla="*/ 3253867 w 3317875"/>
              <a:gd name="T29" fmla="*/ 44450 h 76200"/>
              <a:gd name="T30" fmla="*/ 3304667 w 3317875"/>
              <a:gd name="T31" fmla="*/ 44450 h 76200"/>
              <a:gd name="T32" fmla="*/ 3317367 w 3317875"/>
              <a:gd name="T33" fmla="*/ 38100 h 76200"/>
              <a:gd name="T34" fmla="*/ 3304667 w 3317875"/>
              <a:gd name="T35" fmla="*/ 31750 h 76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17875" h="76200">
                <a:moveTo>
                  <a:pt x="3241167" y="0"/>
                </a:moveTo>
                <a:lnTo>
                  <a:pt x="3241167" y="76200"/>
                </a:lnTo>
                <a:lnTo>
                  <a:pt x="3304667" y="44450"/>
                </a:lnTo>
                <a:lnTo>
                  <a:pt x="3253867" y="44450"/>
                </a:lnTo>
                <a:lnTo>
                  <a:pt x="3253867" y="31750"/>
                </a:lnTo>
                <a:lnTo>
                  <a:pt x="3304667" y="31750"/>
                </a:lnTo>
                <a:lnTo>
                  <a:pt x="3241167" y="0"/>
                </a:lnTo>
                <a:close/>
              </a:path>
              <a:path w="3317875" h="76200">
                <a:moveTo>
                  <a:pt x="3241167" y="31750"/>
                </a:moveTo>
                <a:lnTo>
                  <a:pt x="0" y="31750"/>
                </a:lnTo>
                <a:lnTo>
                  <a:pt x="0" y="44450"/>
                </a:lnTo>
                <a:lnTo>
                  <a:pt x="3241167" y="44450"/>
                </a:lnTo>
                <a:lnTo>
                  <a:pt x="3241167" y="31750"/>
                </a:lnTo>
                <a:close/>
              </a:path>
              <a:path w="3317875" h="76200">
                <a:moveTo>
                  <a:pt x="3304667" y="31750"/>
                </a:moveTo>
                <a:lnTo>
                  <a:pt x="3253867" y="31750"/>
                </a:lnTo>
                <a:lnTo>
                  <a:pt x="3253867" y="44450"/>
                </a:lnTo>
                <a:lnTo>
                  <a:pt x="3304667" y="44450"/>
                </a:lnTo>
                <a:lnTo>
                  <a:pt x="3317367" y="38100"/>
                </a:lnTo>
                <a:lnTo>
                  <a:pt x="3304667" y="31750"/>
                </a:lnTo>
                <a:close/>
              </a:path>
            </a:pathLst>
          </a:custGeom>
          <a:solidFill>
            <a:srgbClr val="2C90C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63" name="object 11">
            <a:extLst>
              <a:ext uri="{FF2B5EF4-FFF2-40B4-BE49-F238E27FC236}">
                <a16:creationId xmlns:a16="http://schemas.microsoft.com/office/drawing/2014/main" id="{F6771FC6-4B80-46EB-B6D2-1AE2DFFC0DFD}"/>
              </a:ext>
            </a:extLst>
          </p:cNvPr>
          <p:cNvSpPr>
            <a:spLocks/>
          </p:cNvSpPr>
          <p:nvPr/>
        </p:nvSpPr>
        <p:spPr bwMode="auto">
          <a:xfrm>
            <a:off x="381000" y="1438275"/>
            <a:ext cx="11709400" cy="461963"/>
          </a:xfrm>
          <a:custGeom>
            <a:avLst/>
            <a:gdLst>
              <a:gd name="T0" fmla="*/ 0 w 11709400"/>
              <a:gd name="T1" fmla="*/ 455480 h 462280"/>
              <a:gd name="T2" fmla="*/ 11708892 w 11709400"/>
              <a:gd name="T3" fmla="*/ 455480 h 462280"/>
              <a:gd name="T4" fmla="*/ 11708892 w 11709400"/>
              <a:gd name="T5" fmla="*/ 0 h 462280"/>
              <a:gd name="T6" fmla="*/ 0 w 11709400"/>
              <a:gd name="T7" fmla="*/ 0 h 462280"/>
              <a:gd name="T8" fmla="*/ 0 w 11709400"/>
              <a:gd name="T9" fmla="*/ 455480 h 4622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09400" h="462280">
                <a:moveTo>
                  <a:pt x="0" y="461772"/>
                </a:moveTo>
                <a:lnTo>
                  <a:pt x="11708892" y="461772"/>
                </a:lnTo>
                <a:lnTo>
                  <a:pt x="11708892" y="0"/>
                </a:lnTo>
                <a:lnTo>
                  <a:pt x="0" y="0"/>
                </a:lnTo>
                <a:lnTo>
                  <a:pt x="0" y="4617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764" name="object 12">
            <a:extLst>
              <a:ext uri="{FF2B5EF4-FFF2-40B4-BE49-F238E27FC236}">
                <a16:creationId xmlns:a16="http://schemas.microsoft.com/office/drawing/2014/main" id="{7958C9E7-AB2C-402B-81F8-900DF54705F8}"/>
              </a:ext>
            </a:extLst>
          </p:cNvPr>
          <p:cNvSpPr>
            <a:spLocks noChangeArrowheads="1"/>
          </p:cNvSpPr>
          <p:nvPr/>
        </p:nvSpPr>
        <p:spPr bwMode="auto">
          <a:xfrm>
            <a:off x="8756650" y="2686050"/>
            <a:ext cx="1622425" cy="547688"/>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4765" name="object 13">
            <a:extLst>
              <a:ext uri="{FF2B5EF4-FFF2-40B4-BE49-F238E27FC236}">
                <a16:creationId xmlns:a16="http://schemas.microsoft.com/office/drawing/2014/main" id="{297AC642-3FEA-4065-A4E7-B3EDEBCB09EA}"/>
              </a:ext>
            </a:extLst>
          </p:cNvPr>
          <p:cNvSpPr>
            <a:spLocks/>
          </p:cNvSpPr>
          <p:nvPr/>
        </p:nvSpPr>
        <p:spPr bwMode="auto">
          <a:xfrm>
            <a:off x="9677400" y="2241550"/>
            <a:ext cx="0" cy="3486150"/>
          </a:xfrm>
          <a:custGeom>
            <a:avLst/>
            <a:gdLst>
              <a:gd name="T0" fmla="*/ 0 h 3486150"/>
              <a:gd name="T1" fmla="*/ 3485959 h 3486150"/>
              <a:gd name="T2" fmla="*/ 0 60000 65536"/>
              <a:gd name="T3" fmla="*/ 0 60000 65536"/>
            </a:gdLst>
            <a:ahLst/>
            <a:cxnLst>
              <a:cxn ang="T2">
                <a:pos x="0" y="T0"/>
              </a:cxn>
              <a:cxn ang="T3">
                <a:pos x="0" y="T1"/>
              </a:cxn>
            </a:cxnLst>
            <a:rect l="0" t="0" r="r" b="b"/>
            <a:pathLst>
              <a:path h="3486150">
                <a:moveTo>
                  <a:pt x="0" y="0"/>
                </a:moveTo>
                <a:lnTo>
                  <a:pt x="0" y="3485959"/>
                </a:lnTo>
              </a:path>
            </a:pathLst>
          </a:custGeom>
          <a:noFill/>
          <a:ln w="6096">
            <a:solidFill>
              <a:srgbClr val="2C90CF"/>
            </a:solidFill>
            <a:prstDash val="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object 14">
            <a:extLst>
              <a:ext uri="{FF2B5EF4-FFF2-40B4-BE49-F238E27FC236}">
                <a16:creationId xmlns:a16="http://schemas.microsoft.com/office/drawing/2014/main" id="{5A2B59DC-A6ED-4628-B643-040B6ECD60D7}"/>
              </a:ext>
            </a:extLst>
          </p:cNvPr>
          <p:cNvSpPr txBox="1"/>
          <p:nvPr/>
        </p:nvSpPr>
        <p:spPr>
          <a:xfrm>
            <a:off x="379413" y="1031875"/>
            <a:ext cx="11709400" cy="1366838"/>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20" normalizeH="0" baseline="0" noProof="0" dirty="0">
                <a:ln>
                  <a:noFill/>
                </a:ln>
                <a:solidFill>
                  <a:srgbClr val="DF001B"/>
                </a:solidFill>
                <a:effectLst/>
                <a:uLnTx/>
                <a:uFillTx/>
                <a:latin typeface="Verdana"/>
                <a:ea typeface="+mn-ea"/>
                <a:cs typeface="Verdana"/>
              </a:rPr>
              <a:t>78</a:t>
            </a:r>
            <a:r>
              <a:rPr kumimoji="0" sz="2400" b="1" i="0" u="none" strike="noStrike" kern="1200" cap="none" spc="10" normalizeH="0" baseline="0" noProof="0" dirty="0">
                <a:ln>
                  <a:noFill/>
                </a:ln>
                <a:solidFill>
                  <a:srgbClr val="DF001B"/>
                </a:solidFill>
                <a:effectLst/>
                <a:uLnTx/>
                <a:uFillTx/>
                <a:latin typeface="Verdana"/>
                <a:ea typeface="+mn-ea"/>
                <a:cs typeface="Verdana"/>
              </a:rPr>
              <a:t> </a:t>
            </a:r>
            <a:r>
              <a:rPr kumimoji="0" sz="2400" b="1" i="0" u="none" strike="noStrike" kern="1200" cap="none" spc="-25" normalizeH="0" baseline="0" noProof="0" dirty="0">
                <a:ln>
                  <a:noFill/>
                </a:ln>
                <a:solidFill>
                  <a:srgbClr val="DF001B"/>
                </a:solidFill>
                <a:effectLst/>
                <a:uLnTx/>
                <a:uFillTx/>
                <a:latin typeface="Verdana"/>
                <a:ea typeface="+mn-ea"/>
                <a:cs typeface="Verdana"/>
              </a:rPr>
              <a:t>G</a:t>
            </a:r>
            <a:r>
              <a:rPr kumimoji="0" sz="2400" b="1" i="0" u="none" strike="noStrike" kern="1200" cap="none" spc="-20" normalizeH="0" baseline="0" noProof="0" dirty="0">
                <a:ln>
                  <a:noFill/>
                </a:ln>
                <a:solidFill>
                  <a:srgbClr val="DF001B"/>
                </a:solidFill>
                <a:effectLst/>
                <a:uLnTx/>
                <a:uFillTx/>
                <a:latin typeface="Verdana"/>
                <a:ea typeface="+mn-ea"/>
                <a:cs typeface="Verdana"/>
              </a:rPr>
              <a:t>C</a:t>
            </a:r>
            <a:r>
              <a:rPr kumimoji="0" sz="2400" b="1" i="0" u="none" strike="noStrike" kern="1200" cap="none" spc="10" normalizeH="0" baseline="0" noProof="0" dirty="0">
                <a:ln>
                  <a:noFill/>
                </a:ln>
                <a:solidFill>
                  <a:srgbClr val="DF001B"/>
                </a:solidFill>
                <a:effectLst/>
                <a:uLnTx/>
                <a:uFillTx/>
                <a:latin typeface="Verdana"/>
                <a:ea typeface="+mn-ea"/>
                <a:cs typeface="Verdana"/>
              </a:rPr>
              <a:t> </a:t>
            </a:r>
            <a:r>
              <a:rPr kumimoji="0" sz="2400" b="1" i="0" u="none" strike="noStrike" kern="1200" cap="none" spc="-15" normalizeH="0" baseline="0" noProof="0" dirty="0">
                <a:ln>
                  <a:noFill/>
                </a:ln>
                <a:solidFill>
                  <a:srgbClr val="DF001B"/>
                </a:solidFill>
                <a:effectLst/>
                <a:uLnTx/>
                <a:uFillTx/>
                <a:latin typeface="Verdana"/>
                <a:ea typeface="+mn-ea"/>
                <a:cs typeface="Verdana"/>
              </a:rPr>
              <a:t>iso</a:t>
            </a:r>
            <a:r>
              <a:rPr kumimoji="0" sz="2400" b="1" i="0" u="none" strike="noStrike" kern="1200" cap="none" spc="-20" normalizeH="0" baseline="0" noProof="0" dirty="0">
                <a:ln>
                  <a:noFill/>
                </a:ln>
                <a:solidFill>
                  <a:srgbClr val="DF001B"/>
                </a:solidFill>
                <a:effectLst/>
                <a:uLnTx/>
                <a:uFillTx/>
                <a:latin typeface="Verdana"/>
                <a:ea typeface="+mn-ea"/>
                <a:cs typeface="Verdana"/>
              </a:rPr>
              <a:t>l</a:t>
            </a:r>
            <a:r>
              <a:rPr kumimoji="0" sz="2400" b="1" i="0" u="none" strike="noStrike" kern="1200" cap="none" spc="-15" normalizeH="0" baseline="0" noProof="0" dirty="0">
                <a:ln>
                  <a:noFill/>
                </a:ln>
                <a:solidFill>
                  <a:srgbClr val="DF001B"/>
                </a:solidFill>
                <a:effectLst/>
                <a:uLnTx/>
                <a:uFillTx/>
                <a:latin typeface="Verdana"/>
                <a:ea typeface="+mn-ea"/>
                <a:cs typeface="Verdana"/>
              </a:rPr>
              <a:t>ates</a:t>
            </a:r>
            <a:endParaRPr kumimoji="0" sz="24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994"/>
              </a:spcBef>
              <a:spcAft>
                <a:spcPts val="0"/>
              </a:spcAft>
              <a:buClrTx/>
              <a:buSzTx/>
              <a:buFontTx/>
              <a:buNone/>
              <a:tabLst/>
              <a:defRPr/>
            </a:pPr>
            <a:r>
              <a:rPr kumimoji="0" sz="2400" b="1" i="0" u="none" strike="noStrike" kern="1200" cap="none" spc="-20" normalizeH="0" baseline="0" noProof="0" dirty="0">
                <a:ln>
                  <a:noFill/>
                </a:ln>
                <a:solidFill>
                  <a:srgbClr val="000000"/>
                </a:solidFill>
                <a:effectLst/>
                <a:uLnTx/>
                <a:uFillTx/>
                <a:latin typeface="Verdana"/>
                <a:ea typeface="+mn-ea"/>
                <a:cs typeface="Verdana"/>
              </a:rPr>
              <a:t>More </a:t>
            </a:r>
            <a:r>
              <a:rPr kumimoji="0" sz="2400" b="1" i="0" u="none" strike="noStrike" kern="1200" cap="none" spc="-5" normalizeH="0" baseline="0" noProof="0" dirty="0">
                <a:ln>
                  <a:noFill/>
                </a:ln>
                <a:solidFill>
                  <a:srgbClr val="000000"/>
                </a:solidFill>
                <a:effectLst/>
                <a:uLnTx/>
                <a:uFillTx/>
                <a:latin typeface="Verdana"/>
                <a:ea typeface="+mn-ea"/>
                <a:cs typeface="Verdana"/>
              </a:rPr>
              <a:t>hig</a:t>
            </a:r>
            <a:r>
              <a:rPr kumimoji="0" sz="2400" b="1" i="0" u="none" strike="noStrike" kern="1200" cap="none" spc="-10" normalizeH="0" baseline="0" noProof="0" dirty="0">
                <a:ln>
                  <a:noFill/>
                </a:ln>
                <a:solidFill>
                  <a:srgbClr val="000000"/>
                </a:solidFill>
                <a:effectLst/>
                <a:uLnTx/>
                <a:uFillTx/>
                <a:latin typeface="Verdana"/>
                <a:ea typeface="+mn-ea"/>
                <a:cs typeface="Verdana"/>
              </a:rPr>
              <a:t>h</a:t>
            </a:r>
            <a:r>
              <a:rPr kumimoji="0" sz="2400" b="1" i="0" u="none" strike="noStrike" kern="1200" cap="none" spc="-15" normalizeH="0" baseline="0" noProof="0" dirty="0">
                <a:ln>
                  <a:noFill/>
                </a:ln>
                <a:solidFill>
                  <a:srgbClr val="000000"/>
                </a:solidFill>
                <a:effectLst/>
                <a:uLnTx/>
                <a:uFillTx/>
                <a:latin typeface="Verdana"/>
                <a:ea typeface="+mn-ea"/>
                <a:cs typeface="Verdana"/>
              </a:rPr>
              <a:t>-level</a:t>
            </a:r>
            <a:r>
              <a:rPr kumimoji="0" sz="2400" b="1" i="0" u="none" strike="noStrike" kern="1200" cap="none" spc="45" normalizeH="0" baseline="0" noProof="0" dirty="0">
                <a:ln>
                  <a:noFill/>
                </a:ln>
                <a:solidFill>
                  <a:srgbClr val="000000"/>
                </a:solidFill>
                <a:effectLst/>
                <a:uLnTx/>
                <a:uFillTx/>
                <a:latin typeface="Verdana"/>
                <a:ea typeface="+mn-ea"/>
                <a:cs typeface="Verdana"/>
              </a:rPr>
              <a:t> </a:t>
            </a:r>
            <a:r>
              <a:rPr kumimoji="0" sz="2400" b="1" i="0" u="none" strike="noStrike" kern="1200" cap="none" spc="-15" normalizeH="0" baseline="0" noProof="0" dirty="0">
                <a:ln>
                  <a:noFill/>
                </a:ln>
                <a:solidFill>
                  <a:srgbClr val="000000"/>
                </a:solidFill>
                <a:effectLst/>
                <a:uLnTx/>
                <a:uFillTx/>
                <a:latin typeface="Verdana"/>
                <a:ea typeface="+mn-ea"/>
                <a:cs typeface="Verdana"/>
              </a:rPr>
              <a:t>tetracycli</a:t>
            </a:r>
            <a:r>
              <a:rPr kumimoji="0" sz="2400" b="1" i="0" u="none" strike="noStrike" kern="1200" cap="none" spc="-40" normalizeH="0" baseline="0" noProof="0" dirty="0">
                <a:ln>
                  <a:noFill/>
                </a:ln>
                <a:solidFill>
                  <a:srgbClr val="000000"/>
                </a:solidFill>
                <a:effectLst/>
                <a:uLnTx/>
                <a:uFillTx/>
                <a:latin typeface="Verdana"/>
                <a:ea typeface="+mn-ea"/>
                <a:cs typeface="Verdana"/>
              </a:rPr>
              <a:t>n</a:t>
            </a:r>
            <a:r>
              <a:rPr kumimoji="0" sz="2400" b="1" i="0" u="none" strike="noStrike" kern="1200" cap="none" spc="5" normalizeH="0" baseline="0" noProof="0" dirty="0">
                <a:ln>
                  <a:noFill/>
                </a:ln>
                <a:solidFill>
                  <a:srgbClr val="000000"/>
                </a:solidFill>
                <a:effectLst/>
                <a:uLnTx/>
                <a:uFillTx/>
                <a:latin typeface="Verdana"/>
                <a:ea typeface="+mn-ea"/>
                <a:cs typeface="Verdana"/>
              </a:rPr>
              <a:t>e</a:t>
            </a:r>
            <a:r>
              <a:rPr kumimoji="0" sz="2400" b="1" i="0" u="none" strike="noStrike" kern="1200" cap="none" spc="-15" normalizeH="0" baseline="0" noProof="0" dirty="0">
                <a:ln>
                  <a:noFill/>
                </a:ln>
                <a:solidFill>
                  <a:srgbClr val="000000"/>
                </a:solidFill>
                <a:effectLst/>
                <a:uLnTx/>
                <a:uFillTx/>
                <a:latin typeface="Verdana"/>
                <a:ea typeface="+mn-ea"/>
                <a:cs typeface="Verdana"/>
              </a:rPr>
              <a:t>-</a:t>
            </a:r>
            <a:r>
              <a:rPr kumimoji="0" sz="2400" b="1" i="0" u="none" strike="noStrike" kern="1200" cap="none" spc="-20" normalizeH="0" baseline="0" noProof="0" dirty="0">
                <a:ln>
                  <a:noFill/>
                </a:ln>
                <a:solidFill>
                  <a:srgbClr val="000000"/>
                </a:solidFill>
                <a:effectLst/>
                <a:uLnTx/>
                <a:uFillTx/>
                <a:latin typeface="Verdana"/>
                <a:ea typeface="+mn-ea"/>
                <a:cs typeface="Verdana"/>
              </a:rPr>
              <a:t>resistan</a:t>
            </a:r>
            <a:r>
              <a:rPr kumimoji="0" sz="2400" b="1" i="0" u="none" strike="noStrike" kern="1200" cap="none" spc="-15" normalizeH="0" baseline="0" noProof="0" dirty="0">
                <a:ln>
                  <a:noFill/>
                </a:ln>
                <a:solidFill>
                  <a:srgbClr val="000000"/>
                </a:solidFill>
                <a:effectLst/>
                <a:uLnTx/>
                <a:uFillTx/>
                <a:latin typeface="Verdana"/>
                <a:ea typeface="+mn-ea"/>
                <a:cs typeface="Verdana"/>
              </a:rPr>
              <a:t>t</a:t>
            </a:r>
            <a:r>
              <a:rPr kumimoji="0" sz="2400" b="1" i="0" u="none" strike="noStrike" kern="1200" cap="none" spc="0" normalizeH="0" baseline="0" noProof="0" dirty="0">
                <a:ln>
                  <a:noFill/>
                </a:ln>
                <a:solidFill>
                  <a:srgbClr val="000000"/>
                </a:solidFill>
                <a:effectLst/>
                <a:uLnTx/>
                <a:uFillTx/>
                <a:latin typeface="Verdana"/>
                <a:ea typeface="+mn-ea"/>
                <a:cs typeface="Verdana"/>
              </a:rPr>
              <a:t> </a:t>
            </a:r>
            <a:r>
              <a:rPr kumimoji="0" sz="2400" b="1" i="0" u="none" strike="noStrike" kern="1200" cap="none" spc="-15" normalizeH="0" baseline="0" noProof="0" dirty="0">
                <a:ln>
                  <a:noFill/>
                </a:ln>
                <a:solidFill>
                  <a:srgbClr val="000000"/>
                </a:solidFill>
                <a:effectLst/>
                <a:uLnTx/>
                <a:uFillTx/>
                <a:latin typeface="Verdana"/>
                <a:ea typeface="+mn-ea"/>
                <a:cs typeface="Verdana"/>
              </a:rPr>
              <a:t>isolates</a:t>
            </a:r>
            <a:r>
              <a:rPr kumimoji="0" sz="2400" b="1" i="0" u="none" strike="noStrike" kern="1200" cap="none" spc="15" normalizeH="0" baseline="0" noProof="0" dirty="0">
                <a:ln>
                  <a:noFill/>
                </a:ln>
                <a:solidFill>
                  <a:srgbClr val="000000"/>
                </a:solidFill>
                <a:effectLst/>
                <a:uLnTx/>
                <a:uFillTx/>
                <a:latin typeface="Verdana"/>
                <a:ea typeface="+mn-ea"/>
                <a:cs typeface="Verdana"/>
              </a:rPr>
              <a:t> </a:t>
            </a:r>
            <a:r>
              <a:rPr kumimoji="0" sz="2400" b="1" i="0" u="none" strike="noStrike" kern="1200" cap="none" spc="0" normalizeH="0" baseline="0" noProof="0" dirty="0">
                <a:ln>
                  <a:noFill/>
                </a:ln>
                <a:solidFill>
                  <a:srgbClr val="000000"/>
                </a:solidFill>
                <a:effectLst/>
                <a:uLnTx/>
                <a:uFillTx/>
                <a:latin typeface="Verdana"/>
                <a:ea typeface="+mn-ea"/>
                <a:cs typeface="Verdana"/>
              </a:rPr>
              <a:t>in</a:t>
            </a:r>
            <a:r>
              <a:rPr kumimoji="0" sz="2400" b="1" i="0" u="none" strike="noStrike" kern="1200" cap="none" spc="5" normalizeH="0" baseline="0" noProof="0" dirty="0">
                <a:ln>
                  <a:noFill/>
                </a:ln>
                <a:solidFill>
                  <a:srgbClr val="000000"/>
                </a:solidFill>
                <a:effectLst/>
                <a:uLnTx/>
                <a:uFillTx/>
                <a:latin typeface="Verdana"/>
                <a:ea typeface="+mn-ea"/>
                <a:cs typeface="Verdana"/>
              </a:rPr>
              <a:t> </a:t>
            </a:r>
            <a:r>
              <a:rPr kumimoji="0" sz="2400" b="1" i="0" u="none" strike="noStrike" kern="1200" cap="none" spc="-15" normalizeH="0" baseline="0" noProof="0" dirty="0">
                <a:ln>
                  <a:noFill/>
                </a:ln>
                <a:solidFill>
                  <a:srgbClr val="000000"/>
                </a:solidFill>
                <a:effectLst/>
                <a:uLnTx/>
                <a:uFillTx/>
                <a:latin typeface="Verdana"/>
                <a:ea typeface="+mn-ea"/>
                <a:cs typeface="Verdana"/>
              </a:rPr>
              <a:t>t</a:t>
            </a:r>
            <a:r>
              <a:rPr kumimoji="0" sz="2400" b="1" i="0" u="none" strike="noStrike" kern="1200" cap="none" spc="-30" normalizeH="0" baseline="0" noProof="0" dirty="0">
                <a:ln>
                  <a:noFill/>
                </a:ln>
                <a:solidFill>
                  <a:srgbClr val="000000"/>
                </a:solidFill>
                <a:effectLst/>
                <a:uLnTx/>
                <a:uFillTx/>
                <a:latin typeface="Verdana"/>
                <a:ea typeface="+mn-ea"/>
                <a:cs typeface="Verdana"/>
              </a:rPr>
              <a:t>h</a:t>
            </a:r>
            <a:r>
              <a:rPr kumimoji="0" sz="2400" b="1" i="0" u="none" strike="noStrike" kern="1200" cap="none" spc="0" normalizeH="0" baseline="0" noProof="0" dirty="0">
                <a:ln>
                  <a:noFill/>
                </a:ln>
                <a:solidFill>
                  <a:srgbClr val="000000"/>
                </a:solidFill>
                <a:effectLst/>
                <a:uLnTx/>
                <a:uFillTx/>
                <a:latin typeface="Verdana"/>
                <a:ea typeface="+mn-ea"/>
                <a:cs typeface="Verdana"/>
              </a:rPr>
              <a:t>e</a:t>
            </a:r>
            <a:r>
              <a:rPr kumimoji="0" sz="2400" b="1" i="0" u="none" strike="noStrike" kern="1200" cap="none" spc="15" normalizeH="0" baseline="0" noProof="0" dirty="0">
                <a:ln>
                  <a:noFill/>
                </a:ln>
                <a:solidFill>
                  <a:srgbClr val="000000"/>
                </a:solidFill>
                <a:effectLst/>
                <a:uLnTx/>
                <a:uFillTx/>
                <a:latin typeface="Verdana"/>
                <a:ea typeface="+mn-ea"/>
                <a:cs typeface="Verdana"/>
              </a:rPr>
              <a:t> </a:t>
            </a:r>
            <a:r>
              <a:rPr kumimoji="0" sz="2400" b="1" i="0" u="none" strike="noStrike" kern="1200" cap="none" spc="-25" normalizeH="0" baseline="0" noProof="0" dirty="0">
                <a:ln>
                  <a:noFill/>
                </a:ln>
                <a:solidFill>
                  <a:srgbClr val="000000"/>
                </a:solidFill>
                <a:effectLst/>
                <a:uLnTx/>
                <a:uFillTx/>
                <a:latin typeface="Verdana"/>
                <a:ea typeface="+mn-ea"/>
                <a:cs typeface="Verdana"/>
              </a:rPr>
              <a:t>DoxyPE</a:t>
            </a:r>
            <a:r>
              <a:rPr kumimoji="0" sz="2400" b="1" i="0" u="none" strike="noStrike" kern="1200" cap="none" spc="-20" normalizeH="0" baseline="0" noProof="0" dirty="0">
                <a:ln>
                  <a:noFill/>
                </a:ln>
                <a:solidFill>
                  <a:srgbClr val="000000"/>
                </a:solidFill>
                <a:effectLst/>
                <a:uLnTx/>
                <a:uFillTx/>
                <a:latin typeface="Verdana"/>
                <a:ea typeface="+mn-ea"/>
                <a:cs typeface="Verdana"/>
              </a:rPr>
              <a:t>P</a:t>
            </a:r>
            <a:r>
              <a:rPr kumimoji="0" sz="2400" b="1" i="0" u="none" strike="noStrike" kern="1200" cap="none" spc="5" normalizeH="0" baseline="0" noProof="0" dirty="0">
                <a:ln>
                  <a:noFill/>
                </a:ln>
                <a:solidFill>
                  <a:srgbClr val="000000"/>
                </a:solidFill>
                <a:effectLst/>
                <a:uLnTx/>
                <a:uFillTx/>
                <a:latin typeface="Verdana"/>
                <a:ea typeface="+mn-ea"/>
                <a:cs typeface="Verdana"/>
              </a:rPr>
              <a:t> </a:t>
            </a:r>
            <a:r>
              <a:rPr kumimoji="0" sz="2400" b="1" i="0" u="none" strike="noStrike" kern="1200" cap="none" spc="0" normalizeH="0" baseline="0" noProof="0" dirty="0">
                <a:ln>
                  <a:noFill/>
                </a:ln>
                <a:solidFill>
                  <a:srgbClr val="000000"/>
                </a:solidFill>
                <a:effectLst/>
                <a:uLnTx/>
                <a:uFillTx/>
                <a:latin typeface="Verdana"/>
                <a:ea typeface="+mn-ea"/>
                <a:cs typeface="Verdana"/>
              </a:rPr>
              <a:t>arm</a:t>
            </a:r>
          </a:p>
          <a:p>
            <a:pPr marL="6348095" marR="0" lvl="0" indent="0" algn="l" defTabSz="914400" rtl="0" eaLnBrk="1" fontAlgn="auto" latinLnBrk="0" hangingPunct="1">
              <a:lnSpc>
                <a:spcPts val="1825"/>
              </a:lnSpc>
              <a:spcBef>
                <a:spcPts val="2085"/>
              </a:spcBef>
              <a:spcAft>
                <a:spcPts val="0"/>
              </a:spcAft>
              <a:buClrTx/>
              <a:buSzTx/>
              <a:buFontTx/>
              <a:buNone/>
              <a:tabLst>
                <a:tab pos="7493634" algn="l"/>
                <a:tab pos="9403715" algn="l"/>
              </a:tabLst>
              <a:defRPr/>
            </a:pPr>
            <a:r>
              <a:rPr kumimoji="0" sz="1600" b="0" i="0" u="none" strike="noStrike" kern="1200" cap="none" spc="-15" normalizeH="0" baseline="0" noProof="0" dirty="0">
                <a:ln>
                  <a:noFill/>
                </a:ln>
                <a:solidFill>
                  <a:prstClr val="black"/>
                </a:solidFill>
                <a:effectLst/>
                <a:uLnTx/>
                <a:uFillTx/>
                <a:latin typeface="Verdana"/>
                <a:ea typeface="+mn-ea"/>
                <a:cs typeface="Verdana"/>
              </a:rPr>
              <a:t>Low </a:t>
            </a:r>
            <a:r>
              <a:rPr kumimoji="0" sz="1600" b="0" i="0" u="none" strike="noStrike" kern="1200" cap="none" spc="-10" normalizeH="0" baseline="0" noProof="0" dirty="0">
                <a:ln>
                  <a:noFill/>
                </a:ln>
                <a:solidFill>
                  <a:prstClr val="black"/>
                </a:solidFill>
                <a:effectLst/>
                <a:uLnTx/>
                <a:uFillTx/>
                <a:latin typeface="Verdana"/>
                <a:ea typeface="+mn-ea"/>
                <a:cs typeface="Verdana"/>
              </a:rPr>
              <a:t>Le</a:t>
            </a:r>
            <a:r>
              <a:rPr kumimoji="0" sz="1600" b="0" i="0" u="none" strike="noStrike" kern="1200" cap="none" spc="-25" normalizeH="0" baseline="0" noProof="0" dirty="0">
                <a:ln>
                  <a:noFill/>
                </a:ln>
                <a:solidFill>
                  <a:prstClr val="black"/>
                </a:solidFill>
                <a:effectLst/>
                <a:uLnTx/>
                <a:uFillTx/>
                <a:latin typeface="Verdana"/>
                <a:ea typeface="+mn-ea"/>
                <a:cs typeface="Verdana"/>
              </a:rPr>
              <a:t>v</a:t>
            </a:r>
            <a:r>
              <a:rPr kumimoji="0" sz="1600" b="0" i="0" u="none" strike="noStrike" kern="1200" cap="none" spc="-10" normalizeH="0" baseline="0" noProof="0" dirty="0">
                <a:ln>
                  <a:noFill/>
                </a:ln>
                <a:solidFill>
                  <a:prstClr val="black"/>
                </a:solidFill>
                <a:effectLst/>
                <a:uLnTx/>
                <a:uFillTx/>
                <a:latin typeface="Verdana"/>
                <a:ea typeface="+mn-ea"/>
                <a:cs typeface="Verdana"/>
              </a:rPr>
              <a:t>el</a:t>
            </a:r>
            <a:r>
              <a:rPr kumimoji="0" sz="1600" b="0" i="0" u="none" strike="noStrike" kern="1200" cap="none" spc="0" normalizeH="0" baseline="0" noProof="0" dirty="0">
                <a:ln>
                  <a:noFill/>
                </a:ln>
                <a:solidFill>
                  <a:prstClr val="black"/>
                </a:solidFill>
                <a:effectLst/>
                <a:uLnTx/>
                <a:uFillTx/>
                <a:latin typeface="Verdana"/>
                <a:ea typeface="+mn-ea"/>
                <a:cs typeface="Verdana"/>
              </a:rPr>
              <a:t>	</a:t>
            </a:r>
            <a:r>
              <a:rPr kumimoji="0" sz="1600" b="0" i="0" u="none" strike="noStrike" kern="1200" cap="none" spc="-60" normalizeH="0" baseline="0" noProof="0" dirty="0">
                <a:ln>
                  <a:noFill/>
                </a:ln>
                <a:solidFill>
                  <a:prstClr val="black"/>
                </a:solidFill>
                <a:effectLst/>
                <a:uLnTx/>
                <a:uFillTx/>
                <a:latin typeface="Verdana"/>
                <a:ea typeface="+mn-ea"/>
                <a:cs typeface="Verdana"/>
              </a:rPr>
              <a:t>R</a:t>
            </a:r>
            <a:r>
              <a:rPr kumimoji="0" sz="1600" b="0" i="0" u="none" strike="noStrike" kern="1200" cap="none" spc="-10" normalizeH="0" baseline="0" noProof="0" dirty="0">
                <a:ln>
                  <a:noFill/>
                </a:ln>
                <a:solidFill>
                  <a:prstClr val="black"/>
                </a:solidFill>
                <a:effectLst/>
                <a:uLnTx/>
                <a:uFillTx/>
                <a:latin typeface="Verdana"/>
                <a:ea typeface="+mn-ea"/>
                <a:cs typeface="Verdana"/>
              </a:rPr>
              <a:t>e</a:t>
            </a:r>
            <a:r>
              <a:rPr kumimoji="0" sz="1600" b="0" i="0" u="none" strike="noStrike" kern="1200" cap="none" spc="-20" normalizeH="0" baseline="0" noProof="0" dirty="0">
                <a:ln>
                  <a:noFill/>
                </a:ln>
                <a:solidFill>
                  <a:prstClr val="black"/>
                </a:solidFill>
                <a:effectLst/>
                <a:uLnTx/>
                <a:uFillTx/>
                <a:latin typeface="Verdana"/>
                <a:ea typeface="+mn-ea"/>
                <a:cs typeface="Verdana"/>
              </a:rPr>
              <a:t>s</a:t>
            </a:r>
            <a:r>
              <a:rPr kumimoji="0" sz="1600" b="0" i="0" u="none" strike="noStrike" kern="1200" cap="none" spc="-10" normalizeH="0" baseline="0" noProof="0" dirty="0">
                <a:ln>
                  <a:noFill/>
                </a:ln>
                <a:solidFill>
                  <a:prstClr val="black"/>
                </a:solidFill>
                <a:effectLst/>
                <a:uLnTx/>
                <a:uFillTx/>
                <a:latin typeface="Verdana"/>
                <a:ea typeface="+mn-ea"/>
                <a:cs typeface="Verdana"/>
              </a:rPr>
              <a:t>i</a:t>
            </a:r>
            <a:r>
              <a:rPr kumimoji="0" sz="1600" b="0" i="0" u="none" strike="noStrike" kern="1200" cap="none" spc="-20" normalizeH="0" baseline="0" noProof="0" dirty="0">
                <a:ln>
                  <a:noFill/>
                </a:ln>
                <a:solidFill>
                  <a:prstClr val="black"/>
                </a:solidFill>
                <a:effectLst/>
                <a:uLnTx/>
                <a:uFillTx/>
                <a:latin typeface="Verdana"/>
                <a:ea typeface="+mn-ea"/>
                <a:cs typeface="Verdana"/>
              </a:rPr>
              <a:t>s</a:t>
            </a:r>
            <a:r>
              <a:rPr kumimoji="0" sz="1600" b="0" i="0" u="none" strike="noStrike" kern="1200" cap="none" spc="-15" normalizeH="0" baseline="0" noProof="0" dirty="0">
                <a:ln>
                  <a:noFill/>
                </a:ln>
                <a:solidFill>
                  <a:prstClr val="black"/>
                </a:solidFill>
                <a:effectLst/>
                <a:uLnTx/>
                <a:uFillTx/>
                <a:latin typeface="Verdana"/>
                <a:ea typeface="+mn-ea"/>
                <a:cs typeface="Verdana"/>
              </a:rPr>
              <a:t>t</a:t>
            </a:r>
            <a:r>
              <a:rPr kumimoji="0" sz="1600" b="0" i="0" u="none" strike="noStrike" kern="1200" cap="none" spc="-10" normalizeH="0" baseline="0" noProof="0" dirty="0">
                <a:ln>
                  <a:noFill/>
                </a:ln>
                <a:solidFill>
                  <a:prstClr val="black"/>
                </a:solidFill>
                <a:effectLst/>
                <a:uLnTx/>
                <a:uFillTx/>
                <a:latin typeface="Verdana"/>
                <a:ea typeface="+mn-ea"/>
                <a:cs typeface="Verdana"/>
              </a:rPr>
              <a:t>an</a:t>
            </a:r>
            <a:r>
              <a:rPr kumimoji="0" sz="1600" b="0" i="0" u="none" strike="noStrike" kern="1200" cap="none" spc="-20" normalizeH="0" baseline="0" noProof="0" dirty="0">
                <a:ln>
                  <a:noFill/>
                </a:ln>
                <a:solidFill>
                  <a:prstClr val="black"/>
                </a:solidFill>
                <a:effectLst/>
                <a:uLnTx/>
                <a:uFillTx/>
                <a:latin typeface="Verdana"/>
                <a:ea typeface="+mn-ea"/>
                <a:cs typeface="Verdana"/>
              </a:rPr>
              <a:t>c</a:t>
            </a:r>
            <a:r>
              <a:rPr kumimoji="0" sz="1600" b="0" i="0" u="none" strike="noStrike" kern="1200" cap="none" spc="-10" normalizeH="0" baseline="0" noProof="0" dirty="0">
                <a:ln>
                  <a:noFill/>
                </a:ln>
                <a:solidFill>
                  <a:prstClr val="black"/>
                </a:solidFill>
                <a:effectLst/>
                <a:uLnTx/>
                <a:uFillTx/>
                <a:latin typeface="Verdana"/>
                <a:ea typeface="+mn-ea"/>
                <a:cs typeface="Verdana"/>
              </a:rPr>
              <a:t>e</a:t>
            </a:r>
            <a:r>
              <a:rPr kumimoji="0" sz="1600" b="0" i="0" u="none" strike="noStrike" kern="1200" cap="none" spc="0" normalizeH="0" baseline="0" noProof="0" dirty="0">
                <a:ln>
                  <a:noFill/>
                </a:ln>
                <a:solidFill>
                  <a:prstClr val="black"/>
                </a:solidFill>
                <a:effectLst/>
                <a:uLnTx/>
                <a:uFillTx/>
                <a:latin typeface="Verdana"/>
                <a:ea typeface="+mn-ea"/>
                <a:cs typeface="Verdana"/>
              </a:rPr>
              <a:t>	</a:t>
            </a:r>
            <a:r>
              <a:rPr kumimoji="0" sz="2400" b="0" i="0" u="none" strike="noStrike" kern="1200" cap="none" spc="-22" normalizeH="0" baseline="3472" noProof="0" dirty="0">
                <a:ln>
                  <a:noFill/>
                </a:ln>
                <a:solidFill>
                  <a:prstClr val="black"/>
                </a:solidFill>
                <a:effectLst/>
                <a:uLnTx/>
                <a:uFillTx/>
                <a:latin typeface="Verdana"/>
                <a:ea typeface="+mn-ea"/>
                <a:cs typeface="Verdana"/>
              </a:rPr>
              <a:t>High</a:t>
            </a:r>
            <a:r>
              <a:rPr kumimoji="0" sz="2400" b="0" i="0" u="none" strike="noStrike" kern="1200" cap="none" spc="15" normalizeH="0" baseline="3472" noProof="0" dirty="0">
                <a:ln>
                  <a:noFill/>
                </a:ln>
                <a:solidFill>
                  <a:prstClr val="black"/>
                </a:solidFill>
                <a:effectLst/>
                <a:uLnTx/>
                <a:uFillTx/>
                <a:latin typeface="Verdana"/>
                <a:ea typeface="+mn-ea"/>
                <a:cs typeface="Verdana"/>
              </a:rPr>
              <a:t> </a:t>
            </a:r>
            <a:r>
              <a:rPr kumimoji="0" sz="2400" b="0" i="0" u="none" strike="noStrike" kern="1200" cap="none" spc="-15" normalizeH="0" baseline="3472" noProof="0" dirty="0">
                <a:ln>
                  <a:noFill/>
                </a:ln>
                <a:solidFill>
                  <a:prstClr val="black"/>
                </a:solidFill>
                <a:effectLst/>
                <a:uLnTx/>
                <a:uFillTx/>
                <a:latin typeface="Verdana"/>
                <a:ea typeface="+mn-ea"/>
                <a:cs typeface="Verdana"/>
              </a:rPr>
              <a:t>Le</a:t>
            </a:r>
            <a:r>
              <a:rPr kumimoji="0" sz="2400" b="0" i="0" u="none" strike="noStrike" kern="1200" cap="none" spc="-37" normalizeH="0" baseline="3472" noProof="0" dirty="0">
                <a:ln>
                  <a:noFill/>
                </a:ln>
                <a:solidFill>
                  <a:prstClr val="black"/>
                </a:solidFill>
                <a:effectLst/>
                <a:uLnTx/>
                <a:uFillTx/>
                <a:latin typeface="Verdana"/>
                <a:ea typeface="+mn-ea"/>
                <a:cs typeface="Verdana"/>
              </a:rPr>
              <a:t>v</a:t>
            </a:r>
            <a:r>
              <a:rPr kumimoji="0" sz="2400" b="0" i="0" u="none" strike="noStrike" kern="1200" cap="none" spc="-15" normalizeH="0" baseline="3472" noProof="0" dirty="0">
                <a:ln>
                  <a:noFill/>
                </a:ln>
                <a:solidFill>
                  <a:prstClr val="black"/>
                </a:solidFill>
                <a:effectLst/>
                <a:uLnTx/>
                <a:uFillTx/>
                <a:latin typeface="Verdana"/>
                <a:ea typeface="+mn-ea"/>
                <a:cs typeface="Verdana"/>
              </a:rPr>
              <a:t>el</a:t>
            </a:r>
            <a:r>
              <a:rPr kumimoji="0" sz="2400" b="0" i="0" u="none" strike="noStrike" kern="1200" cap="none" spc="0" normalizeH="0" baseline="3472" noProof="0" dirty="0">
                <a:ln>
                  <a:noFill/>
                </a:ln>
                <a:solidFill>
                  <a:prstClr val="black"/>
                </a:solidFill>
                <a:effectLst/>
                <a:uLnTx/>
                <a:uFillTx/>
                <a:latin typeface="Verdana"/>
                <a:ea typeface="+mn-ea"/>
                <a:cs typeface="Verdana"/>
              </a:rPr>
              <a:t> </a:t>
            </a:r>
            <a:r>
              <a:rPr kumimoji="0" sz="2400" b="0" i="0" u="none" strike="noStrike" kern="1200" cap="none" spc="-89" normalizeH="0" baseline="3472" noProof="0" dirty="0">
                <a:ln>
                  <a:noFill/>
                </a:ln>
                <a:solidFill>
                  <a:prstClr val="black"/>
                </a:solidFill>
                <a:effectLst/>
                <a:uLnTx/>
                <a:uFillTx/>
                <a:latin typeface="Verdana"/>
                <a:ea typeface="+mn-ea"/>
                <a:cs typeface="Verdana"/>
              </a:rPr>
              <a:t>R</a:t>
            </a:r>
            <a:r>
              <a:rPr kumimoji="0" sz="2400" b="0" i="0" u="none" strike="noStrike" kern="1200" cap="none" spc="-15" normalizeH="0" baseline="3472" noProof="0" dirty="0">
                <a:ln>
                  <a:noFill/>
                </a:ln>
                <a:solidFill>
                  <a:prstClr val="black"/>
                </a:solidFill>
                <a:effectLst/>
                <a:uLnTx/>
                <a:uFillTx/>
                <a:latin typeface="Verdana"/>
                <a:ea typeface="+mn-ea"/>
                <a:cs typeface="Verdana"/>
              </a:rPr>
              <a:t>e</a:t>
            </a:r>
            <a:r>
              <a:rPr kumimoji="0" sz="2400" b="0" i="0" u="none" strike="noStrike" kern="1200" cap="none" spc="-30" normalizeH="0" baseline="3472" noProof="0" dirty="0">
                <a:ln>
                  <a:noFill/>
                </a:ln>
                <a:solidFill>
                  <a:prstClr val="black"/>
                </a:solidFill>
                <a:effectLst/>
                <a:uLnTx/>
                <a:uFillTx/>
                <a:latin typeface="Verdana"/>
                <a:ea typeface="+mn-ea"/>
                <a:cs typeface="Verdana"/>
              </a:rPr>
              <a:t>s</a:t>
            </a:r>
            <a:r>
              <a:rPr kumimoji="0" sz="2400" b="0" i="0" u="none" strike="noStrike" kern="1200" cap="none" spc="-15" normalizeH="0" baseline="3472" noProof="0" dirty="0">
                <a:ln>
                  <a:noFill/>
                </a:ln>
                <a:solidFill>
                  <a:prstClr val="black"/>
                </a:solidFill>
                <a:effectLst/>
                <a:uLnTx/>
                <a:uFillTx/>
                <a:latin typeface="Verdana"/>
                <a:ea typeface="+mn-ea"/>
                <a:cs typeface="Verdana"/>
              </a:rPr>
              <a:t>i</a:t>
            </a:r>
            <a:r>
              <a:rPr kumimoji="0" sz="2400" b="0" i="0" u="none" strike="noStrike" kern="1200" cap="none" spc="-30" normalizeH="0" baseline="3472" noProof="0" dirty="0">
                <a:ln>
                  <a:noFill/>
                </a:ln>
                <a:solidFill>
                  <a:prstClr val="black"/>
                </a:solidFill>
                <a:effectLst/>
                <a:uLnTx/>
                <a:uFillTx/>
                <a:latin typeface="Verdana"/>
                <a:ea typeface="+mn-ea"/>
                <a:cs typeface="Verdana"/>
              </a:rPr>
              <a:t>s</a:t>
            </a:r>
            <a:r>
              <a:rPr kumimoji="0" sz="2400" b="0" i="0" u="none" strike="noStrike" kern="1200" cap="none" spc="-22" normalizeH="0" baseline="3472" noProof="0" dirty="0">
                <a:ln>
                  <a:noFill/>
                </a:ln>
                <a:solidFill>
                  <a:prstClr val="black"/>
                </a:solidFill>
                <a:effectLst/>
                <a:uLnTx/>
                <a:uFillTx/>
                <a:latin typeface="Verdana"/>
                <a:ea typeface="+mn-ea"/>
                <a:cs typeface="Verdana"/>
              </a:rPr>
              <a:t>t</a:t>
            </a:r>
            <a:r>
              <a:rPr kumimoji="0" sz="2400" b="0" i="0" u="none" strike="noStrike" kern="1200" cap="none" spc="-15" normalizeH="0" baseline="3472" noProof="0" dirty="0">
                <a:ln>
                  <a:noFill/>
                </a:ln>
                <a:solidFill>
                  <a:prstClr val="black"/>
                </a:solidFill>
                <a:effectLst/>
                <a:uLnTx/>
                <a:uFillTx/>
                <a:latin typeface="Verdana"/>
                <a:ea typeface="+mn-ea"/>
                <a:cs typeface="Verdana"/>
              </a:rPr>
              <a:t>an</a:t>
            </a:r>
            <a:r>
              <a:rPr kumimoji="0" sz="2400" b="0" i="0" u="none" strike="noStrike" kern="1200" cap="none" spc="-30" normalizeH="0" baseline="3472" noProof="0" dirty="0">
                <a:ln>
                  <a:noFill/>
                </a:ln>
                <a:solidFill>
                  <a:prstClr val="black"/>
                </a:solidFill>
                <a:effectLst/>
                <a:uLnTx/>
                <a:uFillTx/>
                <a:latin typeface="Verdana"/>
                <a:ea typeface="+mn-ea"/>
                <a:cs typeface="Verdana"/>
              </a:rPr>
              <a:t>c</a:t>
            </a:r>
            <a:r>
              <a:rPr kumimoji="0" lang="en-US" sz="2400" b="0" i="0" u="none" strike="noStrike" kern="1200" cap="none" spc="-15" normalizeH="0" baseline="3472" noProof="0" dirty="0">
                <a:ln>
                  <a:noFill/>
                </a:ln>
                <a:solidFill>
                  <a:prstClr val="black"/>
                </a:solidFill>
                <a:effectLst/>
                <a:uLnTx/>
                <a:uFillTx/>
                <a:latin typeface="Verdana"/>
                <a:ea typeface="+mn-ea"/>
                <a:cs typeface="Verdana"/>
              </a:rPr>
              <a:t>e</a:t>
            </a:r>
          </a:p>
        </p:txBody>
      </p:sp>
      <p:sp>
        <p:nvSpPr>
          <p:cNvPr id="16" name="object 16">
            <a:extLst>
              <a:ext uri="{FF2B5EF4-FFF2-40B4-BE49-F238E27FC236}">
                <a16:creationId xmlns:a16="http://schemas.microsoft.com/office/drawing/2014/main" id="{28C3F74B-4C92-47E6-AC29-6D93F8BCF278}"/>
              </a:ext>
            </a:extLst>
          </p:cNvPr>
          <p:cNvSpPr txBox="1"/>
          <p:nvPr/>
        </p:nvSpPr>
        <p:spPr>
          <a:xfrm>
            <a:off x="3540125" y="6116638"/>
            <a:ext cx="8247063" cy="601662"/>
          </a:xfrm>
          <a:prstGeom prst="rect">
            <a:avLst/>
          </a:prstGeom>
        </p:spPr>
        <p:txBody>
          <a:bodyPr lIns="0" tIns="0" rIns="0" bIns="0">
            <a:spAutoFit/>
          </a:bodyPr>
          <a:lstStyle/>
          <a:p>
            <a:pPr marL="12700" marR="0" lvl="0" indent="3010535"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Verdana"/>
                <a:ea typeface="+mn-ea"/>
                <a:cs typeface="Verdana"/>
              </a:rPr>
              <a:t>R</a:t>
            </a:r>
            <a:r>
              <a:rPr kumimoji="0" sz="1200" b="0" i="0" u="none" strike="noStrike" kern="1200" cap="none" spc="-10" normalizeH="0" baseline="0" noProof="0" dirty="0">
                <a:ln>
                  <a:noFill/>
                </a:ln>
                <a:solidFill>
                  <a:prstClr val="black"/>
                </a:solidFill>
                <a:effectLst/>
                <a:uLnTx/>
                <a:uFillTx/>
                <a:latin typeface="Verdana"/>
                <a:ea typeface="+mn-ea"/>
                <a:cs typeface="Verdana"/>
              </a:rPr>
              <a:t>e</a:t>
            </a:r>
            <a:r>
              <a:rPr kumimoji="0" sz="1200" b="0" i="0" u="none" strike="noStrike" kern="1200" cap="none" spc="0" normalizeH="0" baseline="0" noProof="0" dirty="0">
                <a:ln>
                  <a:noFill/>
                </a:ln>
                <a:solidFill>
                  <a:prstClr val="black"/>
                </a:solidFill>
                <a:effectLst/>
                <a:uLnTx/>
                <a:uFillTx/>
                <a:latin typeface="Verdana"/>
                <a:ea typeface="+mn-ea"/>
                <a:cs typeface="Verdana"/>
              </a:rPr>
              <a:t>s</a:t>
            </a:r>
            <a:r>
              <a:rPr kumimoji="0" sz="1200" b="0" i="0" u="none" strike="noStrike" kern="1200" cap="none" spc="-10" normalizeH="0" baseline="0" noProof="0" dirty="0">
                <a:ln>
                  <a:noFill/>
                </a:ln>
                <a:solidFill>
                  <a:prstClr val="black"/>
                </a:solidFill>
                <a:effectLst/>
                <a:uLnTx/>
                <a:uFillTx/>
                <a:latin typeface="Verdana"/>
                <a:ea typeface="+mn-ea"/>
                <a:cs typeface="Verdana"/>
              </a:rPr>
              <a:t>i</a:t>
            </a:r>
            <a:r>
              <a:rPr kumimoji="0" sz="1200" b="0" i="0" u="none" strike="noStrike" kern="1200" cap="none" spc="0" normalizeH="0" baseline="0" noProof="0" dirty="0">
                <a:ln>
                  <a:noFill/>
                </a:ln>
                <a:solidFill>
                  <a:prstClr val="black"/>
                </a:solidFill>
                <a:effectLst/>
                <a:uLnTx/>
                <a:uFillTx/>
                <a:latin typeface="Verdana"/>
                <a:ea typeface="+mn-ea"/>
                <a:cs typeface="Verdana"/>
              </a:rPr>
              <a:t>s</a:t>
            </a:r>
            <a:r>
              <a:rPr kumimoji="0" sz="1200" b="0" i="0" u="none" strike="noStrike" kern="1200" cap="none" spc="-10" normalizeH="0" baseline="0" noProof="0" dirty="0">
                <a:ln>
                  <a:noFill/>
                </a:ln>
                <a:solidFill>
                  <a:prstClr val="black"/>
                </a:solidFill>
                <a:effectLst/>
                <a:uLnTx/>
                <a:uFillTx/>
                <a:latin typeface="Verdana"/>
                <a:ea typeface="+mn-ea"/>
                <a:cs typeface="Verdana"/>
              </a:rPr>
              <a:t>ta</a:t>
            </a:r>
            <a:r>
              <a:rPr kumimoji="0" sz="1200" b="0" i="0" u="none" strike="noStrike" kern="1200" cap="none" spc="-15" normalizeH="0" baseline="0" noProof="0" dirty="0">
                <a:ln>
                  <a:noFill/>
                </a:ln>
                <a:solidFill>
                  <a:prstClr val="black"/>
                </a:solidFill>
                <a:effectLst/>
                <a:uLnTx/>
                <a:uFillTx/>
                <a:latin typeface="Verdana"/>
                <a:ea typeface="+mn-ea"/>
                <a:cs typeface="Verdana"/>
              </a:rPr>
              <a:t>n</a:t>
            </a:r>
            <a:r>
              <a:rPr kumimoji="0" sz="1200" b="0" i="0" u="none" strike="noStrike" kern="1200" cap="none" spc="-10" normalizeH="0" baseline="0" noProof="0" dirty="0">
                <a:ln>
                  <a:noFill/>
                </a:ln>
                <a:solidFill>
                  <a:prstClr val="black"/>
                </a:solidFill>
                <a:effectLst/>
                <a:uLnTx/>
                <a:uFillTx/>
                <a:latin typeface="Verdana"/>
                <a:ea typeface="+mn-ea"/>
                <a:cs typeface="Verdana"/>
              </a:rPr>
              <a:t>ce</a:t>
            </a:r>
            <a:r>
              <a:rPr kumimoji="0" sz="1200" b="0" i="0" u="none" strike="noStrike" kern="1200" cap="none" spc="0" normalizeH="0" baseline="0" noProof="0" dirty="0">
                <a:ln>
                  <a:noFill/>
                </a:ln>
                <a:solidFill>
                  <a:prstClr val="black"/>
                </a:solidFill>
                <a:effectLst/>
                <a:uLnTx/>
                <a:uFillTx/>
                <a:latin typeface="Verdana"/>
                <a:ea typeface="+mn-ea"/>
                <a:cs typeface="Verdana"/>
              </a:rPr>
              <a:t> </a:t>
            </a:r>
            <a:r>
              <a:rPr kumimoji="0" sz="1200" b="0" i="0" u="none" strike="noStrike" kern="1200" cap="none" spc="-20" normalizeH="0" baseline="0" noProof="0" dirty="0">
                <a:ln>
                  <a:noFill/>
                </a:ln>
                <a:solidFill>
                  <a:prstClr val="black"/>
                </a:solidFill>
                <a:effectLst/>
                <a:uLnTx/>
                <a:uFillTx/>
                <a:latin typeface="Verdana"/>
                <a:ea typeface="+mn-ea"/>
                <a:cs typeface="Verdana"/>
              </a:rPr>
              <a:t>M</a:t>
            </a:r>
            <a:r>
              <a:rPr kumimoji="0" sz="1200" b="0" i="0" u="none" strike="noStrike" kern="1200" cap="none" spc="0" normalizeH="0" baseline="0" noProof="0" dirty="0">
                <a:ln>
                  <a:noFill/>
                </a:ln>
                <a:solidFill>
                  <a:prstClr val="black"/>
                </a:solidFill>
                <a:effectLst/>
                <a:uLnTx/>
                <a:uFillTx/>
                <a:latin typeface="Verdana"/>
                <a:ea typeface="+mn-ea"/>
                <a:cs typeface="Verdana"/>
              </a:rPr>
              <a:t>IC</a:t>
            </a:r>
            <a:r>
              <a:rPr kumimoji="0" sz="1200" b="0" i="0" u="none" strike="noStrike" kern="1200" cap="none" spc="5" normalizeH="0" baseline="0" noProof="0" dirty="0">
                <a:ln>
                  <a:noFill/>
                </a:ln>
                <a:solidFill>
                  <a:prstClr val="black"/>
                </a:solidFill>
                <a:effectLst/>
                <a:uLnTx/>
                <a:uFillTx/>
                <a:latin typeface="Verdana"/>
                <a:ea typeface="+mn-ea"/>
                <a:cs typeface="Verdana"/>
              </a:rPr>
              <a:t> </a:t>
            </a:r>
            <a:r>
              <a:rPr kumimoji="0" sz="1200" b="0" i="0" u="none" strike="noStrike" kern="1200" cap="none" spc="0" normalizeH="0" baseline="0" noProof="0" dirty="0">
                <a:ln>
                  <a:noFill/>
                </a:ln>
                <a:solidFill>
                  <a:prstClr val="black"/>
                </a:solidFill>
                <a:effectLst/>
                <a:uLnTx/>
                <a:uFillTx/>
                <a:latin typeface="Verdana"/>
                <a:ea typeface="+mn-ea"/>
                <a:cs typeface="Verdana"/>
              </a:rPr>
              <a:t>&gt;</a:t>
            </a:r>
            <a:r>
              <a:rPr kumimoji="0" sz="1200" b="0" i="0" u="none" strike="noStrike" kern="1200" cap="none" spc="-5" normalizeH="0" baseline="0" noProof="0" dirty="0">
                <a:ln>
                  <a:noFill/>
                </a:ln>
                <a:solidFill>
                  <a:prstClr val="black"/>
                </a:solidFill>
                <a:effectLst/>
                <a:uLnTx/>
                <a:uFillTx/>
                <a:latin typeface="Verdana"/>
                <a:ea typeface="+mn-ea"/>
                <a:cs typeface="Verdana"/>
              </a:rPr>
              <a:t> </a:t>
            </a:r>
            <a:r>
              <a:rPr kumimoji="0" sz="1200" b="0" i="0" u="none" strike="noStrike" kern="1200" cap="none" spc="-10" normalizeH="0" baseline="0" noProof="0" dirty="0">
                <a:ln>
                  <a:noFill/>
                </a:ln>
                <a:solidFill>
                  <a:prstClr val="black"/>
                </a:solidFill>
                <a:effectLst/>
                <a:uLnTx/>
                <a:uFillTx/>
                <a:latin typeface="Verdana"/>
                <a:ea typeface="+mn-ea"/>
                <a:cs typeface="Verdana"/>
              </a:rPr>
              <a:t>0.5</a:t>
            </a:r>
            <a:r>
              <a:rPr kumimoji="0" sz="1200" b="0" i="0" u="none" strike="noStrike" kern="1200" cap="none" spc="0" normalizeH="0" baseline="0" noProof="0" dirty="0">
                <a:ln>
                  <a:noFill/>
                </a:ln>
                <a:solidFill>
                  <a:prstClr val="black"/>
                </a:solidFill>
                <a:effectLst/>
                <a:uLnTx/>
                <a:uFillTx/>
                <a:latin typeface="Verdana"/>
                <a:ea typeface="+mn-ea"/>
                <a:cs typeface="Verdana"/>
              </a:rPr>
              <a:t> </a:t>
            </a:r>
            <a:r>
              <a:rPr kumimoji="0" sz="1200" b="0" i="0" u="none" strike="noStrike" kern="1200" cap="none" spc="-25" normalizeH="0" baseline="0" noProof="0" dirty="0">
                <a:ln>
                  <a:noFill/>
                </a:ln>
                <a:solidFill>
                  <a:prstClr val="black"/>
                </a:solidFill>
                <a:effectLst/>
                <a:uLnTx/>
                <a:uFillTx/>
                <a:latin typeface="Verdana"/>
                <a:ea typeface="+mn-ea"/>
                <a:cs typeface="Verdana"/>
              </a:rPr>
              <a:t>m</a:t>
            </a:r>
            <a:r>
              <a:rPr kumimoji="0" sz="1200" b="0" i="0" u="none" strike="noStrike" kern="1200" cap="none" spc="-5" normalizeH="0" baseline="0" noProof="0" dirty="0">
                <a:ln>
                  <a:noFill/>
                </a:ln>
                <a:solidFill>
                  <a:prstClr val="black"/>
                </a:solidFill>
                <a:effectLst/>
                <a:uLnTx/>
                <a:uFillTx/>
                <a:latin typeface="Verdana"/>
                <a:ea typeface="+mn-ea"/>
                <a:cs typeface="Verdana"/>
              </a:rPr>
              <a:t>g/</a:t>
            </a:r>
            <a:r>
              <a:rPr kumimoji="0" sz="1200" b="0" i="0" u="none" strike="noStrike" kern="1200" cap="none" spc="-10" normalizeH="0" baseline="0" noProof="0" dirty="0">
                <a:ln>
                  <a:noFill/>
                </a:ln>
                <a:solidFill>
                  <a:prstClr val="black"/>
                </a:solidFill>
                <a:effectLst/>
                <a:uLnTx/>
                <a:uFillTx/>
                <a:latin typeface="Verdana"/>
                <a:ea typeface="+mn-ea"/>
                <a:cs typeface="Verdana"/>
              </a:rPr>
              <a:t>L,</a:t>
            </a:r>
            <a:r>
              <a:rPr kumimoji="0" sz="1200" b="0" i="0" u="none" strike="noStrike" kern="1200" cap="none" spc="20" normalizeH="0" baseline="0" noProof="0" dirty="0">
                <a:ln>
                  <a:noFill/>
                </a:ln>
                <a:solidFill>
                  <a:prstClr val="black"/>
                </a:solidFill>
                <a:effectLst/>
                <a:uLnTx/>
                <a:uFillTx/>
                <a:latin typeface="Verdana"/>
                <a:ea typeface="+mn-ea"/>
                <a:cs typeface="Verdana"/>
              </a:rPr>
              <a:t> </a:t>
            </a:r>
            <a:r>
              <a:rPr kumimoji="0" sz="1200" b="0" i="0" u="none" strike="noStrike" kern="1200" cap="none" spc="-5" normalizeH="0" baseline="0" noProof="0" dirty="0">
                <a:ln>
                  <a:noFill/>
                </a:ln>
                <a:solidFill>
                  <a:prstClr val="black"/>
                </a:solidFill>
                <a:effectLst/>
                <a:uLnTx/>
                <a:uFillTx/>
                <a:latin typeface="Verdana"/>
                <a:ea typeface="+mn-ea"/>
                <a:cs typeface="Verdana"/>
              </a:rPr>
              <a:t>H</a:t>
            </a:r>
            <a:r>
              <a:rPr kumimoji="0" sz="1200" b="0" i="0" u="none" strike="noStrike" kern="1200" cap="none" spc="-10" normalizeH="0" baseline="0" noProof="0" dirty="0">
                <a:ln>
                  <a:noFill/>
                </a:ln>
                <a:solidFill>
                  <a:prstClr val="black"/>
                </a:solidFill>
                <a:effectLst/>
                <a:uLnTx/>
                <a:uFillTx/>
                <a:latin typeface="Verdana"/>
                <a:ea typeface="+mn-ea"/>
                <a:cs typeface="Verdana"/>
              </a:rPr>
              <a:t>i</a:t>
            </a:r>
            <a:r>
              <a:rPr kumimoji="0" sz="1200" b="0" i="0" u="none" strike="noStrike" kern="1200" cap="none" spc="-5" normalizeH="0" baseline="0" noProof="0" dirty="0">
                <a:ln>
                  <a:noFill/>
                </a:ln>
                <a:solidFill>
                  <a:prstClr val="black"/>
                </a:solidFill>
                <a:effectLst/>
                <a:uLnTx/>
                <a:uFillTx/>
                <a:latin typeface="Verdana"/>
                <a:ea typeface="+mn-ea"/>
                <a:cs typeface="Verdana"/>
              </a:rPr>
              <a:t>g</a:t>
            </a:r>
            <a:r>
              <a:rPr kumimoji="0" sz="1200" b="0" i="0" u="none" strike="noStrike" kern="1200" cap="none" spc="-10" normalizeH="0" baseline="0" noProof="0" dirty="0">
                <a:ln>
                  <a:noFill/>
                </a:ln>
                <a:solidFill>
                  <a:prstClr val="black"/>
                </a:solidFill>
                <a:effectLst/>
                <a:uLnTx/>
                <a:uFillTx/>
                <a:latin typeface="Verdana"/>
                <a:ea typeface="+mn-ea"/>
                <a:cs typeface="Verdana"/>
              </a:rPr>
              <a:t>h</a:t>
            </a:r>
            <a:r>
              <a:rPr kumimoji="0" sz="1200" b="0" i="0" u="none" strike="noStrike" kern="1200" cap="none" spc="5" normalizeH="0" baseline="0" noProof="0" dirty="0">
                <a:ln>
                  <a:noFill/>
                </a:ln>
                <a:solidFill>
                  <a:prstClr val="black"/>
                </a:solidFill>
                <a:effectLst/>
                <a:uLnTx/>
                <a:uFillTx/>
                <a:latin typeface="Verdana"/>
                <a:ea typeface="+mn-ea"/>
                <a:cs typeface="Verdana"/>
              </a:rPr>
              <a:t> </a:t>
            </a:r>
            <a:r>
              <a:rPr kumimoji="0" sz="1200" b="0" i="0" u="none" strike="noStrike" kern="1200" cap="none" spc="-10" normalizeH="0" baseline="0" noProof="0" dirty="0">
                <a:ln>
                  <a:noFill/>
                </a:ln>
                <a:solidFill>
                  <a:prstClr val="black"/>
                </a:solidFill>
                <a:effectLst/>
                <a:uLnTx/>
                <a:uFillTx/>
                <a:latin typeface="Verdana"/>
                <a:ea typeface="+mn-ea"/>
                <a:cs typeface="Verdana"/>
              </a:rPr>
              <a:t>Le</a:t>
            </a:r>
            <a:r>
              <a:rPr kumimoji="0" sz="1200" b="0" i="0" u="none" strike="noStrike" kern="1200" cap="none" spc="-25" normalizeH="0" baseline="0" noProof="0" dirty="0">
                <a:ln>
                  <a:noFill/>
                </a:ln>
                <a:solidFill>
                  <a:prstClr val="black"/>
                </a:solidFill>
                <a:effectLst/>
                <a:uLnTx/>
                <a:uFillTx/>
                <a:latin typeface="Verdana"/>
                <a:ea typeface="+mn-ea"/>
                <a:cs typeface="Verdana"/>
              </a:rPr>
              <a:t>v</a:t>
            </a:r>
            <a:r>
              <a:rPr kumimoji="0" sz="1200" b="0" i="0" u="none" strike="noStrike" kern="1200" cap="none" spc="-10" normalizeH="0" baseline="0" noProof="0" dirty="0">
                <a:ln>
                  <a:noFill/>
                </a:ln>
                <a:solidFill>
                  <a:prstClr val="black"/>
                </a:solidFill>
                <a:effectLst/>
                <a:uLnTx/>
                <a:uFillTx/>
                <a:latin typeface="Verdana"/>
                <a:ea typeface="+mn-ea"/>
                <a:cs typeface="Verdana"/>
              </a:rPr>
              <a:t>e</a:t>
            </a:r>
            <a:r>
              <a:rPr kumimoji="0" sz="1200" b="0" i="0" u="none" strike="noStrike" kern="1200" cap="none" spc="0" normalizeH="0" baseline="0" noProof="0" dirty="0">
                <a:ln>
                  <a:noFill/>
                </a:ln>
                <a:solidFill>
                  <a:prstClr val="black"/>
                </a:solidFill>
                <a:effectLst/>
                <a:uLnTx/>
                <a:uFillTx/>
                <a:latin typeface="Verdana"/>
                <a:ea typeface="+mn-ea"/>
                <a:cs typeface="Verdana"/>
              </a:rPr>
              <a:t>l</a:t>
            </a:r>
            <a:r>
              <a:rPr kumimoji="0" sz="1200" b="0" i="0" u="none" strike="noStrike" kern="1200" cap="none" spc="-20" normalizeH="0" baseline="0" noProof="0" dirty="0">
                <a:ln>
                  <a:noFill/>
                </a:ln>
                <a:solidFill>
                  <a:prstClr val="black"/>
                </a:solidFill>
                <a:effectLst/>
                <a:uLnTx/>
                <a:uFillTx/>
                <a:latin typeface="Verdana"/>
                <a:ea typeface="+mn-ea"/>
                <a:cs typeface="Verdana"/>
              </a:rPr>
              <a:t> R</a:t>
            </a:r>
            <a:r>
              <a:rPr kumimoji="0" sz="1200" b="0" i="0" u="none" strike="noStrike" kern="1200" cap="none" spc="-10" normalizeH="0" baseline="0" noProof="0" dirty="0">
                <a:ln>
                  <a:noFill/>
                </a:ln>
                <a:solidFill>
                  <a:prstClr val="black"/>
                </a:solidFill>
                <a:effectLst/>
                <a:uLnTx/>
                <a:uFillTx/>
                <a:latin typeface="Verdana"/>
                <a:ea typeface="+mn-ea"/>
                <a:cs typeface="Verdana"/>
              </a:rPr>
              <a:t>e</a:t>
            </a:r>
            <a:r>
              <a:rPr kumimoji="0" sz="1200" b="0" i="0" u="none" strike="noStrike" kern="1200" cap="none" spc="0" normalizeH="0" baseline="0" noProof="0" dirty="0">
                <a:ln>
                  <a:noFill/>
                </a:ln>
                <a:solidFill>
                  <a:prstClr val="black"/>
                </a:solidFill>
                <a:effectLst/>
                <a:uLnTx/>
                <a:uFillTx/>
                <a:latin typeface="Verdana"/>
                <a:ea typeface="+mn-ea"/>
                <a:cs typeface="Verdana"/>
              </a:rPr>
              <a:t>s</a:t>
            </a:r>
            <a:r>
              <a:rPr kumimoji="0" sz="1200" b="0" i="0" u="none" strike="noStrike" kern="1200" cap="none" spc="-10" normalizeH="0" baseline="0" noProof="0" dirty="0">
                <a:ln>
                  <a:noFill/>
                </a:ln>
                <a:solidFill>
                  <a:prstClr val="black"/>
                </a:solidFill>
                <a:effectLst/>
                <a:uLnTx/>
                <a:uFillTx/>
                <a:latin typeface="Verdana"/>
                <a:ea typeface="+mn-ea"/>
                <a:cs typeface="Verdana"/>
              </a:rPr>
              <a:t>i</a:t>
            </a:r>
            <a:r>
              <a:rPr kumimoji="0" sz="1200" b="0" i="0" u="none" strike="noStrike" kern="1200" cap="none" spc="0" normalizeH="0" baseline="0" noProof="0" dirty="0">
                <a:ln>
                  <a:noFill/>
                </a:ln>
                <a:solidFill>
                  <a:prstClr val="black"/>
                </a:solidFill>
                <a:effectLst/>
                <a:uLnTx/>
                <a:uFillTx/>
                <a:latin typeface="Verdana"/>
                <a:ea typeface="+mn-ea"/>
                <a:cs typeface="Verdana"/>
              </a:rPr>
              <a:t>s</a:t>
            </a:r>
            <a:r>
              <a:rPr kumimoji="0" sz="1200" b="0" i="0" u="none" strike="noStrike" kern="1200" cap="none" spc="-10" normalizeH="0" baseline="0" noProof="0" dirty="0">
                <a:ln>
                  <a:noFill/>
                </a:ln>
                <a:solidFill>
                  <a:prstClr val="black"/>
                </a:solidFill>
                <a:effectLst/>
                <a:uLnTx/>
                <a:uFillTx/>
                <a:latin typeface="Verdana"/>
                <a:ea typeface="+mn-ea"/>
                <a:cs typeface="Verdana"/>
              </a:rPr>
              <a:t>ta</a:t>
            </a:r>
            <a:r>
              <a:rPr kumimoji="0" sz="1200" b="0" i="0" u="none" strike="noStrike" kern="1200" cap="none" spc="-15" normalizeH="0" baseline="0" noProof="0" dirty="0">
                <a:ln>
                  <a:noFill/>
                </a:ln>
                <a:solidFill>
                  <a:prstClr val="black"/>
                </a:solidFill>
                <a:effectLst/>
                <a:uLnTx/>
                <a:uFillTx/>
                <a:latin typeface="Verdana"/>
                <a:ea typeface="+mn-ea"/>
                <a:cs typeface="Verdana"/>
              </a:rPr>
              <a:t>n</a:t>
            </a:r>
            <a:r>
              <a:rPr kumimoji="0" sz="1200" b="0" i="0" u="none" strike="noStrike" kern="1200" cap="none" spc="-10" normalizeH="0" baseline="0" noProof="0" dirty="0">
                <a:ln>
                  <a:noFill/>
                </a:ln>
                <a:solidFill>
                  <a:prstClr val="black"/>
                </a:solidFill>
                <a:effectLst/>
                <a:uLnTx/>
                <a:uFillTx/>
                <a:latin typeface="Verdana"/>
                <a:ea typeface="+mn-ea"/>
                <a:cs typeface="Verdana"/>
              </a:rPr>
              <a:t>ce</a:t>
            </a:r>
            <a:r>
              <a:rPr kumimoji="0" sz="1200" b="0" i="0" u="none" strike="noStrike" kern="1200" cap="none" spc="0" normalizeH="0" baseline="0" noProof="0" dirty="0">
                <a:ln>
                  <a:noFill/>
                </a:ln>
                <a:solidFill>
                  <a:prstClr val="black"/>
                </a:solidFill>
                <a:effectLst/>
                <a:uLnTx/>
                <a:uFillTx/>
                <a:latin typeface="Verdana"/>
                <a:ea typeface="+mn-ea"/>
                <a:cs typeface="Verdana"/>
              </a:rPr>
              <a:t> </a:t>
            </a:r>
            <a:r>
              <a:rPr kumimoji="0" sz="1200" b="0" i="0" u="none" strike="noStrike" kern="1200" cap="none" spc="-20" normalizeH="0" baseline="0" noProof="0" dirty="0">
                <a:ln>
                  <a:noFill/>
                </a:ln>
                <a:solidFill>
                  <a:prstClr val="black"/>
                </a:solidFill>
                <a:effectLst/>
                <a:uLnTx/>
                <a:uFillTx/>
                <a:latin typeface="Verdana"/>
                <a:ea typeface="+mn-ea"/>
                <a:cs typeface="Verdana"/>
              </a:rPr>
              <a:t>M</a:t>
            </a:r>
            <a:r>
              <a:rPr kumimoji="0" sz="1200" b="0" i="0" u="none" strike="noStrike" kern="1200" cap="none" spc="0" normalizeH="0" baseline="0" noProof="0" dirty="0">
                <a:ln>
                  <a:noFill/>
                </a:ln>
                <a:solidFill>
                  <a:prstClr val="black"/>
                </a:solidFill>
                <a:effectLst/>
                <a:uLnTx/>
                <a:uFillTx/>
                <a:latin typeface="Verdana"/>
                <a:ea typeface="+mn-ea"/>
                <a:cs typeface="Verdana"/>
              </a:rPr>
              <a:t>IC</a:t>
            </a:r>
            <a:r>
              <a:rPr kumimoji="0" sz="1200" b="0" i="0" u="none" strike="noStrike" kern="1200" cap="none" spc="5" normalizeH="0" baseline="0" noProof="0" dirty="0">
                <a:ln>
                  <a:noFill/>
                </a:ln>
                <a:solidFill>
                  <a:prstClr val="black"/>
                </a:solidFill>
                <a:effectLst/>
                <a:uLnTx/>
                <a:uFillTx/>
                <a:latin typeface="Verdana"/>
                <a:ea typeface="+mn-ea"/>
                <a:cs typeface="Verdana"/>
              </a:rPr>
              <a:t> </a:t>
            </a:r>
            <a:r>
              <a:rPr kumimoji="0" sz="1200" b="0" i="0" u="none" strike="noStrike" kern="1200" cap="none" spc="0" normalizeH="0" baseline="0" noProof="0" dirty="0">
                <a:ln>
                  <a:noFill/>
                </a:ln>
                <a:solidFill>
                  <a:prstClr val="black"/>
                </a:solidFill>
                <a:effectLst/>
                <a:uLnTx/>
                <a:uFillTx/>
                <a:latin typeface="Verdana"/>
                <a:ea typeface="+mn-ea"/>
                <a:cs typeface="Verdana"/>
              </a:rPr>
              <a:t>&gt;</a:t>
            </a:r>
            <a:r>
              <a:rPr kumimoji="0" sz="1200" b="0" i="0" u="none" strike="noStrike" kern="1200" cap="none" spc="-5" normalizeH="0" baseline="0" noProof="0" dirty="0">
                <a:ln>
                  <a:noFill/>
                </a:ln>
                <a:solidFill>
                  <a:prstClr val="black"/>
                </a:solidFill>
                <a:effectLst/>
                <a:uLnTx/>
                <a:uFillTx/>
                <a:latin typeface="Verdana"/>
                <a:ea typeface="+mn-ea"/>
                <a:cs typeface="Verdana"/>
              </a:rPr>
              <a:t> </a:t>
            </a:r>
            <a:r>
              <a:rPr kumimoji="0" sz="1200" b="0" i="0" u="none" strike="noStrike" kern="1200" cap="none" spc="-10" normalizeH="0" baseline="0" noProof="0" dirty="0">
                <a:ln>
                  <a:noFill/>
                </a:ln>
                <a:solidFill>
                  <a:prstClr val="black"/>
                </a:solidFill>
                <a:effectLst/>
                <a:uLnTx/>
                <a:uFillTx/>
                <a:latin typeface="Verdana"/>
                <a:ea typeface="+mn-ea"/>
                <a:cs typeface="Verdana"/>
              </a:rPr>
              <a:t>8</a:t>
            </a:r>
            <a:r>
              <a:rPr kumimoji="0" sz="1200" b="0" i="0" u="none" strike="noStrike" kern="1200" cap="none" spc="0" normalizeH="0" baseline="0" noProof="0" dirty="0">
                <a:ln>
                  <a:noFill/>
                </a:ln>
                <a:solidFill>
                  <a:prstClr val="black"/>
                </a:solidFill>
                <a:effectLst/>
                <a:uLnTx/>
                <a:uFillTx/>
                <a:latin typeface="Verdana"/>
                <a:ea typeface="+mn-ea"/>
                <a:cs typeface="Verdana"/>
              </a:rPr>
              <a:t> </a:t>
            </a:r>
            <a:r>
              <a:rPr kumimoji="0" sz="1200" b="0" i="0" u="none" strike="noStrike" kern="1200" cap="none" spc="-20" normalizeH="0" baseline="0" noProof="0" dirty="0">
                <a:ln>
                  <a:noFill/>
                </a:ln>
                <a:solidFill>
                  <a:prstClr val="black"/>
                </a:solidFill>
                <a:effectLst/>
                <a:uLnTx/>
                <a:uFillTx/>
                <a:latin typeface="Verdana"/>
                <a:ea typeface="+mn-ea"/>
                <a:cs typeface="Verdana"/>
              </a:rPr>
              <a:t>m</a:t>
            </a:r>
            <a:r>
              <a:rPr kumimoji="0" sz="1200" b="0" i="0" u="none" strike="noStrike" kern="1200" cap="none" spc="-5" normalizeH="0" baseline="0" noProof="0" dirty="0">
                <a:ln>
                  <a:noFill/>
                </a:ln>
                <a:solidFill>
                  <a:prstClr val="black"/>
                </a:solidFill>
                <a:effectLst/>
                <a:uLnTx/>
                <a:uFillTx/>
                <a:latin typeface="Verdana"/>
                <a:ea typeface="+mn-ea"/>
                <a:cs typeface="Verdana"/>
              </a:rPr>
              <a:t>g/</a:t>
            </a:r>
            <a:r>
              <a:rPr kumimoji="0" sz="1200" b="0" i="0" u="none" strike="noStrike" kern="1200" cap="none" spc="-10" normalizeH="0" baseline="0" noProof="0" dirty="0">
                <a:ln>
                  <a:noFill/>
                </a:ln>
                <a:solidFill>
                  <a:prstClr val="black"/>
                </a:solidFill>
                <a:effectLst/>
                <a:uLnTx/>
                <a:uFillTx/>
                <a:latin typeface="Verdana"/>
                <a:ea typeface="+mn-ea"/>
                <a:cs typeface="Verdana"/>
              </a:rPr>
              <a:t>L</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a:p>
            <a:pPr marL="0" marR="0" lvl="0" indent="0" algn="l" defTabSz="914400" rtl="0" eaLnBrk="1" fontAlgn="auto" latinLnBrk="0" hangingPunct="1">
              <a:lnSpc>
                <a:spcPct val="100000"/>
              </a:lnSpc>
              <a:spcBef>
                <a:spcPts val="46"/>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20" normalizeH="0" baseline="0" noProof="0" dirty="0">
                <a:ln>
                  <a:noFill/>
                </a:ln>
                <a:solidFill>
                  <a:prstClr val="black"/>
                </a:solidFill>
                <a:effectLst/>
                <a:uLnTx/>
                <a:uFillTx/>
                <a:latin typeface="Verdana"/>
                <a:ea typeface="+mn-ea"/>
                <a:cs typeface="Verdana"/>
              </a:rPr>
              <a:t>M</a:t>
            </a:r>
            <a:r>
              <a:rPr kumimoji="0" sz="1200" b="0" i="0" u="none" strike="noStrike" kern="1200" cap="none" spc="-10" normalizeH="0" baseline="0" noProof="0" dirty="0">
                <a:ln>
                  <a:noFill/>
                </a:ln>
                <a:solidFill>
                  <a:prstClr val="black"/>
                </a:solidFill>
                <a:effectLst/>
                <a:uLnTx/>
                <a:uFillTx/>
                <a:latin typeface="Verdana"/>
                <a:ea typeface="+mn-ea"/>
                <a:cs typeface="Verdana"/>
              </a:rPr>
              <a:t>o</a:t>
            </a:r>
            <a:r>
              <a:rPr kumimoji="0" sz="1200" b="0" i="0" u="none" strike="noStrike" kern="1200" cap="none" spc="-5" normalizeH="0" baseline="0" noProof="0" dirty="0">
                <a:ln>
                  <a:noFill/>
                </a:ln>
                <a:solidFill>
                  <a:prstClr val="black"/>
                </a:solidFill>
                <a:effectLst/>
                <a:uLnTx/>
                <a:uFillTx/>
                <a:latin typeface="Verdana"/>
                <a:ea typeface="+mn-ea"/>
                <a:cs typeface="Verdana"/>
              </a:rPr>
              <a:t>l</a:t>
            </a:r>
            <a:r>
              <a:rPr kumimoji="0" sz="1200" b="0" i="0" u="none" strike="noStrike" kern="1200" cap="none" spc="-10" normalizeH="0" baseline="0" noProof="0" dirty="0">
                <a:ln>
                  <a:noFill/>
                </a:ln>
                <a:solidFill>
                  <a:prstClr val="black"/>
                </a:solidFill>
                <a:effectLst/>
                <a:uLnTx/>
                <a:uFillTx/>
                <a:latin typeface="Verdana"/>
                <a:ea typeface="+mn-ea"/>
                <a:cs typeface="Verdana"/>
              </a:rPr>
              <a:t>i</a:t>
            </a:r>
            <a:r>
              <a:rPr kumimoji="0" sz="1200" b="0" i="0" u="none" strike="noStrike" kern="1200" cap="none" spc="-15" normalizeH="0" baseline="0" noProof="0" dirty="0">
                <a:ln>
                  <a:noFill/>
                </a:ln>
                <a:solidFill>
                  <a:prstClr val="black"/>
                </a:solidFill>
                <a:effectLst/>
                <a:uLnTx/>
                <a:uFillTx/>
                <a:latin typeface="Verdana"/>
                <a:ea typeface="+mn-ea"/>
                <a:cs typeface="Verdana"/>
              </a:rPr>
              <a:t>n</a:t>
            </a:r>
            <a:r>
              <a:rPr kumimoji="0" sz="1200" b="0" i="0" u="none" strike="noStrike" kern="1200" cap="none" spc="-10" normalizeH="0" baseline="0" noProof="0" dirty="0">
                <a:ln>
                  <a:noFill/>
                </a:ln>
                <a:solidFill>
                  <a:prstClr val="black"/>
                </a:solidFill>
                <a:effectLst/>
                <a:uLnTx/>
                <a:uFillTx/>
                <a:latin typeface="Verdana"/>
                <a:ea typeface="+mn-ea"/>
                <a:cs typeface="Verdana"/>
              </a:rPr>
              <a:t>a</a:t>
            </a:r>
            <a:r>
              <a:rPr kumimoji="0" sz="1200" b="0" i="0" u="none" strike="noStrike" kern="1200" cap="none" spc="10" normalizeH="0" baseline="0" noProof="0" dirty="0">
                <a:ln>
                  <a:noFill/>
                </a:ln>
                <a:solidFill>
                  <a:prstClr val="black"/>
                </a:solidFill>
                <a:effectLst/>
                <a:uLnTx/>
                <a:uFillTx/>
                <a:latin typeface="Verdana"/>
                <a:ea typeface="+mn-ea"/>
                <a:cs typeface="Verdana"/>
              </a:rPr>
              <a:t> </a:t>
            </a:r>
            <a:r>
              <a:rPr kumimoji="0" sz="1200" b="0" i="1" u="none" strike="noStrike" kern="1200" cap="none" spc="-10" normalizeH="0" baseline="0" noProof="0" dirty="0">
                <a:ln>
                  <a:noFill/>
                </a:ln>
                <a:solidFill>
                  <a:prstClr val="black"/>
                </a:solidFill>
                <a:effectLst/>
                <a:uLnTx/>
                <a:uFillTx/>
                <a:latin typeface="Verdana"/>
                <a:ea typeface="+mn-ea"/>
                <a:cs typeface="Verdana"/>
              </a:rPr>
              <a:t>e</a:t>
            </a:r>
            <a:r>
              <a:rPr kumimoji="0" sz="1200" b="0" i="1" u="none" strike="noStrike" kern="1200" cap="none" spc="0" normalizeH="0" baseline="0" noProof="0" dirty="0">
                <a:ln>
                  <a:noFill/>
                </a:ln>
                <a:solidFill>
                  <a:prstClr val="black"/>
                </a:solidFill>
                <a:effectLst/>
                <a:uLnTx/>
                <a:uFillTx/>
                <a:latin typeface="Verdana"/>
                <a:ea typeface="+mn-ea"/>
                <a:cs typeface="Verdana"/>
              </a:rPr>
              <a:t>t a</a:t>
            </a:r>
            <a:r>
              <a:rPr kumimoji="0" sz="1200" b="0" i="1" u="none" strike="noStrike" kern="1200" cap="none" spc="-5" normalizeH="0" baseline="0" noProof="0" dirty="0">
                <a:ln>
                  <a:noFill/>
                </a:ln>
                <a:solidFill>
                  <a:prstClr val="black"/>
                </a:solidFill>
                <a:effectLst/>
                <a:uLnTx/>
                <a:uFillTx/>
                <a:latin typeface="Verdana"/>
                <a:ea typeface="+mn-ea"/>
                <a:cs typeface="Verdana"/>
              </a:rPr>
              <a:t>l</a:t>
            </a:r>
            <a:r>
              <a:rPr kumimoji="0" sz="1200" b="0" i="0" u="none" strike="noStrike" kern="1200" cap="none" spc="-5" normalizeH="0" baseline="0" noProof="0" dirty="0">
                <a:ln>
                  <a:noFill/>
                </a:ln>
                <a:solidFill>
                  <a:prstClr val="black"/>
                </a:solidFill>
                <a:effectLst/>
                <a:uLnTx/>
                <a:uFillTx/>
                <a:latin typeface="Verdana"/>
                <a:ea typeface="+mn-ea"/>
                <a:cs typeface="Verdana"/>
              </a:rPr>
              <a:t>,</a:t>
            </a:r>
            <a:r>
              <a:rPr kumimoji="0" sz="1200" b="0" i="0" u="none" strike="noStrike" kern="1200" cap="none" spc="5" normalizeH="0" baseline="0" noProof="0" dirty="0">
                <a:ln>
                  <a:noFill/>
                </a:ln>
                <a:solidFill>
                  <a:prstClr val="black"/>
                </a:solidFill>
                <a:effectLst/>
                <a:uLnTx/>
                <a:uFillTx/>
                <a:latin typeface="Verdana"/>
                <a:ea typeface="+mn-ea"/>
                <a:cs typeface="Verdana"/>
              </a:rPr>
              <a:t> </a:t>
            </a:r>
            <a:r>
              <a:rPr kumimoji="0" sz="1200" b="0" i="0" u="none" strike="noStrike" kern="1200" cap="none" spc="-10" normalizeH="0" baseline="0" noProof="0" dirty="0">
                <a:ln>
                  <a:noFill/>
                </a:ln>
                <a:solidFill>
                  <a:prstClr val="black"/>
                </a:solidFill>
                <a:effectLst/>
                <a:uLnTx/>
                <a:uFillTx/>
                <a:latin typeface="Verdana"/>
                <a:ea typeface="+mn-ea"/>
                <a:cs typeface="Verdana"/>
              </a:rPr>
              <a:t>La</a:t>
            </a:r>
            <a:r>
              <a:rPr kumimoji="0" sz="1200" b="0" i="0" u="none" strike="noStrike" kern="1200" cap="none" spc="-15" normalizeH="0" baseline="0" noProof="0" dirty="0">
                <a:ln>
                  <a:noFill/>
                </a:ln>
                <a:solidFill>
                  <a:prstClr val="black"/>
                </a:solidFill>
                <a:effectLst/>
                <a:uLnTx/>
                <a:uFillTx/>
                <a:latin typeface="Verdana"/>
                <a:ea typeface="+mn-ea"/>
                <a:cs typeface="Verdana"/>
              </a:rPr>
              <a:t>n</a:t>
            </a:r>
            <a:r>
              <a:rPr kumimoji="0" sz="1200" b="0" i="0" u="none" strike="noStrike" kern="1200" cap="none" spc="-10" normalizeH="0" baseline="0" noProof="0" dirty="0">
                <a:ln>
                  <a:noFill/>
                </a:ln>
                <a:solidFill>
                  <a:prstClr val="black"/>
                </a:solidFill>
                <a:effectLst/>
                <a:uLnTx/>
                <a:uFillTx/>
                <a:latin typeface="Verdana"/>
                <a:ea typeface="+mn-ea"/>
                <a:cs typeface="Verdana"/>
              </a:rPr>
              <a:t>cet</a:t>
            </a:r>
            <a:r>
              <a:rPr kumimoji="0" sz="1200" b="0" i="0" u="none" strike="noStrike" kern="1200" cap="none" spc="5" normalizeH="0" baseline="0" noProof="0" dirty="0">
                <a:ln>
                  <a:noFill/>
                </a:ln>
                <a:solidFill>
                  <a:prstClr val="black"/>
                </a:solidFill>
                <a:effectLst/>
                <a:uLnTx/>
                <a:uFillTx/>
                <a:latin typeface="Verdana"/>
                <a:ea typeface="+mn-ea"/>
                <a:cs typeface="Verdana"/>
              </a:rPr>
              <a:t> </a:t>
            </a:r>
            <a:r>
              <a:rPr kumimoji="0" sz="1200" b="0" i="0" u="none" strike="noStrike" kern="1200" cap="none" spc="-15" normalizeH="0" baseline="0" noProof="0" dirty="0">
                <a:ln>
                  <a:noFill/>
                </a:ln>
                <a:solidFill>
                  <a:prstClr val="black"/>
                </a:solidFill>
                <a:effectLst/>
                <a:uLnTx/>
                <a:uFillTx/>
                <a:latin typeface="Verdana"/>
                <a:ea typeface="+mn-ea"/>
                <a:cs typeface="Verdana"/>
              </a:rPr>
              <a:t>In</a:t>
            </a:r>
            <a:r>
              <a:rPr kumimoji="0" sz="1200" b="0" i="0" u="none" strike="noStrike" kern="1200" cap="none" spc="-5" normalizeH="0" baseline="0" noProof="0" dirty="0">
                <a:ln>
                  <a:noFill/>
                </a:ln>
                <a:solidFill>
                  <a:prstClr val="black"/>
                </a:solidFill>
                <a:effectLst/>
                <a:uLnTx/>
                <a:uFillTx/>
                <a:latin typeface="Verdana"/>
                <a:ea typeface="+mn-ea"/>
                <a:cs typeface="Verdana"/>
              </a:rPr>
              <a:t>f</a:t>
            </a:r>
            <a:r>
              <a:rPr kumimoji="0" sz="1200" b="0" i="0" u="none" strike="noStrike" kern="1200" cap="none" spc="5" normalizeH="0" baseline="0" noProof="0" dirty="0">
                <a:ln>
                  <a:noFill/>
                </a:ln>
                <a:solidFill>
                  <a:prstClr val="black"/>
                </a:solidFill>
                <a:effectLst/>
                <a:uLnTx/>
                <a:uFillTx/>
                <a:latin typeface="Verdana"/>
                <a:ea typeface="+mn-ea"/>
                <a:cs typeface="Verdana"/>
              </a:rPr>
              <a:t> </a:t>
            </a:r>
            <a:r>
              <a:rPr kumimoji="0" sz="1200" b="0" i="0" u="none" strike="noStrike" kern="1200" cap="none" spc="-10" normalizeH="0" baseline="0" noProof="0" dirty="0">
                <a:ln>
                  <a:noFill/>
                </a:ln>
                <a:solidFill>
                  <a:prstClr val="black"/>
                </a:solidFill>
                <a:effectLst/>
                <a:uLnTx/>
                <a:uFillTx/>
                <a:latin typeface="Verdana"/>
                <a:ea typeface="+mn-ea"/>
                <a:cs typeface="Verdana"/>
              </a:rPr>
              <a:t>D</a:t>
            </a:r>
            <a:r>
              <a:rPr kumimoji="0" sz="1200" b="0" i="0" u="none" strike="noStrike" kern="1200" cap="none" spc="-15" normalizeH="0" baseline="0" noProof="0" dirty="0">
                <a:ln>
                  <a:noFill/>
                </a:ln>
                <a:solidFill>
                  <a:prstClr val="black"/>
                </a:solidFill>
                <a:effectLst/>
                <a:uLnTx/>
                <a:uFillTx/>
                <a:latin typeface="Verdana"/>
                <a:ea typeface="+mn-ea"/>
                <a:cs typeface="Verdana"/>
              </a:rPr>
              <a:t>i</a:t>
            </a:r>
            <a:r>
              <a:rPr kumimoji="0" sz="1200" b="0" i="0" u="none" strike="noStrike" kern="1200" cap="none" spc="-10" normalizeH="0" baseline="0" noProof="0" dirty="0">
                <a:ln>
                  <a:noFill/>
                </a:ln>
                <a:solidFill>
                  <a:prstClr val="black"/>
                </a:solidFill>
                <a:effectLst/>
                <a:uLnTx/>
                <a:uFillTx/>
                <a:latin typeface="Verdana"/>
                <a:ea typeface="+mn-ea"/>
                <a:cs typeface="Verdana"/>
              </a:rPr>
              <a:t>s,</a:t>
            </a:r>
            <a:r>
              <a:rPr kumimoji="0" sz="1200" b="0" i="0" u="none" strike="noStrike" kern="1200" cap="none" spc="0" normalizeH="0" baseline="0" noProof="0" dirty="0">
                <a:ln>
                  <a:noFill/>
                </a:ln>
                <a:solidFill>
                  <a:prstClr val="black"/>
                </a:solidFill>
                <a:effectLst/>
                <a:uLnTx/>
                <a:uFillTx/>
                <a:latin typeface="Verdana"/>
                <a:ea typeface="+mn-ea"/>
                <a:cs typeface="Verdana"/>
              </a:rPr>
              <a:t> </a:t>
            </a:r>
            <a:r>
              <a:rPr kumimoji="0" sz="1200" b="0" i="0" u="none" strike="noStrike" kern="1200" cap="none" spc="-10" normalizeH="0" baseline="0" noProof="0" dirty="0">
                <a:ln>
                  <a:noFill/>
                </a:ln>
                <a:solidFill>
                  <a:prstClr val="black"/>
                </a:solidFill>
                <a:effectLst/>
                <a:uLnTx/>
                <a:uFillTx/>
                <a:latin typeface="Verdana"/>
                <a:ea typeface="+mn-ea"/>
                <a:cs typeface="Verdana"/>
              </a:rPr>
              <a:t>2024</a:t>
            </a:r>
            <a:r>
              <a:rPr kumimoji="0" sz="1200" b="0" i="0" u="none" strike="noStrike" kern="1200" cap="none" spc="-20" normalizeH="0" baseline="0" noProof="0" dirty="0">
                <a:ln>
                  <a:noFill/>
                </a:ln>
                <a:solidFill>
                  <a:prstClr val="black"/>
                </a:solidFill>
                <a:effectLst/>
                <a:uLnTx/>
                <a:uFillTx/>
                <a:latin typeface="Verdana"/>
                <a:ea typeface="+mn-ea"/>
                <a:cs typeface="Verdana"/>
              </a:rPr>
              <a:t> M</a:t>
            </a:r>
            <a:r>
              <a:rPr kumimoji="0" sz="1200" b="0" i="0" u="none" strike="noStrike" kern="1200" cap="none" spc="-25" normalizeH="0" baseline="0" noProof="0" dirty="0">
                <a:ln>
                  <a:noFill/>
                </a:ln>
                <a:solidFill>
                  <a:prstClr val="black"/>
                </a:solidFill>
                <a:effectLst/>
                <a:uLnTx/>
                <a:uFillTx/>
                <a:latin typeface="Verdana"/>
                <a:ea typeface="+mn-ea"/>
                <a:cs typeface="Verdana"/>
              </a:rPr>
              <a:t>a</a:t>
            </a:r>
            <a:r>
              <a:rPr kumimoji="0" sz="1200" b="0" i="0" u="none" strike="noStrike" kern="1200" cap="none" spc="-10" normalizeH="0" baseline="0" noProof="0" dirty="0">
                <a:ln>
                  <a:noFill/>
                </a:ln>
                <a:solidFill>
                  <a:prstClr val="black"/>
                </a:solidFill>
                <a:effectLst/>
                <a:uLnTx/>
                <a:uFillTx/>
                <a:latin typeface="Verdana"/>
                <a:ea typeface="+mn-ea"/>
                <a:cs typeface="Verdana"/>
              </a:rPr>
              <a:t>y</a:t>
            </a:r>
            <a:r>
              <a:rPr kumimoji="0" sz="1200" b="0" i="0" u="none" strike="noStrike" kern="1200" cap="none" spc="15" normalizeH="0" baseline="0" noProof="0" dirty="0">
                <a:ln>
                  <a:noFill/>
                </a:ln>
                <a:solidFill>
                  <a:prstClr val="black"/>
                </a:solidFill>
                <a:effectLst/>
                <a:uLnTx/>
                <a:uFillTx/>
                <a:latin typeface="Verdana"/>
                <a:ea typeface="+mn-ea"/>
                <a:cs typeface="Verdana"/>
              </a:rPr>
              <a:t> </a:t>
            </a:r>
            <a:r>
              <a:rPr kumimoji="0" sz="1200" b="0" i="0" u="none" strike="noStrike" kern="1200" cap="none" spc="-10" normalizeH="0" baseline="0" noProof="0" dirty="0">
                <a:ln>
                  <a:noFill/>
                </a:ln>
                <a:solidFill>
                  <a:prstClr val="black"/>
                </a:solidFill>
                <a:effectLst/>
                <a:uLnTx/>
                <a:uFillTx/>
                <a:latin typeface="Verdana"/>
                <a:ea typeface="+mn-ea"/>
                <a:cs typeface="Verdana"/>
              </a:rPr>
              <a:t>23</a:t>
            </a:r>
            <a:r>
              <a:rPr kumimoji="0" sz="1200" b="0" i="0" u="none" strike="noStrike" kern="1200" cap="none" spc="-5" normalizeH="0" baseline="0" noProof="0" dirty="0">
                <a:ln>
                  <a:noFill/>
                </a:ln>
                <a:solidFill>
                  <a:prstClr val="black"/>
                </a:solidFill>
                <a:effectLst/>
                <a:uLnTx/>
                <a:uFillTx/>
                <a:latin typeface="Verdana"/>
                <a:ea typeface="+mn-ea"/>
                <a:cs typeface="Verdana"/>
              </a:rPr>
              <a:t>:</a:t>
            </a:r>
            <a:r>
              <a:rPr kumimoji="0" sz="1200" b="0" i="0" u="none" strike="noStrike" kern="1200" cap="none" spc="-15" normalizeH="0" baseline="0" noProof="0" dirty="0">
                <a:ln>
                  <a:noFill/>
                </a:ln>
                <a:solidFill>
                  <a:prstClr val="black"/>
                </a:solidFill>
                <a:effectLst/>
                <a:uLnTx/>
                <a:uFillTx/>
                <a:latin typeface="Verdana"/>
                <a:ea typeface="+mn-ea"/>
                <a:cs typeface="Verdana"/>
              </a:rPr>
              <a:t>S</a:t>
            </a:r>
            <a:r>
              <a:rPr kumimoji="0" sz="1200" b="0" i="0" u="none" strike="noStrike" kern="1200" cap="none" spc="-10" normalizeH="0" baseline="0" noProof="0" dirty="0">
                <a:ln>
                  <a:noFill/>
                </a:ln>
                <a:solidFill>
                  <a:prstClr val="black"/>
                </a:solidFill>
                <a:effectLst/>
                <a:uLnTx/>
                <a:uFillTx/>
                <a:latin typeface="Verdana"/>
                <a:ea typeface="+mn-ea"/>
                <a:cs typeface="Verdana"/>
              </a:rPr>
              <a:t>147</a:t>
            </a:r>
            <a:r>
              <a:rPr kumimoji="0" sz="1200" b="0" i="0" u="none" strike="noStrike" kern="1200" cap="none" spc="0" normalizeH="0" baseline="0" noProof="0" dirty="0">
                <a:ln>
                  <a:noFill/>
                </a:ln>
                <a:solidFill>
                  <a:prstClr val="black"/>
                </a:solidFill>
                <a:effectLst/>
                <a:uLnTx/>
                <a:uFillTx/>
                <a:latin typeface="Verdana"/>
                <a:ea typeface="+mn-ea"/>
                <a:cs typeface="Verdana"/>
              </a:rPr>
              <a:t>3</a:t>
            </a:r>
            <a:r>
              <a:rPr kumimoji="0" sz="1200" b="0" i="0" u="none" strike="noStrike" kern="1200" cap="none" spc="-5" normalizeH="0" baseline="0" noProof="0" dirty="0">
                <a:ln>
                  <a:noFill/>
                </a:ln>
                <a:solidFill>
                  <a:prstClr val="black"/>
                </a:solidFill>
                <a:effectLst/>
                <a:uLnTx/>
                <a:uFillTx/>
                <a:latin typeface="Verdana"/>
                <a:ea typeface="+mn-ea"/>
                <a:cs typeface="Verdana"/>
              </a:rPr>
              <a:t>-</a:t>
            </a:r>
            <a:r>
              <a:rPr kumimoji="0" sz="1200" b="0" i="0" u="none" strike="noStrike" kern="1200" cap="none" spc="-10" normalizeH="0" baseline="0" noProof="0" dirty="0">
                <a:ln>
                  <a:noFill/>
                </a:ln>
                <a:solidFill>
                  <a:prstClr val="black"/>
                </a:solidFill>
                <a:effectLst/>
                <a:uLnTx/>
                <a:uFillTx/>
                <a:latin typeface="Verdana"/>
                <a:ea typeface="+mn-ea"/>
                <a:cs typeface="Verdana"/>
              </a:rPr>
              <a:t>3099</a:t>
            </a:r>
            <a:r>
              <a:rPr kumimoji="0" sz="1200" b="0" i="0" u="none" strike="noStrike" kern="1200" cap="none" spc="-5" normalizeH="0" baseline="0" noProof="0" dirty="0">
                <a:ln>
                  <a:noFill/>
                </a:ln>
                <a:solidFill>
                  <a:prstClr val="black"/>
                </a:solidFill>
                <a:effectLst/>
                <a:uLnTx/>
                <a:uFillTx/>
                <a:latin typeface="Verdana"/>
                <a:ea typeface="+mn-ea"/>
                <a:cs typeface="Verdana"/>
              </a:rPr>
              <a:t>(</a:t>
            </a:r>
            <a:r>
              <a:rPr kumimoji="0" sz="1200" b="0" i="0" u="none" strike="noStrike" kern="1200" cap="none" spc="-10" normalizeH="0" baseline="0" noProof="0" dirty="0">
                <a:ln>
                  <a:noFill/>
                </a:ln>
                <a:solidFill>
                  <a:prstClr val="black"/>
                </a:solidFill>
                <a:effectLst/>
                <a:uLnTx/>
                <a:uFillTx/>
                <a:latin typeface="Verdana"/>
                <a:ea typeface="+mn-ea"/>
                <a:cs typeface="Verdana"/>
              </a:rPr>
              <a:t>24</a:t>
            </a:r>
            <a:r>
              <a:rPr kumimoji="0" sz="1200" b="0" i="0" u="none" strike="noStrike" kern="1200" cap="none" spc="-5" normalizeH="0" baseline="0" noProof="0" dirty="0">
                <a:ln>
                  <a:noFill/>
                </a:ln>
                <a:solidFill>
                  <a:prstClr val="black"/>
                </a:solidFill>
                <a:effectLst/>
                <a:uLnTx/>
                <a:uFillTx/>
                <a:latin typeface="Verdana"/>
                <a:ea typeface="+mn-ea"/>
                <a:cs typeface="Verdana"/>
              </a:rPr>
              <a:t>)</a:t>
            </a:r>
            <a:r>
              <a:rPr kumimoji="0" sz="1200" b="0" i="0" u="none" strike="noStrike" kern="1200" cap="none" spc="-10" normalizeH="0" baseline="0" noProof="0" dirty="0">
                <a:ln>
                  <a:noFill/>
                </a:ln>
                <a:solidFill>
                  <a:prstClr val="black"/>
                </a:solidFill>
                <a:effectLst/>
                <a:uLnTx/>
                <a:uFillTx/>
                <a:latin typeface="Verdana"/>
                <a:ea typeface="+mn-ea"/>
                <a:cs typeface="Verdana"/>
              </a:rPr>
              <a:t>0023</a:t>
            </a:r>
            <a:r>
              <a:rPr kumimoji="0" sz="1200" b="0" i="0" u="none" strike="noStrike" kern="1200" cap="none" spc="0" normalizeH="0" baseline="0" noProof="0" dirty="0">
                <a:ln>
                  <a:noFill/>
                </a:ln>
                <a:solidFill>
                  <a:prstClr val="black"/>
                </a:solidFill>
                <a:effectLst/>
                <a:uLnTx/>
                <a:uFillTx/>
                <a:latin typeface="Verdana"/>
                <a:ea typeface="+mn-ea"/>
                <a:cs typeface="Verdana"/>
              </a:rPr>
              <a:t>6</a:t>
            </a:r>
            <a:r>
              <a:rPr kumimoji="0" sz="1200" b="0" i="0" u="none" strike="noStrike" kern="1200" cap="none" spc="-5" normalizeH="0" baseline="0" noProof="0" dirty="0">
                <a:ln>
                  <a:noFill/>
                </a:ln>
                <a:solidFill>
                  <a:prstClr val="black"/>
                </a:solidFill>
                <a:effectLst/>
                <a:uLnTx/>
                <a:uFillTx/>
                <a:latin typeface="Verdana"/>
                <a:ea typeface="+mn-ea"/>
                <a:cs typeface="Verdana"/>
              </a:rPr>
              <a:t>-6</a:t>
            </a:r>
            <a:r>
              <a:rPr kumimoji="0" sz="1200" b="0" i="0" u="none" strike="noStrike" kern="1200" cap="none" spc="-10" normalizeH="0" baseline="0" noProof="0" dirty="0">
                <a:ln>
                  <a:noFill/>
                </a:ln>
                <a:solidFill>
                  <a:prstClr val="black"/>
                </a:solidFill>
                <a:effectLst/>
                <a:uLnTx/>
                <a:uFillTx/>
                <a:latin typeface="Verdana"/>
                <a:ea typeface="+mn-ea"/>
                <a:cs typeface="Verdana"/>
              </a:rPr>
              <a:t>.</a:t>
            </a:r>
            <a:r>
              <a:rPr kumimoji="0" sz="1200" b="0" i="0" u="none" strike="noStrike" kern="1200" cap="none" spc="0" normalizeH="0" baseline="0" noProof="0" dirty="0">
                <a:ln>
                  <a:noFill/>
                </a:ln>
                <a:solidFill>
                  <a:prstClr val="black"/>
                </a:solidFill>
                <a:effectLst/>
                <a:uLnTx/>
                <a:uFillTx/>
                <a:latin typeface="Verdana"/>
                <a:ea typeface="+mn-ea"/>
                <a:cs typeface="Verdana"/>
              </a:rPr>
              <a:t>;</a:t>
            </a:r>
            <a:r>
              <a:rPr kumimoji="0" sz="1200" b="0" i="0" u="none" strike="noStrike" kern="1200" cap="none" spc="-20" normalizeH="0" baseline="0" noProof="0" dirty="0">
                <a:ln>
                  <a:noFill/>
                </a:ln>
                <a:solidFill>
                  <a:prstClr val="black"/>
                </a:solidFill>
                <a:effectLst/>
                <a:uLnTx/>
                <a:uFillTx/>
                <a:latin typeface="Verdana"/>
                <a:ea typeface="+mn-ea"/>
                <a:cs typeface="Verdana"/>
              </a:rPr>
              <a:t> </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w</a:t>
            </a:r>
            <a:r>
              <a:rPr kumimoji="0" sz="1200" b="0" i="0" u="none" strike="noStrike" kern="1200" cap="none" spc="0" normalizeH="0" baseline="0" noProof="0" dirty="0">
                <a:ln>
                  <a:noFill/>
                </a:ln>
                <a:solidFill>
                  <a:prstClr val="black"/>
                </a:solidFill>
                <a:effectLst/>
                <a:uLnTx/>
                <a:uFillTx/>
                <a:latin typeface="Verdana"/>
                <a:ea typeface="+mn-ea"/>
                <a:cs typeface="Verdana"/>
                <a:hlinkClick r:id="rId6"/>
              </a:rPr>
              <a:t>w</a:t>
            </a:r>
            <a:r>
              <a:rPr kumimoji="0" sz="1200" b="0" i="0" u="none" strike="noStrike" kern="1200" cap="none" spc="-35" normalizeH="0" baseline="0" noProof="0" dirty="0">
                <a:ln>
                  <a:noFill/>
                </a:ln>
                <a:solidFill>
                  <a:prstClr val="black"/>
                </a:solidFill>
                <a:effectLst/>
                <a:uLnTx/>
                <a:uFillTx/>
                <a:latin typeface="Verdana"/>
                <a:ea typeface="+mn-ea"/>
                <a:cs typeface="Verdana"/>
                <a:hlinkClick r:id="rId6"/>
              </a:rPr>
              <a:t>w</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.e</a:t>
            </a:r>
            <a:r>
              <a:rPr kumimoji="0" sz="1200" b="0" i="0" u="none" strike="noStrike" kern="1200" cap="none" spc="-15" normalizeH="0" baseline="0" noProof="0" dirty="0">
                <a:ln>
                  <a:noFill/>
                </a:ln>
                <a:solidFill>
                  <a:prstClr val="black"/>
                </a:solidFill>
                <a:effectLst/>
                <a:uLnTx/>
                <a:uFillTx/>
                <a:latin typeface="Verdana"/>
                <a:ea typeface="+mn-ea"/>
                <a:cs typeface="Verdana"/>
                <a:hlinkClick r:id="rId6"/>
              </a:rPr>
              <a:t>u</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ca</a:t>
            </a:r>
            <a:r>
              <a:rPr kumimoji="0" sz="1200" b="0" i="0" u="none" strike="noStrike" kern="1200" cap="none" spc="-15" normalizeH="0" baseline="0" noProof="0" dirty="0">
                <a:ln>
                  <a:noFill/>
                </a:ln>
                <a:solidFill>
                  <a:prstClr val="black"/>
                </a:solidFill>
                <a:effectLst/>
                <a:uLnTx/>
                <a:uFillTx/>
                <a:latin typeface="Verdana"/>
                <a:ea typeface="+mn-ea"/>
                <a:cs typeface="Verdana"/>
                <a:hlinkClick r:id="rId6"/>
              </a:rPr>
              <a:t>s</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t</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.org</a:t>
            </a:r>
            <a:r>
              <a:rPr kumimoji="0" sz="1200" b="0" i="0" u="none" strike="noStrike" kern="1200" cap="none" spc="-20" normalizeH="0" baseline="0" noProof="0" dirty="0">
                <a:ln>
                  <a:noFill/>
                </a:ln>
                <a:solidFill>
                  <a:prstClr val="black"/>
                </a:solidFill>
                <a:effectLst/>
                <a:uLnTx/>
                <a:uFillTx/>
                <a:latin typeface="Verdana"/>
                <a:ea typeface="+mn-ea"/>
                <a:cs typeface="Verdana"/>
                <a:hlinkClick r:id="rId6"/>
              </a:rPr>
              <a:t>/</a:t>
            </a:r>
            <a:r>
              <a:rPr kumimoji="0" sz="1200" b="0" i="0" u="none" strike="noStrike" kern="1200" cap="none" spc="0" normalizeH="0" baseline="0" noProof="0" dirty="0">
                <a:ln>
                  <a:noFill/>
                </a:ln>
                <a:solidFill>
                  <a:prstClr val="black"/>
                </a:solidFill>
                <a:effectLst/>
                <a:uLnTx/>
                <a:uFillTx/>
                <a:latin typeface="Verdana"/>
                <a:ea typeface="+mn-ea"/>
                <a:cs typeface="Verdana"/>
                <a:hlinkClick r:id="rId6"/>
              </a:rPr>
              <a:t>c</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l</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i</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n</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ic</a:t>
            </a:r>
            <a:r>
              <a:rPr kumimoji="0" sz="1200" b="0" i="0" u="none" strike="noStrike" kern="1200" cap="none" spc="0" normalizeH="0" baseline="0" noProof="0" dirty="0">
                <a:ln>
                  <a:noFill/>
                </a:ln>
                <a:solidFill>
                  <a:prstClr val="black"/>
                </a:solidFill>
                <a:effectLst/>
                <a:uLnTx/>
                <a:uFillTx/>
                <a:latin typeface="Verdana"/>
                <a:ea typeface="+mn-ea"/>
                <a:cs typeface="Verdana"/>
                <a:hlinkClick r:id="rId6"/>
              </a:rPr>
              <a:t>a</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l_</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b</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r</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e</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a</a:t>
            </a:r>
            <a:r>
              <a:rPr kumimoji="0" sz="1200" b="0" i="0" u="none" strike="noStrike" kern="1200" cap="none" spc="-15" normalizeH="0" baseline="0" noProof="0" dirty="0">
                <a:ln>
                  <a:noFill/>
                </a:ln>
                <a:solidFill>
                  <a:prstClr val="black"/>
                </a:solidFill>
                <a:effectLst/>
                <a:uLnTx/>
                <a:uFillTx/>
                <a:latin typeface="Verdana"/>
                <a:ea typeface="+mn-ea"/>
                <a:cs typeface="Verdana"/>
                <a:hlinkClick r:id="rId6"/>
              </a:rPr>
              <a:t>k</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p</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o</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i</a:t>
            </a:r>
            <a:r>
              <a:rPr kumimoji="0" sz="1200" b="0" i="0" u="none" strike="noStrike" kern="1200" cap="none" spc="-10" normalizeH="0" baseline="0" noProof="0" dirty="0">
                <a:ln>
                  <a:noFill/>
                </a:ln>
                <a:solidFill>
                  <a:prstClr val="black"/>
                </a:solidFill>
                <a:effectLst/>
                <a:uLnTx/>
                <a:uFillTx/>
                <a:latin typeface="Verdana"/>
                <a:ea typeface="+mn-ea"/>
                <a:cs typeface="Verdana"/>
                <a:hlinkClick r:id="rId6"/>
              </a:rPr>
              <a:t>n</a:t>
            </a:r>
            <a:r>
              <a:rPr kumimoji="0" sz="1200" b="0" i="0" u="none" strike="noStrike" kern="1200" cap="none" spc="-5" normalizeH="0" baseline="0" noProof="0" dirty="0">
                <a:ln>
                  <a:noFill/>
                </a:ln>
                <a:solidFill>
                  <a:prstClr val="black"/>
                </a:solidFill>
                <a:effectLst/>
                <a:uLnTx/>
                <a:uFillTx/>
                <a:latin typeface="Verdana"/>
                <a:ea typeface="+mn-ea"/>
                <a:cs typeface="Verdana"/>
                <a:hlinkClick r:id="rId6"/>
              </a:rPr>
              <a:t>ts</a:t>
            </a:r>
            <a:r>
              <a:rPr kumimoji="0" sz="1200" b="0" i="0" u="none" strike="noStrike" kern="1200" cap="none" spc="0" normalizeH="0" baseline="0" noProof="0" dirty="0">
                <a:ln>
                  <a:noFill/>
                </a:ln>
                <a:solidFill>
                  <a:prstClr val="black"/>
                </a:solidFill>
                <a:effectLst/>
                <a:uLnTx/>
                <a:uFillTx/>
                <a:latin typeface="Verdana"/>
                <a:ea typeface="+mn-ea"/>
                <a:cs typeface="Verdana"/>
                <a:hlinkClick r:id="rId6"/>
              </a:rPr>
              <a:t>/</a:t>
            </a:r>
            <a:endParaRPr kumimoji="0" sz="12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4768" name="object 17">
            <a:extLst>
              <a:ext uri="{FF2B5EF4-FFF2-40B4-BE49-F238E27FC236}">
                <a16:creationId xmlns:a16="http://schemas.microsoft.com/office/drawing/2014/main" id="{77B2AD13-425B-4656-8AD1-C670BE5DA377}"/>
              </a:ext>
            </a:extLst>
          </p:cNvPr>
          <p:cNvSpPr txBox="1">
            <a:spLocks noChangeArrowheads="1"/>
          </p:cNvSpPr>
          <p:nvPr/>
        </p:nvSpPr>
        <p:spPr bwMode="auto">
          <a:xfrm>
            <a:off x="2582863" y="3917950"/>
            <a:ext cx="809625" cy="646113"/>
          </a:xfrm>
          <a:prstGeom prst="rect">
            <a:avLst/>
          </a:prstGeom>
          <a:solidFill>
            <a:srgbClr val="FF7E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20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92075"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87.5</a:t>
            </a:r>
            <a:endParaRPr kumimoji="0" lang="en-US" altLang="en-US"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4769" name="object 18">
            <a:extLst>
              <a:ext uri="{FF2B5EF4-FFF2-40B4-BE49-F238E27FC236}">
                <a16:creationId xmlns:a16="http://schemas.microsoft.com/office/drawing/2014/main" id="{3DE4981A-B0C8-4E5F-A8D7-519CB244DC7D}"/>
              </a:ext>
            </a:extLst>
          </p:cNvPr>
          <p:cNvSpPr txBox="1">
            <a:spLocks noChangeArrowheads="1"/>
          </p:cNvSpPr>
          <p:nvPr/>
        </p:nvSpPr>
        <p:spPr bwMode="auto">
          <a:xfrm>
            <a:off x="4011613" y="3917950"/>
            <a:ext cx="809625" cy="830263"/>
          </a:xfrm>
          <a:prstGeom prst="rect">
            <a:avLst/>
          </a:prstGeom>
          <a:solidFill>
            <a:srgbClr val="FF7E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74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17475"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64.5</a:t>
            </a:r>
            <a:endParaRPr kumimoji="0" lang="en-US" altLang="en-US"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4770" name="object 19">
            <a:extLst>
              <a:ext uri="{FF2B5EF4-FFF2-40B4-BE49-F238E27FC236}">
                <a16:creationId xmlns:a16="http://schemas.microsoft.com/office/drawing/2014/main" id="{B02E32A4-DE57-4085-9770-93015C2E042D}"/>
              </a:ext>
            </a:extLst>
          </p:cNvPr>
          <p:cNvSpPr txBox="1">
            <a:spLocks noChangeArrowheads="1"/>
          </p:cNvSpPr>
          <p:nvPr/>
        </p:nvSpPr>
        <p:spPr bwMode="auto">
          <a:xfrm>
            <a:off x="1138238" y="3917950"/>
            <a:ext cx="809625" cy="369888"/>
          </a:xfrm>
          <a:prstGeom prst="rect">
            <a:avLst/>
          </a:prstGeom>
          <a:solidFill>
            <a:srgbClr val="FF7E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904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90488"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100</a:t>
            </a:r>
            <a:endParaRPr kumimoji="0" lang="en-US" altLang="en-US" sz="18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0" name="object 20">
            <a:extLst>
              <a:ext uri="{FF2B5EF4-FFF2-40B4-BE49-F238E27FC236}">
                <a16:creationId xmlns:a16="http://schemas.microsoft.com/office/drawing/2014/main" id="{2F7FCC8A-6031-4AF1-BB0F-5AE22E065C5A}"/>
              </a:ext>
            </a:extLst>
          </p:cNvPr>
          <p:cNvSpPr txBox="1"/>
          <p:nvPr/>
        </p:nvSpPr>
        <p:spPr>
          <a:xfrm>
            <a:off x="4051300" y="3117850"/>
            <a:ext cx="809625" cy="277813"/>
          </a:xfrm>
          <a:prstGeom prst="rect">
            <a:avLst/>
          </a:prstGeom>
          <a:solidFill>
            <a:srgbClr val="FF0000"/>
          </a:solidFill>
        </p:spPr>
        <p:txBody>
          <a:bodyPr lIns="0" tIns="0" rIns="0" bIns="0">
            <a:spAutoFit/>
          </a:bodyPr>
          <a:lstStyle/>
          <a:p>
            <a:pPr marL="117475"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Verdana"/>
                <a:ea typeface="+mn-ea"/>
                <a:cs typeface="Verdana"/>
              </a:rPr>
              <a:t>3</a:t>
            </a:r>
            <a:r>
              <a:rPr kumimoji="0" sz="1800" b="1" i="0" u="none" strike="noStrike" kern="1200" cap="none" spc="-10" normalizeH="0" baseline="0" noProof="0" dirty="0">
                <a:ln>
                  <a:noFill/>
                </a:ln>
                <a:solidFill>
                  <a:srgbClr val="FFFFFF"/>
                </a:solidFill>
                <a:effectLst/>
                <a:uLnTx/>
                <a:uFillTx/>
                <a:latin typeface="Verdana"/>
                <a:ea typeface="+mn-ea"/>
                <a:cs typeface="Verdana"/>
              </a:rPr>
              <a:t>5</a:t>
            </a:r>
            <a:r>
              <a:rPr kumimoji="0" sz="1800" b="1" i="0" u="none" strike="noStrike" kern="1200" cap="none" spc="-5" normalizeH="0" baseline="0" noProof="0" dirty="0">
                <a:ln>
                  <a:noFill/>
                </a:ln>
                <a:solidFill>
                  <a:srgbClr val="FFFFFF"/>
                </a:solidFill>
                <a:effectLst/>
                <a:uLnTx/>
                <a:uFillTx/>
                <a:latin typeface="Verdana"/>
                <a:ea typeface="+mn-ea"/>
                <a:cs typeface="Verdana"/>
              </a:rPr>
              <a:t>.5</a:t>
            </a:r>
            <a:endParaRPr kumimoji="0" sz="18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21" name="object 21">
            <a:extLst>
              <a:ext uri="{FF2B5EF4-FFF2-40B4-BE49-F238E27FC236}">
                <a16:creationId xmlns:a16="http://schemas.microsoft.com/office/drawing/2014/main" id="{0B8E1796-53D7-479F-81AB-EB10DB9B8617}"/>
              </a:ext>
            </a:extLst>
          </p:cNvPr>
          <p:cNvSpPr txBox="1"/>
          <p:nvPr/>
        </p:nvSpPr>
        <p:spPr>
          <a:xfrm>
            <a:off x="2562225" y="2779713"/>
            <a:ext cx="809625" cy="277812"/>
          </a:xfrm>
          <a:prstGeom prst="rect">
            <a:avLst/>
          </a:prstGeom>
          <a:solidFill>
            <a:srgbClr val="FF0000"/>
          </a:solidFill>
        </p:spPr>
        <p:txBody>
          <a:bodyPr lIns="0" tIns="0" rIns="0" bIns="0">
            <a:spAutoFit/>
          </a:bodyPr>
          <a:lstStyle/>
          <a:p>
            <a:pPr marL="116839"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Verdana"/>
                <a:ea typeface="+mn-ea"/>
                <a:cs typeface="Verdana"/>
              </a:rPr>
              <a:t>1</a:t>
            </a:r>
            <a:r>
              <a:rPr kumimoji="0" sz="1800" b="1" i="0" u="none" strike="noStrike" kern="1200" cap="none" spc="5" normalizeH="0" baseline="0" noProof="0" dirty="0">
                <a:ln>
                  <a:noFill/>
                </a:ln>
                <a:solidFill>
                  <a:srgbClr val="FFFFFF"/>
                </a:solidFill>
                <a:effectLst/>
                <a:uLnTx/>
                <a:uFillTx/>
                <a:latin typeface="Verdana"/>
                <a:ea typeface="+mn-ea"/>
                <a:cs typeface="Verdana"/>
              </a:rPr>
              <a:t>2</a:t>
            </a:r>
            <a:r>
              <a:rPr kumimoji="0" sz="1800" b="1" i="0" u="none" strike="noStrike" kern="1200" cap="none" spc="-5" normalizeH="0" baseline="0" noProof="0" dirty="0">
                <a:ln>
                  <a:noFill/>
                </a:ln>
                <a:solidFill>
                  <a:srgbClr val="FFFFFF"/>
                </a:solidFill>
                <a:effectLst/>
                <a:uLnTx/>
                <a:uFillTx/>
                <a:latin typeface="Verdana"/>
                <a:ea typeface="+mn-ea"/>
                <a:cs typeface="Verdana"/>
              </a:rPr>
              <a:t>.5</a:t>
            </a:r>
            <a:endParaRPr kumimoji="0" sz="1800" b="0" i="0" u="none" strike="noStrike" kern="1200" cap="none" spc="0" normalizeH="0" baseline="0" noProof="0" dirty="0">
              <a:ln>
                <a:noFill/>
              </a:ln>
              <a:solidFill>
                <a:prstClr val="black"/>
              </a:solidFill>
              <a:effectLst/>
              <a:uLnTx/>
              <a:uFillTx/>
              <a:latin typeface="Verdana"/>
              <a:ea typeface="+mn-ea"/>
              <a:cs typeface="Verdana"/>
            </a:endParaRPr>
          </a:p>
        </p:txBody>
      </p:sp>
      <p:sp>
        <p:nvSpPr>
          <p:cNvPr id="74773" name="object 22">
            <a:extLst>
              <a:ext uri="{FF2B5EF4-FFF2-40B4-BE49-F238E27FC236}">
                <a16:creationId xmlns:a16="http://schemas.microsoft.com/office/drawing/2014/main" id="{42CCD384-412C-4A9B-8596-22C13397BDAF}"/>
              </a:ext>
            </a:extLst>
          </p:cNvPr>
          <p:cNvSpPr>
            <a:spLocks/>
          </p:cNvSpPr>
          <p:nvPr/>
        </p:nvSpPr>
        <p:spPr bwMode="auto">
          <a:xfrm>
            <a:off x="592138" y="5583238"/>
            <a:ext cx="5187950" cy="201612"/>
          </a:xfrm>
          <a:custGeom>
            <a:avLst/>
            <a:gdLst>
              <a:gd name="T0" fmla="*/ 0 w 5186680"/>
              <a:gd name="T1" fmla="*/ 207597 h 201295"/>
              <a:gd name="T2" fmla="*/ 5211628 w 5186680"/>
              <a:gd name="T3" fmla="*/ 207597 h 201295"/>
              <a:gd name="T4" fmla="*/ 5211628 w 5186680"/>
              <a:gd name="T5" fmla="*/ 0 h 201295"/>
              <a:gd name="T6" fmla="*/ 0 w 5186680"/>
              <a:gd name="T7" fmla="*/ 0 h 201295"/>
              <a:gd name="T8" fmla="*/ 0 w 5186680"/>
              <a:gd name="T9" fmla="*/ 207597 h 2012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6680" h="201295">
                <a:moveTo>
                  <a:pt x="0" y="201167"/>
                </a:moveTo>
                <a:lnTo>
                  <a:pt x="5186172" y="201167"/>
                </a:lnTo>
                <a:lnTo>
                  <a:pt x="5186172" y="0"/>
                </a:lnTo>
                <a:lnTo>
                  <a:pt x="0" y="0"/>
                </a:lnTo>
                <a:lnTo>
                  <a:pt x="0" y="2011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object 23">
            <a:extLst>
              <a:ext uri="{FF2B5EF4-FFF2-40B4-BE49-F238E27FC236}">
                <a16:creationId xmlns:a16="http://schemas.microsoft.com/office/drawing/2014/main" id="{AF9F7903-3A35-4A61-8C5C-5259EC693343}"/>
              </a:ext>
            </a:extLst>
          </p:cNvPr>
          <p:cNvSpPr txBox="1"/>
          <p:nvPr/>
        </p:nvSpPr>
        <p:spPr>
          <a:xfrm>
            <a:off x="671513" y="5602288"/>
            <a:ext cx="1287462" cy="190500"/>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10" normalizeH="0" baseline="0" noProof="0" dirty="0">
                <a:ln>
                  <a:noFill/>
                </a:ln>
                <a:solidFill>
                  <a:prstClr val="black"/>
                </a:solidFill>
                <a:effectLst/>
                <a:uLnTx/>
                <a:uFillTx/>
                <a:latin typeface="Verdana"/>
                <a:ea typeface="+mn-ea"/>
                <a:cs typeface="Verdana"/>
              </a:rPr>
              <a:t>Bas</a:t>
            </a:r>
            <a:r>
              <a:rPr kumimoji="0" sz="1300" b="0" i="0" u="none" strike="noStrike" kern="1200" cap="none" spc="-20" normalizeH="0" baseline="0" noProof="0" dirty="0">
                <a:ln>
                  <a:noFill/>
                </a:ln>
                <a:solidFill>
                  <a:prstClr val="black"/>
                </a:solidFill>
                <a:effectLst/>
                <a:uLnTx/>
                <a:uFillTx/>
                <a:latin typeface="Verdana"/>
                <a:ea typeface="+mn-ea"/>
                <a:cs typeface="Verdana"/>
              </a:rPr>
              <a:t>e</a:t>
            </a:r>
            <a:r>
              <a:rPr kumimoji="0" sz="1300" b="0" i="0" u="none" strike="noStrike" kern="1200" cap="none" spc="-5" normalizeH="0" baseline="0" noProof="0" dirty="0">
                <a:ln>
                  <a:noFill/>
                </a:ln>
                <a:solidFill>
                  <a:prstClr val="black"/>
                </a:solidFill>
                <a:effectLst/>
                <a:uLnTx/>
                <a:uFillTx/>
                <a:latin typeface="Verdana"/>
                <a:ea typeface="+mn-ea"/>
                <a:cs typeface="Verdana"/>
              </a:rPr>
              <a:t>li</a:t>
            </a:r>
            <a:r>
              <a:rPr kumimoji="0" sz="1300" b="0" i="0" u="none" strike="noStrike" kern="1200" cap="none" spc="-15" normalizeH="0" baseline="0" noProof="0" dirty="0">
                <a:ln>
                  <a:noFill/>
                </a:ln>
                <a:solidFill>
                  <a:prstClr val="black"/>
                </a:solidFill>
                <a:effectLst/>
                <a:uLnTx/>
                <a:uFillTx/>
                <a:latin typeface="Verdana"/>
                <a:ea typeface="+mn-ea"/>
                <a:cs typeface="Verdana"/>
              </a:rPr>
              <a:t>n</a:t>
            </a:r>
            <a:r>
              <a:rPr kumimoji="0" sz="1300" b="0" i="0" u="none" strike="noStrike" kern="1200" cap="none" spc="-10" normalizeH="0" baseline="0" noProof="0" dirty="0">
                <a:ln>
                  <a:noFill/>
                </a:ln>
                <a:solidFill>
                  <a:prstClr val="black"/>
                </a:solidFill>
                <a:effectLst/>
                <a:uLnTx/>
                <a:uFillTx/>
                <a:latin typeface="Verdana"/>
                <a:ea typeface="+mn-ea"/>
                <a:cs typeface="Verdana"/>
              </a:rPr>
              <a:t>e</a:t>
            </a:r>
            <a:r>
              <a:rPr kumimoji="0" sz="1300" b="0" i="0" u="none" strike="noStrike" kern="1200" cap="none" spc="30" normalizeH="0" baseline="0" noProof="0" dirty="0">
                <a:ln>
                  <a:noFill/>
                </a:ln>
                <a:solidFill>
                  <a:prstClr val="black"/>
                </a:solidFill>
                <a:effectLst/>
                <a:uLnTx/>
                <a:uFillTx/>
                <a:latin typeface="Verdana"/>
                <a:ea typeface="+mn-ea"/>
                <a:cs typeface="Verdana"/>
              </a:rPr>
              <a:t> </a:t>
            </a:r>
            <a:r>
              <a:rPr kumimoji="0" sz="1300" b="0" i="0" u="none" strike="noStrike" kern="1200" cap="none" spc="-15" normalizeH="0" baseline="0" noProof="0" dirty="0">
                <a:ln>
                  <a:noFill/>
                </a:ln>
                <a:solidFill>
                  <a:prstClr val="black"/>
                </a:solidFill>
                <a:effectLst/>
                <a:uLnTx/>
                <a:uFillTx/>
                <a:latin typeface="Verdana"/>
                <a:ea typeface="+mn-ea"/>
                <a:cs typeface="Verdana"/>
              </a:rPr>
              <a:t>(N=7)</a:t>
            </a:r>
            <a:endParaRPr kumimoji="0" sz="1300" b="0" i="0" u="none" strike="noStrike" kern="1200" cap="none" spc="0" normalizeH="0" baseline="0" noProof="0">
              <a:ln>
                <a:noFill/>
              </a:ln>
              <a:solidFill>
                <a:prstClr val="black"/>
              </a:solidFill>
              <a:effectLst/>
              <a:uLnTx/>
              <a:uFillTx/>
              <a:latin typeface="Verdana"/>
              <a:ea typeface="+mn-ea"/>
              <a:cs typeface="Verdana"/>
            </a:endParaRPr>
          </a:p>
        </p:txBody>
      </p:sp>
      <p:sp>
        <p:nvSpPr>
          <p:cNvPr id="24" name="object 24">
            <a:extLst>
              <a:ext uri="{FF2B5EF4-FFF2-40B4-BE49-F238E27FC236}">
                <a16:creationId xmlns:a16="http://schemas.microsoft.com/office/drawing/2014/main" id="{E3B7FA83-F653-409B-8EEC-03963D5F7FCF}"/>
              </a:ext>
            </a:extLst>
          </p:cNvPr>
          <p:cNvSpPr txBox="1"/>
          <p:nvPr/>
        </p:nvSpPr>
        <p:spPr>
          <a:xfrm>
            <a:off x="2344738" y="5602288"/>
            <a:ext cx="1230312" cy="190500"/>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10" normalizeH="0" baseline="0" noProof="0" dirty="0">
                <a:ln>
                  <a:noFill/>
                </a:ln>
                <a:solidFill>
                  <a:prstClr val="black"/>
                </a:solidFill>
                <a:effectLst/>
                <a:uLnTx/>
                <a:uFillTx/>
                <a:latin typeface="Verdana"/>
                <a:ea typeface="+mn-ea"/>
                <a:cs typeface="Verdana"/>
              </a:rPr>
              <a:t>N</a:t>
            </a:r>
            <a:r>
              <a:rPr kumimoji="0" sz="1300" b="0" i="0" u="none" strike="noStrike" kern="1200" cap="none" spc="-5" normalizeH="0" baseline="0" noProof="0" dirty="0">
                <a:ln>
                  <a:noFill/>
                </a:ln>
                <a:solidFill>
                  <a:prstClr val="black"/>
                </a:solidFill>
                <a:effectLst/>
                <a:uLnTx/>
                <a:uFillTx/>
                <a:latin typeface="Verdana"/>
                <a:ea typeface="+mn-ea"/>
                <a:cs typeface="Verdana"/>
              </a:rPr>
              <a:t>o</a:t>
            </a:r>
            <a:r>
              <a:rPr kumimoji="0" sz="1300" b="0" i="0" u="none" strike="noStrike" kern="1200" cap="none" spc="-10" normalizeH="0" baseline="0" noProof="0" dirty="0">
                <a:ln>
                  <a:noFill/>
                </a:ln>
                <a:solidFill>
                  <a:prstClr val="black"/>
                </a:solidFill>
                <a:effectLst/>
                <a:uLnTx/>
                <a:uFillTx/>
                <a:latin typeface="Verdana"/>
                <a:ea typeface="+mn-ea"/>
                <a:cs typeface="Verdana"/>
              </a:rPr>
              <a:t>P</a:t>
            </a:r>
            <a:r>
              <a:rPr kumimoji="0" sz="1300" b="0" i="0" u="none" strike="noStrike" kern="1200" cap="none" spc="-20" normalizeH="0" baseline="0" noProof="0" dirty="0">
                <a:ln>
                  <a:noFill/>
                </a:ln>
                <a:solidFill>
                  <a:prstClr val="black"/>
                </a:solidFill>
                <a:effectLst/>
                <a:uLnTx/>
                <a:uFillTx/>
                <a:latin typeface="Verdana"/>
                <a:ea typeface="+mn-ea"/>
                <a:cs typeface="Verdana"/>
              </a:rPr>
              <a:t>E</a:t>
            </a:r>
            <a:r>
              <a:rPr kumimoji="0" sz="1300" b="0" i="0" u="none" strike="noStrike" kern="1200" cap="none" spc="-10" normalizeH="0" baseline="0" noProof="0" dirty="0">
                <a:ln>
                  <a:noFill/>
                </a:ln>
                <a:solidFill>
                  <a:prstClr val="black"/>
                </a:solidFill>
                <a:effectLst/>
                <a:uLnTx/>
                <a:uFillTx/>
                <a:latin typeface="Verdana"/>
                <a:ea typeface="+mn-ea"/>
                <a:cs typeface="Verdana"/>
              </a:rPr>
              <a:t>P</a:t>
            </a:r>
            <a:r>
              <a:rPr kumimoji="0" sz="1300" b="0" i="0" u="none" strike="noStrike" kern="1200" cap="none" spc="25" normalizeH="0" baseline="0" noProof="0" dirty="0">
                <a:ln>
                  <a:noFill/>
                </a:ln>
                <a:solidFill>
                  <a:prstClr val="black"/>
                </a:solidFill>
                <a:effectLst/>
                <a:uLnTx/>
                <a:uFillTx/>
                <a:latin typeface="Verdana"/>
                <a:ea typeface="+mn-ea"/>
                <a:cs typeface="Verdana"/>
              </a:rPr>
              <a:t> </a:t>
            </a:r>
            <a:r>
              <a:rPr kumimoji="0" sz="1300" b="0" i="0" u="none" strike="noStrike" kern="1200" cap="none" spc="-15" normalizeH="0" baseline="0" noProof="0" dirty="0">
                <a:ln>
                  <a:noFill/>
                </a:ln>
                <a:solidFill>
                  <a:prstClr val="black"/>
                </a:solidFill>
                <a:effectLst/>
                <a:uLnTx/>
                <a:uFillTx/>
                <a:latin typeface="Verdana"/>
                <a:ea typeface="+mn-ea"/>
                <a:cs typeface="Verdana"/>
              </a:rPr>
              <a:t>(N=4</a:t>
            </a:r>
            <a:r>
              <a:rPr kumimoji="0" sz="1300" b="0" i="0" u="none" strike="noStrike" kern="1200" cap="none" spc="-10" normalizeH="0" baseline="0" noProof="0" dirty="0">
                <a:ln>
                  <a:noFill/>
                </a:ln>
                <a:solidFill>
                  <a:prstClr val="black"/>
                </a:solidFill>
                <a:effectLst/>
                <a:uLnTx/>
                <a:uFillTx/>
                <a:latin typeface="Verdana"/>
                <a:ea typeface="+mn-ea"/>
                <a:cs typeface="Verdana"/>
              </a:rPr>
              <a:t>0)</a:t>
            </a:r>
            <a:endParaRPr kumimoji="0" sz="1300" b="0" i="0" u="none" strike="noStrike" kern="1200" cap="none" spc="0" normalizeH="0" baseline="0" noProof="0">
              <a:ln>
                <a:noFill/>
              </a:ln>
              <a:solidFill>
                <a:prstClr val="black"/>
              </a:solidFill>
              <a:effectLst/>
              <a:uLnTx/>
              <a:uFillTx/>
              <a:latin typeface="Verdana"/>
              <a:ea typeface="+mn-ea"/>
              <a:cs typeface="Verdana"/>
            </a:endParaRPr>
          </a:p>
        </p:txBody>
      </p:sp>
      <p:sp>
        <p:nvSpPr>
          <p:cNvPr id="25" name="object 25">
            <a:extLst>
              <a:ext uri="{FF2B5EF4-FFF2-40B4-BE49-F238E27FC236}">
                <a16:creationId xmlns:a16="http://schemas.microsoft.com/office/drawing/2014/main" id="{7913BF40-D088-4811-A603-8CB93561CDCA}"/>
              </a:ext>
            </a:extLst>
          </p:cNvPr>
          <p:cNvSpPr txBox="1"/>
          <p:nvPr/>
        </p:nvSpPr>
        <p:spPr>
          <a:xfrm>
            <a:off x="3843338" y="5602288"/>
            <a:ext cx="1428750" cy="190500"/>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10" normalizeH="0" baseline="0" noProof="0" dirty="0">
                <a:ln>
                  <a:noFill/>
                </a:ln>
                <a:solidFill>
                  <a:prstClr val="black"/>
                </a:solidFill>
                <a:effectLst/>
                <a:uLnTx/>
                <a:uFillTx/>
                <a:latin typeface="Verdana"/>
                <a:ea typeface="+mn-ea"/>
                <a:cs typeface="Verdana"/>
              </a:rPr>
              <a:t>D</a:t>
            </a:r>
            <a:r>
              <a:rPr kumimoji="0" sz="1300" b="0" i="0" u="none" strike="noStrike" kern="1200" cap="none" spc="-25" normalizeH="0" baseline="0" noProof="0" dirty="0">
                <a:ln>
                  <a:noFill/>
                </a:ln>
                <a:solidFill>
                  <a:prstClr val="black"/>
                </a:solidFill>
                <a:effectLst/>
                <a:uLnTx/>
                <a:uFillTx/>
                <a:latin typeface="Verdana"/>
                <a:ea typeface="+mn-ea"/>
                <a:cs typeface="Verdana"/>
              </a:rPr>
              <a:t>o</a:t>
            </a:r>
            <a:r>
              <a:rPr kumimoji="0" sz="1300" b="0" i="0" u="none" strike="noStrike" kern="1200" cap="none" spc="-10" normalizeH="0" baseline="0" noProof="0" dirty="0">
                <a:ln>
                  <a:noFill/>
                </a:ln>
                <a:solidFill>
                  <a:prstClr val="black"/>
                </a:solidFill>
                <a:effectLst/>
                <a:uLnTx/>
                <a:uFillTx/>
                <a:latin typeface="Verdana"/>
                <a:ea typeface="+mn-ea"/>
                <a:cs typeface="Verdana"/>
              </a:rPr>
              <a:t>xyPEP</a:t>
            </a:r>
            <a:r>
              <a:rPr kumimoji="0" sz="1300" b="0" i="0" u="none" strike="noStrike" kern="1200" cap="none" spc="40" normalizeH="0" baseline="0" noProof="0" dirty="0">
                <a:ln>
                  <a:noFill/>
                </a:ln>
                <a:solidFill>
                  <a:prstClr val="black"/>
                </a:solidFill>
                <a:effectLst/>
                <a:uLnTx/>
                <a:uFillTx/>
                <a:latin typeface="Verdana"/>
                <a:ea typeface="+mn-ea"/>
                <a:cs typeface="Verdana"/>
              </a:rPr>
              <a:t> </a:t>
            </a:r>
            <a:r>
              <a:rPr kumimoji="0" sz="1300" b="0" i="0" u="none" strike="noStrike" kern="1200" cap="none" spc="-15" normalizeH="0" baseline="0" noProof="0" dirty="0">
                <a:ln>
                  <a:noFill/>
                </a:ln>
                <a:solidFill>
                  <a:prstClr val="black"/>
                </a:solidFill>
                <a:effectLst/>
                <a:uLnTx/>
                <a:uFillTx/>
                <a:latin typeface="Verdana"/>
                <a:ea typeface="+mn-ea"/>
                <a:cs typeface="Verdana"/>
              </a:rPr>
              <a:t>(N=3</a:t>
            </a:r>
            <a:r>
              <a:rPr kumimoji="0" sz="1300" b="0" i="0" u="none" strike="noStrike" kern="1200" cap="none" spc="-10" normalizeH="0" baseline="0" noProof="0" dirty="0">
                <a:ln>
                  <a:noFill/>
                </a:ln>
                <a:solidFill>
                  <a:prstClr val="black"/>
                </a:solidFill>
                <a:effectLst/>
                <a:uLnTx/>
                <a:uFillTx/>
                <a:latin typeface="Verdana"/>
                <a:ea typeface="+mn-ea"/>
                <a:cs typeface="Verdana"/>
              </a:rPr>
              <a:t>1)</a:t>
            </a:r>
            <a:endParaRPr kumimoji="0" sz="1300" b="0" i="0" u="none" strike="noStrike" kern="1200" cap="none" spc="0" normalizeH="0" baseline="0" noProof="0">
              <a:ln>
                <a:noFill/>
              </a:ln>
              <a:solidFill>
                <a:prstClr val="black"/>
              </a:solidFill>
              <a:effectLst/>
              <a:uLnTx/>
              <a:uFillTx/>
              <a:latin typeface="Verdana"/>
              <a:ea typeface="+mn-ea"/>
              <a:cs typeface="Verdana"/>
            </a:endParaRPr>
          </a:p>
        </p:txBody>
      </p:sp>
      <p:sp>
        <p:nvSpPr>
          <p:cNvPr id="27" name="Rectangle 26">
            <a:extLst>
              <a:ext uri="{FF2B5EF4-FFF2-40B4-BE49-F238E27FC236}">
                <a16:creationId xmlns:a16="http://schemas.microsoft.com/office/drawing/2014/main" id="{005B8ABE-217C-4424-96A7-387FE104D534}"/>
              </a:ext>
            </a:extLst>
          </p:cNvPr>
          <p:cNvSpPr/>
          <p:nvPr/>
        </p:nvSpPr>
        <p:spPr>
          <a:xfrm>
            <a:off x="460375" y="246063"/>
            <a:ext cx="987425" cy="696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object 2">
            <a:extLst>
              <a:ext uri="{FF2B5EF4-FFF2-40B4-BE49-F238E27FC236}">
                <a16:creationId xmlns:a16="http://schemas.microsoft.com/office/drawing/2014/main" id="{005F5970-7E38-4AF5-8180-52DBE29D9E02}"/>
              </a:ext>
            </a:extLst>
          </p:cNvPr>
          <p:cNvSpPr txBox="1">
            <a:spLocks noChangeArrowheads="1"/>
          </p:cNvSpPr>
          <p:nvPr/>
        </p:nvSpPr>
        <p:spPr bwMode="auto">
          <a:xfrm>
            <a:off x="592138" y="4135438"/>
            <a:ext cx="29987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270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Similar distribution of MICs in each arm</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5827" name="object 3">
            <a:extLst>
              <a:ext uri="{FF2B5EF4-FFF2-40B4-BE49-F238E27FC236}">
                <a16:creationId xmlns:a16="http://schemas.microsoft.com/office/drawing/2014/main" id="{6E59405B-261F-411D-89FB-5E26BD8B622E}"/>
              </a:ext>
            </a:extLst>
          </p:cNvPr>
          <p:cNvSpPr txBox="1">
            <a:spLocks noChangeArrowheads="1"/>
          </p:cNvSpPr>
          <p:nvPr/>
        </p:nvSpPr>
        <p:spPr bwMode="auto">
          <a:xfrm>
            <a:off x="565150" y="2901950"/>
            <a:ext cx="30464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270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1" fontAlgn="base" latinLnBrk="0" hangingPunct="1">
              <a:lnSpc>
                <a:spcPct val="100000"/>
              </a:lnSpc>
              <a:spcBef>
                <a:spcPct val="0"/>
              </a:spcBef>
              <a:spcAft>
                <a:spcPct val="0"/>
              </a:spcAft>
              <a:buClrTx/>
              <a:buSzTx/>
              <a:buFontTx/>
              <a:buNone/>
              <a:tabLst/>
              <a:defRPr/>
            </a:pPr>
            <a:endParaRPr kumimoji="0" lang="fr-FR"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object 5">
            <a:extLst>
              <a:ext uri="{FF2B5EF4-FFF2-40B4-BE49-F238E27FC236}">
                <a16:creationId xmlns:a16="http://schemas.microsoft.com/office/drawing/2014/main" id="{38EC8722-CEA3-4240-846F-6BF9564CF054}"/>
              </a:ext>
            </a:extLst>
          </p:cNvPr>
          <p:cNvSpPr txBox="1"/>
          <p:nvPr/>
        </p:nvSpPr>
        <p:spPr>
          <a:xfrm>
            <a:off x="306388" y="234950"/>
            <a:ext cx="11733212" cy="493713"/>
          </a:xfrm>
          <a:prstGeom prst="rect">
            <a:avLst/>
          </a:prstGeom>
          <a:solidFill>
            <a:srgbClr val="E1F2F3"/>
          </a:solidFill>
          <a:ln>
            <a:solidFill>
              <a:schemeClr val="tx1"/>
            </a:solidFill>
          </a:ln>
        </p:spPr>
        <p:txBody>
          <a:bodyPr lIns="0" tIns="0" rIns="0" bIns="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Resistance to </a:t>
            </a:r>
            <a:r>
              <a:rPr kumimoji="0" lang="fr-F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fr-FR"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z</a:t>
            </a:r>
            <a:r>
              <a:rPr kumimoji="0" lang="fr-FR" sz="3200" b="1" i="0" u="none" strike="noStrike" kern="1200" cap="none" spc="-1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lang="fr-FR"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thromycin</a:t>
            </a:r>
            <a:r>
              <a:rPr kumimoji="0" lang="fr-FR"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fr-FR" sz="3200" b="1"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Ciprofloxacin</a:t>
            </a:r>
            <a:endParaRPr kumimoji="0"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829" name="Image 19">
            <a:extLst>
              <a:ext uri="{FF2B5EF4-FFF2-40B4-BE49-F238E27FC236}">
                <a16:creationId xmlns:a16="http://schemas.microsoft.com/office/drawing/2014/main" id="{6E661DA0-61DB-47B4-8E70-3BE5764A56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 y="742950"/>
            <a:ext cx="21463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bject 9">
            <a:extLst>
              <a:ext uri="{FF2B5EF4-FFF2-40B4-BE49-F238E27FC236}">
                <a16:creationId xmlns:a16="http://schemas.microsoft.com/office/drawing/2014/main" id="{03358C73-AB14-4799-9ECE-52974F701FB9}"/>
              </a:ext>
            </a:extLst>
          </p:cNvPr>
          <p:cNvSpPr txBox="1"/>
          <p:nvPr/>
        </p:nvSpPr>
        <p:spPr>
          <a:xfrm>
            <a:off x="388938" y="1793875"/>
            <a:ext cx="3613150" cy="1476375"/>
          </a:xfrm>
          <a:prstGeom prst="rect">
            <a:avLst/>
          </a:prstGeom>
        </p:spPr>
        <p:txBody>
          <a:bodyPr lIns="0" tIns="0" rIns="0" bIns="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20"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78</a:t>
            </a:r>
            <a:r>
              <a:rPr kumimoji="0" sz="2400" b="1" i="0" u="none" strike="noStrike" kern="1200" cap="none" spc="10"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 </a:t>
            </a:r>
            <a:r>
              <a:rPr kumimoji="0" sz="2400" b="1" i="0" u="none" strike="noStrike" kern="1200" cap="none" spc="-25"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G</a:t>
            </a:r>
            <a:r>
              <a:rPr kumimoji="0" sz="2400" b="1" i="0" u="none" strike="noStrike" kern="1200" cap="none" spc="-20"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C</a:t>
            </a:r>
            <a:r>
              <a:rPr kumimoji="0" sz="2400" b="1" i="0" u="none" strike="noStrike" kern="1200" cap="none" spc="5"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 </a:t>
            </a:r>
            <a:r>
              <a:rPr kumimoji="0" sz="2400" b="1" i="0" u="none" strike="noStrike" kern="1200" cap="none" spc="-15"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iso</a:t>
            </a:r>
            <a:r>
              <a:rPr kumimoji="0" sz="2400" b="1" i="0" u="none" strike="noStrike" kern="1200" cap="none" spc="-20"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l</a:t>
            </a:r>
            <a:r>
              <a:rPr kumimoji="0" sz="2400" b="1" i="0" u="none" strike="noStrike" kern="1200" cap="none" spc="-15"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ates</a:t>
            </a:r>
            <a:r>
              <a:rPr kumimoji="0" lang="fr-FR" sz="2400" b="1" i="0" u="none" strike="noStrike" kern="1200" cap="none" spc="-15" normalizeH="0" baseline="0" noProof="0" dirty="0">
                <a:ln>
                  <a:noFill/>
                </a:ln>
                <a:solidFill>
                  <a:srgbClr val="DF001B"/>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t>
            </a:r>
            <a:r>
              <a:rPr kumimoji="0" lang="fr-FR" altLang="fr-F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resistance</a:t>
            </a: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testing</a:t>
            </a: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using</a:t>
            </a: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EUCAST </a:t>
            </a:r>
            <a:r>
              <a:rPr kumimoji="0" lang="fr-FR" altLang="fr-F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breakpoints</a:t>
            </a: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of PCR + </a:t>
            </a:r>
            <a:r>
              <a:rPr kumimoji="0" lang="fr-FR" altLang="fr-FR"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events</a:t>
            </a: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205831" name="object 4">
            <a:extLst>
              <a:ext uri="{FF2B5EF4-FFF2-40B4-BE49-F238E27FC236}">
                <a16:creationId xmlns:a16="http://schemas.microsoft.com/office/drawing/2014/main" id="{9A8489C9-B318-47D1-BF37-DBBD09CEA46B}"/>
              </a:ext>
            </a:extLst>
          </p:cNvPr>
          <p:cNvSpPr>
            <a:spLocks noChangeArrowheads="1"/>
          </p:cNvSpPr>
          <p:nvPr/>
        </p:nvSpPr>
        <p:spPr bwMode="auto">
          <a:xfrm>
            <a:off x="7777163" y="1357313"/>
            <a:ext cx="4025900" cy="25146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05832" name="object 7">
            <a:extLst>
              <a:ext uri="{FF2B5EF4-FFF2-40B4-BE49-F238E27FC236}">
                <a16:creationId xmlns:a16="http://schemas.microsoft.com/office/drawing/2014/main" id="{F7CDBA3F-42A7-497C-9267-AD275B217E8B}"/>
              </a:ext>
            </a:extLst>
          </p:cNvPr>
          <p:cNvSpPr>
            <a:spLocks noChangeArrowheads="1"/>
          </p:cNvSpPr>
          <p:nvPr/>
        </p:nvSpPr>
        <p:spPr bwMode="auto">
          <a:xfrm>
            <a:off x="4138613" y="1562100"/>
            <a:ext cx="3611562" cy="227965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05833" name="ZoneTexte 25">
            <a:extLst>
              <a:ext uri="{FF2B5EF4-FFF2-40B4-BE49-F238E27FC236}">
                <a16:creationId xmlns:a16="http://schemas.microsoft.com/office/drawing/2014/main" id="{D3F9F8F3-5CC9-4249-8317-5C30105CCBBB}"/>
              </a:ext>
            </a:extLst>
          </p:cNvPr>
          <p:cNvSpPr txBox="1">
            <a:spLocks noChangeArrowheads="1"/>
          </p:cNvSpPr>
          <p:nvPr/>
        </p:nvSpPr>
        <p:spPr bwMode="auto">
          <a:xfrm>
            <a:off x="6618288" y="898525"/>
            <a:ext cx="173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Azitrhromycin</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28" name="Connecteur droit 27">
            <a:extLst>
              <a:ext uri="{FF2B5EF4-FFF2-40B4-BE49-F238E27FC236}">
                <a16:creationId xmlns:a16="http://schemas.microsoft.com/office/drawing/2014/main" id="{D027B508-38FE-4FDC-A32B-701033C74DCD}"/>
              </a:ext>
            </a:extLst>
          </p:cNvPr>
          <p:cNvCxnSpPr>
            <a:cxnSpLocks/>
          </p:cNvCxnSpPr>
          <p:nvPr/>
        </p:nvCxnSpPr>
        <p:spPr>
          <a:xfrm>
            <a:off x="10668000" y="1133475"/>
            <a:ext cx="0" cy="2371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BB572C84-012E-40F2-A85C-1B08009F3814}"/>
              </a:ext>
            </a:extLst>
          </p:cNvPr>
          <p:cNvCxnSpPr>
            <a:cxnSpLocks/>
          </p:cNvCxnSpPr>
          <p:nvPr/>
        </p:nvCxnSpPr>
        <p:spPr>
          <a:xfrm>
            <a:off x="10668000" y="1123950"/>
            <a:ext cx="914400" cy="95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836" name="ZoneTexte 33">
            <a:extLst>
              <a:ext uri="{FF2B5EF4-FFF2-40B4-BE49-F238E27FC236}">
                <a16:creationId xmlns:a16="http://schemas.microsoft.com/office/drawing/2014/main" id="{86DB74DE-2599-435A-93C4-54B16F57B92A}"/>
              </a:ext>
            </a:extLst>
          </p:cNvPr>
          <p:cNvSpPr txBox="1">
            <a:spLocks noChangeArrowheads="1"/>
          </p:cNvSpPr>
          <p:nvPr/>
        </p:nvSpPr>
        <p:spPr bwMode="auto">
          <a:xfrm>
            <a:off x="10882313" y="765175"/>
            <a:ext cx="352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05837" name="Image 35">
            <a:extLst>
              <a:ext uri="{FF2B5EF4-FFF2-40B4-BE49-F238E27FC236}">
                <a16:creationId xmlns:a16="http://schemas.microsoft.com/office/drawing/2014/main" id="{1C625A37-D7CC-4C6E-87C7-75AAFA856A0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5300" y="4291013"/>
            <a:ext cx="7734300" cy="256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8" name="ZoneTexte 36">
            <a:extLst>
              <a:ext uri="{FF2B5EF4-FFF2-40B4-BE49-F238E27FC236}">
                <a16:creationId xmlns:a16="http://schemas.microsoft.com/office/drawing/2014/main" id="{EF0C3EB4-17EE-46CD-AD3D-4CB783A5C46E}"/>
              </a:ext>
            </a:extLst>
          </p:cNvPr>
          <p:cNvSpPr txBox="1">
            <a:spLocks noChangeArrowheads="1"/>
          </p:cNvSpPr>
          <p:nvPr/>
        </p:nvSpPr>
        <p:spPr bwMode="auto">
          <a:xfrm>
            <a:off x="6781800" y="3951288"/>
            <a:ext cx="1658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Ciprofloxacin</a:t>
            </a:r>
            <a:endPar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39" name="Connecteur droit 38">
            <a:extLst>
              <a:ext uri="{FF2B5EF4-FFF2-40B4-BE49-F238E27FC236}">
                <a16:creationId xmlns:a16="http://schemas.microsoft.com/office/drawing/2014/main" id="{54FD9ACC-95A3-4B11-999A-1F099AE78B29}"/>
              </a:ext>
            </a:extLst>
          </p:cNvPr>
          <p:cNvCxnSpPr>
            <a:cxnSpLocks/>
          </p:cNvCxnSpPr>
          <p:nvPr/>
        </p:nvCxnSpPr>
        <p:spPr>
          <a:xfrm>
            <a:off x="9932988" y="4500563"/>
            <a:ext cx="0" cy="19589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7ADB5642-196E-479A-AD93-3F713E20AD66}"/>
              </a:ext>
            </a:extLst>
          </p:cNvPr>
          <p:cNvCxnSpPr>
            <a:cxnSpLocks/>
          </p:cNvCxnSpPr>
          <p:nvPr/>
        </p:nvCxnSpPr>
        <p:spPr>
          <a:xfrm>
            <a:off x="9932988" y="4500563"/>
            <a:ext cx="187007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841" name="ZoneTexte 40">
            <a:extLst>
              <a:ext uri="{FF2B5EF4-FFF2-40B4-BE49-F238E27FC236}">
                <a16:creationId xmlns:a16="http://schemas.microsoft.com/office/drawing/2014/main" id="{DB525AAB-9ACD-45F6-8533-D191E2111E1F}"/>
              </a:ext>
            </a:extLst>
          </p:cNvPr>
          <p:cNvSpPr txBox="1">
            <a:spLocks noChangeArrowheads="1"/>
          </p:cNvSpPr>
          <p:nvPr/>
        </p:nvSpPr>
        <p:spPr bwMode="auto">
          <a:xfrm>
            <a:off x="10868025" y="4106863"/>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object 2">
            <a:extLst>
              <a:ext uri="{FF2B5EF4-FFF2-40B4-BE49-F238E27FC236}">
                <a16:creationId xmlns:a16="http://schemas.microsoft.com/office/drawing/2014/main" id="{3EAA745B-9B1D-4AA0-9CE9-8FF6258112C8}"/>
              </a:ext>
            </a:extLst>
          </p:cNvPr>
          <p:cNvSpPr>
            <a:spLocks noChangeArrowheads="1"/>
          </p:cNvSpPr>
          <p:nvPr/>
        </p:nvSpPr>
        <p:spPr bwMode="auto">
          <a:xfrm>
            <a:off x="5356225" y="2227263"/>
            <a:ext cx="6394450" cy="43084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6803" name="object 3">
            <a:extLst>
              <a:ext uri="{FF2B5EF4-FFF2-40B4-BE49-F238E27FC236}">
                <a16:creationId xmlns:a16="http://schemas.microsoft.com/office/drawing/2014/main" id="{BCD6B2A1-1A1C-48FB-B301-71D661E01910}"/>
              </a:ext>
            </a:extLst>
          </p:cNvPr>
          <p:cNvSpPr>
            <a:spLocks/>
          </p:cNvSpPr>
          <p:nvPr/>
        </p:nvSpPr>
        <p:spPr bwMode="auto">
          <a:xfrm>
            <a:off x="508000" y="349250"/>
            <a:ext cx="11572875" cy="581025"/>
          </a:xfrm>
          <a:custGeom>
            <a:avLst/>
            <a:gdLst>
              <a:gd name="T0" fmla="*/ 0 w 11573510"/>
              <a:gd name="T1" fmla="*/ 580643 h 581025"/>
              <a:gd name="T2" fmla="*/ 11562464 w 11573510"/>
              <a:gd name="T3" fmla="*/ 580643 h 581025"/>
              <a:gd name="T4" fmla="*/ 11562464 w 11573510"/>
              <a:gd name="T5" fmla="*/ 0 h 581025"/>
              <a:gd name="T6" fmla="*/ 0 w 11573510"/>
              <a:gd name="T7" fmla="*/ 0 h 581025"/>
              <a:gd name="T8" fmla="*/ 0 w 11573510"/>
              <a:gd name="T9" fmla="*/ 580643 h 581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73510" h="581025">
                <a:moveTo>
                  <a:pt x="0" y="580643"/>
                </a:moveTo>
                <a:lnTo>
                  <a:pt x="11573256" y="580643"/>
                </a:lnTo>
                <a:lnTo>
                  <a:pt x="11573256" y="0"/>
                </a:lnTo>
                <a:lnTo>
                  <a:pt x="0" y="0"/>
                </a:lnTo>
                <a:lnTo>
                  <a:pt x="0" y="5806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04" name="object 5">
            <a:extLst>
              <a:ext uri="{FF2B5EF4-FFF2-40B4-BE49-F238E27FC236}">
                <a16:creationId xmlns:a16="http://schemas.microsoft.com/office/drawing/2014/main" id="{DA4101DE-2C1A-4447-8160-021462748685}"/>
              </a:ext>
            </a:extLst>
          </p:cNvPr>
          <p:cNvSpPr>
            <a:spLocks noChangeArrowheads="1"/>
          </p:cNvSpPr>
          <p:nvPr/>
        </p:nvSpPr>
        <p:spPr bwMode="auto">
          <a:xfrm>
            <a:off x="349250" y="2301875"/>
            <a:ext cx="5108575" cy="39941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6805" name="object 6">
            <a:extLst>
              <a:ext uri="{FF2B5EF4-FFF2-40B4-BE49-F238E27FC236}">
                <a16:creationId xmlns:a16="http://schemas.microsoft.com/office/drawing/2014/main" id="{04A176A9-1977-407D-8655-D726B2BE13B6}"/>
              </a:ext>
            </a:extLst>
          </p:cNvPr>
          <p:cNvSpPr>
            <a:spLocks/>
          </p:cNvSpPr>
          <p:nvPr/>
        </p:nvSpPr>
        <p:spPr bwMode="auto">
          <a:xfrm>
            <a:off x="9718675" y="2970213"/>
            <a:ext cx="41275" cy="2333625"/>
          </a:xfrm>
          <a:custGeom>
            <a:avLst/>
            <a:gdLst>
              <a:gd name="T0" fmla="*/ 31949 w 41909"/>
              <a:gd name="T1" fmla="*/ 0 h 2332990"/>
              <a:gd name="T2" fmla="*/ 0 w 41909"/>
              <a:gd name="T3" fmla="*/ 2343298 h 2332990"/>
              <a:gd name="T4" fmla="*/ 0 60000 65536"/>
              <a:gd name="T5" fmla="*/ 0 60000 65536"/>
            </a:gdLst>
            <a:ahLst/>
            <a:cxnLst>
              <a:cxn ang="T4">
                <a:pos x="T0" y="T1"/>
              </a:cxn>
              <a:cxn ang="T5">
                <a:pos x="T2" y="T3"/>
              </a:cxn>
            </a:cxnLst>
            <a:rect l="0" t="0" r="r" b="b"/>
            <a:pathLst>
              <a:path w="41909" h="2332990">
                <a:moveTo>
                  <a:pt x="41401" y="0"/>
                </a:moveTo>
                <a:lnTo>
                  <a:pt x="0" y="2332482"/>
                </a:lnTo>
              </a:path>
            </a:pathLst>
          </a:custGeom>
          <a:noFill/>
          <a:ln w="6096">
            <a:solidFill>
              <a:srgbClr val="2C90CF"/>
            </a:solidFill>
            <a:prstDash val="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06" name="object 7">
            <a:extLst>
              <a:ext uri="{FF2B5EF4-FFF2-40B4-BE49-F238E27FC236}">
                <a16:creationId xmlns:a16="http://schemas.microsoft.com/office/drawing/2014/main" id="{E9D8EB59-1E2B-4B58-AED7-0C729F716A40}"/>
              </a:ext>
            </a:extLst>
          </p:cNvPr>
          <p:cNvSpPr>
            <a:spLocks/>
          </p:cNvSpPr>
          <p:nvPr/>
        </p:nvSpPr>
        <p:spPr bwMode="auto">
          <a:xfrm>
            <a:off x="11106150" y="3013075"/>
            <a:ext cx="0" cy="2333625"/>
          </a:xfrm>
          <a:custGeom>
            <a:avLst/>
            <a:gdLst>
              <a:gd name="T0" fmla="*/ 0 h 2332990"/>
              <a:gd name="T1" fmla="*/ 2343298 h 2332990"/>
              <a:gd name="T2" fmla="*/ 0 60000 65536"/>
              <a:gd name="T3" fmla="*/ 0 60000 65536"/>
            </a:gdLst>
            <a:ahLst/>
            <a:cxnLst>
              <a:cxn ang="T2">
                <a:pos x="0" y="T0"/>
              </a:cxn>
              <a:cxn ang="T3">
                <a:pos x="0" y="T1"/>
              </a:cxn>
            </a:cxnLst>
            <a:rect l="0" t="0" r="r" b="b"/>
            <a:pathLst>
              <a:path h="2332990">
                <a:moveTo>
                  <a:pt x="0" y="0"/>
                </a:moveTo>
                <a:lnTo>
                  <a:pt x="0" y="2332482"/>
                </a:lnTo>
              </a:path>
            </a:pathLst>
          </a:custGeom>
          <a:noFill/>
          <a:ln w="6096">
            <a:solidFill>
              <a:srgbClr val="2C90CF"/>
            </a:solidFill>
            <a:prstDash val="dash"/>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07" name="object 8">
            <a:extLst>
              <a:ext uri="{FF2B5EF4-FFF2-40B4-BE49-F238E27FC236}">
                <a16:creationId xmlns:a16="http://schemas.microsoft.com/office/drawing/2014/main" id="{27FBB061-11AB-4A84-B749-C8E6B337791F}"/>
              </a:ext>
            </a:extLst>
          </p:cNvPr>
          <p:cNvSpPr>
            <a:spLocks/>
          </p:cNvSpPr>
          <p:nvPr/>
        </p:nvSpPr>
        <p:spPr bwMode="auto">
          <a:xfrm>
            <a:off x="11106150" y="3836988"/>
            <a:ext cx="974725" cy="76200"/>
          </a:xfrm>
          <a:custGeom>
            <a:avLst/>
            <a:gdLst>
              <a:gd name="T0" fmla="*/ 952077 w 975359"/>
              <a:gd name="T1" fmla="*/ 31750 h 76200"/>
              <a:gd name="T2" fmla="*/ 901835 w 975359"/>
              <a:gd name="T3" fmla="*/ 31750 h 76200"/>
              <a:gd name="T4" fmla="*/ 901835 w 975359"/>
              <a:gd name="T5" fmla="*/ 44450 h 76200"/>
              <a:gd name="T6" fmla="*/ 889275 w 975359"/>
              <a:gd name="T7" fmla="*/ 44455 h 76200"/>
              <a:gd name="T8" fmla="*/ 889275 w 975359"/>
              <a:gd name="T9" fmla="*/ 76200 h 76200"/>
              <a:gd name="T10" fmla="*/ 964637 w 975359"/>
              <a:gd name="T11" fmla="*/ 38100 h 76200"/>
              <a:gd name="T12" fmla="*/ 952077 w 975359"/>
              <a:gd name="T13" fmla="*/ 31750 h 76200"/>
              <a:gd name="T14" fmla="*/ 889275 w 975359"/>
              <a:gd name="T15" fmla="*/ 31755 h 76200"/>
              <a:gd name="T16" fmla="*/ 0 w 975359"/>
              <a:gd name="T17" fmla="*/ 32131 h 76200"/>
              <a:gd name="T18" fmla="*/ 0 w 975359"/>
              <a:gd name="T19" fmla="*/ 44831 h 76200"/>
              <a:gd name="T20" fmla="*/ 889275 w 975359"/>
              <a:gd name="T21" fmla="*/ 44455 h 76200"/>
              <a:gd name="T22" fmla="*/ 889275 w 975359"/>
              <a:gd name="T23" fmla="*/ 31755 h 76200"/>
              <a:gd name="T24" fmla="*/ 901835 w 975359"/>
              <a:gd name="T25" fmla="*/ 31750 h 76200"/>
              <a:gd name="T26" fmla="*/ 889275 w 975359"/>
              <a:gd name="T27" fmla="*/ 31755 h 76200"/>
              <a:gd name="T28" fmla="*/ 889275 w 975359"/>
              <a:gd name="T29" fmla="*/ 44455 h 76200"/>
              <a:gd name="T30" fmla="*/ 901835 w 975359"/>
              <a:gd name="T31" fmla="*/ 44450 h 76200"/>
              <a:gd name="T32" fmla="*/ 901835 w 975359"/>
              <a:gd name="T33" fmla="*/ 31750 h 76200"/>
              <a:gd name="T34" fmla="*/ 889275 w 975359"/>
              <a:gd name="T35" fmla="*/ 0 h 76200"/>
              <a:gd name="T36" fmla="*/ 889275 w 975359"/>
              <a:gd name="T37" fmla="*/ 31755 h 76200"/>
              <a:gd name="T38" fmla="*/ 952077 w 975359"/>
              <a:gd name="T39" fmla="*/ 31750 h 76200"/>
              <a:gd name="T40" fmla="*/ 889275 w 975359"/>
              <a:gd name="T41" fmla="*/ 0 h 762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75359" h="76200">
                <a:moveTo>
                  <a:pt x="962659" y="31750"/>
                </a:moveTo>
                <a:lnTo>
                  <a:pt x="911859" y="31750"/>
                </a:lnTo>
                <a:lnTo>
                  <a:pt x="911859" y="44450"/>
                </a:lnTo>
                <a:lnTo>
                  <a:pt x="899159" y="44455"/>
                </a:lnTo>
                <a:lnTo>
                  <a:pt x="899159" y="76200"/>
                </a:lnTo>
                <a:lnTo>
                  <a:pt x="975359" y="38100"/>
                </a:lnTo>
                <a:lnTo>
                  <a:pt x="962659" y="31750"/>
                </a:lnTo>
                <a:close/>
              </a:path>
              <a:path w="975359" h="76200">
                <a:moveTo>
                  <a:pt x="899159" y="31755"/>
                </a:moveTo>
                <a:lnTo>
                  <a:pt x="0" y="32131"/>
                </a:lnTo>
                <a:lnTo>
                  <a:pt x="0" y="44831"/>
                </a:lnTo>
                <a:lnTo>
                  <a:pt x="899159" y="44455"/>
                </a:lnTo>
                <a:lnTo>
                  <a:pt x="899159" y="31755"/>
                </a:lnTo>
                <a:close/>
              </a:path>
              <a:path w="975359" h="76200">
                <a:moveTo>
                  <a:pt x="911859" y="31750"/>
                </a:moveTo>
                <a:lnTo>
                  <a:pt x="899159" y="31755"/>
                </a:lnTo>
                <a:lnTo>
                  <a:pt x="899159" y="44455"/>
                </a:lnTo>
                <a:lnTo>
                  <a:pt x="911859" y="44450"/>
                </a:lnTo>
                <a:lnTo>
                  <a:pt x="911859" y="31750"/>
                </a:lnTo>
                <a:close/>
              </a:path>
              <a:path w="975359" h="76200">
                <a:moveTo>
                  <a:pt x="899159" y="0"/>
                </a:moveTo>
                <a:lnTo>
                  <a:pt x="899159" y="31755"/>
                </a:lnTo>
                <a:lnTo>
                  <a:pt x="962659" y="31750"/>
                </a:lnTo>
                <a:lnTo>
                  <a:pt x="899159" y="0"/>
                </a:lnTo>
                <a:close/>
              </a:path>
            </a:pathLst>
          </a:custGeom>
          <a:solidFill>
            <a:srgbClr val="2C90C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object 9">
            <a:extLst>
              <a:ext uri="{FF2B5EF4-FFF2-40B4-BE49-F238E27FC236}">
                <a16:creationId xmlns:a16="http://schemas.microsoft.com/office/drawing/2014/main" id="{2F76C63F-B09D-4A7E-A926-E1D408E6EA2E}"/>
              </a:ext>
            </a:extLst>
          </p:cNvPr>
          <p:cNvSpPr txBox="1"/>
          <p:nvPr/>
        </p:nvSpPr>
        <p:spPr>
          <a:xfrm>
            <a:off x="11207750" y="3298825"/>
            <a:ext cx="847725" cy="204788"/>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40" normalizeH="0" baseline="0" noProof="0" dirty="0">
                <a:ln>
                  <a:noFill/>
                </a:ln>
                <a:solidFill>
                  <a:prstClr val="black"/>
                </a:solidFill>
                <a:effectLst/>
                <a:uLnTx/>
                <a:uFillTx/>
                <a:latin typeface="Verdana"/>
                <a:ea typeface="+mn-ea"/>
                <a:cs typeface="Verdana"/>
              </a:rPr>
              <a:t>R</a:t>
            </a:r>
            <a:r>
              <a:rPr kumimoji="0" sz="1400" b="0" i="0" u="none" strike="noStrike" kern="1200" cap="none" spc="0" normalizeH="0" baseline="0" noProof="0" dirty="0">
                <a:ln>
                  <a:noFill/>
                </a:ln>
                <a:solidFill>
                  <a:prstClr val="black"/>
                </a:solidFill>
                <a:effectLst/>
                <a:uLnTx/>
                <a:uFillTx/>
                <a:latin typeface="Verdana"/>
                <a:ea typeface="+mn-ea"/>
                <a:cs typeface="Verdana"/>
              </a:rPr>
              <a:t>es</a:t>
            </a:r>
            <a:r>
              <a:rPr kumimoji="0" sz="1400" b="0" i="0" u="none" strike="noStrike" kern="1200" cap="none" spc="10" normalizeH="0" baseline="0" noProof="0" dirty="0">
                <a:ln>
                  <a:noFill/>
                </a:ln>
                <a:solidFill>
                  <a:prstClr val="black"/>
                </a:solidFill>
                <a:effectLst/>
                <a:uLnTx/>
                <a:uFillTx/>
                <a:latin typeface="Verdana"/>
                <a:ea typeface="+mn-ea"/>
                <a:cs typeface="Verdana"/>
              </a:rPr>
              <a:t>i</a:t>
            </a:r>
            <a:r>
              <a:rPr kumimoji="0" sz="1400" b="0" i="0" u="none" strike="noStrike" kern="1200" cap="none" spc="0" normalizeH="0" baseline="0" noProof="0" dirty="0">
                <a:ln>
                  <a:noFill/>
                </a:ln>
                <a:solidFill>
                  <a:prstClr val="black"/>
                </a:solidFill>
                <a:effectLst/>
                <a:uLnTx/>
                <a:uFillTx/>
                <a:latin typeface="Verdana"/>
                <a:ea typeface="+mn-ea"/>
                <a:cs typeface="Verdana"/>
              </a:rPr>
              <a:t>st</a:t>
            </a:r>
            <a:r>
              <a:rPr kumimoji="0" sz="1400" b="0" i="0" u="none" strike="noStrike" kern="1200" cap="none" spc="-5" normalizeH="0" baseline="0" noProof="0" dirty="0">
                <a:ln>
                  <a:noFill/>
                </a:ln>
                <a:solidFill>
                  <a:prstClr val="black"/>
                </a:solidFill>
                <a:effectLst/>
                <a:uLnTx/>
                <a:uFillTx/>
                <a:latin typeface="Verdana"/>
                <a:ea typeface="+mn-ea"/>
                <a:cs typeface="Verdana"/>
              </a:rPr>
              <a:t>a</a:t>
            </a:r>
            <a:r>
              <a:rPr kumimoji="0" sz="1400" b="0" i="0" u="none" strike="noStrike" kern="1200" cap="none" spc="0" normalizeH="0" baseline="0" noProof="0" dirty="0">
                <a:ln>
                  <a:noFill/>
                </a:ln>
                <a:solidFill>
                  <a:prstClr val="black"/>
                </a:solidFill>
                <a:effectLst/>
                <a:uLnTx/>
                <a:uFillTx/>
                <a:latin typeface="Verdana"/>
                <a:ea typeface="+mn-ea"/>
                <a:cs typeface="Verdana"/>
              </a:rPr>
              <a:t>nt</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76809" name="object 10">
            <a:extLst>
              <a:ext uri="{FF2B5EF4-FFF2-40B4-BE49-F238E27FC236}">
                <a16:creationId xmlns:a16="http://schemas.microsoft.com/office/drawing/2014/main" id="{2FAC858B-48A9-44B7-9C5D-F4BC177D9800}"/>
              </a:ext>
            </a:extLst>
          </p:cNvPr>
          <p:cNvSpPr txBox="1">
            <a:spLocks noChangeArrowheads="1"/>
          </p:cNvSpPr>
          <p:nvPr/>
        </p:nvSpPr>
        <p:spPr bwMode="auto">
          <a:xfrm>
            <a:off x="9842500" y="3198813"/>
            <a:ext cx="12192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indent="-571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11113" marR="0" lvl="0" indent="-5715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Decreased Susceptibility (DS)</a:t>
            </a:r>
          </a:p>
        </p:txBody>
      </p:sp>
      <p:sp>
        <p:nvSpPr>
          <p:cNvPr id="76810" name="object 11">
            <a:extLst>
              <a:ext uri="{FF2B5EF4-FFF2-40B4-BE49-F238E27FC236}">
                <a16:creationId xmlns:a16="http://schemas.microsoft.com/office/drawing/2014/main" id="{CB0FFAF9-8FEA-40A5-8509-8C21BB8040FE}"/>
              </a:ext>
            </a:extLst>
          </p:cNvPr>
          <p:cNvSpPr>
            <a:spLocks/>
          </p:cNvSpPr>
          <p:nvPr/>
        </p:nvSpPr>
        <p:spPr bwMode="auto">
          <a:xfrm>
            <a:off x="9759950" y="3854450"/>
            <a:ext cx="1296988" cy="76200"/>
          </a:xfrm>
          <a:custGeom>
            <a:avLst/>
            <a:gdLst>
              <a:gd name="T0" fmla="*/ 1216059 w 1297304"/>
              <a:gd name="T1" fmla="*/ 0 h 76200"/>
              <a:gd name="T2" fmla="*/ 1216059 w 1297304"/>
              <a:gd name="T3" fmla="*/ 76199 h 76200"/>
              <a:gd name="T4" fmla="*/ 1279294 w 1297304"/>
              <a:gd name="T5" fmla="*/ 44449 h 76200"/>
              <a:gd name="T6" fmla="*/ 1228705 w 1297304"/>
              <a:gd name="T7" fmla="*/ 44449 h 76200"/>
              <a:gd name="T8" fmla="*/ 1228705 w 1297304"/>
              <a:gd name="T9" fmla="*/ 31749 h 76200"/>
              <a:gd name="T10" fmla="*/ 1279294 w 1297304"/>
              <a:gd name="T11" fmla="*/ 31749 h 76200"/>
              <a:gd name="T12" fmla="*/ 1216059 w 1297304"/>
              <a:gd name="T13" fmla="*/ 0 h 76200"/>
              <a:gd name="T14" fmla="*/ 1216059 w 1297304"/>
              <a:gd name="T15" fmla="*/ 31749 h 76200"/>
              <a:gd name="T16" fmla="*/ 0 w 1297304"/>
              <a:gd name="T17" fmla="*/ 31749 h 76200"/>
              <a:gd name="T18" fmla="*/ 0 w 1297304"/>
              <a:gd name="T19" fmla="*/ 44449 h 76200"/>
              <a:gd name="T20" fmla="*/ 1216059 w 1297304"/>
              <a:gd name="T21" fmla="*/ 44449 h 76200"/>
              <a:gd name="T22" fmla="*/ 1216059 w 1297304"/>
              <a:gd name="T23" fmla="*/ 31749 h 76200"/>
              <a:gd name="T24" fmla="*/ 1279294 w 1297304"/>
              <a:gd name="T25" fmla="*/ 31749 h 76200"/>
              <a:gd name="T26" fmla="*/ 1228705 w 1297304"/>
              <a:gd name="T27" fmla="*/ 31749 h 76200"/>
              <a:gd name="T28" fmla="*/ 1228705 w 1297304"/>
              <a:gd name="T29" fmla="*/ 44449 h 76200"/>
              <a:gd name="T30" fmla="*/ 1279294 w 1297304"/>
              <a:gd name="T31" fmla="*/ 44449 h 76200"/>
              <a:gd name="T32" fmla="*/ 1291942 w 1297304"/>
              <a:gd name="T33" fmla="*/ 38099 h 76200"/>
              <a:gd name="T34" fmla="*/ 1279294 w 1297304"/>
              <a:gd name="T35" fmla="*/ 31749 h 762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97304" h="76200">
                <a:moveTo>
                  <a:pt x="1221104" y="0"/>
                </a:moveTo>
                <a:lnTo>
                  <a:pt x="1221104" y="76199"/>
                </a:lnTo>
                <a:lnTo>
                  <a:pt x="1284604" y="44449"/>
                </a:lnTo>
                <a:lnTo>
                  <a:pt x="1233804" y="44449"/>
                </a:lnTo>
                <a:lnTo>
                  <a:pt x="1233804" y="31749"/>
                </a:lnTo>
                <a:lnTo>
                  <a:pt x="1284604" y="31749"/>
                </a:lnTo>
                <a:lnTo>
                  <a:pt x="1221104" y="0"/>
                </a:lnTo>
                <a:close/>
              </a:path>
              <a:path w="1297304" h="76200">
                <a:moveTo>
                  <a:pt x="1221104" y="31749"/>
                </a:moveTo>
                <a:lnTo>
                  <a:pt x="0" y="31749"/>
                </a:lnTo>
                <a:lnTo>
                  <a:pt x="0" y="44449"/>
                </a:lnTo>
                <a:lnTo>
                  <a:pt x="1221104" y="44449"/>
                </a:lnTo>
                <a:lnTo>
                  <a:pt x="1221104" y="31749"/>
                </a:lnTo>
                <a:close/>
              </a:path>
              <a:path w="1297304" h="76200">
                <a:moveTo>
                  <a:pt x="1284604" y="31749"/>
                </a:moveTo>
                <a:lnTo>
                  <a:pt x="1233804" y="31749"/>
                </a:lnTo>
                <a:lnTo>
                  <a:pt x="1233804" y="44449"/>
                </a:lnTo>
                <a:lnTo>
                  <a:pt x="1284604" y="44449"/>
                </a:lnTo>
                <a:lnTo>
                  <a:pt x="1297304" y="38099"/>
                </a:lnTo>
                <a:lnTo>
                  <a:pt x="1284604" y="31749"/>
                </a:lnTo>
                <a:close/>
              </a:path>
            </a:pathLst>
          </a:custGeom>
          <a:solidFill>
            <a:srgbClr val="2C90C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11" name="object 12">
            <a:extLst>
              <a:ext uri="{FF2B5EF4-FFF2-40B4-BE49-F238E27FC236}">
                <a16:creationId xmlns:a16="http://schemas.microsoft.com/office/drawing/2014/main" id="{5E56313D-6DF1-4A92-9F38-9E82FA84D20F}"/>
              </a:ext>
            </a:extLst>
          </p:cNvPr>
          <p:cNvSpPr>
            <a:spLocks/>
          </p:cNvSpPr>
          <p:nvPr/>
        </p:nvSpPr>
        <p:spPr bwMode="auto">
          <a:xfrm>
            <a:off x="11106150" y="5346700"/>
            <a:ext cx="857250" cy="0"/>
          </a:xfrm>
          <a:custGeom>
            <a:avLst/>
            <a:gdLst>
              <a:gd name="T0" fmla="*/ 0 w 857250"/>
              <a:gd name="T1" fmla="*/ 856995 w 857250"/>
              <a:gd name="T2" fmla="*/ 0 60000 65536"/>
              <a:gd name="T3" fmla="*/ 0 60000 65536"/>
            </a:gdLst>
            <a:ahLst/>
            <a:cxnLst>
              <a:cxn ang="T2">
                <a:pos x="T0" y="0"/>
              </a:cxn>
              <a:cxn ang="T3">
                <a:pos x="T1" y="0"/>
              </a:cxn>
            </a:cxnLst>
            <a:rect l="0" t="0" r="r" b="b"/>
            <a:pathLst>
              <a:path w="857250">
                <a:moveTo>
                  <a:pt x="0" y="0"/>
                </a:moveTo>
                <a:lnTo>
                  <a:pt x="856995" y="0"/>
                </a:lnTo>
              </a:path>
            </a:pathLst>
          </a:custGeom>
          <a:noFill/>
          <a:ln w="9144">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12" name="object 13">
            <a:extLst>
              <a:ext uri="{FF2B5EF4-FFF2-40B4-BE49-F238E27FC236}">
                <a16:creationId xmlns:a16="http://schemas.microsoft.com/office/drawing/2014/main" id="{81374099-CACE-4653-99C6-287461D76035}"/>
              </a:ext>
            </a:extLst>
          </p:cNvPr>
          <p:cNvSpPr>
            <a:spLocks/>
          </p:cNvSpPr>
          <p:nvPr/>
        </p:nvSpPr>
        <p:spPr bwMode="auto">
          <a:xfrm>
            <a:off x="400050" y="858838"/>
            <a:ext cx="9890125" cy="939800"/>
          </a:xfrm>
          <a:custGeom>
            <a:avLst/>
            <a:gdLst>
              <a:gd name="T0" fmla="*/ 0 w 9890760"/>
              <a:gd name="T1" fmla="*/ 949650 h 939164"/>
              <a:gd name="T2" fmla="*/ 9879969 w 9890760"/>
              <a:gd name="T3" fmla="*/ 949650 h 939164"/>
              <a:gd name="T4" fmla="*/ 9879969 w 9890760"/>
              <a:gd name="T5" fmla="*/ 0 h 939164"/>
              <a:gd name="T6" fmla="*/ 0 w 9890760"/>
              <a:gd name="T7" fmla="*/ 0 h 939164"/>
              <a:gd name="T8" fmla="*/ 0 w 9890760"/>
              <a:gd name="T9" fmla="*/ 949650 h 9391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90760" h="939164">
                <a:moveTo>
                  <a:pt x="0" y="938784"/>
                </a:moveTo>
                <a:lnTo>
                  <a:pt x="9890760" y="938784"/>
                </a:lnTo>
                <a:lnTo>
                  <a:pt x="9890760" y="0"/>
                </a:lnTo>
                <a:lnTo>
                  <a:pt x="0" y="0"/>
                </a:lnTo>
                <a:lnTo>
                  <a:pt x="0" y="9387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object 14">
            <a:extLst>
              <a:ext uri="{FF2B5EF4-FFF2-40B4-BE49-F238E27FC236}">
                <a16:creationId xmlns:a16="http://schemas.microsoft.com/office/drawing/2014/main" id="{92951541-250B-4A13-9316-C6BC45BD0521}"/>
              </a:ext>
            </a:extLst>
          </p:cNvPr>
          <p:cNvSpPr txBox="1"/>
          <p:nvPr/>
        </p:nvSpPr>
        <p:spPr>
          <a:xfrm>
            <a:off x="508000" y="968375"/>
            <a:ext cx="8831263" cy="738188"/>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20" normalizeH="0" baseline="0" noProof="0" dirty="0">
                <a:ln>
                  <a:noFill/>
                </a:ln>
                <a:solidFill>
                  <a:srgbClr val="DF001B"/>
                </a:solidFill>
                <a:effectLst/>
                <a:uLnTx/>
                <a:uFillTx/>
                <a:latin typeface="Verdana"/>
                <a:ea typeface="+mn-ea"/>
                <a:cs typeface="Verdana"/>
              </a:rPr>
              <a:t>78</a:t>
            </a:r>
            <a:r>
              <a:rPr kumimoji="0" sz="2400" b="1" i="0" u="none" strike="noStrike" kern="1200" cap="none" spc="10" normalizeH="0" baseline="0" noProof="0" dirty="0">
                <a:ln>
                  <a:noFill/>
                </a:ln>
                <a:solidFill>
                  <a:srgbClr val="DF001B"/>
                </a:solidFill>
                <a:effectLst/>
                <a:uLnTx/>
                <a:uFillTx/>
                <a:latin typeface="Verdana"/>
                <a:ea typeface="+mn-ea"/>
                <a:cs typeface="Verdana"/>
              </a:rPr>
              <a:t> </a:t>
            </a:r>
            <a:r>
              <a:rPr kumimoji="0" sz="2400" b="1" i="0" u="none" strike="noStrike" kern="1200" cap="none" spc="-25" normalizeH="0" baseline="0" noProof="0" dirty="0">
                <a:ln>
                  <a:noFill/>
                </a:ln>
                <a:solidFill>
                  <a:srgbClr val="DF001B"/>
                </a:solidFill>
                <a:effectLst/>
                <a:uLnTx/>
                <a:uFillTx/>
                <a:latin typeface="Verdana"/>
                <a:ea typeface="+mn-ea"/>
                <a:cs typeface="Verdana"/>
              </a:rPr>
              <a:t>G</a:t>
            </a:r>
            <a:r>
              <a:rPr kumimoji="0" sz="2400" b="1" i="0" u="none" strike="noStrike" kern="1200" cap="none" spc="-20" normalizeH="0" baseline="0" noProof="0" dirty="0">
                <a:ln>
                  <a:noFill/>
                </a:ln>
                <a:solidFill>
                  <a:srgbClr val="DF001B"/>
                </a:solidFill>
                <a:effectLst/>
                <a:uLnTx/>
                <a:uFillTx/>
                <a:latin typeface="Verdana"/>
                <a:ea typeface="+mn-ea"/>
                <a:cs typeface="Verdana"/>
              </a:rPr>
              <a:t>C</a:t>
            </a:r>
            <a:r>
              <a:rPr kumimoji="0" sz="2400" b="1" i="0" u="none" strike="noStrike" kern="1200" cap="none" spc="5" normalizeH="0" baseline="0" noProof="0" dirty="0">
                <a:ln>
                  <a:noFill/>
                </a:ln>
                <a:solidFill>
                  <a:srgbClr val="DF001B"/>
                </a:solidFill>
                <a:effectLst/>
                <a:uLnTx/>
                <a:uFillTx/>
                <a:latin typeface="Verdana"/>
                <a:ea typeface="+mn-ea"/>
                <a:cs typeface="Verdana"/>
              </a:rPr>
              <a:t> </a:t>
            </a:r>
            <a:r>
              <a:rPr kumimoji="0" sz="2400" b="1" i="0" u="none" strike="noStrike" kern="1200" cap="none" spc="-15" normalizeH="0" baseline="0" noProof="0" dirty="0">
                <a:ln>
                  <a:noFill/>
                </a:ln>
                <a:solidFill>
                  <a:srgbClr val="DF001B"/>
                </a:solidFill>
                <a:effectLst/>
                <a:uLnTx/>
                <a:uFillTx/>
                <a:latin typeface="Verdana"/>
                <a:ea typeface="+mn-ea"/>
                <a:cs typeface="Verdana"/>
              </a:rPr>
              <a:t>iso</a:t>
            </a:r>
            <a:r>
              <a:rPr kumimoji="0" sz="2400" b="1" i="0" u="none" strike="noStrike" kern="1200" cap="none" spc="-20" normalizeH="0" baseline="0" noProof="0" dirty="0">
                <a:ln>
                  <a:noFill/>
                </a:ln>
                <a:solidFill>
                  <a:srgbClr val="DF001B"/>
                </a:solidFill>
                <a:effectLst/>
                <a:uLnTx/>
                <a:uFillTx/>
                <a:latin typeface="Verdana"/>
                <a:ea typeface="+mn-ea"/>
                <a:cs typeface="Verdana"/>
              </a:rPr>
              <a:t>l</a:t>
            </a:r>
            <a:r>
              <a:rPr kumimoji="0" sz="2400" b="1" i="0" u="none" strike="noStrike" kern="1200" cap="none" spc="-15" normalizeH="0" baseline="0" noProof="0" dirty="0">
                <a:ln>
                  <a:noFill/>
                </a:ln>
                <a:solidFill>
                  <a:srgbClr val="DF001B"/>
                </a:solidFill>
                <a:effectLst/>
                <a:uLnTx/>
                <a:uFillTx/>
                <a:latin typeface="Verdana"/>
                <a:ea typeface="+mn-ea"/>
                <a:cs typeface="Verdana"/>
              </a:rPr>
              <a:t>ates</a:t>
            </a:r>
            <a:endParaRPr kumimoji="0" sz="2400" b="0" i="0" u="none" strike="noStrike" kern="1200" cap="none" spc="0" normalizeH="0" baseline="0" noProof="0" dirty="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1" i="0" u="none" strike="noStrike" kern="1200" cap="none" spc="-5" normalizeH="0" baseline="0" noProof="0" dirty="0">
                <a:ln>
                  <a:noFill/>
                </a:ln>
                <a:solidFill>
                  <a:srgbClr val="000000"/>
                </a:solidFill>
                <a:effectLst/>
                <a:uLnTx/>
                <a:uFillTx/>
                <a:latin typeface="Verdana"/>
                <a:ea typeface="+mn-ea"/>
                <a:cs typeface="Verdana"/>
              </a:rPr>
              <a:t>A</a:t>
            </a:r>
            <a:r>
              <a:rPr kumimoji="0" sz="2400" b="1" i="0" u="none" strike="noStrike" kern="1200" cap="none" spc="-10" normalizeH="0" baseline="0" noProof="0" dirty="0">
                <a:ln>
                  <a:noFill/>
                </a:ln>
                <a:solidFill>
                  <a:srgbClr val="000000"/>
                </a:solidFill>
                <a:effectLst/>
                <a:uLnTx/>
                <a:uFillTx/>
                <a:latin typeface="Verdana"/>
                <a:ea typeface="+mn-ea"/>
                <a:cs typeface="Verdana"/>
              </a:rPr>
              <a:t>ll</a:t>
            </a:r>
            <a:r>
              <a:rPr kumimoji="0" sz="2400" b="1" i="0" u="none" strike="noStrike" kern="1200" cap="none" spc="10" normalizeH="0" baseline="0" noProof="0" dirty="0">
                <a:ln>
                  <a:noFill/>
                </a:ln>
                <a:solidFill>
                  <a:srgbClr val="000000"/>
                </a:solidFill>
                <a:effectLst/>
                <a:uLnTx/>
                <a:uFillTx/>
                <a:latin typeface="Verdana"/>
                <a:ea typeface="+mn-ea"/>
                <a:cs typeface="Verdana"/>
              </a:rPr>
              <a:t> </a:t>
            </a:r>
            <a:r>
              <a:rPr kumimoji="0" sz="2400" b="1" i="0" u="none" strike="noStrike" kern="1200" cap="none" spc="-25" normalizeH="0" baseline="0" noProof="0" dirty="0">
                <a:ln>
                  <a:noFill/>
                </a:ln>
                <a:solidFill>
                  <a:srgbClr val="000000"/>
                </a:solidFill>
                <a:effectLst/>
                <a:uLnTx/>
                <a:uFillTx/>
                <a:latin typeface="Verdana"/>
                <a:ea typeface="+mn-ea"/>
                <a:cs typeface="Verdana"/>
              </a:rPr>
              <a:t>G</a:t>
            </a:r>
            <a:r>
              <a:rPr kumimoji="0" sz="2400" b="1" i="0" u="none" strike="noStrike" kern="1200" cap="none" spc="-20" normalizeH="0" baseline="0" noProof="0" dirty="0">
                <a:ln>
                  <a:noFill/>
                </a:ln>
                <a:solidFill>
                  <a:srgbClr val="000000"/>
                </a:solidFill>
                <a:effectLst/>
                <a:uLnTx/>
                <a:uFillTx/>
                <a:latin typeface="Verdana"/>
                <a:ea typeface="+mn-ea"/>
                <a:cs typeface="Verdana"/>
              </a:rPr>
              <a:t>C</a:t>
            </a:r>
            <a:r>
              <a:rPr kumimoji="0" sz="2400" b="1" i="0" u="none" strike="noStrike" kern="1200" cap="none" spc="5" normalizeH="0" baseline="0" noProof="0" dirty="0">
                <a:ln>
                  <a:noFill/>
                </a:ln>
                <a:solidFill>
                  <a:srgbClr val="000000"/>
                </a:solidFill>
                <a:effectLst/>
                <a:uLnTx/>
                <a:uFillTx/>
                <a:latin typeface="Verdana"/>
                <a:ea typeface="+mn-ea"/>
                <a:cs typeface="Verdana"/>
              </a:rPr>
              <a:t> </a:t>
            </a:r>
            <a:r>
              <a:rPr kumimoji="0" sz="2400" b="1" i="0" u="none" strike="noStrike" kern="1200" cap="none" spc="-15" normalizeH="0" baseline="0" noProof="0" dirty="0">
                <a:ln>
                  <a:noFill/>
                </a:ln>
                <a:solidFill>
                  <a:srgbClr val="000000"/>
                </a:solidFill>
                <a:effectLst/>
                <a:uLnTx/>
                <a:uFillTx/>
                <a:latin typeface="Verdana"/>
                <a:ea typeface="+mn-ea"/>
                <a:cs typeface="Verdana"/>
              </a:rPr>
              <a:t>iso</a:t>
            </a:r>
            <a:r>
              <a:rPr kumimoji="0" sz="2400" b="1" i="0" u="none" strike="noStrike" kern="1200" cap="none" spc="-20" normalizeH="0" baseline="0" noProof="0" dirty="0">
                <a:ln>
                  <a:noFill/>
                </a:ln>
                <a:solidFill>
                  <a:srgbClr val="000000"/>
                </a:solidFill>
                <a:effectLst/>
                <a:uLnTx/>
                <a:uFillTx/>
                <a:latin typeface="Verdana"/>
                <a:ea typeface="+mn-ea"/>
                <a:cs typeface="Verdana"/>
              </a:rPr>
              <a:t>l</a:t>
            </a:r>
            <a:r>
              <a:rPr kumimoji="0" sz="2400" b="1" i="0" u="none" strike="noStrike" kern="1200" cap="none" spc="-15" normalizeH="0" baseline="0" noProof="0" dirty="0">
                <a:ln>
                  <a:noFill/>
                </a:ln>
                <a:solidFill>
                  <a:srgbClr val="000000"/>
                </a:solidFill>
                <a:effectLst/>
                <a:uLnTx/>
                <a:uFillTx/>
                <a:latin typeface="Verdana"/>
                <a:ea typeface="+mn-ea"/>
                <a:cs typeface="Verdana"/>
              </a:rPr>
              <a:t>ates</a:t>
            </a:r>
            <a:r>
              <a:rPr kumimoji="0" sz="2400" b="1" i="0" u="none" strike="noStrike" kern="1200" cap="none" spc="20" normalizeH="0" baseline="0" noProof="0" dirty="0">
                <a:ln>
                  <a:noFill/>
                </a:ln>
                <a:solidFill>
                  <a:srgbClr val="000000"/>
                </a:solidFill>
                <a:effectLst/>
                <a:uLnTx/>
                <a:uFillTx/>
                <a:latin typeface="Verdana"/>
                <a:ea typeface="+mn-ea"/>
                <a:cs typeface="Verdana"/>
              </a:rPr>
              <a:t> </a:t>
            </a:r>
            <a:r>
              <a:rPr kumimoji="0" sz="2400" b="1" i="0" u="none" strike="noStrike" kern="1200" cap="none" spc="0" normalizeH="0" baseline="0" noProof="0" dirty="0">
                <a:ln>
                  <a:noFill/>
                </a:ln>
                <a:solidFill>
                  <a:srgbClr val="000000"/>
                </a:solidFill>
                <a:effectLst/>
                <a:uLnTx/>
                <a:uFillTx/>
                <a:latin typeface="Verdana"/>
                <a:ea typeface="+mn-ea"/>
                <a:cs typeface="Verdana"/>
              </a:rPr>
              <a:t>were</a:t>
            </a:r>
            <a:r>
              <a:rPr kumimoji="0" sz="2400" b="1" i="0" u="none" strike="noStrike" kern="1200" cap="none" spc="-10" normalizeH="0" baseline="0" noProof="0" dirty="0">
                <a:ln>
                  <a:noFill/>
                </a:ln>
                <a:solidFill>
                  <a:srgbClr val="000000"/>
                </a:solidFill>
                <a:effectLst/>
                <a:uLnTx/>
                <a:uFillTx/>
                <a:latin typeface="Verdana"/>
                <a:ea typeface="+mn-ea"/>
                <a:cs typeface="Verdana"/>
              </a:rPr>
              <a:t> </a:t>
            </a:r>
            <a:r>
              <a:rPr kumimoji="0" sz="2400" b="1" i="0" u="none" strike="noStrike" kern="1200" cap="none" spc="-5" normalizeH="0" baseline="0" noProof="0" dirty="0">
                <a:ln>
                  <a:noFill/>
                </a:ln>
                <a:solidFill>
                  <a:srgbClr val="000000"/>
                </a:solidFill>
                <a:effectLst/>
                <a:uLnTx/>
                <a:uFillTx/>
                <a:latin typeface="Verdana"/>
                <a:ea typeface="+mn-ea"/>
                <a:cs typeface="Verdana"/>
              </a:rPr>
              <a:t>fu</a:t>
            </a:r>
            <a:r>
              <a:rPr kumimoji="0" sz="2400" b="1" i="0" u="none" strike="noStrike" kern="1200" cap="none" spc="-10" normalizeH="0" baseline="0" noProof="0" dirty="0">
                <a:ln>
                  <a:noFill/>
                </a:ln>
                <a:solidFill>
                  <a:srgbClr val="000000"/>
                </a:solidFill>
                <a:effectLst/>
                <a:uLnTx/>
                <a:uFillTx/>
                <a:latin typeface="Verdana"/>
                <a:ea typeface="+mn-ea"/>
                <a:cs typeface="Verdana"/>
              </a:rPr>
              <a:t>l</a:t>
            </a:r>
            <a:r>
              <a:rPr kumimoji="0" sz="2400" b="1" i="0" u="none" strike="noStrike" kern="1200" cap="none" spc="-15" normalizeH="0" baseline="0" noProof="0" dirty="0">
                <a:ln>
                  <a:noFill/>
                </a:ln>
                <a:solidFill>
                  <a:srgbClr val="000000"/>
                </a:solidFill>
                <a:effectLst/>
                <a:uLnTx/>
                <a:uFillTx/>
                <a:latin typeface="Verdana"/>
                <a:ea typeface="+mn-ea"/>
                <a:cs typeface="Verdana"/>
              </a:rPr>
              <a:t>ly</a:t>
            </a:r>
            <a:r>
              <a:rPr kumimoji="0" sz="2400" b="1" i="0" u="none" strike="noStrike" kern="1200" cap="none" spc="30" normalizeH="0" baseline="0" noProof="0" dirty="0">
                <a:ln>
                  <a:noFill/>
                </a:ln>
                <a:solidFill>
                  <a:srgbClr val="000000"/>
                </a:solidFill>
                <a:effectLst/>
                <a:uLnTx/>
                <a:uFillTx/>
                <a:latin typeface="Verdana"/>
                <a:ea typeface="+mn-ea"/>
                <a:cs typeface="Verdana"/>
              </a:rPr>
              <a:t> </a:t>
            </a:r>
            <a:r>
              <a:rPr kumimoji="0" sz="2400" b="1" i="0" u="none" strike="noStrike" kern="1200" cap="none" spc="-5" normalizeH="0" baseline="0" noProof="0" dirty="0">
                <a:ln>
                  <a:noFill/>
                </a:ln>
                <a:solidFill>
                  <a:srgbClr val="000000"/>
                </a:solidFill>
                <a:effectLst/>
                <a:uLnTx/>
                <a:uFillTx/>
                <a:latin typeface="Verdana"/>
                <a:ea typeface="+mn-ea"/>
                <a:cs typeface="Verdana"/>
              </a:rPr>
              <a:t>sus</a:t>
            </a:r>
            <a:r>
              <a:rPr kumimoji="0" sz="2400" b="1" i="0" u="none" strike="noStrike" kern="1200" cap="none" spc="5" normalizeH="0" baseline="0" noProof="0" dirty="0">
                <a:ln>
                  <a:noFill/>
                </a:ln>
                <a:solidFill>
                  <a:srgbClr val="000000"/>
                </a:solidFill>
                <a:effectLst/>
                <a:uLnTx/>
                <a:uFillTx/>
                <a:latin typeface="Verdana"/>
                <a:ea typeface="+mn-ea"/>
                <a:cs typeface="Verdana"/>
              </a:rPr>
              <a:t>c</a:t>
            </a:r>
            <a:r>
              <a:rPr kumimoji="0" sz="2400" b="1" i="0" u="none" strike="noStrike" kern="1200" cap="none" spc="-20" normalizeH="0" baseline="0" noProof="0" dirty="0">
                <a:ln>
                  <a:noFill/>
                </a:ln>
                <a:solidFill>
                  <a:srgbClr val="000000"/>
                </a:solidFill>
                <a:effectLst/>
                <a:uLnTx/>
                <a:uFillTx/>
                <a:latin typeface="Verdana"/>
                <a:ea typeface="+mn-ea"/>
                <a:cs typeface="Verdana"/>
              </a:rPr>
              <a:t>eptible</a:t>
            </a:r>
            <a:r>
              <a:rPr kumimoji="0" sz="2400" b="1" i="0" u="none" strike="noStrike" kern="1200" cap="none" spc="0" normalizeH="0" baseline="0" noProof="0" dirty="0">
                <a:ln>
                  <a:noFill/>
                </a:ln>
                <a:solidFill>
                  <a:srgbClr val="000000"/>
                </a:solidFill>
                <a:effectLst/>
                <a:uLnTx/>
                <a:uFillTx/>
                <a:latin typeface="Verdana"/>
                <a:ea typeface="+mn-ea"/>
                <a:cs typeface="Verdana"/>
              </a:rPr>
              <a:t> </a:t>
            </a:r>
            <a:r>
              <a:rPr kumimoji="0" sz="2400" b="1" i="0" u="none" strike="noStrike" kern="1200" cap="none" spc="-15" normalizeH="0" baseline="0" noProof="0" dirty="0">
                <a:ln>
                  <a:noFill/>
                </a:ln>
                <a:solidFill>
                  <a:srgbClr val="000000"/>
                </a:solidFill>
                <a:effectLst/>
                <a:uLnTx/>
                <a:uFillTx/>
                <a:latin typeface="Verdana"/>
                <a:ea typeface="+mn-ea"/>
                <a:cs typeface="Verdana"/>
              </a:rPr>
              <a:t>to</a:t>
            </a:r>
            <a:r>
              <a:rPr kumimoji="0" sz="2400" b="1" i="0" u="none" strike="noStrike" kern="1200" cap="none" spc="0" normalizeH="0" baseline="0" noProof="0" dirty="0">
                <a:ln>
                  <a:noFill/>
                </a:ln>
                <a:solidFill>
                  <a:srgbClr val="000000"/>
                </a:solidFill>
                <a:effectLst/>
                <a:uLnTx/>
                <a:uFillTx/>
                <a:latin typeface="Verdana"/>
                <a:ea typeface="+mn-ea"/>
                <a:cs typeface="Verdana"/>
              </a:rPr>
              <a:t> </a:t>
            </a:r>
            <a:r>
              <a:rPr kumimoji="0" sz="2400" b="1" i="0" u="none" strike="noStrike" kern="1200" cap="none" spc="5" normalizeH="0" baseline="0" noProof="0" dirty="0">
                <a:ln>
                  <a:noFill/>
                </a:ln>
                <a:solidFill>
                  <a:srgbClr val="000000"/>
                </a:solidFill>
                <a:effectLst/>
                <a:uLnTx/>
                <a:uFillTx/>
                <a:latin typeface="Verdana"/>
                <a:ea typeface="+mn-ea"/>
                <a:cs typeface="Verdana"/>
              </a:rPr>
              <a:t>c</a:t>
            </a:r>
            <a:r>
              <a:rPr kumimoji="0" sz="2400" b="1" i="0" u="none" strike="noStrike" kern="1200" cap="none" spc="-5" normalizeH="0" baseline="0" noProof="0" dirty="0">
                <a:ln>
                  <a:noFill/>
                </a:ln>
                <a:solidFill>
                  <a:srgbClr val="000000"/>
                </a:solidFill>
                <a:effectLst/>
                <a:uLnTx/>
                <a:uFillTx/>
                <a:latin typeface="Verdana"/>
                <a:ea typeface="+mn-ea"/>
                <a:cs typeface="Verdana"/>
              </a:rPr>
              <a:t>eft</a:t>
            </a:r>
            <a:r>
              <a:rPr kumimoji="0" sz="2400" b="1" i="0" u="none" strike="noStrike" kern="1200" cap="none" spc="-10" normalizeH="0" baseline="0" noProof="0" dirty="0">
                <a:ln>
                  <a:noFill/>
                </a:ln>
                <a:solidFill>
                  <a:srgbClr val="000000"/>
                </a:solidFill>
                <a:effectLst/>
                <a:uLnTx/>
                <a:uFillTx/>
                <a:latin typeface="Verdana"/>
                <a:ea typeface="+mn-ea"/>
                <a:cs typeface="Verdana"/>
              </a:rPr>
              <a:t>r</a:t>
            </a:r>
            <a:r>
              <a:rPr kumimoji="0" sz="2400" b="1" i="0" u="none" strike="noStrike" kern="1200" cap="none" spc="-15" normalizeH="0" baseline="0" noProof="0" dirty="0">
                <a:ln>
                  <a:noFill/>
                </a:ln>
                <a:solidFill>
                  <a:srgbClr val="000000"/>
                </a:solidFill>
                <a:effectLst/>
                <a:uLnTx/>
                <a:uFillTx/>
                <a:latin typeface="Verdana"/>
                <a:ea typeface="+mn-ea"/>
                <a:cs typeface="Verdana"/>
              </a:rPr>
              <a:t>iaxo</a:t>
            </a:r>
            <a:r>
              <a:rPr kumimoji="0" sz="2400" b="1" i="0" u="none" strike="noStrike" kern="1200" cap="none" spc="-30" normalizeH="0" baseline="0" noProof="0" dirty="0">
                <a:ln>
                  <a:noFill/>
                </a:ln>
                <a:solidFill>
                  <a:srgbClr val="000000"/>
                </a:solidFill>
                <a:effectLst/>
                <a:uLnTx/>
                <a:uFillTx/>
                <a:latin typeface="Verdana"/>
                <a:ea typeface="+mn-ea"/>
                <a:cs typeface="Verdana"/>
              </a:rPr>
              <a:t>n</a:t>
            </a:r>
            <a:r>
              <a:rPr kumimoji="0" sz="2400" b="1" i="0" u="none" strike="noStrike" kern="1200" cap="none" spc="0" normalizeH="0" baseline="0" noProof="0" dirty="0">
                <a:ln>
                  <a:noFill/>
                </a:ln>
                <a:solidFill>
                  <a:srgbClr val="000000"/>
                </a:solidFill>
                <a:effectLst/>
                <a:uLnTx/>
                <a:uFillTx/>
                <a:latin typeface="Verdana"/>
                <a:ea typeface="+mn-ea"/>
                <a:cs typeface="Verdana"/>
              </a:rPr>
              <a:t>e</a:t>
            </a:r>
            <a:endParaRPr kumimoji="0" sz="2400" b="0" i="0" u="none" strike="noStrike" kern="1200" cap="none" spc="0" normalizeH="0" baseline="0" noProof="0" dirty="0">
              <a:ln>
                <a:noFill/>
              </a:ln>
              <a:solidFill>
                <a:srgbClr val="000000"/>
              </a:solidFill>
              <a:effectLst/>
              <a:uLnTx/>
              <a:uFillTx/>
              <a:latin typeface="Verdana"/>
              <a:ea typeface="+mn-ea"/>
              <a:cs typeface="Verdana"/>
            </a:endParaRPr>
          </a:p>
        </p:txBody>
      </p:sp>
      <p:sp>
        <p:nvSpPr>
          <p:cNvPr id="76814" name="object 15">
            <a:extLst>
              <a:ext uri="{FF2B5EF4-FFF2-40B4-BE49-F238E27FC236}">
                <a16:creationId xmlns:a16="http://schemas.microsoft.com/office/drawing/2014/main" id="{A5ADE24C-C2FF-4FFA-B2AE-4396EA7CF996}"/>
              </a:ext>
            </a:extLst>
          </p:cNvPr>
          <p:cNvSpPr>
            <a:spLocks/>
          </p:cNvSpPr>
          <p:nvPr/>
        </p:nvSpPr>
        <p:spPr bwMode="auto">
          <a:xfrm>
            <a:off x="5788025" y="5908675"/>
            <a:ext cx="6350000" cy="184150"/>
          </a:xfrm>
          <a:custGeom>
            <a:avLst/>
            <a:gdLst>
              <a:gd name="T0" fmla="*/ 0 w 6350634"/>
              <a:gd name="T1" fmla="*/ 173921 h 184785"/>
              <a:gd name="T2" fmla="*/ 6339739 w 6350634"/>
              <a:gd name="T3" fmla="*/ 173921 h 184785"/>
              <a:gd name="T4" fmla="*/ 6339739 w 6350634"/>
              <a:gd name="T5" fmla="*/ 0 h 184785"/>
              <a:gd name="T6" fmla="*/ 0 w 6350634"/>
              <a:gd name="T7" fmla="*/ 0 h 184785"/>
              <a:gd name="T8" fmla="*/ 0 w 6350634"/>
              <a:gd name="T9" fmla="*/ 173921 h 184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0634" h="184785">
                <a:moveTo>
                  <a:pt x="0" y="184403"/>
                </a:moveTo>
                <a:lnTo>
                  <a:pt x="6350508" y="184403"/>
                </a:lnTo>
                <a:lnTo>
                  <a:pt x="6350508" y="0"/>
                </a:lnTo>
                <a:lnTo>
                  <a:pt x="0" y="0"/>
                </a:lnTo>
                <a:lnTo>
                  <a:pt x="0" y="1844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15" name="object 16">
            <a:extLst>
              <a:ext uri="{FF2B5EF4-FFF2-40B4-BE49-F238E27FC236}">
                <a16:creationId xmlns:a16="http://schemas.microsoft.com/office/drawing/2014/main" id="{0F0C5B91-B983-4CE0-B9DA-D01A0734BDFA}"/>
              </a:ext>
            </a:extLst>
          </p:cNvPr>
          <p:cNvSpPr txBox="1">
            <a:spLocks noChangeArrowheads="1"/>
          </p:cNvSpPr>
          <p:nvPr/>
        </p:nvSpPr>
        <p:spPr bwMode="auto">
          <a:xfrm>
            <a:off x="5870575" y="5921375"/>
            <a:ext cx="619918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0838" indent="-3397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50838" marR="0" lvl="0" indent="-339725"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Resistance: MIC&gt;0.125 mg/L, Decreased Susceptibility 0.125≤MIC&gt;0.032 mg/L</a:t>
            </a:r>
          </a:p>
          <a:p>
            <a:pPr marL="350838" marR="0" lvl="0" indent="-339725"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50838" marR="0" lvl="0" indent="-339725" algn="l" defTabSz="914400" rtl="0" eaLnBrk="1" fontAlgn="base" latinLnBrk="0" hangingPunct="1">
              <a:lnSpc>
                <a:spcPct val="100000"/>
              </a:lnSpc>
              <a:spcBef>
                <a:spcPts val="38"/>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50838" marR="0" lvl="0" indent="-339725"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hlinkClick r:id="rId5"/>
              </a:rPr>
              <a:t>www.eucast.org/clinical_breakpoints/</a:t>
            </a:r>
            <a:endPar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object 17">
            <a:extLst>
              <a:ext uri="{FF2B5EF4-FFF2-40B4-BE49-F238E27FC236}">
                <a16:creationId xmlns:a16="http://schemas.microsoft.com/office/drawing/2014/main" id="{2BA6A6BF-E004-4288-BAE7-2E5502274B95}"/>
              </a:ext>
            </a:extLst>
          </p:cNvPr>
          <p:cNvSpPr txBox="1"/>
          <p:nvPr/>
        </p:nvSpPr>
        <p:spPr>
          <a:xfrm>
            <a:off x="1154113" y="3797300"/>
            <a:ext cx="712787" cy="369888"/>
          </a:xfrm>
          <a:prstGeom prst="rect">
            <a:avLst/>
          </a:prstGeom>
          <a:solidFill>
            <a:srgbClr val="008000"/>
          </a:solidFill>
        </p:spPr>
        <p:txBody>
          <a:bodyPr lIns="0" tIns="0" rIns="0" bIns="0">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Verdana"/>
                <a:ea typeface="+mn-ea"/>
                <a:cs typeface="Verdana"/>
              </a:rPr>
              <a:t>100</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18" name="object 18">
            <a:extLst>
              <a:ext uri="{FF2B5EF4-FFF2-40B4-BE49-F238E27FC236}">
                <a16:creationId xmlns:a16="http://schemas.microsoft.com/office/drawing/2014/main" id="{CF00162F-1D76-4937-B00E-77E05526BF5A}"/>
              </a:ext>
            </a:extLst>
          </p:cNvPr>
          <p:cNvSpPr txBox="1"/>
          <p:nvPr/>
        </p:nvSpPr>
        <p:spPr>
          <a:xfrm>
            <a:off x="2720975" y="3797300"/>
            <a:ext cx="714375" cy="369888"/>
          </a:xfrm>
          <a:prstGeom prst="rect">
            <a:avLst/>
          </a:prstGeom>
          <a:solidFill>
            <a:srgbClr val="008000"/>
          </a:solidFill>
        </p:spPr>
        <p:txBody>
          <a:bodyPr lIns="0" tIns="0" rIns="0" bIns="0">
            <a:spAutoFit/>
          </a:bodyPr>
          <a:lstStyle/>
          <a:p>
            <a:pPr marL="92075"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Verdana"/>
                <a:ea typeface="+mn-ea"/>
                <a:cs typeface="Verdana"/>
              </a:rPr>
              <a:t>100</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19" name="object 19">
            <a:extLst>
              <a:ext uri="{FF2B5EF4-FFF2-40B4-BE49-F238E27FC236}">
                <a16:creationId xmlns:a16="http://schemas.microsoft.com/office/drawing/2014/main" id="{A8A8C2E4-8537-49F0-B802-397F420504D0}"/>
              </a:ext>
            </a:extLst>
          </p:cNvPr>
          <p:cNvSpPr txBox="1"/>
          <p:nvPr/>
        </p:nvSpPr>
        <p:spPr>
          <a:xfrm>
            <a:off x="4219575" y="3797300"/>
            <a:ext cx="715963" cy="369888"/>
          </a:xfrm>
          <a:prstGeom prst="rect">
            <a:avLst/>
          </a:prstGeom>
          <a:solidFill>
            <a:srgbClr val="008000"/>
          </a:solidFill>
        </p:spPr>
        <p:txBody>
          <a:bodyPr lIns="0" tIns="0" rIns="0" bIns="0">
            <a:spAutoFit/>
          </a:bodyPr>
          <a:lstStyle/>
          <a:p>
            <a:pPr marL="9271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Verdana"/>
                <a:ea typeface="+mn-ea"/>
                <a:cs typeface="Verdana"/>
              </a:rPr>
              <a:t>100</a:t>
            </a:r>
            <a:endParaRPr kumimoji="0" sz="1800" b="0" i="0" u="none" strike="noStrike" kern="1200" cap="none" spc="0" normalizeH="0" baseline="0" noProof="0">
              <a:ln>
                <a:noFill/>
              </a:ln>
              <a:solidFill>
                <a:prstClr val="black"/>
              </a:solidFill>
              <a:effectLst/>
              <a:uLnTx/>
              <a:uFillTx/>
              <a:latin typeface="Verdana"/>
              <a:ea typeface="+mn-ea"/>
              <a:cs typeface="Verdana"/>
            </a:endParaRPr>
          </a:p>
        </p:txBody>
      </p:sp>
      <p:sp>
        <p:nvSpPr>
          <p:cNvPr id="76819" name="object 20">
            <a:extLst>
              <a:ext uri="{FF2B5EF4-FFF2-40B4-BE49-F238E27FC236}">
                <a16:creationId xmlns:a16="http://schemas.microsoft.com/office/drawing/2014/main" id="{582FD75F-A6E0-453E-BAE0-B04E6FB9090F}"/>
              </a:ext>
            </a:extLst>
          </p:cNvPr>
          <p:cNvSpPr>
            <a:spLocks/>
          </p:cNvSpPr>
          <p:nvPr/>
        </p:nvSpPr>
        <p:spPr bwMode="auto">
          <a:xfrm>
            <a:off x="857250" y="5641975"/>
            <a:ext cx="5187950" cy="200025"/>
          </a:xfrm>
          <a:custGeom>
            <a:avLst/>
            <a:gdLst>
              <a:gd name="T0" fmla="*/ 0 w 5186680"/>
              <a:gd name="T1" fmla="*/ 199643 h 200025"/>
              <a:gd name="T2" fmla="*/ 5207802 w 5186680"/>
              <a:gd name="T3" fmla="*/ 199643 h 200025"/>
              <a:gd name="T4" fmla="*/ 5207802 w 5186680"/>
              <a:gd name="T5" fmla="*/ 0 h 200025"/>
              <a:gd name="T6" fmla="*/ 0 w 5186680"/>
              <a:gd name="T7" fmla="*/ 0 h 200025"/>
              <a:gd name="T8" fmla="*/ 0 w 5186680"/>
              <a:gd name="T9" fmla="*/ 199643 h 200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6680" h="200025">
                <a:moveTo>
                  <a:pt x="0" y="199643"/>
                </a:moveTo>
                <a:lnTo>
                  <a:pt x="5186172" y="199643"/>
                </a:lnTo>
                <a:lnTo>
                  <a:pt x="5186172" y="0"/>
                </a:lnTo>
                <a:lnTo>
                  <a:pt x="0" y="0"/>
                </a:lnTo>
                <a:lnTo>
                  <a:pt x="0" y="1996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object 21">
            <a:extLst>
              <a:ext uri="{FF2B5EF4-FFF2-40B4-BE49-F238E27FC236}">
                <a16:creationId xmlns:a16="http://schemas.microsoft.com/office/drawing/2014/main" id="{22BEF9CB-D604-405E-B20E-5222DBEFF5A6}"/>
              </a:ext>
            </a:extLst>
          </p:cNvPr>
          <p:cNvSpPr txBox="1"/>
          <p:nvPr/>
        </p:nvSpPr>
        <p:spPr>
          <a:xfrm>
            <a:off x="936625" y="5657850"/>
            <a:ext cx="1285875" cy="190500"/>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10" normalizeH="0" baseline="0" noProof="0" dirty="0">
                <a:ln>
                  <a:noFill/>
                </a:ln>
                <a:solidFill>
                  <a:prstClr val="black"/>
                </a:solidFill>
                <a:effectLst/>
                <a:uLnTx/>
                <a:uFillTx/>
                <a:latin typeface="Verdana"/>
                <a:ea typeface="+mn-ea"/>
                <a:cs typeface="Verdana"/>
              </a:rPr>
              <a:t>Bas</a:t>
            </a:r>
            <a:r>
              <a:rPr kumimoji="0" sz="1300" b="0" i="0" u="none" strike="noStrike" kern="1200" cap="none" spc="-20" normalizeH="0" baseline="0" noProof="0" dirty="0">
                <a:ln>
                  <a:noFill/>
                </a:ln>
                <a:solidFill>
                  <a:prstClr val="black"/>
                </a:solidFill>
                <a:effectLst/>
                <a:uLnTx/>
                <a:uFillTx/>
                <a:latin typeface="Verdana"/>
                <a:ea typeface="+mn-ea"/>
                <a:cs typeface="Verdana"/>
              </a:rPr>
              <a:t>e</a:t>
            </a:r>
            <a:r>
              <a:rPr kumimoji="0" sz="1300" b="0" i="0" u="none" strike="noStrike" kern="1200" cap="none" spc="-5" normalizeH="0" baseline="0" noProof="0" dirty="0">
                <a:ln>
                  <a:noFill/>
                </a:ln>
                <a:solidFill>
                  <a:prstClr val="black"/>
                </a:solidFill>
                <a:effectLst/>
                <a:uLnTx/>
                <a:uFillTx/>
                <a:latin typeface="Verdana"/>
                <a:ea typeface="+mn-ea"/>
                <a:cs typeface="Verdana"/>
              </a:rPr>
              <a:t>li</a:t>
            </a:r>
            <a:r>
              <a:rPr kumimoji="0" sz="1300" b="0" i="0" u="none" strike="noStrike" kern="1200" cap="none" spc="-15" normalizeH="0" baseline="0" noProof="0" dirty="0">
                <a:ln>
                  <a:noFill/>
                </a:ln>
                <a:solidFill>
                  <a:prstClr val="black"/>
                </a:solidFill>
                <a:effectLst/>
                <a:uLnTx/>
                <a:uFillTx/>
                <a:latin typeface="Verdana"/>
                <a:ea typeface="+mn-ea"/>
                <a:cs typeface="Verdana"/>
              </a:rPr>
              <a:t>n</a:t>
            </a:r>
            <a:r>
              <a:rPr kumimoji="0" sz="1300" b="0" i="0" u="none" strike="noStrike" kern="1200" cap="none" spc="-10" normalizeH="0" baseline="0" noProof="0" dirty="0">
                <a:ln>
                  <a:noFill/>
                </a:ln>
                <a:solidFill>
                  <a:prstClr val="black"/>
                </a:solidFill>
                <a:effectLst/>
                <a:uLnTx/>
                <a:uFillTx/>
                <a:latin typeface="Verdana"/>
                <a:ea typeface="+mn-ea"/>
                <a:cs typeface="Verdana"/>
              </a:rPr>
              <a:t>e</a:t>
            </a:r>
            <a:r>
              <a:rPr kumimoji="0" sz="1300" b="0" i="0" u="none" strike="noStrike" kern="1200" cap="none" spc="30" normalizeH="0" baseline="0" noProof="0" dirty="0">
                <a:ln>
                  <a:noFill/>
                </a:ln>
                <a:solidFill>
                  <a:prstClr val="black"/>
                </a:solidFill>
                <a:effectLst/>
                <a:uLnTx/>
                <a:uFillTx/>
                <a:latin typeface="Verdana"/>
                <a:ea typeface="+mn-ea"/>
                <a:cs typeface="Verdana"/>
              </a:rPr>
              <a:t> </a:t>
            </a:r>
            <a:r>
              <a:rPr kumimoji="0" sz="1300" b="0" i="0" u="none" strike="noStrike" kern="1200" cap="none" spc="-15" normalizeH="0" baseline="0" noProof="0" dirty="0">
                <a:ln>
                  <a:noFill/>
                </a:ln>
                <a:solidFill>
                  <a:prstClr val="black"/>
                </a:solidFill>
                <a:effectLst/>
                <a:uLnTx/>
                <a:uFillTx/>
                <a:latin typeface="Verdana"/>
                <a:ea typeface="+mn-ea"/>
                <a:cs typeface="Verdana"/>
              </a:rPr>
              <a:t>(N=7)</a:t>
            </a:r>
            <a:endParaRPr kumimoji="0" sz="1300" b="0" i="0" u="none" strike="noStrike" kern="1200" cap="none" spc="0" normalizeH="0" baseline="0" noProof="0">
              <a:ln>
                <a:noFill/>
              </a:ln>
              <a:solidFill>
                <a:prstClr val="black"/>
              </a:solidFill>
              <a:effectLst/>
              <a:uLnTx/>
              <a:uFillTx/>
              <a:latin typeface="Verdana"/>
              <a:ea typeface="+mn-ea"/>
              <a:cs typeface="Verdana"/>
            </a:endParaRPr>
          </a:p>
        </p:txBody>
      </p:sp>
      <p:sp>
        <p:nvSpPr>
          <p:cNvPr id="22" name="object 22">
            <a:extLst>
              <a:ext uri="{FF2B5EF4-FFF2-40B4-BE49-F238E27FC236}">
                <a16:creationId xmlns:a16="http://schemas.microsoft.com/office/drawing/2014/main" id="{C381E500-2784-4606-A870-B4A173A983EE}"/>
              </a:ext>
            </a:extLst>
          </p:cNvPr>
          <p:cNvSpPr txBox="1"/>
          <p:nvPr/>
        </p:nvSpPr>
        <p:spPr>
          <a:xfrm>
            <a:off x="2609850" y="5657850"/>
            <a:ext cx="1228725" cy="190500"/>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10" normalizeH="0" baseline="0" noProof="0" dirty="0">
                <a:ln>
                  <a:noFill/>
                </a:ln>
                <a:solidFill>
                  <a:prstClr val="black"/>
                </a:solidFill>
                <a:effectLst/>
                <a:uLnTx/>
                <a:uFillTx/>
                <a:latin typeface="Verdana"/>
                <a:ea typeface="+mn-ea"/>
                <a:cs typeface="Verdana"/>
              </a:rPr>
              <a:t>N</a:t>
            </a:r>
            <a:r>
              <a:rPr kumimoji="0" sz="1300" b="0" i="0" u="none" strike="noStrike" kern="1200" cap="none" spc="-5" normalizeH="0" baseline="0" noProof="0" dirty="0">
                <a:ln>
                  <a:noFill/>
                </a:ln>
                <a:solidFill>
                  <a:prstClr val="black"/>
                </a:solidFill>
                <a:effectLst/>
                <a:uLnTx/>
                <a:uFillTx/>
                <a:latin typeface="Verdana"/>
                <a:ea typeface="+mn-ea"/>
                <a:cs typeface="Verdana"/>
              </a:rPr>
              <a:t>o</a:t>
            </a:r>
            <a:r>
              <a:rPr kumimoji="0" sz="1300" b="0" i="0" u="none" strike="noStrike" kern="1200" cap="none" spc="-10" normalizeH="0" baseline="0" noProof="0" dirty="0">
                <a:ln>
                  <a:noFill/>
                </a:ln>
                <a:solidFill>
                  <a:prstClr val="black"/>
                </a:solidFill>
                <a:effectLst/>
                <a:uLnTx/>
                <a:uFillTx/>
                <a:latin typeface="Verdana"/>
                <a:ea typeface="+mn-ea"/>
                <a:cs typeface="Verdana"/>
              </a:rPr>
              <a:t>P</a:t>
            </a:r>
            <a:r>
              <a:rPr kumimoji="0" sz="1300" b="0" i="0" u="none" strike="noStrike" kern="1200" cap="none" spc="-20" normalizeH="0" baseline="0" noProof="0" dirty="0">
                <a:ln>
                  <a:noFill/>
                </a:ln>
                <a:solidFill>
                  <a:prstClr val="black"/>
                </a:solidFill>
                <a:effectLst/>
                <a:uLnTx/>
                <a:uFillTx/>
                <a:latin typeface="Verdana"/>
                <a:ea typeface="+mn-ea"/>
                <a:cs typeface="Verdana"/>
              </a:rPr>
              <a:t>E</a:t>
            </a:r>
            <a:r>
              <a:rPr kumimoji="0" sz="1300" b="0" i="0" u="none" strike="noStrike" kern="1200" cap="none" spc="-10" normalizeH="0" baseline="0" noProof="0" dirty="0">
                <a:ln>
                  <a:noFill/>
                </a:ln>
                <a:solidFill>
                  <a:prstClr val="black"/>
                </a:solidFill>
                <a:effectLst/>
                <a:uLnTx/>
                <a:uFillTx/>
                <a:latin typeface="Verdana"/>
                <a:ea typeface="+mn-ea"/>
                <a:cs typeface="Verdana"/>
              </a:rPr>
              <a:t>P</a:t>
            </a:r>
            <a:r>
              <a:rPr kumimoji="0" sz="1300" b="0" i="0" u="none" strike="noStrike" kern="1200" cap="none" spc="20" normalizeH="0" baseline="0" noProof="0" dirty="0">
                <a:ln>
                  <a:noFill/>
                </a:ln>
                <a:solidFill>
                  <a:prstClr val="black"/>
                </a:solidFill>
                <a:effectLst/>
                <a:uLnTx/>
                <a:uFillTx/>
                <a:latin typeface="Verdana"/>
                <a:ea typeface="+mn-ea"/>
                <a:cs typeface="Verdana"/>
              </a:rPr>
              <a:t> </a:t>
            </a:r>
            <a:r>
              <a:rPr kumimoji="0" sz="1300" b="0" i="0" u="none" strike="noStrike" kern="1200" cap="none" spc="-15" normalizeH="0" baseline="0" noProof="0" dirty="0">
                <a:ln>
                  <a:noFill/>
                </a:ln>
                <a:solidFill>
                  <a:prstClr val="black"/>
                </a:solidFill>
                <a:effectLst/>
                <a:uLnTx/>
                <a:uFillTx/>
                <a:latin typeface="Verdana"/>
                <a:ea typeface="+mn-ea"/>
                <a:cs typeface="Verdana"/>
              </a:rPr>
              <a:t>(N=4</a:t>
            </a:r>
            <a:r>
              <a:rPr kumimoji="0" sz="1300" b="0" i="0" u="none" strike="noStrike" kern="1200" cap="none" spc="-10" normalizeH="0" baseline="0" noProof="0" dirty="0">
                <a:ln>
                  <a:noFill/>
                </a:ln>
                <a:solidFill>
                  <a:prstClr val="black"/>
                </a:solidFill>
                <a:effectLst/>
                <a:uLnTx/>
                <a:uFillTx/>
                <a:latin typeface="Verdana"/>
                <a:ea typeface="+mn-ea"/>
                <a:cs typeface="Verdana"/>
              </a:rPr>
              <a:t>0)</a:t>
            </a:r>
            <a:endParaRPr kumimoji="0" sz="1300" b="0" i="0" u="none" strike="noStrike" kern="1200" cap="none" spc="0" normalizeH="0" baseline="0" noProof="0">
              <a:ln>
                <a:noFill/>
              </a:ln>
              <a:solidFill>
                <a:prstClr val="black"/>
              </a:solidFill>
              <a:effectLst/>
              <a:uLnTx/>
              <a:uFillTx/>
              <a:latin typeface="Verdana"/>
              <a:ea typeface="+mn-ea"/>
              <a:cs typeface="Verdana"/>
            </a:endParaRPr>
          </a:p>
        </p:txBody>
      </p:sp>
      <p:sp>
        <p:nvSpPr>
          <p:cNvPr id="23" name="object 23">
            <a:extLst>
              <a:ext uri="{FF2B5EF4-FFF2-40B4-BE49-F238E27FC236}">
                <a16:creationId xmlns:a16="http://schemas.microsoft.com/office/drawing/2014/main" id="{0986A094-6CEA-443B-8A15-83960F2F9D24}"/>
              </a:ext>
            </a:extLst>
          </p:cNvPr>
          <p:cNvSpPr txBox="1"/>
          <p:nvPr/>
        </p:nvSpPr>
        <p:spPr>
          <a:xfrm>
            <a:off x="4108450" y="5657850"/>
            <a:ext cx="1428750" cy="190500"/>
          </a:xfrm>
          <a:prstGeom prst="rect">
            <a:avLst/>
          </a:prstGeom>
        </p:spPr>
        <p:txBody>
          <a:bodyPr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10" normalizeH="0" baseline="0" noProof="0" dirty="0">
                <a:ln>
                  <a:noFill/>
                </a:ln>
                <a:solidFill>
                  <a:prstClr val="black"/>
                </a:solidFill>
                <a:effectLst/>
                <a:uLnTx/>
                <a:uFillTx/>
                <a:latin typeface="Verdana"/>
                <a:ea typeface="+mn-ea"/>
                <a:cs typeface="Verdana"/>
              </a:rPr>
              <a:t>D</a:t>
            </a:r>
            <a:r>
              <a:rPr kumimoji="0" sz="1300" b="0" i="0" u="none" strike="noStrike" kern="1200" cap="none" spc="-25" normalizeH="0" baseline="0" noProof="0" dirty="0">
                <a:ln>
                  <a:noFill/>
                </a:ln>
                <a:solidFill>
                  <a:prstClr val="black"/>
                </a:solidFill>
                <a:effectLst/>
                <a:uLnTx/>
                <a:uFillTx/>
                <a:latin typeface="Verdana"/>
                <a:ea typeface="+mn-ea"/>
                <a:cs typeface="Verdana"/>
              </a:rPr>
              <a:t>o</a:t>
            </a:r>
            <a:r>
              <a:rPr kumimoji="0" sz="1300" b="0" i="0" u="none" strike="noStrike" kern="1200" cap="none" spc="-10" normalizeH="0" baseline="0" noProof="0" dirty="0">
                <a:ln>
                  <a:noFill/>
                </a:ln>
                <a:solidFill>
                  <a:prstClr val="black"/>
                </a:solidFill>
                <a:effectLst/>
                <a:uLnTx/>
                <a:uFillTx/>
                <a:latin typeface="Verdana"/>
                <a:ea typeface="+mn-ea"/>
                <a:cs typeface="Verdana"/>
              </a:rPr>
              <a:t>xyPEP</a:t>
            </a:r>
            <a:r>
              <a:rPr kumimoji="0" sz="1300" b="0" i="0" u="none" strike="noStrike" kern="1200" cap="none" spc="40" normalizeH="0" baseline="0" noProof="0" dirty="0">
                <a:ln>
                  <a:noFill/>
                </a:ln>
                <a:solidFill>
                  <a:prstClr val="black"/>
                </a:solidFill>
                <a:effectLst/>
                <a:uLnTx/>
                <a:uFillTx/>
                <a:latin typeface="Verdana"/>
                <a:ea typeface="+mn-ea"/>
                <a:cs typeface="Verdana"/>
              </a:rPr>
              <a:t> </a:t>
            </a:r>
            <a:r>
              <a:rPr kumimoji="0" sz="1300" b="0" i="0" u="none" strike="noStrike" kern="1200" cap="none" spc="-15" normalizeH="0" baseline="0" noProof="0" dirty="0">
                <a:ln>
                  <a:noFill/>
                </a:ln>
                <a:solidFill>
                  <a:prstClr val="black"/>
                </a:solidFill>
                <a:effectLst/>
                <a:uLnTx/>
                <a:uFillTx/>
                <a:latin typeface="Verdana"/>
                <a:ea typeface="+mn-ea"/>
                <a:cs typeface="Verdana"/>
              </a:rPr>
              <a:t>(N=3</a:t>
            </a:r>
            <a:r>
              <a:rPr kumimoji="0" sz="1300" b="0" i="0" u="none" strike="noStrike" kern="1200" cap="none" spc="-10" normalizeH="0" baseline="0" noProof="0" dirty="0">
                <a:ln>
                  <a:noFill/>
                </a:ln>
                <a:solidFill>
                  <a:prstClr val="black"/>
                </a:solidFill>
                <a:effectLst/>
                <a:uLnTx/>
                <a:uFillTx/>
                <a:latin typeface="Verdana"/>
                <a:ea typeface="+mn-ea"/>
                <a:cs typeface="Verdana"/>
              </a:rPr>
              <a:t>1)</a:t>
            </a:r>
            <a:endParaRPr kumimoji="0" sz="1300" b="0" i="0" u="none" strike="noStrike" kern="1200" cap="none" spc="0" normalizeH="0" baseline="0" noProof="0">
              <a:ln>
                <a:noFill/>
              </a:ln>
              <a:solidFill>
                <a:prstClr val="black"/>
              </a:solidFill>
              <a:effectLst/>
              <a:uLnTx/>
              <a:uFillTx/>
              <a:latin typeface="Verdana"/>
              <a:ea typeface="+mn-ea"/>
              <a:cs typeface="Verdana"/>
            </a:endParaRPr>
          </a:p>
        </p:txBody>
      </p:sp>
      <p:sp>
        <p:nvSpPr>
          <p:cNvPr id="76823" name="object 24">
            <a:extLst>
              <a:ext uri="{FF2B5EF4-FFF2-40B4-BE49-F238E27FC236}">
                <a16:creationId xmlns:a16="http://schemas.microsoft.com/office/drawing/2014/main" id="{67A9342D-02D6-450B-89C8-71075D9AF3D8}"/>
              </a:ext>
            </a:extLst>
          </p:cNvPr>
          <p:cNvSpPr>
            <a:spLocks/>
          </p:cNvSpPr>
          <p:nvPr/>
        </p:nvSpPr>
        <p:spPr bwMode="auto">
          <a:xfrm>
            <a:off x="223838" y="2263775"/>
            <a:ext cx="401637" cy="2847975"/>
          </a:xfrm>
          <a:custGeom>
            <a:avLst/>
            <a:gdLst>
              <a:gd name="T0" fmla="*/ 0 w 401320"/>
              <a:gd name="T1" fmla="*/ 2837580 h 2848610"/>
              <a:gd name="T2" fmla="*/ 406229 w 401320"/>
              <a:gd name="T3" fmla="*/ 2837580 h 2848610"/>
              <a:gd name="T4" fmla="*/ 406229 w 401320"/>
              <a:gd name="T5" fmla="*/ 0 h 2848610"/>
              <a:gd name="T6" fmla="*/ 0 w 401320"/>
              <a:gd name="T7" fmla="*/ 0 h 2848610"/>
              <a:gd name="T8" fmla="*/ 0 w 401320"/>
              <a:gd name="T9" fmla="*/ 2837580 h 28486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320" h="2848610">
                <a:moveTo>
                  <a:pt x="0" y="2848356"/>
                </a:moveTo>
                <a:lnTo>
                  <a:pt x="400812" y="2848356"/>
                </a:lnTo>
                <a:lnTo>
                  <a:pt x="400812" y="0"/>
                </a:lnTo>
                <a:lnTo>
                  <a:pt x="0" y="0"/>
                </a:lnTo>
                <a:lnTo>
                  <a:pt x="0" y="28483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object 25">
            <a:extLst>
              <a:ext uri="{FF2B5EF4-FFF2-40B4-BE49-F238E27FC236}">
                <a16:creationId xmlns:a16="http://schemas.microsoft.com/office/drawing/2014/main" id="{01FE7541-85E5-4C51-9B6D-82C2B25A0AEC}"/>
              </a:ext>
            </a:extLst>
          </p:cNvPr>
          <p:cNvSpPr txBox="1"/>
          <p:nvPr/>
        </p:nvSpPr>
        <p:spPr>
          <a:xfrm>
            <a:off x="240677" y="2560347"/>
            <a:ext cx="190500" cy="2473960"/>
          </a:xfrm>
          <a:prstGeom prst="rect">
            <a:avLst/>
          </a:prstGeom>
        </p:spPr>
        <p:txBody>
          <a:bodyPr vert="vert270" lIns="0" tIns="0" rIns="0" bIns="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300" b="0" i="0" u="none" strike="noStrike" kern="1200" cap="none" spc="-40" normalizeH="0" baseline="0" noProof="0" dirty="0">
                <a:ln>
                  <a:noFill/>
                </a:ln>
                <a:solidFill>
                  <a:prstClr val="black"/>
                </a:solidFill>
                <a:effectLst/>
                <a:uLnTx/>
                <a:uFillTx/>
                <a:latin typeface="Verdana"/>
                <a:ea typeface="+mn-ea"/>
                <a:cs typeface="Verdana"/>
              </a:rPr>
              <a:t>P</a:t>
            </a:r>
            <a:r>
              <a:rPr kumimoji="0" sz="1300" b="0" i="0" u="none" strike="noStrike" kern="1200" cap="none" spc="-5" normalizeH="0" baseline="0" noProof="0" dirty="0">
                <a:ln>
                  <a:noFill/>
                </a:ln>
                <a:solidFill>
                  <a:prstClr val="black"/>
                </a:solidFill>
                <a:effectLst/>
                <a:uLnTx/>
                <a:uFillTx/>
                <a:latin typeface="Verdana"/>
                <a:ea typeface="+mn-ea"/>
                <a:cs typeface="Verdana"/>
              </a:rPr>
              <a:t>e</a:t>
            </a:r>
            <a:r>
              <a:rPr kumimoji="0" sz="1300" b="0" i="0" u="none" strike="noStrike" kern="1200" cap="none" spc="0" normalizeH="0" baseline="0" noProof="0" dirty="0">
                <a:ln>
                  <a:noFill/>
                </a:ln>
                <a:solidFill>
                  <a:prstClr val="black"/>
                </a:solidFill>
                <a:effectLst/>
                <a:uLnTx/>
                <a:uFillTx/>
                <a:latin typeface="Verdana"/>
                <a:ea typeface="+mn-ea"/>
                <a:cs typeface="Verdana"/>
              </a:rPr>
              <a:t>r</a:t>
            </a:r>
            <a:r>
              <a:rPr kumimoji="0" sz="1300" b="0" i="0" u="none" strike="noStrike" kern="1200" cap="none" spc="-10" normalizeH="0" baseline="0" noProof="0" dirty="0">
                <a:ln>
                  <a:noFill/>
                </a:ln>
                <a:solidFill>
                  <a:prstClr val="black"/>
                </a:solidFill>
                <a:effectLst/>
                <a:uLnTx/>
                <a:uFillTx/>
                <a:latin typeface="Verdana"/>
                <a:ea typeface="+mn-ea"/>
                <a:cs typeface="Verdana"/>
              </a:rPr>
              <a:t>c</a:t>
            </a:r>
            <a:r>
              <a:rPr kumimoji="0" sz="1300" b="0" i="0" u="none" strike="noStrike" kern="1200" cap="none" spc="-5" normalizeH="0" baseline="0" noProof="0" dirty="0">
                <a:ln>
                  <a:noFill/>
                </a:ln>
                <a:solidFill>
                  <a:prstClr val="black"/>
                </a:solidFill>
                <a:effectLst/>
                <a:uLnTx/>
                <a:uFillTx/>
                <a:latin typeface="Verdana"/>
                <a:ea typeface="+mn-ea"/>
                <a:cs typeface="Verdana"/>
              </a:rPr>
              <a:t>en</a:t>
            </a:r>
            <a:r>
              <a:rPr kumimoji="0" sz="1300" b="0" i="0" u="none" strike="noStrike" kern="1200" cap="none" spc="0" normalizeH="0" baseline="0" noProof="0" dirty="0">
                <a:ln>
                  <a:noFill/>
                </a:ln>
                <a:solidFill>
                  <a:prstClr val="black"/>
                </a:solidFill>
                <a:effectLst/>
                <a:uLnTx/>
                <a:uFillTx/>
                <a:latin typeface="Verdana"/>
                <a:ea typeface="+mn-ea"/>
                <a:cs typeface="Verdana"/>
              </a:rPr>
              <a:t>tage</a:t>
            </a:r>
            <a:r>
              <a:rPr kumimoji="0" sz="1300" b="0" i="0" u="none" strike="noStrike" kern="1200" cap="none" spc="40" normalizeH="0" baseline="0" noProof="0" dirty="0">
                <a:ln>
                  <a:noFill/>
                </a:ln>
                <a:solidFill>
                  <a:prstClr val="black"/>
                </a:solidFill>
                <a:effectLst/>
                <a:uLnTx/>
                <a:uFillTx/>
                <a:latin typeface="Verdana"/>
                <a:ea typeface="+mn-ea"/>
                <a:cs typeface="Verdana"/>
              </a:rPr>
              <a:t> </a:t>
            </a:r>
            <a:r>
              <a:rPr kumimoji="0" sz="1300" b="0" i="0" u="none" strike="noStrike" kern="1200" cap="none" spc="0" normalizeH="0" baseline="0" noProof="0" dirty="0">
                <a:ln>
                  <a:noFill/>
                </a:ln>
                <a:solidFill>
                  <a:prstClr val="black"/>
                </a:solidFill>
                <a:effectLst/>
                <a:uLnTx/>
                <a:uFillTx/>
                <a:latin typeface="Verdana"/>
                <a:ea typeface="+mn-ea"/>
                <a:cs typeface="Verdana"/>
              </a:rPr>
              <a:t>of</a:t>
            </a:r>
            <a:r>
              <a:rPr kumimoji="0" sz="1300" b="0" i="0" u="none" strike="noStrike" kern="1200" cap="none" spc="10" normalizeH="0" baseline="0" noProof="0" dirty="0">
                <a:ln>
                  <a:noFill/>
                </a:ln>
                <a:solidFill>
                  <a:prstClr val="black"/>
                </a:solidFill>
                <a:effectLst/>
                <a:uLnTx/>
                <a:uFillTx/>
                <a:latin typeface="Verdana"/>
                <a:ea typeface="+mn-ea"/>
                <a:cs typeface="Verdana"/>
              </a:rPr>
              <a:t> </a:t>
            </a:r>
            <a:r>
              <a:rPr kumimoji="0" sz="1300" b="0" i="0" u="none" strike="noStrike" kern="1200" cap="none" spc="0" normalizeH="0" baseline="0" noProof="0" dirty="0">
                <a:ln>
                  <a:noFill/>
                </a:ln>
                <a:solidFill>
                  <a:prstClr val="black"/>
                </a:solidFill>
                <a:effectLst/>
                <a:uLnTx/>
                <a:uFillTx/>
                <a:latin typeface="Verdana"/>
                <a:ea typeface="+mn-ea"/>
                <a:cs typeface="Verdana"/>
              </a:rPr>
              <a:t>isola</a:t>
            </a:r>
            <a:r>
              <a:rPr kumimoji="0" sz="1300" b="0" i="0" u="none" strike="noStrike" kern="1200" cap="none" spc="5" normalizeH="0" baseline="0" noProof="0" dirty="0">
                <a:ln>
                  <a:noFill/>
                </a:ln>
                <a:solidFill>
                  <a:prstClr val="black"/>
                </a:solidFill>
                <a:effectLst/>
                <a:uLnTx/>
                <a:uFillTx/>
                <a:latin typeface="Verdana"/>
                <a:ea typeface="+mn-ea"/>
                <a:cs typeface="Verdana"/>
              </a:rPr>
              <a:t>t</a:t>
            </a:r>
            <a:r>
              <a:rPr kumimoji="0" sz="1300" b="0" i="0" u="none" strike="noStrike" kern="1200" cap="none" spc="-5" normalizeH="0" baseline="0" noProof="0" dirty="0">
                <a:ln>
                  <a:noFill/>
                </a:ln>
                <a:solidFill>
                  <a:prstClr val="black"/>
                </a:solidFill>
                <a:effectLst/>
                <a:uLnTx/>
                <a:uFillTx/>
                <a:latin typeface="Verdana"/>
                <a:ea typeface="+mn-ea"/>
                <a:cs typeface="Verdana"/>
              </a:rPr>
              <a:t>e</a:t>
            </a:r>
            <a:r>
              <a:rPr kumimoji="0" sz="1300" b="0" i="0" u="none" strike="noStrike" kern="1200" cap="none" spc="0" normalizeH="0" baseline="0" noProof="0" dirty="0">
                <a:ln>
                  <a:noFill/>
                </a:ln>
                <a:solidFill>
                  <a:prstClr val="black"/>
                </a:solidFill>
                <a:effectLst/>
                <a:uLnTx/>
                <a:uFillTx/>
                <a:latin typeface="Verdana"/>
                <a:ea typeface="+mn-ea"/>
                <a:cs typeface="Verdana"/>
              </a:rPr>
              <a:t>d</a:t>
            </a:r>
            <a:r>
              <a:rPr kumimoji="0" sz="1300" b="0" i="0" u="none" strike="noStrike" kern="1200" cap="none" spc="10" normalizeH="0" baseline="0" noProof="0" dirty="0">
                <a:ln>
                  <a:noFill/>
                </a:ln>
                <a:solidFill>
                  <a:prstClr val="black"/>
                </a:solidFill>
                <a:effectLst/>
                <a:uLnTx/>
                <a:uFillTx/>
                <a:latin typeface="Verdana"/>
                <a:ea typeface="+mn-ea"/>
                <a:cs typeface="Verdana"/>
              </a:rPr>
              <a:t> </a:t>
            </a:r>
            <a:r>
              <a:rPr kumimoji="0" sz="1300" b="0" i="0" u="none" strike="noStrike" kern="1200" cap="none" spc="0" normalizeH="0" baseline="0" noProof="0" dirty="0">
                <a:ln>
                  <a:noFill/>
                </a:ln>
                <a:solidFill>
                  <a:prstClr val="black"/>
                </a:solidFill>
                <a:effectLst/>
                <a:uLnTx/>
                <a:uFillTx/>
                <a:latin typeface="Verdana"/>
                <a:ea typeface="+mn-ea"/>
                <a:cs typeface="Verdana"/>
              </a:rPr>
              <a:t>st</a:t>
            </a:r>
            <a:r>
              <a:rPr kumimoji="0" sz="1300" b="0" i="0" u="none" strike="noStrike" kern="1200" cap="none" spc="-25" normalizeH="0" baseline="0" noProof="0" dirty="0">
                <a:ln>
                  <a:noFill/>
                </a:ln>
                <a:solidFill>
                  <a:prstClr val="black"/>
                </a:solidFill>
                <a:effectLst/>
                <a:uLnTx/>
                <a:uFillTx/>
                <a:latin typeface="Verdana"/>
                <a:ea typeface="+mn-ea"/>
                <a:cs typeface="Verdana"/>
              </a:rPr>
              <a:t>r</a:t>
            </a:r>
            <a:r>
              <a:rPr kumimoji="0" sz="1300" b="0" i="0" u="none" strike="noStrike" kern="1200" cap="none" spc="0" normalizeH="0" baseline="0" noProof="0" dirty="0">
                <a:ln>
                  <a:noFill/>
                </a:ln>
                <a:solidFill>
                  <a:prstClr val="black"/>
                </a:solidFill>
                <a:effectLst/>
                <a:uLnTx/>
                <a:uFillTx/>
                <a:latin typeface="Verdana"/>
                <a:ea typeface="+mn-ea"/>
                <a:cs typeface="Verdana"/>
              </a:rPr>
              <a:t>ai</a:t>
            </a:r>
            <a:r>
              <a:rPr kumimoji="0" sz="1300" b="0" i="0" u="none" strike="noStrike" kern="1200" cap="none" spc="-5" normalizeH="0" baseline="0" noProof="0" dirty="0">
                <a:ln>
                  <a:noFill/>
                </a:ln>
                <a:solidFill>
                  <a:prstClr val="black"/>
                </a:solidFill>
                <a:effectLst/>
                <a:uLnTx/>
                <a:uFillTx/>
                <a:latin typeface="Verdana"/>
                <a:ea typeface="+mn-ea"/>
                <a:cs typeface="Verdana"/>
              </a:rPr>
              <a:t>n</a:t>
            </a:r>
            <a:r>
              <a:rPr kumimoji="0" sz="1300" b="0" i="0" u="none" strike="noStrike" kern="1200" cap="none" spc="0" normalizeH="0" baseline="0" noProof="0" dirty="0">
                <a:ln>
                  <a:noFill/>
                </a:ln>
                <a:solidFill>
                  <a:prstClr val="black"/>
                </a:solidFill>
                <a:effectLst/>
                <a:uLnTx/>
                <a:uFillTx/>
                <a:latin typeface="Verdana"/>
                <a:ea typeface="+mn-ea"/>
                <a:cs typeface="Verdana"/>
              </a:rPr>
              <a:t>s</a:t>
            </a:r>
            <a:endParaRPr kumimoji="0" sz="1300" b="0" i="0" u="none" strike="noStrike" kern="1200" cap="none" spc="0" normalizeH="0" baseline="0" noProof="0">
              <a:ln>
                <a:noFill/>
              </a:ln>
              <a:solidFill>
                <a:prstClr val="black"/>
              </a:solidFill>
              <a:effectLst/>
              <a:uLnTx/>
              <a:uFillTx/>
              <a:latin typeface="Verdana"/>
              <a:ea typeface="+mn-ea"/>
              <a:cs typeface="Verdana"/>
            </a:endParaRPr>
          </a:p>
        </p:txBody>
      </p:sp>
      <p:sp>
        <p:nvSpPr>
          <p:cNvPr id="28" name="object 5">
            <a:extLst>
              <a:ext uri="{FF2B5EF4-FFF2-40B4-BE49-F238E27FC236}">
                <a16:creationId xmlns:a16="http://schemas.microsoft.com/office/drawing/2014/main" id="{3CA2B99C-DF9F-4D98-9B32-FDB6797749E3}"/>
              </a:ext>
            </a:extLst>
          </p:cNvPr>
          <p:cNvSpPr txBox="1"/>
          <p:nvPr/>
        </p:nvSpPr>
        <p:spPr>
          <a:xfrm>
            <a:off x="328613" y="168275"/>
            <a:ext cx="11531600" cy="565150"/>
          </a:xfrm>
          <a:prstGeom prst="rect">
            <a:avLst/>
          </a:prstGeom>
          <a:solidFill>
            <a:srgbClr val="E1F2F3"/>
          </a:solidFill>
          <a:ln>
            <a:solidFill>
              <a:schemeClr val="tx1"/>
            </a:solidFill>
          </a:ln>
        </p:spPr>
        <p:txBody>
          <a:bodyPr lIns="0" tIns="0" rIns="0" bIns="0">
            <a:spAutoFit/>
          </a:bodyPr>
          <a:lstStyle/>
          <a:p>
            <a:pPr marL="12700" marR="0" lvl="0" indent="0" algn="ctr" defTabSz="914400" rtl="0" eaLnBrk="1" fontAlgn="auto" latinLnBrk="0" hangingPunct="1">
              <a:lnSpc>
                <a:spcPts val="4440"/>
              </a:lnSpc>
              <a:spcBef>
                <a:spcPts val="0"/>
              </a:spcBef>
              <a:spcAft>
                <a:spcPts val="0"/>
              </a:spcAft>
              <a:buClrTx/>
              <a:buSzTx/>
              <a:buFontTx/>
              <a:buNone/>
              <a:tabLst/>
              <a:defRPr/>
            </a:pPr>
            <a:r>
              <a:rPr kumimoji="0" sz="3700" b="1"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Susceptibi</a:t>
            </a:r>
            <a:r>
              <a:rPr kumimoji="0" sz="3700" b="1" i="0" u="none" strike="noStrike" kern="120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lity</a:t>
            </a:r>
            <a:r>
              <a:rPr kumimoji="0" sz="3700" b="1" i="0" u="none" strike="noStrike" kern="1200" cap="none" spc="4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3700" b="1" i="0" u="none" strike="noStrike" kern="1200" cap="none" spc="-2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a:t>
            </a:r>
            <a:r>
              <a:rPr kumimoji="0" sz="3700" b="1" i="0" u="none" strike="noStrike" kern="120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3700" b="1"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t>
            </a:r>
            <a:r>
              <a:rPr kumimoji="0" sz="3700" b="1"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a:t>
            </a:r>
            <a:r>
              <a:rPr kumimoji="0" lang="fr-FR" sz="3700" b="1"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a:t>
            </a:r>
            <a:r>
              <a:rPr kumimoji="0" sz="3700" b="1" i="0" u="none" strike="noStrike" kern="1200" cap="none" spc="-3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triaxon</a:t>
            </a:r>
            <a:r>
              <a:rPr kumimoji="0" sz="3700" b="1" i="0" u="none" strike="noStrike" kern="1200" cap="none" spc="-2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a:t>
            </a:r>
            <a:r>
              <a:rPr kumimoji="0" sz="3700" b="1" i="0" u="none" strike="noStrike" kern="1200" cap="none" spc="-1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sz="3700" b="1"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3700" b="1"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MIC</a:t>
            </a:r>
            <a:r>
              <a:rPr kumimoji="0" sz="3700" b="1" i="0" u="none" strike="noStrike" kern="120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3700" b="1" i="0" u="none" strike="noStrike" kern="1200" cap="none" spc="-2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distri</a:t>
            </a:r>
            <a:r>
              <a:rPr kumimoji="0" sz="3700" b="1" i="0" u="none" strike="noStrike" kern="1200" cap="none" spc="-3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but</a:t>
            </a:r>
            <a:r>
              <a:rPr kumimoji="0" sz="3700" b="1" i="0" u="none" strike="noStrike" kern="1200" cap="none" spc="-1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a:t>
            </a:r>
            <a:r>
              <a:rPr kumimoji="0" sz="3700" b="1" i="0" u="none" strike="noStrike" kern="1200" cap="none" spc="-4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a:t>
            </a:r>
            <a:r>
              <a:rPr kumimoji="0" sz="3700" b="1" i="0" u="none" strike="noStrike" kern="1200" cap="none" spc="-3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endParaRPr kumimoji="0" sz="3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7F75414C-B8C1-4E13-8F3E-30F831429536}"/>
              </a:ext>
            </a:extLst>
          </p:cNvPr>
          <p:cNvSpPr txBox="1">
            <a:spLocks noGrp="1"/>
          </p:cNvSpPr>
          <p:nvPr>
            <p:ph type="title"/>
          </p:nvPr>
        </p:nvSpPr>
        <p:spPr>
          <a:xfrm>
            <a:off x="192088" y="220663"/>
            <a:ext cx="11690350" cy="1106487"/>
          </a:xfrm>
          <a:solidFill>
            <a:schemeClr val="accent5"/>
          </a:solidFill>
          <a:ln>
            <a:solidFill>
              <a:schemeClr val="tx1"/>
            </a:solidFill>
          </a:ln>
        </p:spPr>
        <p:txBody>
          <a:bodyPr lIns="0" tIns="132635" rIns="0" bIns="0">
            <a:spAutoFit/>
          </a:bodyPr>
          <a:lstStyle/>
          <a:p>
            <a:pPr marL="650875" indent="-306388">
              <a:lnSpc>
                <a:spcPct val="102000"/>
              </a:lnSpc>
              <a:defRPr/>
            </a:pPr>
            <a:r>
              <a:rPr lang="en-US" altLang="en-US" sz="3200" b="1" dirty="0">
                <a:solidFill>
                  <a:schemeClr val="tx1"/>
                </a:solidFill>
              </a:rPr>
              <a:t>Doxy-PEP Associated with Higher Number of AMR Genes without Significant Alteration of Microbiome Diversity</a:t>
            </a:r>
          </a:p>
        </p:txBody>
      </p:sp>
      <p:sp>
        <p:nvSpPr>
          <p:cNvPr id="83971" name="object 3">
            <a:extLst>
              <a:ext uri="{FF2B5EF4-FFF2-40B4-BE49-F238E27FC236}">
                <a16:creationId xmlns:a16="http://schemas.microsoft.com/office/drawing/2014/main" id="{A8A2658C-1EAC-47C3-A255-FCE3D6378892}"/>
              </a:ext>
            </a:extLst>
          </p:cNvPr>
          <p:cNvSpPr>
            <a:spLocks noChangeArrowheads="1"/>
          </p:cNvSpPr>
          <p:nvPr/>
        </p:nvSpPr>
        <p:spPr bwMode="auto">
          <a:xfrm>
            <a:off x="325438" y="1549400"/>
            <a:ext cx="5689600" cy="47418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3972" name="object 4">
            <a:extLst>
              <a:ext uri="{FF2B5EF4-FFF2-40B4-BE49-F238E27FC236}">
                <a16:creationId xmlns:a16="http://schemas.microsoft.com/office/drawing/2014/main" id="{D785E221-B9A0-4DB0-B5B6-2EA624FDE23A}"/>
              </a:ext>
            </a:extLst>
          </p:cNvPr>
          <p:cNvSpPr txBox="1">
            <a:spLocks noChangeArrowheads="1"/>
          </p:cNvSpPr>
          <p:nvPr/>
        </p:nvSpPr>
        <p:spPr bwMode="auto">
          <a:xfrm>
            <a:off x="1033463" y="6242050"/>
            <a:ext cx="48990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360488" indent="-1347788"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1360488" marR="0" lvl="0" indent="-1347788" algn="l" defTabSz="912813" rtl="0" eaLnBrk="0" fontAlgn="base" latinLnBrk="0" hangingPunct="0">
              <a:lnSpc>
                <a:spcPts val="19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3C382A"/>
                </a:solidFill>
                <a:effectLst/>
                <a:uLnTx/>
                <a:uFillTx/>
                <a:latin typeface="Arial" panose="020B0604020202020204" pitchFamily="34" charset="0"/>
                <a:ea typeface="+mn-ea"/>
                <a:cs typeface="Arial" panose="020B0604020202020204" pitchFamily="34" charset="0"/>
              </a:rPr>
              <a:t>Increase in TCN AMR genes </a:t>
            </a:r>
            <a:r>
              <a:rPr kumimoji="0" lang="en-US" altLang="en-US" sz="1600" b="1" i="0" u="none" strike="noStrike" kern="1200" cap="none" spc="0" normalizeH="0" baseline="0" noProof="0" dirty="0" err="1">
                <a:ln>
                  <a:noFill/>
                </a:ln>
                <a:solidFill>
                  <a:srgbClr val="3C382A"/>
                </a:solidFill>
                <a:effectLst/>
                <a:uLnTx/>
                <a:uFillTx/>
                <a:latin typeface="Arial" panose="020B0604020202020204" pitchFamily="34" charset="0"/>
                <a:ea typeface="+mn-ea"/>
                <a:cs typeface="Arial" panose="020B0604020202020204" pitchFamily="34" charset="0"/>
              </a:rPr>
              <a:t>btwn</a:t>
            </a:r>
            <a:r>
              <a:rPr kumimoji="0" lang="en-US" altLang="en-US" sz="1600" b="1" i="0" u="none" strike="noStrike" kern="1200" cap="none" spc="0" normalizeH="0" baseline="0" noProof="0" dirty="0">
                <a:ln>
                  <a:noFill/>
                </a:ln>
                <a:solidFill>
                  <a:srgbClr val="3C382A"/>
                </a:solidFill>
                <a:effectLst/>
                <a:uLnTx/>
                <a:uFillTx/>
                <a:latin typeface="Arial" panose="020B0604020202020204" pitchFamily="34" charset="0"/>
                <a:ea typeface="+mn-ea"/>
                <a:cs typeface="Arial" panose="020B0604020202020204" pitchFamily="34" charset="0"/>
              </a:rPr>
              <a:t> M0 to M6 among Doxy-PEP participants</a:t>
            </a:r>
            <a:endPar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3973" name="object 5">
            <a:extLst>
              <a:ext uri="{FF2B5EF4-FFF2-40B4-BE49-F238E27FC236}">
                <a16:creationId xmlns:a16="http://schemas.microsoft.com/office/drawing/2014/main" id="{3FD150DE-EDFE-48FF-A0A4-9BF658CCCC44}"/>
              </a:ext>
            </a:extLst>
          </p:cNvPr>
          <p:cNvSpPr txBox="1">
            <a:spLocks noChangeArrowheads="1"/>
          </p:cNvSpPr>
          <p:nvPr/>
        </p:nvSpPr>
        <p:spPr bwMode="auto">
          <a:xfrm>
            <a:off x="9220200" y="6421438"/>
            <a:ext cx="3124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indent="488950"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12700" marR="0" lvl="0" indent="488950" algn="l" defTabSz="912813"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Chu, et al. Nat Med 2025</a:t>
            </a:r>
          </a:p>
        </p:txBody>
      </p:sp>
      <p:sp>
        <p:nvSpPr>
          <p:cNvPr id="83974" name="object 6">
            <a:extLst>
              <a:ext uri="{FF2B5EF4-FFF2-40B4-BE49-F238E27FC236}">
                <a16:creationId xmlns:a16="http://schemas.microsoft.com/office/drawing/2014/main" id="{191BD957-BEEA-424E-A912-C2D7764333EF}"/>
              </a:ext>
            </a:extLst>
          </p:cNvPr>
          <p:cNvSpPr txBox="1">
            <a:spLocks noChangeArrowheads="1"/>
          </p:cNvSpPr>
          <p:nvPr/>
        </p:nvSpPr>
        <p:spPr bwMode="auto">
          <a:xfrm>
            <a:off x="6096000" y="1981200"/>
            <a:ext cx="5707063" cy="358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39713" indent="-227013" defTabSz="912813">
              <a:tabLst>
                <a:tab pos="239713" algn="l"/>
              </a:tabLst>
              <a:defRPr>
                <a:solidFill>
                  <a:schemeClr val="tx1"/>
                </a:solidFill>
                <a:latin typeface="Arial" panose="020B0604020202020204" pitchFamily="34" charset="0"/>
              </a:defRPr>
            </a:lvl1pPr>
            <a:lvl2pPr marL="742950" indent="-285750" defTabSz="912813">
              <a:tabLst>
                <a:tab pos="239713" algn="l"/>
              </a:tabLst>
              <a:defRPr>
                <a:solidFill>
                  <a:schemeClr val="tx1"/>
                </a:solidFill>
                <a:latin typeface="Arial" panose="020B0604020202020204" pitchFamily="34" charset="0"/>
              </a:defRPr>
            </a:lvl2pPr>
            <a:lvl3pPr marL="1143000" indent="-228600" defTabSz="912813">
              <a:tabLst>
                <a:tab pos="239713" algn="l"/>
              </a:tabLst>
              <a:defRPr>
                <a:solidFill>
                  <a:schemeClr val="tx1"/>
                </a:solidFill>
                <a:latin typeface="Arial" panose="020B0604020202020204" pitchFamily="34" charset="0"/>
              </a:defRPr>
            </a:lvl3pPr>
            <a:lvl4pPr marL="1600200" indent="-228600" defTabSz="912813">
              <a:tabLst>
                <a:tab pos="239713" algn="l"/>
              </a:tabLst>
              <a:defRPr>
                <a:solidFill>
                  <a:schemeClr val="tx1"/>
                </a:solidFill>
                <a:latin typeface="Arial" panose="020B0604020202020204" pitchFamily="34" charset="0"/>
              </a:defRPr>
            </a:lvl4pPr>
            <a:lvl5pPr marL="2057400" indent="-228600" defTabSz="912813">
              <a:tabLst>
                <a:tab pos="239713" algn="l"/>
              </a:tabLst>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tabLst>
                <a:tab pos="239713" algn="l"/>
              </a:tabLs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tabLst>
                <a:tab pos="239713" algn="l"/>
              </a:tabLs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tabLst>
                <a:tab pos="239713" algn="l"/>
              </a:tabLs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tabLst>
                <a:tab pos="239713" algn="l"/>
              </a:tabLst>
              <a:defRPr>
                <a:solidFill>
                  <a:schemeClr val="tx1"/>
                </a:solidFill>
                <a:latin typeface="Arial" panose="020B0604020202020204" pitchFamily="34" charset="0"/>
              </a:defRPr>
            </a:lvl9pPr>
          </a:lstStyle>
          <a:p>
            <a:pPr marL="239713" marR="0" lvl="0" indent="-227013" algn="l" defTabSz="912813" rtl="0" eaLnBrk="0" fontAlgn="base" latinLnBrk="0" hangingPunct="0">
              <a:lnSpc>
                <a:spcPts val="2588"/>
              </a:lnSpc>
              <a:spcBef>
                <a:spcPct val="0"/>
              </a:spcBef>
              <a:spcAft>
                <a:spcPct val="0"/>
              </a:spcAft>
              <a:buClr>
                <a:srgbClr val="0A3E53"/>
              </a:buClr>
              <a:buSzTx/>
              <a:buFont typeface="Arial" panose="020B0604020202020204" pitchFamily="34" charset="0"/>
              <a:buChar char="•"/>
              <a:tabLst>
                <a:tab pos="239713" algn="l"/>
              </a:tabLst>
              <a:defRPr/>
            </a:pPr>
            <a:r>
              <a:rPr kumimoji="0" lang="en-US" altLang="en-US" sz="2400" b="0" i="0"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rPr>
              <a:t>Comparison of actively expressed AMR genes in 46 </a:t>
            </a:r>
            <a:r>
              <a:rPr kumimoji="0" lang="en-US" altLang="en-US" sz="2400" b="0" i="0" u="none" strike="noStrike" kern="1200" cap="none" spc="0" normalizeH="0" baseline="0" noProof="0" dirty="0" err="1">
                <a:ln>
                  <a:noFill/>
                </a:ln>
                <a:solidFill>
                  <a:srgbClr val="0A3E53"/>
                </a:solidFill>
                <a:effectLst/>
                <a:uLnTx/>
                <a:uFillTx/>
                <a:latin typeface="Arial" panose="020B0604020202020204" pitchFamily="34" charset="0"/>
                <a:ea typeface="+mn-ea"/>
                <a:cs typeface="Arial" panose="020B0604020202020204" pitchFamily="34" charset="0"/>
              </a:rPr>
              <a:t>dPEP</a:t>
            </a:r>
            <a:r>
              <a:rPr kumimoji="0" lang="en-US" altLang="en-US" sz="2400" b="0" i="0"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rPr>
              <a:t> and 24 SOC ppts</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39713" marR="0" lvl="0" indent="-227013" algn="l" defTabSz="912813" rtl="0" eaLnBrk="0" fontAlgn="base" latinLnBrk="0" hangingPunct="0">
              <a:lnSpc>
                <a:spcPct val="90000"/>
              </a:lnSpc>
              <a:spcBef>
                <a:spcPts val="963"/>
              </a:spcBef>
              <a:spcAft>
                <a:spcPct val="0"/>
              </a:spcAft>
              <a:buClr>
                <a:srgbClr val="0A3E53"/>
              </a:buClr>
              <a:buSzTx/>
              <a:buFont typeface="Arial" panose="020B0604020202020204" pitchFamily="34" charset="0"/>
              <a:buChar char="•"/>
              <a:tabLst>
                <a:tab pos="239713" algn="l"/>
              </a:tabLst>
              <a:defRPr/>
            </a:pPr>
            <a:r>
              <a:rPr kumimoji="0" lang="en-US" altLang="en-US" sz="2400" b="0" i="0"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rPr>
              <a:t>No difference in gut bacterial microbiome α- or β-diversity or total abundance between arms at M0 or M6, or over time by arm</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39713" marR="0" lvl="0" indent="-227013" algn="l" defTabSz="912813" rtl="0" eaLnBrk="0" fontAlgn="base" latinLnBrk="0" hangingPunct="0">
              <a:lnSpc>
                <a:spcPct val="90000"/>
              </a:lnSpc>
              <a:spcBef>
                <a:spcPts val="1000"/>
              </a:spcBef>
              <a:spcAft>
                <a:spcPct val="0"/>
              </a:spcAft>
              <a:buClr>
                <a:srgbClr val="0A3E53"/>
              </a:buClr>
              <a:buSzTx/>
              <a:buFont typeface="Arial" panose="020B0604020202020204" pitchFamily="34" charset="0"/>
              <a:buChar char="•"/>
              <a:tabLst>
                <a:tab pos="239713" algn="l"/>
              </a:tabLst>
              <a:defRPr/>
            </a:pPr>
            <a:r>
              <a:rPr kumimoji="0" lang="en-US" altLang="en-US" sz="2400" b="1" i="0"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rPr>
              <a:t>Actively expressed TCN-R genes increased by median of 2 in </a:t>
            </a:r>
            <a:r>
              <a:rPr kumimoji="0" lang="en-US" altLang="en-US" sz="2400" b="1" i="0" u="none" strike="noStrike" kern="1200" cap="none" spc="0" normalizeH="0" baseline="0" noProof="0" dirty="0" err="1">
                <a:ln>
                  <a:noFill/>
                </a:ln>
                <a:solidFill>
                  <a:srgbClr val="0A3E53"/>
                </a:solidFill>
                <a:effectLst/>
                <a:uLnTx/>
                <a:uFillTx/>
                <a:latin typeface="Arial" panose="020B0604020202020204" pitchFamily="34" charset="0"/>
                <a:ea typeface="+mn-ea"/>
                <a:cs typeface="Arial" panose="020B0604020202020204" pitchFamily="34" charset="0"/>
              </a:rPr>
              <a:t>dPEP</a:t>
            </a:r>
            <a:r>
              <a:rPr kumimoji="0" lang="en-US" altLang="en-US" sz="2400" b="1" i="0"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rPr>
              <a:t> group</a:t>
            </a:r>
            <a:r>
              <a:rPr kumimoji="0" lang="en-US" altLang="en-US" sz="2400" b="0" i="0"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rPr>
              <a:t> (</a:t>
            </a:r>
            <a:r>
              <a:rPr kumimoji="0" lang="en-US" altLang="en-US" sz="2400" b="0" i="1"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rPr>
              <a:t>P&lt;</a:t>
            </a:r>
            <a:r>
              <a:rPr kumimoji="0" lang="en-US" altLang="en-US" sz="2400" b="0" i="0" u="none" strike="noStrike" kern="1200" cap="none" spc="0" normalizeH="0" baseline="0" noProof="0" dirty="0">
                <a:ln>
                  <a:noFill/>
                </a:ln>
                <a:solidFill>
                  <a:srgbClr val="0A3E53"/>
                </a:solidFill>
                <a:effectLst/>
                <a:uLnTx/>
                <a:uFillTx/>
                <a:latin typeface="Arial" panose="020B0604020202020204" pitchFamily="34" charset="0"/>
                <a:ea typeface="+mn-ea"/>
                <a:cs typeface="Arial" panose="020B0604020202020204" pitchFamily="34" charset="0"/>
              </a:rPr>
              <a:t>0.01) without change to non-TCN classes</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age 18">
            <a:extLst>
              <a:ext uri="{FF2B5EF4-FFF2-40B4-BE49-F238E27FC236}">
                <a16:creationId xmlns:a16="http://schemas.microsoft.com/office/drawing/2014/main" id="{9AE47699-F22C-4285-B5E4-25399F567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288" y="2074863"/>
            <a:ext cx="5773737"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object 5">
            <a:extLst>
              <a:ext uri="{FF2B5EF4-FFF2-40B4-BE49-F238E27FC236}">
                <a16:creationId xmlns:a16="http://schemas.microsoft.com/office/drawing/2014/main" id="{70B236F8-3BF5-4843-9EC9-0F5546A71EAE}"/>
              </a:ext>
            </a:extLst>
          </p:cNvPr>
          <p:cNvSpPr txBox="1">
            <a:spLocks noChangeArrowheads="1"/>
          </p:cNvSpPr>
          <p:nvPr/>
        </p:nvSpPr>
        <p:spPr bwMode="auto">
          <a:xfrm>
            <a:off x="5751513" y="6248400"/>
            <a:ext cx="63373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defTabSz="457200">
              <a:spcBef>
                <a:spcPct val="20000"/>
              </a:spcBef>
              <a:buChar char="•"/>
              <a:tabLst>
                <a:tab pos="355600" algn="l"/>
              </a:tabLst>
              <a:defRPr sz="3200">
                <a:solidFill>
                  <a:schemeClr val="tx1"/>
                </a:solidFill>
                <a:latin typeface="Arial" panose="020B0604020202020204" pitchFamily="34" charset="0"/>
              </a:defRPr>
            </a:lvl1pPr>
            <a:lvl2pPr marL="742950" indent="-285750" defTabSz="457200">
              <a:spcBef>
                <a:spcPct val="20000"/>
              </a:spcBef>
              <a:buChar char="–"/>
              <a:tabLst>
                <a:tab pos="355600" algn="l"/>
              </a:tabLst>
              <a:defRPr sz="2800">
                <a:solidFill>
                  <a:schemeClr val="tx1"/>
                </a:solidFill>
                <a:latin typeface="Arial" panose="020B0604020202020204" pitchFamily="34" charset="0"/>
              </a:defRPr>
            </a:lvl2pPr>
            <a:lvl3pPr marL="1143000" indent="-228600" defTabSz="457200">
              <a:spcBef>
                <a:spcPct val="20000"/>
              </a:spcBef>
              <a:buChar char="•"/>
              <a:tabLst>
                <a:tab pos="355600" algn="l"/>
              </a:tabLst>
              <a:defRPr sz="2400">
                <a:solidFill>
                  <a:schemeClr val="tx1"/>
                </a:solidFill>
                <a:latin typeface="Arial" panose="020B0604020202020204" pitchFamily="34" charset="0"/>
              </a:defRPr>
            </a:lvl3pPr>
            <a:lvl4pPr marL="1600200" indent="-228600" defTabSz="457200">
              <a:spcBef>
                <a:spcPct val="20000"/>
              </a:spcBef>
              <a:buChar char="–"/>
              <a:tabLst>
                <a:tab pos="355600" algn="l"/>
              </a:tabLst>
              <a:defRPr sz="2000">
                <a:solidFill>
                  <a:schemeClr val="tx1"/>
                </a:solidFill>
                <a:latin typeface="Arial" panose="020B0604020202020204" pitchFamily="34" charset="0"/>
              </a:defRPr>
            </a:lvl4pPr>
            <a:lvl5pPr marL="2057400" indent="-228600" defTabSz="457200">
              <a:spcBef>
                <a:spcPct val="20000"/>
              </a:spcBef>
              <a:buChar char="»"/>
              <a:tabLst>
                <a:tab pos="3556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tabLst>
                <a:tab pos="3556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tabLst>
                <a:tab pos="3556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tabLst>
                <a:tab pos="3556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tabLst>
                <a:tab pos="355600" algn="l"/>
              </a:tabLst>
              <a:defRPr sz="2000">
                <a:solidFill>
                  <a:schemeClr val="tx1"/>
                </a:solidFill>
                <a:latin typeface="Arial" panose="020B0604020202020204" pitchFamily="34" charset="0"/>
              </a:defRPr>
            </a:lvl9pPr>
          </a:lstStyle>
          <a:p>
            <a:pPr marL="12700" marR="0" lvl="0" indent="0" algn="ctr" defTabSz="457200" rtl="0" eaLnBrk="1" fontAlgn="base" latinLnBrk="0" hangingPunct="1">
              <a:lnSpc>
                <a:spcPct val="100000"/>
              </a:lnSpc>
              <a:spcBef>
                <a:spcPct val="0"/>
              </a:spcBef>
              <a:spcAft>
                <a:spcPct val="0"/>
              </a:spcAft>
              <a:buClrTx/>
              <a:buSzTx/>
              <a:buFontTx/>
              <a:buNone/>
              <a:tabLst>
                <a:tab pos="355600" algn="l"/>
              </a:tabLst>
              <a:defRPr/>
            </a:pPr>
            <a:r>
              <a:rPr kumimoji="0" lang="en-US" altLang="fr-FR" sz="1200" b="0" i="0" u="none" strike="noStrike" kern="1200" cap="none" spc="0" normalizeH="0" baseline="0" noProof="0">
                <a:ln>
                  <a:noFill/>
                </a:ln>
                <a:solidFill>
                  <a:srgbClr val="000000"/>
                </a:solidFill>
                <a:effectLst/>
                <a:uLnTx/>
                <a:uFillTx/>
                <a:latin typeface="Verdana" panose="020B0604030504040204" pitchFamily="34" charset="0"/>
                <a:ea typeface="+mn-ea"/>
                <a:cs typeface="Calibri" panose="020F0502020204030204" pitchFamily="34" charset="0"/>
              </a:rPr>
              <a:t>Resistance: MIC&gt;0.125 mg/L, Decreased susceptibility 0.125≤MIC&gt;0.032 mg/L</a:t>
            </a:r>
          </a:p>
        </p:txBody>
      </p:sp>
      <p:cxnSp>
        <p:nvCxnSpPr>
          <p:cNvPr id="11" name="Connecteur droit 10">
            <a:extLst>
              <a:ext uri="{FF2B5EF4-FFF2-40B4-BE49-F238E27FC236}">
                <a16:creationId xmlns:a16="http://schemas.microsoft.com/office/drawing/2014/main" id="{C86BDC17-0D32-404C-BC51-811D0B180A60}"/>
              </a:ext>
            </a:extLst>
          </p:cNvPr>
          <p:cNvCxnSpPr/>
          <p:nvPr/>
        </p:nvCxnSpPr>
        <p:spPr>
          <a:xfrm>
            <a:off x="9250363" y="1882775"/>
            <a:ext cx="0" cy="32289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76D0FEF1-1197-49EE-BEC2-F1ADF23840A0}"/>
              </a:ext>
            </a:extLst>
          </p:cNvPr>
          <p:cNvCxnSpPr/>
          <p:nvPr/>
        </p:nvCxnSpPr>
        <p:spPr>
          <a:xfrm flipH="1">
            <a:off x="11031538" y="1828800"/>
            <a:ext cx="12700" cy="32289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3A8F5D3A-9721-46E8-A3B9-1D5A3CED046E}"/>
              </a:ext>
            </a:extLst>
          </p:cNvPr>
          <p:cNvCxnSpPr/>
          <p:nvPr/>
        </p:nvCxnSpPr>
        <p:spPr>
          <a:xfrm>
            <a:off x="11029950" y="2574925"/>
            <a:ext cx="1162050" cy="3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855" name="ZoneTexte 15">
            <a:extLst>
              <a:ext uri="{FF2B5EF4-FFF2-40B4-BE49-F238E27FC236}">
                <a16:creationId xmlns:a16="http://schemas.microsoft.com/office/drawing/2014/main" id="{62DCA713-F82B-4833-B121-A9560C822BB6}"/>
              </a:ext>
            </a:extLst>
          </p:cNvPr>
          <p:cNvSpPr txBox="1">
            <a:spLocks noChangeArrowheads="1"/>
          </p:cNvSpPr>
          <p:nvPr/>
        </p:nvSpPr>
        <p:spPr bwMode="auto">
          <a:xfrm>
            <a:off x="11029950" y="2052638"/>
            <a:ext cx="1011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Resistant</a:t>
            </a:r>
          </a:p>
        </p:txBody>
      </p:sp>
      <p:cxnSp>
        <p:nvCxnSpPr>
          <p:cNvPr id="17" name="Connecteur droit avec flèche 16">
            <a:extLst>
              <a:ext uri="{FF2B5EF4-FFF2-40B4-BE49-F238E27FC236}">
                <a16:creationId xmlns:a16="http://schemas.microsoft.com/office/drawing/2014/main" id="{95323B60-331F-46DB-B7F7-78384D55D509}"/>
              </a:ext>
            </a:extLst>
          </p:cNvPr>
          <p:cNvCxnSpPr/>
          <p:nvPr/>
        </p:nvCxnSpPr>
        <p:spPr>
          <a:xfrm flipV="1">
            <a:off x="9250363" y="2574925"/>
            <a:ext cx="1749425" cy="1746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8857" name="ZoneTexte 17">
            <a:extLst>
              <a:ext uri="{FF2B5EF4-FFF2-40B4-BE49-F238E27FC236}">
                <a16:creationId xmlns:a16="http://schemas.microsoft.com/office/drawing/2014/main" id="{87A759F6-7262-4D38-A596-750F05C88250}"/>
              </a:ext>
            </a:extLst>
          </p:cNvPr>
          <p:cNvSpPr txBox="1">
            <a:spLocks noChangeArrowheads="1"/>
          </p:cNvSpPr>
          <p:nvPr/>
        </p:nvSpPr>
        <p:spPr bwMode="auto">
          <a:xfrm>
            <a:off x="9318625" y="2052638"/>
            <a:ext cx="1384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Decreased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Susceptibility</a:t>
            </a:r>
          </a:p>
        </p:txBody>
      </p:sp>
      <p:sp>
        <p:nvSpPr>
          <p:cNvPr id="4" name="Ellipse 3">
            <a:extLst>
              <a:ext uri="{FF2B5EF4-FFF2-40B4-BE49-F238E27FC236}">
                <a16:creationId xmlns:a16="http://schemas.microsoft.com/office/drawing/2014/main" id="{02F4F4CA-E8C1-4346-97A7-C7E1010F89B8}"/>
              </a:ext>
            </a:extLst>
          </p:cNvPr>
          <p:cNvSpPr/>
          <p:nvPr/>
        </p:nvSpPr>
        <p:spPr>
          <a:xfrm>
            <a:off x="8775700" y="4019550"/>
            <a:ext cx="1984375" cy="16811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8859" name="ZoneTexte 27">
            <a:extLst>
              <a:ext uri="{FF2B5EF4-FFF2-40B4-BE49-F238E27FC236}">
                <a16:creationId xmlns:a16="http://schemas.microsoft.com/office/drawing/2014/main" id="{38721508-09E4-45C2-9CA3-4C733B5E117F}"/>
              </a:ext>
            </a:extLst>
          </p:cNvPr>
          <p:cNvSpPr txBox="1">
            <a:spLocks noChangeArrowheads="1"/>
          </p:cNvSpPr>
          <p:nvPr/>
        </p:nvSpPr>
        <p:spPr bwMode="auto">
          <a:xfrm>
            <a:off x="9293225" y="3046413"/>
            <a:ext cx="1401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altLang="en-US" sz="1400" b="1" i="1" u="none" strike="noStrike" kern="1200" cap="none" spc="0" normalizeH="0" baseline="0" noProof="0">
                <a:ln>
                  <a:noFill/>
                </a:ln>
                <a:solidFill>
                  <a:srgbClr val="FF0000"/>
                </a:solidFill>
                <a:effectLst/>
                <a:uLnTx/>
                <a:uFillTx/>
                <a:latin typeface="Verdana" panose="020B0604030504040204" pitchFamily="34" charset="0"/>
                <a:ea typeface="+mn-ea"/>
                <a:cs typeface="+mn-cs"/>
              </a:rPr>
              <a:t>penA34.007</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altLang="en-US" sz="14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allele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fr-FR" altLang="en-US" sz="1400" b="1" i="0" u="none" strike="noStrike" kern="1200" cap="none" spc="0" normalizeH="0" baseline="0" noProof="0">
                <a:ln>
                  <a:noFill/>
                </a:ln>
                <a:solidFill>
                  <a:srgbClr val="FF0000"/>
                </a:solidFill>
                <a:effectLst/>
                <a:uLnTx/>
                <a:uFillTx/>
                <a:latin typeface="Verdana" panose="020B0604030504040204" pitchFamily="34" charset="0"/>
                <a:ea typeface="+mn-ea"/>
                <a:cs typeface="+mn-cs"/>
              </a:rPr>
              <a:t>detected</a:t>
            </a:r>
          </a:p>
        </p:txBody>
      </p:sp>
      <p:sp>
        <p:nvSpPr>
          <p:cNvPr id="78860" name="Rectangle 19">
            <a:extLst>
              <a:ext uri="{FF2B5EF4-FFF2-40B4-BE49-F238E27FC236}">
                <a16:creationId xmlns:a16="http://schemas.microsoft.com/office/drawing/2014/main" id="{F1E421CA-C1CE-4E5D-AABF-A43D510BB533}"/>
              </a:ext>
            </a:extLst>
          </p:cNvPr>
          <p:cNvSpPr>
            <a:spLocks noChangeArrowheads="1"/>
          </p:cNvSpPr>
          <p:nvPr/>
        </p:nvSpPr>
        <p:spPr bwMode="auto">
          <a:xfrm>
            <a:off x="400050" y="727075"/>
            <a:ext cx="11791950" cy="1308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fr-FR" altLang="en-US" sz="700" b="0" i="0" u="none" strike="noStrike" kern="1200" cap="none" spc="0" normalizeH="0" baseline="0" noProof="0">
              <a:ln>
                <a:noFill/>
              </a:ln>
              <a:solidFill>
                <a:srgbClr val="000000"/>
              </a:solidFill>
              <a:effectLst/>
              <a:uLnTx/>
              <a:uFillTx/>
              <a:latin typeface="Verdana" panose="020B060403050404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en-US" sz="2400" b="1" i="0" u="none" strike="noStrike" kern="1200" cap="none" spc="0" normalizeH="0" baseline="0" noProof="0">
                <a:ln>
                  <a:noFill/>
                </a:ln>
                <a:solidFill>
                  <a:srgbClr val="E0001B"/>
                </a:solidFill>
                <a:effectLst/>
                <a:uLnTx/>
                <a:uFillTx/>
                <a:latin typeface="Verdana" panose="020B0604030504040204" pitchFamily="34" charset="0"/>
                <a:ea typeface="+mn-ea"/>
                <a:cs typeface="Arial" panose="020B0604020202020204" pitchFamily="34" charset="0"/>
              </a:rPr>
              <a:t>78 GC isolates</a:t>
            </a:r>
            <a:endParaRPr kumimoji="0" lang="fr-FR" altLang="en-US" sz="1600" b="0" i="0" u="none" strike="noStrike" kern="1200" cap="none" spc="0" normalizeH="0" baseline="0" noProof="0">
              <a:ln>
                <a:noFill/>
              </a:ln>
              <a:solidFill>
                <a:srgbClr val="E0001B"/>
              </a:solidFill>
              <a:effectLst/>
              <a:uLnTx/>
              <a:uFillTx/>
              <a:latin typeface="Verdana" panose="020B0604030504040204" pitchFamily="34" charset="0"/>
              <a:ea typeface="+mn-ea"/>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2C90CF"/>
                </a:solidFill>
                <a:effectLst/>
                <a:uLnTx/>
                <a:uFillTx/>
                <a:latin typeface="Verdana" panose="020B0604030504040204" pitchFamily="34" charset="0"/>
                <a:ea typeface="+mn-ea"/>
                <a:cs typeface="Arial" panose="020B0604020202020204" pitchFamily="34" charset="0"/>
              </a:rPr>
              <a:t>Isolates with Decreased Susceptibility to cefixime were more frequent in the doxyPEP arm.</a:t>
            </a:r>
          </a:p>
        </p:txBody>
      </p:sp>
      <p:sp>
        <p:nvSpPr>
          <p:cNvPr id="78861" name="Rectangle 28">
            <a:extLst>
              <a:ext uri="{FF2B5EF4-FFF2-40B4-BE49-F238E27FC236}">
                <a16:creationId xmlns:a16="http://schemas.microsoft.com/office/drawing/2014/main" id="{04A28620-F7A8-46A9-99D6-B39A464E3CE9}"/>
              </a:ext>
            </a:extLst>
          </p:cNvPr>
          <p:cNvSpPr>
            <a:spLocks noChangeArrowheads="1"/>
          </p:cNvSpPr>
          <p:nvPr/>
        </p:nvSpPr>
        <p:spPr bwMode="auto">
          <a:xfrm>
            <a:off x="6488113" y="6437313"/>
            <a:ext cx="30940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spcBef>
                <a:spcPct val="20000"/>
              </a:spcBef>
              <a:buChar char="•"/>
              <a:defRPr sz="3200">
                <a:solidFill>
                  <a:schemeClr val="tx1"/>
                </a:solidFill>
                <a:latin typeface="Arial" panose="020B0604020202020204" pitchFamily="34" charset="0"/>
              </a:defRPr>
            </a:lvl1pPr>
            <a:lvl2pPr marL="742950" indent="-285750" defTabSz="457200">
              <a:spcBef>
                <a:spcPct val="20000"/>
              </a:spcBef>
              <a:buChar char="–"/>
              <a:defRPr sz="2800">
                <a:solidFill>
                  <a:schemeClr val="tx1"/>
                </a:solidFill>
                <a:latin typeface="Arial" panose="020B0604020202020204" pitchFamily="34" charset="0"/>
              </a:defRPr>
            </a:lvl2pPr>
            <a:lvl3pPr marL="1143000" indent="-228600" defTabSz="457200">
              <a:spcBef>
                <a:spcPct val="20000"/>
              </a:spcBef>
              <a:buChar char="•"/>
              <a:defRPr sz="2400">
                <a:solidFill>
                  <a:schemeClr val="tx1"/>
                </a:solidFill>
                <a:latin typeface="Arial" panose="020B0604020202020204" pitchFamily="34" charset="0"/>
              </a:defRPr>
            </a:lvl3pPr>
            <a:lvl4pPr marL="1600200" indent="-228600" defTabSz="457200">
              <a:spcBef>
                <a:spcPct val="20000"/>
              </a:spcBef>
              <a:buChar char="–"/>
              <a:defRPr sz="2000">
                <a:solidFill>
                  <a:schemeClr val="tx1"/>
                </a:solidFill>
                <a:latin typeface="Arial" panose="020B0604020202020204" pitchFamily="34" charset="0"/>
              </a:defRPr>
            </a:lvl4pPr>
            <a:lvl5pPr marL="2057400" indent="-228600" defTabSz="45720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Calibri" panose="020F0502020204030204" pitchFamily="34" charset="0"/>
              </a:rPr>
              <a:t>www.eucast.org/clinical_breakpoints/</a:t>
            </a:r>
          </a:p>
        </p:txBody>
      </p:sp>
      <p:sp>
        <p:nvSpPr>
          <p:cNvPr id="31" name="object 17">
            <a:extLst>
              <a:ext uri="{FF2B5EF4-FFF2-40B4-BE49-F238E27FC236}">
                <a16:creationId xmlns:a16="http://schemas.microsoft.com/office/drawing/2014/main" id="{3D295718-5749-41B4-8749-2EA0F278468B}"/>
              </a:ext>
            </a:extLst>
          </p:cNvPr>
          <p:cNvSpPr txBox="1"/>
          <p:nvPr/>
        </p:nvSpPr>
        <p:spPr>
          <a:xfrm>
            <a:off x="387350" y="139700"/>
            <a:ext cx="11752263" cy="554038"/>
          </a:xfrm>
          <a:prstGeom prst="rect">
            <a:avLst/>
          </a:prstGeom>
          <a:solidFill>
            <a:srgbClr val="E1F2F3"/>
          </a:solidFill>
          <a:ln>
            <a:solidFill>
              <a:schemeClr val="tx1"/>
            </a:solidFill>
          </a:ln>
        </p:spPr>
        <p:txBody>
          <a:bodyPr lIns="0" tIns="0" rIns="0" bIns="0">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t>
            </a:r>
            <a:r>
              <a:rPr kumimoji="0" sz="3600" b="1"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usceptib</a:t>
            </a:r>
            <a:r>
              <a:rPr kumimoji="0" sz="3600" b="1" i="0" u="none" strike="noStrike" kern="1200" cap="none" spc="-1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sz="3600" b="1" i="0" u="none" strike="noStrike" kern="1200" cap="none" spc="-1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t>
            </a:r>
            <a:r>
              <a:rPr kumimoji="0" sz="3600" b="1" i="0" u="none" strike="noStrike" kern="1200" cap="none" spc="-3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a:t>
            </a:r>
            <a:r>
              <a:rPr kumimoji="0" sz="3600" b="1" i="0" u="none" strike="noStrike" kern="1200" cap="none" spc="-2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ty</a:t>
            </a:r>
            <a:r>
              <a:rPr kumimoji="0" sz="36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sz="3600" b="1" i="0" u="none" strike="noStrike" kern="1200" cap="none" spc="-2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a:t>
            </a:r>
            <a:r>
              <a:rPr kumimoji="0"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fr-FR" sz="3600" b="1" i="0" u="none" strike="noStrike" kern="1200" cap="none" spc="-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sz="3600" b="1"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efixim</a:t>
            </a:r>
            <a:r>
              <a:rPr kumimoji="0" sz="3600" b="1" i="0" u="none" strike="noStrike" kern="1200" cap="none" spc="5"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a:t>
            </a:r>
            <a:endParaRPr kumimoji="0"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8863" name="Image 25">
            <a:extLst>
              <a:ext uri="{FF2B5EF4-FFF2-40B4-BE49-F238E27FC236}">
                <a16:creationId xmlns:a16="http://schemas.microsoft.com/office/drawing/2014/main" id="{D9F562CD-4C8A-42DE-9CD5-CC5AB01B4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195513"/>
            <a:ext cx="5205413"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6544EEE9-BEBB-48C4-879A-53634BD185CA}"/>
              </a:ext>
            </a:extLst>
          </p:cNvPr>
          <p:cNvSpPr txBox="1"/>
          <p:nvPr/>
        </p:nvSpPr>
        <p:spPr>
          <a:xfrm>
            <a:off x="139700" y="6432550"/>
            <a:ext cx="2608406" cy="369332"/>
          </a:xfrm>
          <a:prstGeom prst="rect">
            <a:avLst/>
          </a:prstGeom>
          <a:noFill/>
        </p:spPr>
        <p:txBody>
          <a:bodyPr wrap="none" rtlCol="0">
            <a:spAutoFit/>
          </a:bodyPr>
          <a:lstStyle/>
          <a:p>
            <a:r>
              <a:rPr lang="fr-FR" dirty="0" err="1"/>
              <a:t>Bercot</a:t>
            </a:r>
            <a:r>
              <a:rPr lang="fr-FR" dirty="0"/>
              <a:t> B. et al CID 205 </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Image 6">
            <a:extLst>
              <a:ext uri="{FF2B5EF4-FFF2-40B4-BE49-F238E27FC236}">
                <a16:creationId xmlns:a16="http://schemas.microsoft.com/office/drawing/2014/main" id="{8F6E23B2-83ED-4A99-B8DB-4BBDA0C6C2F1}"/>
              </a:ext>
            </a:extLst>
          </p:cNvPr>
          <p:cNvPicPr>
            <a:picLocks noChangeAspect="1"/>
          </p:cNvPicPr>
          <p:nvPr/>
        </p:nvPicPr>
        <p:blipFill>
          <a:blip r:embed="rId3">
            <a:extLst>
              <a:ext uri="{28A0092B-C50C-407E-A947-70E740481C1C}">
                <a14:useLocalDpi xmlns:a14="http://schemas.microsoft.com/office/drawing/2010/main" val="0"/>
              </a:ext>
            </a:extLst>
          </a:blip>
          <a:srcRect l="17851" t="6212"/>
          <a:stretch>
            <a:fillRect/>
          </a:stretch>
        </p:blipFill>
        <p:spPr bwMode="auto">
          <a:xfrm>
            <a:off x="4398963" y="658813"/>
            <a:ext cx="7072312" cy="6176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856ED9F-BEC5-44A8-B99F-3220B3DAD795}"/>
              </a:ext>
            </a:extLst>
          </p:cNvPr>
          <p:cNvSpPr/>
          <p:nvPr/>
        </p:nvSpPr>
        <p:spPr>
          <a:xfrm>
            <a:off x="4530725" y="2120900"/>
            <a:ext cx="6940550" cy="822325"/>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DE86EC75-7B73-404D-8D9F-15D52FC26A0E}"/>
              </a:ext>
            </a:extLst>
          </p:cNvPr>
          <p:cNvSpPr/>
          <p:nvPr/>
        </p:nvSpPr>
        <p:spPr>
          <a:xfrm>
            <a:off x="5121275" y="5391150"/>
            <a:ext cx="6350000" cy="1524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Verdana"/>
              <a:ea typeface="+mn-ea"/>
              <a:cs typeface="+mn-cs"/>
            </a:endParaRPr>
          </a:p>
        </p:txBody>
      </p:sp>
      <p:pic>
        <p:nvPicPr>
          <p:cNvPr id="218117" name="Image 4">
            <a:extLst>
              <a:ext uri="{FF2B5EF4-FFF2-40B4-BE49-F238E27FC236}">
                <a16:creationId xmlns:a16="http://schemas.microsoft.com/office/drawing/2014/main" id="{4C51D89E-C1C8-442E-B11B-DBF4AD5E11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88" y="5268913"/>
            <a:ext cx="92551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8" name="Image 8">
            <a:extLst>
              <a:ext uri="{FF2B5EF4-FFF2-40B4-BE49-F238E27FC236}">
                <a16:creationId xmlns:a16="http://schemas.microsoft.com/office/drawing/2014/main" id="{D62AEA7F-1B09-4E78-BA85-521160336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0903"/>
          <a:stretch>
            <a:fillRect/>
          </a:stretch>
        </p:blipFill>
        <p:spPr bwMode="auto">
          <a:xfrm>
            <a:off x="1096963" y="5268913"/>
            <a:ext cx="1630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9" name="Image 9">
            <a:extLst>
              <a:ext uri="{FF2B5EF4-FFF2-40B4-BE49-F238E27FC236}">
                <a16:creationId xmlns:a16="http://schemas.microsoft.com/office/drawing/2014/main" id="{E0220BBD-B88F-460F-89F9-2BC42E11CB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68645" r="31306" b="452"/>
          <a:stretch>
            <a:fillRect/>
          </a:stretch>
        </p:blipFill>
        <p:spPr bwMode="auto">
          <a:xfrm>
            <a:off x="2216150" y="5268913"/>
            <a:ext cx="11191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0" name="Image 10">
            <a:extLst>
              <a:ext uri="{FF2B5EF4-FFF2-40B4-BE49-F238E27FC236}">
                <a16:creationId xmlns:a16="http://schemas.microsoft.com/office/drawing/2014/main" id="{3938FE46-DF61-45F8-A085-EE9034FFC2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875" y="5268913"/>
            <a:ext cx="105727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1" name="Image 12">
            <a:extLst>
              <a:ext uri="{FF2B5EF4-FFF2-40B4-BE49-F238E27FC236}">
                <a16:creationId xmlns:a16="http://schemas.microsoft.com/office/drawing/2014/main" id="{D9D7573C-8D11-4BE8-860D-C3C03182CB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25" y="6048375"/>
            <a:ext cx="11017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2" name="Image 14">
            <a:extLst>
              <a:ext uri="{FF2B5EF4-FFF2-40B4-BE49-F238E27FC236}">
                <a16:creationId xmlns:a16="http://schemas.microsoft.com/office/drawing/2014/main" id="{52E7133C-F127-4214-A2B4-DFCAA96DBF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6838" y="6134100"/>
            <a:ext cx="1233487"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23" name="Image 15">
            <a:extLst>
              <a:ext uri="{FF2B5EF4-FFF2-40B4-BE49-F238E27FC236}">
                <a16:creationId xmlns:a16="http://schemas.microsoft.com/office/drawing/2014/main" id="{AA0A503F-D79D-4577-9C8A-1E767261E7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4788" y="6142038"/>
            <a:ext cx="134461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1E32511D-77A3-4076-BCE3-E5A82114BAF1}"/>
              </a:ext>
            </a:extLst>
          </p:cNvPr>
          <p:cNvSpPr/>
          <p:nvPr/>
        </p:nvSpPr>
        <p:spPr>
          <a:xfrm>
            <a:off x="98425" y="955675"/>
            <a:ext cx="7343775" cy="422275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Verdana"/>
              <a:ea typeface="+mn-ea"/>
              <a:cs typeface="+mn-cs"/>
            </a:endParaRPr>
          </a:p>
        </p:txBody>
      </p:sp>
      <p:sp>
        <p:nvSpPr>
          <p:cNvPr id="218125" name="Titre 1">
            <a:extLst>
              <a:ext uri="{FF2B5EF4-FFF2-40B4-BE49-F238E27FC236}">
                <a16:creationId xmlns:a16="http://schemas.microsoft.com/office/drawing/2014/main" id="{2C0BE42C-47F4-4D13-943C-EE7DB7B7C32B}"/>
              </a:ext>
            </a:extLst>
          </p:cNvPr>
          <p:cNvSpPr>
            <a:spLocks noGrp="1" noChangeArrowheads="1"/>
          </p:cNvSpPr>
          <p:nvPr>
            <p:ph type="title"/>
          </p:nvPr>
        </p:nvSpPr>
        <p:spPr>
          <a:xfrm>
            <a:off x="244475" y="974725"/>
            <a:ext cx="7178675" cy="690563"/>
          </a:xfrm>
          <a:solidFill>
            <a:schemeClr val="bg1"/>
          </a:solidFill>
        </p:spPr>
        <p:txBody>
          <a:bodyPr>
            <a:normAutofit fontScale="90000"/>
          </a:bodyPr>
          <a:lstStyle/>
          <a:p>
            <a:pPr eaLnBrk="1" hangingPunct="1"/>
            <a:br>
              <a:rPr lang="en-US" altLang="en-US" sz="1900">
                <a:solidFill>
                  <a:srgbClr val="2C90CF"/>
                </a:solidFill>
              </a:rPr>
            </a:br>
            <a:r>
              <a:rPr lang="en-US" altLang="en-US" sz="1900">
                <a:solidFill>
                  <a:schemeClr val="tx1"/>
                </a:solidFill>
              </a:rPr>
              <a:t>Presence of a cluster carrying the </a:t>
            </a:r>
            <a:r>
              <a:rPr lang="en-US" altLang="en-US" sz="1900" i="1">
                <a:solidFill>
                  <a:schemeClr val="tx1"/>
                </a:solidFill>
              </a:rPr>
              <a:t>penA34.007</a:t>
            </a:r>
            <a:r>
              <a:rPr lang="en-US" altLang="en-US" sz="1900">
                <a:solidFill>
                  <a:schemeClr val="tx1"/>
                </a:solidFill>
              </a:rPr>
              <a:t> allele associated with Decreased Susceptibility to cefixime</a:t>
            </a:r>
            <a:br>
              <a:rPr lang="en-US" altLang="en-US" sz="1900" b="0">
                <a:solidFill>
                  <a:schemeClr val="tx1"/>
                </a:solidFill>
              </a:rPr>
            </a:br>
            <a:r>
              <a:rPr lang="en-US" altLang="en-US" sz="1900">
                <a:solidFill>
                  <a:srgbClr val="2C90CF"/>
                </a:solidFill>
              </a:rPr>
              <a:t> </a:t>
            </a:r>
          </a:p>
        </p:txBody>
      </p:sp>
      <p:sp>
        <p:nvSpPr>
          <p:cNvPr id="218126" name="ZoneTexte 19">
            <a:extLst>
              <a:ext uri="{FF2B5EF4-FFF2-40B4-BE49-F238E27FC236}">
                <a16:creationId xmlns:a16="http://schemas.microsoft.com/office/drawing/2014/main" id="{F00ACA6B-093E-4CFE-8ED5-0738AFAF069C}"/>
              </a:ext>
            </a:extLst>
          </p:cNvPr>
          <p:cNvSpPr txBox="1">
            <a:spLocks noChangeArrowheads="1"/>
          </p:cNvSpPr>
          <p:nvPr/>
        </p:nvSpPr>
        <p:spPr bwMode="auto">
          <a:xfrm>
            <a:off x="654050" y="2649538"/>
            <a:ext cx="6870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Pts                 Visit    Arm 							     TetM   TEM    MLST   		                        		 </a:t>
            </a:r>
          </a:p>
        </p:txBody>
      </p:sp>
      <p:sp>
        <p:nvSpPr>
          <p:cNvPr id="218127" name="ZoneTexte 20">
            <a:extLst>
              <a:ext uri="{FF2B5EF4-FFF2-40B4-BE49-F238E27FC236}">
                <a16:creationId xmlns:a16="http://schemas.microsoft.com/office/drawing/2014/main" id="{9F32A789-ACE1-479F-9F3A-2A6349582D7E}"/>
              </a:ext>
            </a:extLst>
          </p:cNvPr>
          <p:cNvSpPr txBox="1">
            <a:spLocks noChangeArrowheads="1"/>
          </p:cNvSpPr>
          <p:nvPr/>
        </p:nvSpPr>
        <p:spPr bwMode="auto">
          <a:xfrm rot="-2421404">
            <a:off x="4859338" y="1812925"/>
            <a:ext cx="2346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Ciprofloxacin: R </a:t>
            </a:r>
          </a:p>
        </p:txBody>
      </p:sp>
      <p:sp>
        <p:nvSpPr>
          <p:cNvPr id="218128" name="ZoneTexte 21">
            <a:extLst>
              <a:ext uri="{FF2B5EF4-FFF2-40B4-BE49-F238E27FC236}">
                <a16:creationId xmlns:a16="http://schemas.microsoft.com/office/drawing/2014/main" id="{3315C08C-E12A-45DA-956A-0D2B976BBE47}"/>
              </a:ext>
            </a:extLst>
          </p:cNvPr>
          <p:cNvSpPr txBox="1">
            <a:spLocks noChangeArrowheads="1"/>
          </p:cNvSpPr>
          <p:nvPr/>
        </p:nvSpPr>
        <p:spPr bwMode="auto">
          <a:xfrm rot="-2365303">
            <a:off x="3956050" y="1746250"/>
            <a:ext cx="2600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Ceftriaxone: S</a:t>
            </a:r>
          </a:p>
        </p:txBody>
      </p:sp>
      <p:sp>
        <p:nvSpPr>
          <p:cNvPr id="218129" name="ZoneTexte 22">
            <a:extLst>
              <a:ext uri="{FF2B5EF4-FFF2-40B4-BE49-F238E27FC236}">
                <a16:creationId xmlns:a16="http://schemas.microsoft.com/office/drawing/2014/main" id="{29F09FBB-321A-40CD-A16B-6C267928DA11}"/>
              </a:ext>
            </a:extLst>
          </p:cNvPr>
          <p:cNvSpPr txBox="1">
            <a:spLocks noChangeArrowheads="1"/>
          </p:cNvSpPr>
          <p:nvPr/>
        </p:nvSpPr>
        <p:spPr bwMode="auto">
          <a:xfrm rot="-2404268">
            <a:off x="3443288" y="1789113"/>
            <a:ext cx="24368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Cefixime: DS </a:t>
            </a:r>
          </a:p>
        </p:txBody>
      </p:sp>
      <p:sp>
        <p:nvSpPr>
          <p:cNvPr id="218130" name="ZoneTexte 23">
            <a:extLst>
              <a:ext uri="{FF2B5EF4-FFF2-40B4-BE49-F238E27FC236}">
                <a16:creationId xmlns:a16="http://schemas.microsoft.com/office/drawing/2014/main" id="{B2CD5360-D182-42C7-AA34-BAABC4EEF2AC}"/>
              </a:ext>
            </a:extLst>
          </p:cNvPr>
          <p:cNvSpPr txBox="1">
            <a:spLocks noChangeArrowheads="1"/>
          </p:cNvSpPr>
          <p:nvPr/>
        </p:nvSpPr>
        <p:spPr bwMode="auto">
          <a:xfrm rot="-2367886">
            <a:off x="5383213" y="1801813"/>
            <a:ext cx="2425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Tetracycline: HLR</a:t>
            </a:r>
          </a:p>
        </p:txBody>
      </p:sp>
      <p:sp>
        <p:nvSpPr>
          <p:cNvPr id="218131" name="ZoneTexte 24">
            <a:extLst>
              <a:ext uri="{FF2B5EF4-FFF2-40B4-BE49-F238E27FC236}">
                <a16:creationId xmlns:a16="http://schemas.microsoft.com/office/drawing/2014/main" id="{E166CAB1-3B10-478F-849E-6B82ADBD3E95}"/>
              </a:ext>
            </a:extLst>
          </p:cNvPr>
          <p:cNvSpPr txBox="1">
            <a:spLocks noChangeArrowheads="1"/>
          </p:cNvSpPr>
          <p:nvPr/>
        </p:nvSpPr>
        <p:spPr bwMode="auto">
          <a:xfrm rot="-2395000">
            <a:off x="3076575" y="1971675"/>
            <a:ext cx="1365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altLang="en-US" sz="1200" b="0" i="1" u="none" strike="noStrike" kern="1200" cap="none" spc="0" normalizeH="0" baseline="0" noProof="0">
                <a:ln>
                  <a:noFill/>
                </a:ln>
                <a:solidFill>
                  <a:srgbClr val="000000"/>
                </a:solidFill>
                <a:effectLst/>
                <a:uLnTx/>
                <a:uFillTx/>
                <a:latin typeface="Verdana" panose="020B0604030504040204" pitchFamily="34" charset="0"/>
                <a:ea typeface="+mn-ea"/>
                <a:cs typeface="+mn-cs"/>
              </a:rPr>
              <a:t>penA34.007</a:t>
            </a:r>
            <a:r>
              <a:rPr kumimoji="0" lang="fr-FR"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	</a:t>
            </a:r>
          </a:p>
        </p:txBody>
      </p:sp>
      <p:sp>
        <p:nvSpPr>
          <p:cNvPr id="218132" name="ZoneTexte 25">
            <a:extLst>
              <a:ext uri="{FF2B5EF4-FFF2-40B4-BE49-F238E27FC236}">
                <a16:creationId xmlns:a16="http://schemas.microsoft.com/office/drawing/2014/main" id="{C22BD6C5-8A2D-4B71-BC9C-9C8A03B2F078}"/>
              </a:ext>
            </a:extLst>
          </p:cNvPr>
          <p:cNvSpPr txBox="1">
            <a:spLocks noChangeArrowheads="1"/>
          </p:cNvSpPr>
          <p:nvPr/>
        </p:nvSpPr>
        <p:spPr bwMode="auto">
          <a:xfrm rot="-2365303">
            <a:off x="4459288" y="1746250"/>
            <a:ext cx="2600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Verdana" panose="020B0604030504040204" pitchFamily="34" charset="0"/>
                <a:ea typeface="+mn-ea"/>
                <a:cs typeface="+mn-cs"/>
              </a:rPr>
              <a:t>Azithromycin: S</a:t>
            </a:r>
          </a:p>
        </p:txBody>
      </p:sp>
      <p:pic>
        <p:nvPicPr>
          <p:cNvPr id="218133" name="Image 29">
            <a:extLst>
              <a:ext uri="{FF2B5EF4-FFF2-40B4-BE49-F238E27FC236}">
                <a16:creationId xmlns:a16="http://schemas.microsoft.com/office/drawing/2014/main" id="{2BF8C043-EC0B-4157-882E-3361A61384B1}"/>
              </a:ext>
            </a:extLst>
          </p:cNvPr>
          <p:cNvPicPr>
            <a:picLocks noChangeAspect="1"/>
          </p:cNvPicPr>
          <p:nvPr/>
        </p:nvPicPr>
        <p:blipFill>
          <a:blip r:embed="rId10">
            <a:extLst>
              <a:ext uri="{28A0092B-C50C-407E-A947-70E740481C1C}">
                <a14:useLocalDpi xmlns:a14="http://schemas.microsoft.com/office/drawing/2010/main" val="0"/>
              </a:ext>
            </a:extLst>
          </a:blip>
          <a:srcRect l="29536" t="1918" r="1385" b="-2"/>
          <a:stretch>
            <a:fillRect/>
          </a:stretch>
        </p:blipFill>
        <p:spPr bwMode="auto">
          <a:xfrm>
            <a:off x="198438" y="2986088"/>
            <a:ext cx="7188200" cy="1636712"/>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pic>
        <p:nvPicPr>
          <p:cNvPr id="218134" name="Image 30">
            <a:extLst>
              <a:ext uri="{FF2B5EF4-FFF2-40B4-BE49-F238E27FC236}">
                <a16:creationId xmlns:a16="http://schemas.microsoft.com/office/drawing/2014/main" id="{958B6887-92CB-45B8-8438-D636E15A8F7E}"/>
              </a:ext>
            </a:extLst>
          </p:cNvPr>
          <p:cNvPicPr>
            <a:picLocks noChangeAspect="1"/>
          </p:cNvPicPr>
          <p:nvPr/>
        </p:nvPicPr>
        <p:blipFill>
          <a:blip r:embed="rId11">
            <a:extLst>
              <a:ext uri="{28A0092B-C50C-407E-A947-70E740481C1C}">
                <a14:useLocalDpi xmlns:a14="http://schemas.microsoft.com/office/drawing/2010/main" val="0"/>
              </a:ext>
            </a:extLst>
          </a:blip>
          <a:srcRect l="24023" t="32262" r="327" b="818"/>
          <a:stretch>
            <a:fillRect/>
          </a:stretch>
        </p:blipFill>
        <p:spPr bwMode="auto">
          <a:xfrm>
            <a:off x="182563" y="4733925"/>
            <a:ext cx="7204075" cy="346075"/>
          </a:xfrm>
          <a:prstGeom prst="rect">
            <a:avLst/>
          </a:prstGeom>
          <a:noFill/>
          <a:ln w="28575">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218135" name="ZoneTexte 26">
            <a:extLst>
              <a:ext uri="{FF2B5EF4-FFF2-40B4-BE49-F238E27FC236}">
                <a16:creationId xmlns:a16="http://schemas.microsoft.com/office/drawing/2014/main" id="{617401D6-0FCC-4049-B6BE-D5AABF7C3F8C}"/>
              </a:ext>
            </a:extLst>
          </p:cNvPr>
          <p:cNvSpPr txBox="1">
            <a:spLocks noChangeArrowheads="1"/>
          </p:cNvSpPr>
          <p:nvPr/>
        </p:nvSpPr>
        <p:spPr bwMode="auto">
          <a:xfrm flipH="1">
            <a:off x="3530600" y="2922588"/>
            <a:ext cx="1250950"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0.064</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0.064</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0.064</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0.064</a:t>
            </a:r>
          </a:p>
        </p:txBody>
      </p:sp>
      <p:sp>
        <p:nvSpPr>
          <p:cNvPr id="218136" name="ZoneTexte 27">
            <a:extLst>
              <a:ext uri="{FF2B5EF4-FFF2-40B4-BE49-F238E27FC236}">
                <a16:creationId xmlns:a16="http://schemas.microsoft.com/office/drawing/2014/main" id="{64AE3EE2-AA68-491A-BBFF-A931F03989AC}"/>
              </a:ext>
            </a:extLst>
          </p:cNvPr>
          <p:cNvSpPr txBox="1">
            <a:spLocks noChangeArrowheads="1"/>
          </p:cNvSpPr>
          <p:nvPr/>
        </p:nvSpPr>
        <p:spPr bwMode="auto">
          <a:xfrm flipH="1">
            <a:off x="3513138" y="3509963"/>
            <a:ext cx="12811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0.032</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0.032</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0.032</a:t>
            </a:r>
          </a:p>
        </p:txBody>
      </p:sp>
      <p:sp>
        <p:nvSpPr>
          <p:cNvPr id="218137" name="ZoneTexte 28">
            <a:extLst>
              <a:ext uri="{FF2B5EF4-FFF2-40B4-BE49-F238E27FC236}">
                <a16:creationId xmlns:a16="http://schemas.microsoft.com/office/drawing/2014/main" id="{B20786C7-0956-4EAE-A0A6-1031B6F402DE}"/>
              </a:ext>
            </a:extLst>
          </p:cNvPr>
          <p:cNvSpPr txBox="1">
            <a:spLocks noChangeArrowheads="1"/>
          </p:cNvSpPr>
          <p:nvPr/>
        </p:nvSpPr>
        <p:spPr bwMode="auto">
          <a:xfrm flipH="1">
            <a:off x="3524250" y="3959225"/>
            <a:ext cx="12811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0.064</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0.032</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0.064</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0.064</a:t>
            </a:r>
          </a:p>
        </p:txBody>
      </p:sp>
      <p:sp>
        <p:nvSpPr>
          <p:cNvPr id="218138" name="ZoneTexte 31">
            <a:extLst>
              <a:ext uri="{FF2B5EF4-FFF2-40B4-BE49-F238E27FC236}">
                <a16:creationId xmlns:a16="http://schemas.microsoft.com/office/drawing/2014/main" id="{C0E0D98A-8D98-4D57-B395-404F7A523E97}"/>
              </a:ext>
            </a:extLst>
          </p:cNvPr>
          <p:cNvSpPr txBox="1">
            <a:spLocks noChangeArrowheads="1"/>
          </p:cNvSpPr>
          <p:nvPr/>
        </p:nvSpPr>
        <p:spPr bwMode="auto">
          <a:xfrm flipH="1">
            <a:off x="4013200" y="2922588"/>
            <a:ext cx="12811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0.016</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p:txBody>
      </p:sp>
      <p:sp>
        <p:nvSpPr>
          <p:cNvPr id="218139" name="ZoneTexte 32">
            <a:extLst>
              <a:ext uri="{FF2B5EF4-FFF2-40B4-BE49-F238E27FC236}">
                <a16:creationId xmlns:a16="http://schemas.microsoft.com/office/drawing/2014/main" id="{6E7E8C5B-7323-44B2-899D-49B4B37F6E58}"/>
              </a:ext>
            </a:extLst>
          </p:cNvPr>
          <p:cNvSpPr txBox="1">
            <a:spLocks noChangeArrowheads="1"/>
          </p:cNvSpPr>
          <p:nvPr/>
        </p:nvSpPr>
        <p:spPr bwMode="auto">
          <a:xfrm flipH="1">
            <a:off x="4000500" y="3509963"/>
            <a:ext cx="12811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p:txBody>
      </p:sp>
      <p:sp>
        <p:nvSpPr>
          <p:cNvPr id="218140" name="ZoneTexte 33">
            <a:extLst>
              <a:ext uri="{FF2B5EF4-FFF2-40B4-BE49-F238E27FC236}">
                <a16:creationId xmlns:a16="http://schemas.microsoft.com/office/drawing/2014/main" id="{AB5BC738-7C2C-48FE-9CE2-82DE7FF243A9}"/>
              </a:ext>
            </a:extLst>
          </p:cNvPr>
          <p:cNvSpPr txBox="1">
            <a:spLocks noChangeArrowheads="1"/>
          </p:cNvSpPr>
          <p:nvPr/>
        </p:nvSpPr>
        <p:spPr bwMode="auto">
          <a:xfrm flipH="1">
            <a:off x="4000500" y="3959225"/>
            <a:ext cx="1281113"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a:p>
            <a:pPr marL="0" marR="0" lvl="0" indent="0" algn="l" defTabSz="457200" rtl="0" eaLnBrk="1" fontAlgn="base" latinLnBrk="0" hangingPunct="1">
              <a:lnSpc>
                <a:spcPct val="100000"/>
              </a:lnSpc>
              <a:spcBef>
                <a:spcPts val="1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0.008</a:t>
            </a:r>
          </a:p>
        </p:txBody>
      </p:sp>
      <p:sp>
        <p:nvSpPr>
          <p:cNvPr id="218141" name="ZoneTexte 34">
            <a:extLst>
              <a:ext uri="{FF2B5EF4-FFF2-40B4-BE49-F238E27FC236}">
                <a16:creationId xmlns:a16="http://schemas.microsoft.com/office/drawing/2014/main" id="{904EF236-D767-4A3B-B755-309874C94471}"/>
              </a:ext>
            </a:extLst>
          </p:cNvPr>
          <p:cNvSpPr txBox="1">
            <a:spLocks noChangeArrowheads="1"/>
          </p:cNvSpPr>
          <p:nvPr/>
        </p:nvSpPr>
        <p:spPr bwMode="auto">
          <a:xfrm flipH="1">
            <a:off x="3524250" y="4703763"/>
            <a:ext cx="1281113"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ts val="2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0.032</a:t>
            </a:r>
          </a:p>
          <a:p>
            <a:pPr marL="0" marR="0" lvl="0" indent="0" algn="l" defTabSz="457200" rtl="0" eaLnBrk="1" fontAlgn="base" latinLnBrk="0" hangingPunct="1">
              <a:lnSpc>
                <a:spcPct val="100000"/>
              </a:lnSpc>
              <a:spcBef>
                <a:spcPts val="2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0.032</a:t>
            </a:r>
          </a:p>
        </p:txBody>
      </p:sp>
      <p:sp>
        <p:nvSpPr>
          <p:cNvPr id="218142" name="ZoneTexte 35">
            <a:extLst>
              <a:ext uri="{FF2B5EF4-FFF2-40B4-BE49-F238E27FC236}">
                <a16:creationId xmlns:a16="http://schemas.microsoft.com/office/drawing/2014/main" id="{4D961DF7-2B83-427E-8334-25399894293F}"/>
              </a:ext>
            </a:extLst>
          </p:cNvPr>
          <p:cNvSpPr txBox="1">
            <a:spLocks noChangeArrowheads="1"/>
          </p:cNvSpPr>
          <p:nvPr/>
        </p:nvSpPr>
        <p:spPr bwMode="auto">
          <a:xfrm flipH="1">
            <a:off x="4022725" y="4703763"/>
            <a:ext cx="1281113"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ts val="2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0.004</a:t>
            </a:r>
          </a:p>
          <a:p>
            <a:pPr marL="0" marR="0" lvl="0" indent="0" algn="l" defTabSz="457200" rtl="0" eaLnBrk="1" fontAlgn="base" latinLnBrk="0" hangingPunct="1">
              <a:lnSpc>
                <a:spcPct val="100000"/>
              </a:lnSpc>
              <a:spcBef>
                <a:spcPts val="200"/>
              </a:spcBef>
              <a:spcAft>
                <a:spcPct val="0"/>
              </a:spcAft>
              <a:buClrTx/>
              <a:buSzTx/>
              <a:buFontTx/>
              <a:buNone/>
              <a:tabLst/>
              <a:defRPr/>
            </a:pPr>
            <a:r>
              <a:rPr kumimoji="0" lang="fr-FR" altLang="en-US" sz="900" b="1" i="0" u="none" strike="noStrike" kern="1200" cap="none" spc="0" normalizeH="0" baseline="0" noProof="0">
                <a:ln>
                  <a:noFill/>
                </a:ln>
                <a:solidFill>
                  <a:srgbClr val="FFFFFF"/>
                </a:solidFill>
                <a:effectLst/>
                <a:uLnTx/>
                <a:uFillTx/>
                <a:latin typeface="Verdana" panose="020B0604030504040204" pitchFamily="34" charset="0"/>
                <a:ea typeface="+mn-ea"/>
                <a:cs typeface="+mn-cs"/>
              </a:rPr>
              <a:t>0.004</a:t>
            </a:r>
          </a:p>
        </p:txBody>
      </p:sp>
      <p:sp>
        <p:nvSpPr>
          <p:cNvPr id="218143" name="Rectangle 44">
            <a:extLst>
              <a:ext uri="{FF2B5EF4-FFF2-40B4-BE49-F238E27FC236}">
                <a16:creationId xmlns:a16="http://schemas.microsoft.com/office/drawing/2014/main" id="{3FBFAA84-9DF2-4414-854C-3ADBD8D0D6C5}"/>
              </a:ext>
            </a:extLst>
          </p:cNvPr>
          <p:cNvSpPr>
            <a:spLocks noChangeArrowheads="1"/>
          </p:cNvSpPr>
          <p:nvPr/>
        </p:nvSpPr>
        <p:spPr bwMode="auto">
          <a:xfrm>
            <a:off x="349250" y="58738"/>
            <a:ext cx="11579225" cy="523875"/>
          </a:xfrm>
          <a:prstGeom prst="rect">
            <a:avLst/>
          </a:prstGeom>
          <a:solidFill>
            <a:srgbClr val="E1F2F3"/>
          </a:solidFill>
          <a:ln w="9525">
            <a:solidFill>
              <a:schemeClr val="tx1"/>
            </a:solidFill>
            <a:miter lim="800000"/>
            <a:headEnd/>
            <a:tailEnd/>
          </a:ln>
        </p:spPr>
        <p:txBody>
          <a:bodyPr>
            <a:spAutoFit/>
          </a:bodyPr>
          <a:lstStyle>
            <a:lvl1pPr defTabSz="457200">
              <a:spcBef>
                <a:spcPts val="1000"/>
              </a:spcBef>
              <a:buFont typeface="Arial" panose="020B0604020202020204" pitchFamily="34" charset="0"/>
              <a:buChar char="•"/>
              <a:defRPr>
                <a:solidFill>
                  <a:schemeClr val="tx1"/>
                </a:solidFill>
                <a:latin typeface="Verdana" panose="020B0604030504040204" pitchFamily="34" charset="0"/>
              </a:defRPr>
            </a:lvl1pPr>
            <a:lvl2pPr marL="742950" indent="-285750" defTabSz="457200">
              <a:spcBef>
                <a:spcPts val="500"/>
              </a:spcBef>
              <a:buFont typeface="Arial" panose="020B0604020202020204" pitchFamily="34" charset="0"/>
              <a:buChar char="•"/>
              <a:defRPr>
                <a:solidFill>
                  <a:schemeClr val="tx1"/>
                </a:solidFill>
                <a:latin typeface="Verdana" panose="020B0604030504040204" pitchFamily="34" charset="0"/>
              </a:defRPr>
            </a:lvl2pPr>
            <a:lvl3pPr marL="11430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3pPr>
            <a:lvl4pPr marL="16002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4pPr>
            <a:lvl5pPr marL="2057400" indent="-228600" defTabSz="457200">
              <a:spcBef>
                <a:spcPts val="500"/>
              </a:spcBef>
              <a:buFont typeface="Arial" panose="020B0604020202020204" pitchFamily="34" charset="0"/>
              <a:buChar char="•"/>
              <a:defRPr>
                <a:solidFill>
                  <a:schemeClr val="tx1"/>
                </a:solidFill>
                <a:latin typeface="Verdana" panose="020B0604030504040204" pitchFamily="34" charset="0"/>
              </a:defRPr>
            </a:lvl5pPr>
            <a:lvl6pPr marL="25146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6pPr>
            <a:lvl7pPr marL="29718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7pPr>
            <a:lvl8pPr marL="34290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8pPr>
            <a:lvl9pPr marL="3886200" indent="-228600" defTabSz="457200" eaLnBrk="0" fontAlgn="base" hangingPunct="0">
              <a:spcBef>
                <a:spcPts val="500"/>
              </a:spcBef>
              <a:spcAft>
                <a:spcPct val="0"/>
              </a:spcAft>
              <a:buFont typeface="Arial" panose="020B0604020202020204" pitchFamily="34" charset="0"/>
              <a:buChar char="•"/>
              <a:defRPr>
                <a:solidFill>
                  <a:schemeClr val="tx1"/>
                </a:solidFill>
                <a:latin typeface="Verdana" panose="020B060403050404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Verdana" panose="020B0604030504040204" pitchFamily="34" charset="0"/>
                <a:ea typeface="+mn-ea"/>
                <a:cs typeface="+mn-cs"/>
              </a:rPr>
              <a:t>Phylogenetic tree of the 78 GC isolates obtained by WGS</a:t>
            </a:r>
            <a:endParaRPr kumimoji="0" lang="fr-FR" altLang="en-US" sz="2800" b="1" i="0" u="none" strike="noStrike" kern="1200" cap="none" spc="0" normalizeH="0" baseline="0" noProof="0">
              <a:ln>
                <a:noFill/>
              </a:ln>
              <a:solidFill>
                <a:srgbClr val="000000"/>
              </a:solidFill>
              <a:effectLst/>
              <a:uLnTx/>
              <a:uFillTx/>
              <a:latin typeface="Verdana" panose="020B0604030504040204" pitchFamily="34" charset="0"/>
              <a:ea typeface="+mn-ea"/>
              <a:cs typeface="+mn-cs"/>
            </a:endParaRPr>
          </a:p>
        </p:txBody>
      </p:sp>
      <p:sp>
        <p:nvSpPr>
          <p:cNvPr id="2" name="ZoneTexte 1">
            <a:extLst>
              <a:ext uri="{FF2B5EF4-FFF2-40B4-BE49-F238E27FC236}">
                <a16:creationId xmlns:a16="http://schemas.microsoft.com/office/drawing/2014/main" id="{BF1BF0C5-5315-49AA-A04D-D0663F5806F1}"/>
              </a:ext>
            </a:extLst>
          </p:cNvPr>
          <p:cNvSpPr txBox="1"/>
          <p:nvPr/>
        </p:nvSpPr>
        <p:spPr>
          <a:xfrm>
            <a:off x="4406831" y="6486623"/>
            <a:ext cx="1896673" cy="307777"/>
          </a:xfrm>
          <a:prstGeom prst="rect">
            <a:avLst/>
          </a:prstGeom>
          <a:noFill/>
        </p:spPr>
        <p:txBody>
          <a:bodyPr wrap="none" rtlCol="0">
            <a:spAutoFit/>
          </a:bodyPr>
          <a:lstStyle/>
          <a:p>
            <a:r>
              <a:rPr lang="fr-FR" sz="1400" dirty="0" err="1"/>
              <a:t>Bercot</a:t>
            </a:r>
            <a:r>
              <a:rPr lang="fr-FR" sz="1400" dirty="0"/>
              <a:t> et al CID 2025</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51DE75-A6AA-4449-B8D1-417320094695}"/>
              </a:ext>
            </a:extLst>
          </p:cNvPr>
          <p:cNvSpPr>
            <a:spLocks noGrp="1"/>
          </p:cNvSpPr>
          <p:nvPr>
            <p:ph type="body" sz="half" idx="2"/>
          </p:nvPr>
        </p:nvSpPr>
        <p:spPr>
          <a:xfrm>
            <a:off x="8289055" y="1507034"/>
            <a:ext cx="3156018" cy="4448381"/>
          </a:xfrm>
        </p:spPr>
        <p:txBody>
          <a:bodyPr/>
          <a:lstStyle/>
          <a:p>
            <a:pPr algn="ctr">
              <a:lnSpc>
                <a:spcPct val="100000"/>
              </a:lnSpc>
            </a:pPr>
            <a:r>
              <a:rPr lang="en-US"/>
              <a:t>For questions to the panelists, use the </a:t>
            </a:r>
            <a:r>
              <a:rPr lang="en-US" b="1">
                <a:highlight>
                  <a:srgbClr val="975CA5"/>
                </a:highlight>
              </a:rPr>
              <a:t>Q&amp;A box</a:t>
            </a:r>
            <a:r>
              <a:rPr lang="en-US" b="1"/>
              <a:t> </a:t>
            </a:r>
          </a:p>
          <a:p>
            <a:pPr algn="ctr">
              <a:lnSpc>
                <a:spcPct val="100000"/>
              </a:lnSpc>
            </a:pPr>
            <a:endParaRPr lang="en-US"/>
          </a:p>
          <a:p>
            <a:pPr algn="ctr">
              <a:lnSpc>
                <a:spcPct val="100000"/>
              </a:lnSpc>
            </a:pPr>
            <a:r>
              <a:rPr lang="en-US"/>
              <a:t>The webinar recording and slides will be posted on </a:t>
            </a:r>
            <a:r>
              <a:rPr lang="en-US" b="1">
                <a:highlight>
                  <a:srgbClr val="975CA5"/>
                </a:highlight>
              </a:rPr>
              <a:t>www.icap.columbia.edu </a:t>
            </a:r>
          </a:p>
          <a:p>
            <a:pPr algn="ctr">
              <a:lnSpc>
                <a:spcPct val="100000"/>
              </a:lnSpc>
            </a:pPr>
            <a:r>
              <a:rPr lang="en-US"/>
              <a:t>  </a:t>
            </a:r>
          </a:p>
        </p:txBody>
      </p:sp>
      <p:sp>
        <p:nvSpPr>
          <p:cNvPr id="4" name="Text Placeholder 3">
            <a:extLst>
              <a:ext uri="{FF2B5EF4-FFF2-40B4-BE49-F238E27FC236}">
                <a16:creationId xmlns:a16="http://schemas.microsoft.com/office/drawing/2014/main" id="{A627A441-E390-4145-BA50-E8B716710C63}"/>
              </a:ext>
            </a:extLst>
          </p:cNvPr>
          <p:cNvSpPr>
            <a:spLocks noGrp="1"/>
          </p:cNvSpPr>
          <p:nvPr>
            <p:ph type="body" sz="half" idx="13"/>
          </p:nvPr>
        </p:nvSpPr>
        <p:spPr>
          <a:xfrm>
            <a:off x="334987" y="1576120"/>
            <a:ext cx="10276305" cy="1915043"/>
          </a:xfrm>
        </p:spPr>
        <p:txBody>
          <a:bodyPr vert="horz" lIns="91440" tIns="45720" rIns="91440" bIns="45720" numCol="2" spcCol="457200" rtlCol="0" anchor="t">
            <a:normAutofit/>
          </a:bodyPr>
          <a:lstStyle/>
          <a:p>
            <a:pPr>
              <a:lnSpc>
                <a:spcPct val="100000"/>
              </a:lnSpc>
              <a:spcBef>
                <a:spcPts val="0"/>
              </a:spcBef>
            </a:pPr>
            <a:r>
              <a:rPr lang="en-US" sz="1800" b="1" dirty="0">
                <a:solidFill>
                  <a:schemeClr val="tx1"/>
                </a:solidFill>
              </a:rPr>
              <a:t>Welcome and Introduction</a:t>
            </a:r>
          </a:p>
          <a:p>
            <a:pPr>
              <a:lnSpc>
                <a:spcPct val="100000"/>
              </a:lnSpc>
              <a:spcBef>
                <a:spcPts val="0"/>
              </a:spcBef>
            </a:pPr>
            <a:endParaRPr lang="en-US" sz="1800" b="1" dirty="0">
              <a:solidFill>
                <a:schemeClr val="tx1"/>
              </a:solidFill>
            </a:endParaRPr>
          </a:p>
          <a:p>
            <a:pPr>
              <a:lnSpc>
                <a:spcPct val="100000"/>
              </a:lnSpc>
              <a:spcBef>
                <a:spcPts val="0"/>
              </a:spcBef>
            </a:pPr>
            <a:r>
              <a:rPr lang="en-US" sz="1800" b="1" dirty="0">
                <a:solidFill>
                  <a:schemeClr val="tx1"/>
                </a:solidFill>
              </a:rPr>
              <a:t>Presentation</a:t>
            </a:r>
          </a:p>
          <a:p>
            <a:pPr>
              <a:lnSpc>
                <a:spcPct val="100000"/>
              </a:lnSpc>
              <a:spcBef>
                <a:spcPts val="0"/>
              </a:spcBef>
            </a:pPr>
            <a:endParaRPr lang="en-US" sz="1800" b="1" dirty="0">
              <a:solidFill>
                <a:schemeClr val="tx1"/>
              </a:solidFill>
            </a:endParaRPr>
          </a:p>
          <a:p>
            <a:pPr>
              <a:lnSpc>
                <a:spcPct val="100000"/>
              </a:lnSpc>
              <a:spcBef>
                <a:spcPts val="0"/>
              </a:spcBef>
            </a:pPr>
            <a:r>
              <a:rPr lang="en-US" sz="1800" b="1" dirty="0">
                <a:solidFill>
                  <a:schemeClr val="tx1"/>
                </a:solidFill>
              </a:rPr>
              <a:t>Q &amp; A</a:t>
            </a: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endParaRPr lang="en-US" sz="1800" b="1" dirty="0">
              <a:solidFill>
                <a:schemeClr val="tx1"/>
              </a:solidFill>
            </a:endParaRPr>
          </a:p>
          <a:p>
            <a:pPr>
              <a:lnSpc>
                <a:spcPct val="100000"/>
              </a:lnSpc>
              <a:spcBef>
                <a:spcPts val="0"/>
              </a:spcBef>
            </a:pPr>
            <a:endParaRPr lang="en-US" sz="1800" dirty="0">
              <a:solidFill>
                <a:schemeClr val="tx1"/>
              </a:solidFill>
            </a:endParaRPr>
          </a:p>
        </p:txBody>
      </p:sp>
      <p:sp>
        <p:nvSpPr>
          <p:cNvPr id="7" name="Title 3">
            <a:extLst>
              <a:ext uri="{FF2B5EF4-FFF2-40B4-BE49-F238E27FC236}">
                <a16:creationId xmlns:a16="http://schemas.microsoft.com/office/drawing/2014/main" id="{16BB6EF0-844D-4DB3-B275-55AEF13E2225}"/>
              </a:ext>
            </a:extLst>
          </p:cNvPr>
          <p:cNvSpPr txBox="1">
            <a:spLocks/>
          </p:cNvSpPr>
          <p:nvPr/>
        </p:nvSpPr>
        <p:spPr>
          <a:xfrm>
            <a:off x="590169" y="455773"/>
            <a:ext cx="3551163" cy="702080"/>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pPr algn="l"/>
            <a:r>
              <a:rPr lang="pt-PT" sz="3200" spc="100">
                <a:solidFill>
                  <a:schemeClr val="tx2">
                    <a:lumMod val="75000"/>
                  </a:schemeClr>
                </a:solidFill>
              </a:rPr>
              <a:t>Agenda</a:t>
            </a:r>
            <a:endParaRPr lang="en-US" sz="3200" spc="100">
              <a:solidFill>
                <a:schemeClr val="tx2">
                  <a:lumMod val="75000"/>
                </a:schemeClr>
              </a:solidFill>
            </a:endParaRPr>
          </a:p>
        </p:txBody>
      </p:sp>
      <p:sp>
        <p:nvSpPr>
          <p:cNvPr id="8" name="Rectangle 7">
            <a:extLst>
              <a:ext uri="{FF2B5EF4-FFF2-40B4-BE49-F238E27FC236}">
                <a16:creationId xmlns:a16="http://schemas.microsoft.com/office/drawing/2014/main" id="{C5110406-54C5-4447-892E-A3EE1D20DA56}"/>
              </a:ext>
            </a:extLst>
          </p:cNvPr>
          <p:cNvSpPr/>
          <p:nvPr/>
        </p:nvSpPr>
        <p:spPr>
          <a:xfrm>
            <a:off x="0" y="1156407"/>
            <a:ext cx="4141332"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1">
            <a:extLst>
              <a:ext uri="{FF2B5EF4-FFF2-40B4-BE49-F238E27FC236}">
                <a16:creationId xmlns:a16="http://schemas.microsoft.com/office/drawing/2014/main" id="{19DA1DB9-8019-4136-8206-4F286B49D863}"/>
              </a:ext>
            </a:extLst>
          </p:cNvPr>
          <p:cNvSpPr txBox="1">
            <a:spLocks/>
          </p:cNvSpPr>
          <p:nvPr/>
        </p:nvSpPr>
        <p:spPr>
          <a:xfrm>
            <a:off x="8289055" y="806814"/>
            <a:ext cx="3156018" cy="419714"/>
          </a:xfrm>
          <a:prstGeom prst="rect">
            <a:avLst/>
          </a:prstGeom>
        </p:spPr>
        <p:txBody>
          <a:bodyPr vert="horz" lIns="91440" tIns="45720" rIns="91440" bIns="45720" rtlCol="0">
            <a:normAutofit/>
          </a:bodyPr>
          <a:lstStyle>
            <a:lvl1pPr marL="0" indent="0" algn="l" defTabSz="457200" rtl="0" eaLnBrk="1" latinLnBrk="0" hangingPunct="1">
              <a:lnSpc>
                <a:spcPct val="140000"/>
              </a:lnSpc>
              <a:spcBef>
                <a:spcPct val="20000"/>
              </a:spcBef>
              <a:buFont typeface="Arial"/>
              <a:buNone/>
              <a:defRPr sz="1800" kern="1200">
                <a:solidFill>
                  <a:srgbClr val="FFFFFF"/>
                </a:solidFill>
                <a:latin typeface="+mn-lt"/>
                <a:ea typeface="+mn-ea"/>
                <a:cs typeface="Arial"/>
              </a:defRPr>
            </a:lvl1pPr>
            <a:lvl2pPr marL="457200" indent="0" algn="l" defTabSz="457200" rtl="0" eaLnBrk="1" latinLnBrk="0" hangingPunct="1">
              <a:lnSpc>
                <a:spcPct val="140000"/>
              </a:lnSpc>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lnSpc>
                <a:spcPct val="140000"/>
              </a:lnSpc>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lnSpc>
                <a:spcPct val="140000"/>
              </a:lnSpc>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ctr">
              <a:lnSpc>
                <a:spcPct val="100000"/>
              </a:lnSpc>
            </a:pPr>
            <a:r>
              <a:rPr lang="en-US" b="1" spc="100">
                <a:solidFill>
                  <a:schemeClr val="tx2"/>
                </a:solidFill>
                <a:latin typeface="Century Gothic" panose="020B0502020202020204" pitchFamily="34" charset="0"/>
              </a:rPr>
              <a:t>Reminders:</a:t>
            </a:r>
          </a:p>
        </p:txBody>
      </p:sp>
      <p:sp>
        <p:nvSpPr>
          <p:cNvPr id="10" name="Rectangle 9">
            <a:extLst>
              <a:ext uri="{FF2B5EF4-FFF2-40B4-BE49-F238E27FC236}">
                <a16:creationId xmlns:a16="http://schemas.microsoft.com/office/drawing/2014/main" id="{EEC7C172-2641-4045-B27F-7FA0768AC533}"/>
              </a:ext>
            </a:extLst>
          </p:cNvPr>
          <p:cNvSpPr/>
          <p:nvPr/>
        </p:nvSpPr>
        <p:spPr>
          <a:xfrm>
            <a:off x="9434423" y="1156407"/>
            <a:ext cx="865281" cy="70120"/>
          </a:xfrm>
          <a:prstGeom prst="rect">
            <a:avLst/>
          </a:prstGeom>
          <a:solidFill>
            <a:srgbClr val="975C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185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73394B2B-59EF-46DD-9C63-8FB217631BD8}"/>
              </a:ext>
            </a:extLst>
          </p:cNvPr>
          <p:cNvSpPr>
            <a:spLocks noGrp="1" noChangeArrowheads="1"/>
          </p:cNvSpPr>
          <p:nvPr>
            <p:ph type="body" idx="4294967295"/>
          </p:nvPr>
        </p:nvSpPr>
        <p:spPr>
          <a:xfrm>
            <a:off x="152400" y="1193800"/>
            <a:ext cx="8121650" cy="5291138"/>
          </a:xfrm>
        </p:spPr>
        <p:txBody>
          <a:bodyPr>
            <a:normAutofit/>
          </a:bodyPr>
          <a:lstStyle/>
          <a:p>
            <a:pPr marL="363530" indent="-363530">
              <a:spcBef>
                <a:spcPct val="25000"/>
              </a:spcBef>
              <a:spcAft>
                <a:spcPct val="25000"/>
              </a:spcAft>
              <a:buClr>
                <a:schemeClr val="accent2"/>
              </a:buClr>
              <a:buSzPct val="120000"/>
              <a:buFont typeface="Wingdings" pitchFamily="2" charset="2"/>
              <a:buChar char="§"/>
              <a:defRPr/>
            </a:pPr>
            <a:r>
              <a:rPr lang="fr-FR" sz="2000" dirty="0"/>
              <a:t>14,000 GC </a:t>
            </a:r>
            <a:r>
              <a:rPr lang="fr-FR" sz="2000" dirty="0" err="1"/>
              <a:t>sequences</a:t>
            </a:r>
            <a:r>
              <a:rPr lang="fr-FR" sz="2000" dirty="0"/>
              <a:t> </a:t>
            </a:r>
            <a:r>
              <a:rPr lang="fr-FR" sz="2000" dirty="0" err="1"/>
              <a:t>from</a:t>
            </a:r>
            <a:r>
              <a:rPr lang="fr-FR" sz="2000" dirty="0"/>
              <a:t> 2018 to 2024 in the USA </a:t>
            </a:r>
          </a:p>
          <a:p>
            <a:pPr marL="400050" lvl="1" indent="0">
              <a:spcBef>
                <a:spcPct val="25000"/>
              </a:spcBef>
              <a:spcAft>
                <a:spcPct val="25000"/>
              </a:spcAft>
              <a:buClr>
                <a:schemeClr val="accent2"/>
              </a:buClr>
              <a:buSzPct val="120000"/>
              <a:buFontTx/>
              <a:buNone/>
              <a:defRPr/>
            </a:pPr>
            <a:r>
              <a:rPr lang="fr-FR" sz="2000" dirty="0"/>
              <a:t>- </a:t>
            </a:r>
            <a:r>
              <a:rPr lang="fr-FR" sz="2000" dirty="0" err="1"/>
              <a:t>Increase</a:t>
            </a:r>
            <a:r>
              <a:rPr lang="fr-FR" sz="2000" dirty="0"/>
              <a:t> in </a:t>
            </a:r>
            <a:r>
              <a:rPr lang="fr-FR" sz="2000" dirty="0" err="1"/>
              <a:t>isolates</a:t>
            </a:r>
            <a:r>
              <a:rPr lang="fr-FR" sz="2000" dirty="0"/>
              <a:t> </a:t>
            </a:r>
            <a:r>
              <a:rPr lang="fr-FR" sz="2000" dirty="0" err="1"/>
              <a:t>carrying</a:t>
            </a:r>
            <a:r>
              <a:rPr lang="fr-FR" sz="2000" dirty="0"/>
              <a:t> </a:t>
            </a:r>
            <a:r>
              <a:rPr lang="fr-FR" sz="2000" i="1" dirty="0" err="1"/>
              <a:t>tetM</a:t>
            </a:r>
            <a:r>
              <a:rPr lang="fr-FR" sz="2000" dirty="0"/>
              <a:t> </a:t>
            </a:r>
            <a:r>
              <a:rPr lang="fr-FR" sz="2000" dirty="0" err="1"/>
              <a:t>increased</a:t>
            </a:r>
            <a:r>
              <a:rPr lang="fr-FR" sz="2000" dirty="0"/>
              <a:t> </a:t>
            </a:r>
            <a:r>
              <a:rPr lang="fr-FR" sz="2000" dirty="0" err="1"/>
              <a:t>from</a:t>
            </a:r>
            <a:r>
              <a:rPr lang="fr-FR" sz="2000" dirty="0"/>
              <a:t> &lt;10% in 2020 to  &gt;30% in 2024% : </a:t>
            </a:r>
            <a:r>
              <a:rPr lang="fr-FR" sz="2000" b="1" dirty="0" err="1"/>
              <a:t>role</a:t>
            </a:r>
            <a:r>
              <a:rPr lang="fr-FR" sz="2000" b="1" dirty="0"/>
              <a:t> of shift </a:t>
            </a:r>
            <a:r>
              <a:rPr lang="fr-FR" sz="2000" b="1" dirty="0" err="1"/>
              <a:t>away</a:t>
            </a:r>
            <a:r>
              <a:rPr lang="fr-FR" sz="2000" b="1" dirty="0"/>
              <a:t> </a:t>
            </a:r>
            <a:r>
              <a:rPr lang="fr-FR" sz="2000" b="1" dirty="0" err="1"/>
              <a:t>from</a:t>
            </a:r>
            <a:r>
              <a:rPr lang="fr-FR" sz="2000" b="1" dirty="0"/>
              <a:t> AZT, more </a:t>
            </a:r>
            <a:r>
              <a:rPr lang="fr-FR" sz="2000" b="1" dirty="0" err="1"/>
              <a:t>doxyPEP</a:t>
            </a:r>
            <a:endParaRPr lang="fr-FR" sz="2000" b="1" dirty="0"/>
          </a:p>
          <a:p>
            <a:pPr marL="0" indent="0">
              <a:spcBef>
                <a:spcPct val="25000"/>
              </a:spcBef>
              <a:spcAft>
                <a:spcPct val="25000"/>
              </a:spcAft>
              <a:buClr>
                <a:schemeClr val="accent2"/>
              </a:buClr>
              <a:buSzPct val="120000"/>
              <a:buFontTx/>
              <a:buNone/>
              <a:defRPr/>
            </a:pPr>
            <a:r>
              <a:rPr lang="fr-FR" sz="2000" b="1" dirty="0"/>
              <a:t>      - </a:t>
            </a:r>
            <a:r>
              <a:rPr lang="fr-FR" sz="2000" b="1" dirty="0" err="1"/>
              <a:t>Since</a:t>
            </a:r>
            <a:r>
              <a:rPr lang="fr-FR" sz="2000" b="1" dirty="0"/>
              <a:t> 2020, 2/4 major </a:t>
            </a:r>
            <a:r>
              <a:rPr lang="fr-FR" sz="2000" b="1" i="1" dirty="0" err="1"/>
              <a:t>tetM</a:t>
            </a:r>
            <a:r>
              <a:rPr lang="fr-FR" sz="2000" b="1" dirty="0"/>
              <a:t> </a:t>
            </a:r>
            <a:r>
              <a:rPr lang="fr-FR" sz="2000" b="1" dirty="0" err="1"/>
              <a:t>carrying</a:t>
            </a:r>
            <a:r>
              <a:rPr lang="fr-FR" sz="2000" b="1" dirty="0"/>
              <a:t> </a:t>
            </a:r>
            <a:r>
              <a:rPr lang="fr-FR" sz="2000" b="1" dirty="0" err="1"/>
              <a:t>lineages</a:t>
            </a:r>
            <a:r>
              <a:rPr lang="fr-FR" sz="2000" b="1" dirty="0"/>
              <a:t> </a:t>
            </a:r>
            <a:r>
              <a:rPr lang="fr-FR" sz="2000" b="1" dirty="0" err="1"/>
              <a:t>also</a:t>
            </a:r>
            <a:r>
              <a:rPr lang="fr-FR" sz="2000" b="1" dirty="0"/>
              <a:t> </a:t>
            </a:r>
            <a:r>
              <a:rPr lang="fr-FR" sz="2000" b="1" dirty="0" err="1"/>
              <a:t>carried</a:t>
            </a:r>
            <a:r>
              <a:rPr lang="fr-FR" sz="2000" b="1" dirty="0"/>
              <a:t>   	the </a:t>
            </a:r>
            <a:r>
              <a:rPr lang="fr-FR" sz="2000" b="1" i="1" dirty="0" err="1"/>
              <a:t>penA</a:t>
            </a:r>
            <a:r>
              <a:rPr lang="fr-FR" sz="2000" b="1" dirty="0"/>
              <a:t> variant </a:t>
            </a:r>
            <a:r>
              <a:rPr lang="fr-FR" sz="2000" b="1" dirty="0" err="1"/>
              <a:t>including</a:t>
            </a:r>
            <a:r>
              <a:rPr lang="fr-FR" sz="2000" b="1" dirty="0"/>
              <a:t> </a:t>
            </a:r>
            <a:r>
              <a:rPr lang="fr-FR" sz="2000" b="1" i="1" dirty="0" err="1"/>
              <a:t>penA</a:t>
            </a:r>
            <a:r>
              <a:rPr lang="fr-FR" sz="2000" b="1" i="1" dirty="0"/>
              <a:t> 34</a:t>
            </a:r>
          </a:p>
          <a:p>
            <a:pPr marL="0" indent="0">
              <a:spcBef>
                <a:spcPct val="25000"/>
              </a:spcBef>
              <a:spcAft>
                <a:spcPct val="25000"/>
              </a:spcAft>
              <a:buClr>
                <a:schemeClr val="accent2"/>
              </a:buClr>
              <a:buSzPct val="120000"/>
              <a:buFontTx/>
              <a:buNone/>
              <a:defRPr/>
            </a:pPr>
            <a:r>
              <a:rPr lang="fr-FR" sz="2000" b="1" dirty="0"/>
              <a:t>     </a:t>
            </a:r>
            <a:r>
              <a:rPr lang="fr-FR" sz="2000" dirty="0"/>
              <a:t>- Fear of </a:t>
            </a:r>
            <a:r>
              <a:rPr lang="fr-FR" sz="2000" dirty="0" err="1"/>
              <a:t>selection</a:t>
            </a:r>
            <a:r>
              <a:rPr lang="fr-FR" sz="2000" dirty="0"/>
              <a:t> of </a:t>
            </a:r>
            <a:r>
              <a:rPr lang="fr-FR" sz="2000" dirty="0" err="1"/>
              <a:t>strains</a:t>
            </a:r>
            <a:r>
              <a:rPr lang="fr-FR" sz="2000" dirty="0"/>
              <a:t> </a:t>
            </a:r>
            <a:r>
              <a:rPr lang="fr-FR" sz="2000" dirty="0" err="1"/>
              <a:t>with</a:t>
            </a:r>
            <a:r>
              <a:rPr lang="fr-FR" sz="2000" dirty="0"/>
              <a:t> </a:t>
            </a:r>
            <a:r>
              <a:rPr lang="fr-FR" sz="2000" dirty="0" err="1"/>
              <a:t>increased</a:t>
            </a:r>
            <a:r>
              <a:rPr lang="fr-FR" sz="2000" dirty="0"/>
              <a:t> </a:t>
            </a:r>
            <a:r>
              <a:rPr lang="fr-FR" sz="2000" dirty="0" err="1"/>
              <a:t>resistance</a:t>
            </a:r>
            <a:r>
              <a:rPr lang="fr-FR" sz="2000" dirty="0"/>
              <a:t> to 	ceftriaxone and </a:t>
            </a:r>
            <a:r>
              <a:rPr lang="fr-FR" sz="2000" dirty="0" err="1"/>
              <a:t>other</a:t>
            </a:r>
            <a:r>
              <a:rPr lang="fr-FR" sz="2000" dirty="0"/>
              <a:t> </a:t>
            </a:r>
            <a:r>
              <a:rPr lang="fr-FR" sz="2000" dirty="0" err="1"/>
              <a:t>antimicrobials</a:t>
            </a:r>
            <a:endParaRPr lang="fr-FR" sz="2000" dirty="0"/>
          </a:p>
          <a:p>
            <a:pPr marL="363530" indent="-363530">
              <a:spcBef>
                <a:spcPct val="25000"/>
              </a:spcBef>
              <a:spcAft>
                <a:spcPct val="25000"/>
              </a:spcAft>
              <a:buClr>
                <a:schemeClr val="accent2"/>
              </a:buClr>
              <a:buSzPct val="120000"/>
              <a:buFont typeface="Wingdings" pitchFamily="2" charset="2"/>
              <a:buChar char="§"/>
              <a:defRPr/>
            </a:pPr>
            <a:r>
              <a:rPr lang="fr-FR" sz="2000" dirty="0" err="1"/>
              <a:t>Genomic</a:t>
            </a:r>
            <a:r>
              <a:rPr lang="fr-FR" sz="2000" dirty="0"/>
              <a:t> and </a:t>
            </a:r>
            <a:r>
              <a:rPr lang="fr-FR" sz="2000" dirty="0" err="1"/>
              <a:t>antimicrobial</a:t>
            </a:r>
            <a:r>
              <a:rPr lang="fr-FR" sz="2000" dirty="0"/>
              <a:t> </a:t>
            </a:r>
            <a:r>
              <a:rPr lang="fr-FR" sz="2000" dirty="0" err="1"/>
              <a:t>susceptibility</a:t>
            </a:r>
            <a:r>
              <a:rPr lang="fr-FR" sz="2000" dirty="0"/>
              <a:t> data of 5644 </a:t>
            </a:r>
            <a:r>
              <a:rPr lang="fr-FR" sz="2000" dirty="0" err="1"/>
              <a:t>Ng</a:t>
            </a:r>
            <a:r>
              <a:rPr lang="fr-FR" sz="2000" dirty="0"/>
              <a:t> </a:t>
            </a:r>
            <a:r>
              <a:rPr lang="fr-FR" sz="2000" dirty="0" err="1"/>
              <a:t>isolates</a:t>
            </a:r>
            <a:r>
              <a:rPr lang="fr-FR" sz="2000" dirty="0"/>
              <a:t> </a:t>
            </a:r>
          </a:p>
          <a:p>
            <a:pPr marL="685783" lvl="1" indent="-285744">
              <a:spcBef>
                <a:spcPct val="25000"/>
              </a:spcBef>
              <a:spcAft>
                <a:spcPct val="25000"/>
              </a:spcAft>
              <a:buClr>
                <a:schemeClr val="accent2"/>
              </a:buClr>
              <a:buSzPct val="120000"/>
              <a:buFontTx/>
              <a:buChar char="-"/>
              <a:defRPr/>
            </a:pPr>
            <a:r>
              <a:rPr lang="fr-FR" sz="2000" dirty="0"/>
              <a:t>Co-</a:t>
            </a:r>
            <a:r>
              <a:rPr lang="fr-FR" sz="2000" dirty="0" err="1"/>
              <a:t>resistance</a:t>
            </a:r>
            <a:r>
              <a:rPr lang="fr-FR" sz="2000" dirty="0"/>
              <a:t> in </a:t>
            </a:r>
            <a:r>
              <a:rPr lang="fr-FR" sz="2000" dirty="0" err="1"/>
              <a:t>isolates</a:t>
            </a:r>
            <a:r>
              <a:rPr lang="fr-FR" sz="2000" dirty="0"/>
              <a:t> </a:t>
            </a:r>
            <a:r>
              <a:rPr lang="fr-FR" sz="2000" dirty="0" err="1"/>
              <a:t>with</a:t>
            </a:r>
            <a:r>
              <a:rPr lang="fr-FR" sz="2000" dirty="0"/>
              <a:t> </a:t>
            </a:r>
            <a:r>
              <a:rPr lang="fr-FR" sz="2000" dirty="0" err="1"/>
              <a:t>chromosomally</a:t>
            </a:r>
            <a:r>
              <a:rPr lang="fr-FR" sz="2000" dirty="0"/>
              <a:t> </a:t>
            </a:r>
            <a:r>
              <a:rPr lang="fr-FR" sz="2000" dirty="0" err="1"/>
              <a:t>encoded</a:t>
            </a:r>
            <a:r>
              <a:rPr lang="fr-FR" sz="2000" dirty="0"/>
              <a:t> </a:t>
            </a:r>
            <a:r>
              <a:rPr lang="fr-FR" sz="2000" dirty="0" err="1"/>
              <a:t>tetracycline</a:t>
            </a:r>
            <a:r>
              <a:rPr lang="fr-FR" sz="2000" dirty="0"/>
              <a:t>-R (</a:t>
            </a:r>
            <a:r>
              <a:rPr lang="fr-FR" sz="2000" dirty="0" err="1"/>
              <a:t>rpsJ</a:t>
            </a:r>
            <a:r>
              <a:rPr lang="fr-FR" sz="2000" dirty="0"/>
              <a:t> mutations)</a:t>
            </a:r>
          </a:p>
          <a:p>
            <a:pPr marL="685783" lvl="1" indent="-285744">
              <a:spcBef>
                <a:spcPct val="25000"/>
              </a:spcBef>
              <a:spcAft>
                <a:spcPct val="25000"/>
              </a:spcAft>
              <a:buClr>
                <a:schemeClr val="accent2"/>
              </a:buClr>
              <a:buSzPct val="120000"/>
              <a:buFontTx/>
              <a:buChar char="-"/>
              <a:defRPr/>
            </a:pPr>
            <a:r>
              <a:rPr lang="fr-FR" sz="2000" dirty="0"/>
              <a:t> </a:t>
            </a:r>
            <a:r>
              <a:rPr lang="fr-FR" sz="2000" b="1" dirty="0" err="1"/>
              <a:t>Plasmid-encoded</a:t>
            </a:r>
            <a:r>
              <a:rPr lang="fr-FR" sz="2000" b="1" dirty="0"/>
              <a:t> </a:t>
            </a:r>
            <a:r>
              <a:rPr lang="fr-FR" sz="2000" b="1" dirty="0" err="1"/>
              <a:t>tetracycline</a:t>
            </a:r>
            <a:r>
              <a:rPr lang="fr-FR" sz="2000" b="1" dirty="0"/>
              <a:t>-R (</a:t>
            </a:r>
            <a:r>
              <a:rPr lang="fr-FR" sz="2000" b="1" i="1" dirty="0" err="1"/>
              <a:t>tet</a:t>
            </a:r>
            <a:r>
              <a:rPr lang="fr-FR" sz="2000" b="1" i="1" dirty="0"/>
              <a:t> M</a:t>
            </a:r>
            <a:r>
              <a:rPr lang="fr-FR" sz="2000" b="1" dirty="0"/>
              <a:t>) </a:t>
            </a:r>
            <a:r>
              <a:rPr lang="fr-FR" sz="2000" b="1" dirty="0" err="1"/>
              <a:t>associated</a:t>
            </a:r>
            <a:r>
              <a:rPr lang="fr-FR" sz="2000" b="1" dirty="0"/>
              <a:t> </a:t>
            </a:r>
            <a:r>
              <a:rPr lang="fr-FR" sz="2000" b="1" dirty="0" err="1"/>
              <a:t>with</a:t>
            </a:r>
            <a:r>
              <a:rPr lang="fr-FR" sz="2000" b="1" dirty="0"/>
              <a:t> HLR </a:t>
            </a:r>
            <a:r>
              <a:rPr lang="fr-FR" sz="2000" dirty="0"/>
              <a:t>to </a:t>
            </a:r>
            <a:r>
              <a:rPr lang="fr-FR" sz="2000" dirty="0" err="1"/>
              <a:t>tetracycycline</a:t>
            </a:r>
            <a:r>
              <a:rPr lang="fr-FR" sz="2000" dirty="0"/>
              <a:t> but </a:t>
            </a:r>
            <a:r>
              <a:rPr lang="fr-FR" sz="2000" b="1" dirty="0" err="1"/>
              <a:t>less</a:t>
            </a:r>
            <a:r>
              <a:rPr lang="fr-FR" sz="2000" b="1" dirty="0"/>
              <a:t> </a:t>
            </a:r>
            <a:r>
              <a:rPr lang="fr-FR" sz="2000" b="1" dirty="0" err="1"/>
              <a:t>co-resistance</a:t>
            </a:r>
            <a:r>
              <a:rPr lang="fr-FR" sz="2000" b="1" dirty="0"/>
              <a:t> to </a:t>
            </a:r>
            <a:r>
              <a:rPr lang="fr-FR" sz="2000" b="1" dirty="0" err="1"/>
              <a:t>other</a:t>
            </a:r>
            <a:r>
              <a:rPr lang="fr-FR" sz="2000" b="1" dirty="0"/>
              <a:t> </a:t>
            </a:r>
            <a:r>
              <a:rPr lang="fr-FR" sz="2000" b="1" dirty="0" err="1"/>
              <a:t>antimicrobials</a:t>
            </a:r>
            <a:endParaRPr lang="fr-FR" sz="2000" b="1" dirty="0"/>
          </a:p>
          <a:p>
            <a:pPr marL="0" indent="0">
              <a:spcBef>
                <a:spcPct val="25000"/>
              </a:spcBef>
              <a:spcAft>
                <a:spcPct val="25000"/>
              </a:spcAft>
              <a:buClr>
                <a:schemeClr val="accent2"/>
              </a:buClr>
              <a:buSzPct val="120000"/>
              <a:buFontTx/>
              <a:buNone/>
              <a:defRPr/>
            </a:pPr>
            <a:endParaRPr lang="fr-FR" sz="1600" dirty="0"/>
          </a:p>
          <a:p>
            <a:pPr marL="363530" indent="-363530">
              <a:spcBef>
                <a:spcPct val="25000"/>
              </a:spcBef>
              <a:spcAft>
                <a:spcPct val="25000"/>
              </a:spcAft>
              <a:buClr>
                <a:schemeClr val="accent2"/>
              </a:buClr>
              <a:buSzPct val="120000"/>
              <a:buFont typeface="Wingdings" pitchFamily="2" charset="2"/>
              <a:buChar char="§"/>
              <a:defRPr/>
            </a:pPr>
            <a:endParaRPr lang="fr-FR" sz="1800" dirty="0">
              <a:solidFill>
                <a:prstClr val="black"/>
              </a:solidFill>
              <a:cs typeface="Arial"/>
            </a:endParaRPr>
          </a:p>
          <a:p>
            <a:pPr marL="363530" indent="-363530">
              <a:spcBef>
                <a:spcPct val="25000"/>
              </a:spcBef>
              <a:spcAft>
                <a:spcPct val="25000"/>
              </a:spcAft>
              <a:buClr>
                <a:schemeClr val="accent2"/>
              </a:buClr>
              <a:buSzPct val="120000"/>
              <a:buFont typeface="Wingdings" pitchFamily="2" charset="2"/>
              <a:buChar char="§"/>
              <a:defRPr/>
            </a:pPr>
            <a:endParaRPr lang="fr-FR" sz="1800" dirty="0"/>
          </a:p>
          <a:p>
            <a:pPr marL="0" indent="0">
              <a:spcBef>
                <a:spcPct val="25000"/>
              </a:spcBef>
              <a:spcAft>
                <a:spcPct val="25000"/>
              </a:spcAft>
              <a:buClr>
                <a:schemeClr val="accent2"/>
              </a:buClr>
              <a:buSzPct val="120000"/>
              <a:buFontTx/>
              <a:buNone/>
              <a:defRPr/>
            </a:pPr>
            <a:endParaRPr lang="fr-FR" sz="1800" dirty="0"/>
          </a:p>
        </p:txBody>
      </p:sp>
      <p:sp>
        <p:nvSpPr>
          <p:cNvPr id="80899" name="ZoneTexte 1">
            <a:extLst>
              <a:ext uri="{FF2B5EF4-FFF2-40B4-BE49-F238E27FC236}">
                <a16:creationId xmlns:a16="http://schemas.microsoft.com/office/drawing/2014/main" id="{DC378EF2-97FD-4366-BC5E-28BEE6AE438C}"/>
              </a:ext>
            </a:extLst>
          </p:cNvPr>
          <p:cNvSpPr txBox="1">
            <a:spLocks noChangeArrowheads="1"/>
          </p:cNvSpPr>
          <p:nvPr/>
        </p:nvSpPr>
        <p:spPr bwMode="auto">
          <a:xfrm>
            <a:off x="533400" y="6273800"/>
            <a:ext cx="101473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8" name="Title 1">
            <a:extLst>
              <a:ext uri="{FF2B5EF4-FFF2-40B4-BE49-F238E27FC236}">
                <a16:creationId xmlns:a16="http://schemas.microsoft.com/office/drawing/2014/main" id="{C1EF8031-D22A-4CB8-9665-F1429F6FB8B2}"/>
              </a:ext>
            </a:extLst>
          </p:cNvPr>
          <p:cNvSpPr txBox="1">
            <a:spLocks/>
          </p:cNvSpPr>
          <p:nvPr/>
        </p:nvSpPr>
        <p:spPr bwMode="auto">
          <a:xfrm>
            <a:off x="685800" y="204788"/>
            <a:ext cx="11201400" cy="609600"/>
          </a:xfrm>
          <a:prstGeom prst="rect">
            <a:avLst/>
          </a:prstGeom>
          <a:solidFill>
            <a:schemeClr val="accent5"/>
          </a:solidFill>
          <a:ln>
            <a:solidFill>
              <a:schemeClr val="tx1"/>
            </a:solidFill>
          </a:ln>
        </p:spPr>
        <p:txBody>
          <a:bodyPr lIns="91412" tIns="45707" rIns="91412" bIns="45707" anchor="ct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fr-FR" sz="4000" b="1" i="1" u="none" strike="noStrike" kern="1200" cap="none" spc="0" normalizeH="0" baseline="0" noProof="0" dirty="0">
                <a:ln>
                  <a:noFill/>
                </a:ln>
                <a:solidFill>
                  <a:srgbClr val="000000"/>
                </a:solidFill>
                <a:effectLst/>
                <a:uLnTx/>
                <a:uFillTx/>
                <a:latin typeface="Arial"/>
                <a:ea typeface="+mj-ea"/>
                <a:cs typeface="+mj-cs"/>
              </a:rPr>
              <a:t>N. </a:t>
            </a:r>
            <a:r>
              <a:rPr kumimoji="0" lang="en-US" altLang="fr-FR" sz="4000" b="1" i="1" u="none" strike="noStrike" kern="1200" cap="none" spc="0" normalizeH="0" baseline="0" noProof="0" dirty="0" err="1">
                <a:ln>
                  <a:noFill/>
                </a:ln>
                <a:solidFill>
                  <a:srgbClr val="000000"/>
                </a:solidFill>
                <a:effectLst/>
                <a:uLnTx/>
                <a:uFillTx/>
                <a:latin typeface="Arial"/>
                <a:ea typeface="+mj-ea"/>
                <a:cs typeface="+mj-cs"/>
              </a:rPr>
              <a:t>Gonorrhoeae</a:t>
            </a:r>
            <a:r>
              <a:rPr kumimoji="0" lang="en-US" altLang="fr-FR" sz="4000" b="1" i="1" u="none" strike="noStrike" kern="1200" cap="none" spc="0" normalizeH="0" baseline="0" noProof="0" dirty="0">
                <a:ln>
                  <a:noFill/>
                </a:ln>
                <a:solidFill>
                  <a:srgbClr val="000000"/>
                </a:solidFill>
                <a:effectLst/>
                <a:uLnTx/>
                <a:uFillTx/>
                <a:latin typeface="Arial"/>
                <a:ea typeface="+mj-ea"/>
                <a:cs typeface="+mj-cs"/>
              </a:rPr>
              <a:t> </a:t>
            </a:r>
            <a:r>
              <a:rPr kumimoji="0" lang="en-US" altLang="fr-FR" sz="4000" b="1" i="0" u="none" strike="noStrike" kern="1200" cap="none" spc="0" normalizeH="0" baseline="0" noProof="0" dirty="0">
                <a:ln>
                  <a:noFill/>
                </a:ln>
                <a:solidFill>
                  <a:srgbClr val="000000"/>
                </a:solidFill>
                <a:effectLst/>
                <a:uLnTx/>
                <a:uFillTx/>
                <a:latin typeface="Arial"/>
                <a:ea typeface="+mj-ea"/>
                <a:cs typeface="+mj-cs"/>
              </a:rPr>
              <a:t>and Tetracycline Resistance</a:t>
            </a:r>
            <a:endParaRPr kumimoji="0" lang="en-US" altLang="fr-FR" sz="3600" b="1" i="0" u="none" strike="noStrike" kern="1200" cap="none" spc="0" normalizeH="0" baseline="0" noProof="0" dirty="0">
              <a:ln>
                <a:noFill/>
              </a:ln>
              <a:solidFill>
                <a:srgbClr val="000000"/>
              </a:solidFill>
              <a:effectLst/>
              <a:uLnTx/>
              <a:uFillTx/>
              <a:latin typeface="Arial"/>
              <a:ea typeface="MS PGothic" pitchFamily="34" charset="-128"/>
              <a:cs typeface="Arial Unicode MS" pitchFamily="34" charset="-128"/>
            </a:endParaRPr>
          </a:p>
        </p:txBody>
      </p:sp>
      <p:pic>
        <p:nvPicPr>
          <p:cNvPr id="80901" name="Image 8">
            <a:extLst>
              <a:ext uri="{FF2B5EF4-FFF2-40B4-BE49-F238E27FC236}">
                <a16:creationId xmlns:a16="http://schemas.microsoft.com/office/drawing/2014/main" id="{B724F7E9-CFF0-4FE8-BFE5-04F5ECD99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83" r="2158"/>
          <a:stretch>
            <a:fillRect/>
          </a:stretch>
        </p:blipFill>
        <p:spPr bwMode="auto">
          <a:xfrm>
            <a:off x="8245475" y="1001713"/>
            <a:ext cx="3657600" cy="585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ZoneTexte 10">
            <a:extLst>
              <a:ext uri="{FF2B5EF4-FFF2-40B4-BE49-F238E27FC236}">
                <a16:creationId xmlns:a16="http://schemas.microsoft.com/office/drawing/2014/main" id="{8E654240-15FC-4764-B5DE-1D3B838C2FD7}"/>
              </a:ext>
            </a:extLst>
          </p:cNvPr>
          <p:cNvSpPr txBox="1">
            <a:spLocks noChangeArrowheads="1"/>
          </p:cNvSpPr>
          <p:nvPr/>
        </p:nvSpPr>
        <p:spPr bwMode="auto">
          <a:xfrm>
            <a:off x="152400" y="6448425"/>
            <a:ext cx="670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Helekal, Mortimer and Grad, NEJM 2025; Mortimer TD and Grad YH. CID 2023 </a:t>
            </a: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 name="Rectangle à coins arrondis 2">
            <a:extLst>
              <a:ext uri="{FF2B5EF4-FFF2-40B4-BE49-F238E27FC236}">
                <a16:creationId xmlns:a16="http://schemas.microsoft.com/office/drawing/2014/main" id="{F8A55EB9-F21F-49C9-B901-4AEE301E5095}"/>
              </a:ext>
            </a:extLst>
          </p:cNvPr>
          <p:cNvSpPr/>
          <p:nvPr/>
        </p:nvSpPr>
        <p:spPr>
          <a:xfrm>
            <a:off x="8610600" y="2286000"/>
            <a:ext cx="3276600" cy="14478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Ellipse 1">
            <a:extLst>
              <a:ext uri="{FF2B5EF4-FFF2-40B4-BE49-F238E27FC236}">
                <a16:creationId xmlns:a16="http://schemas.microsoft.com/office/drawing/2014/main" id="{AD6E7652-7ED4-4254-B919-F28C186C7DB4}"/>
              </a:ext>
            </a:extLst>
          </p:cNvPr>
          <p:cNvSpPr/>
          <p:nvPr/>
        </p:nvSpPr>
        <p:spPr>
          <a:xfrm>
            <a:off x="11017250" y="6415088"/>
            <a:ext cx="533400" cy="3286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E2862C-126E-4463-8D95-00F64C9FDB73}"/>
              </a:ext>
            </a:extLst>
          </p:cNvPr>
          <p:cNvSpPr>
            <a:spLocks noGrp="1"/>
          </p:cNvSpPr>
          <p:nvPr>
            <p:ph type="title"/>
          </p:nvPr>
        </p:nvSpPr>
        <p:spPr>
          <a:solidFill>
            <a:schemeClr val="accent5"/>
          </a:solidFill>
          <a:ln>
            <a:solidFill>
              <a:schemeClr val="tx1"/>
            </a:solidFill>
          </a:ln>
        </p:spPr>
        <p:txBody>
          <a:bodyPr/>
          <a:lstStyle/>
          <a:p>
            <a:pPr>
              <a:defRPr/>
            </a:pPr>
            <a:r>
              <a:rPr lang="fr-FR" sz="3200" b="1" dirty="0"/>
              <a:t>NG surveillance data </a:t>
            </a:r>
            <a:r>
              <a:rPr lang="fr-FR" sz="3200" b="1" dirty="0" err="1"/>
              <a:t>from</a:t>
            </a:r>
            <a:r>
              <a:rPr lang="fr-FR" sz="3200" b="1" dirty="0"/>
              <a:t> King County in MSM (WA, USA) Following Release of </a:t>
            </a:r>
            <a:r>
              <a:rPr lang="fr-FR" sz="3200" b="1" dirty="0" err="1"/>
              <a:t>DoxyPEP</a:t>
            </a:r>
            <a:r>
              <a:rPr lang="fr-FR" sz="3200" b="1" dirty="0"/>
              <a:t> Guidelines </a:t>
            </a:r>
          </a:p>
        </p:txBody>
      </p:sp>
      <p:sp>
        <p:nvSpPr>
          <p:cNvPr id="3" name="Espace réservé du contenu 2">
            <a:extLst>
              <a:ext uri="{FF2B5EF4-FFF2-40B4-BE49-F238E27FC236}">
                <a16:creationId xmlns:a16="http://schemas.microsoft.com/office/drawing/2014/main" id="{8395A1E1-5515-4142-831E-A0ADEAF99D16}"/>
              </a:ext>
            </a:extLst>
          </p:cNvPr>
          <p:cNvSpPr>
            <a:spLocks noGrp="1"/>
          </p:cNvSpPr>
          <p:nvPr>
            <p:ph idx="1"/>
          </p:nvPr>
        </p:nvSpPr>
        <p:spPr>
          <a:xfrm>
            <a:off x="-152400" y="1622425"/>
            <a:ext cx="5838825" cy="4525963"/>
          </a:xfrm>
        </p:spPr>
        <p:txBody>
          <a:bodyPr>
            <a:normAutofit lnSpcReduction="10000"/>
          </a:bodyPr>
          <a:lstStyle/>
          <a:p>
            <a:pPr marL="457200" lvl="1" indent="0">
              <a:buFontTx/>
              <a:buNone/>
              <a:defRPr/>
            </a:pPr>
            <a:r>
              <a:rPr lang="fr-FR" sz="2400" dirty="0"/>
              <a:t>- </a:t>
            </a:r>
            <a:r>
              <a:rPr lang="fr-FR" sz="2400" b="1" dirty="0"/>
              <a:t>NG </a:t>
            </a:r>
            <a:r>
              <a:rPr lang="fr-FR" sz="2400" b="1" dirty="0" err="1"/>
              <a:t>with</a:t>
            </a:r>
            <a:r>
              <a:rPr lang="fr-FR" sz="2400" b="1" dirty="0"/>
              <a:t> high-</a:t>
            </a:r>
            <a:r>
              <a:rPr lang="fr-FR" sz="2400" b="1" dirty="0" err="1"/>
              <a:t>level</a:t>
            </a:r>
            <a:r>
              <a:rPr lang="fr-FR" sz="2400" b="1" dirty="0"/>
              <a:t> </a:t>
            </a:r>
            <a:r>
              <a:rPr lang="fr-FR" sz="2400" b="1" dirty="0" err="1"/>
              <a:t>tetR</a:t>
            </a:r>
            <a:r>
              <a:rPr lang="fr-FR" sz="2400" b="1" dirty="0"/>
              <a:t> </a:t>
            </a:r>
            <a:r>
              <a:rPr lang="fr-FR" sz="2400" dirty="0" err="1"/>
              <a:t>increased</a:t>
            </a:r>
            <a:r>
              <a:rPr lang="fr-FR" sz="2400" dirty="0"/>
              <a:t> </a:t>
            </a:r>
            <a:r>
              <a:rPr lang="fr-FR" sz="2400" dirty="0" err="1"/>
              <a:t>from</a:t>
            </a:r>
            <a:r>
              <a:rPr lang="fr-FR" sz="2400" dirty="0"/>
              <a:t> 30 to 65% (Q2 2024) (p&lt;0001) and </a:t>
            </a:r>
            <a:r>
              <a:rPr lang="fr-FR" sz="2400" dirty="0" err="1"/>
              <a:t>associated</a:t>
            </a:r>
            <a:r>
              <a:rPr lang="fr-FR" sz="2400" dirty="0"/>
              <a:t> </a:t>
            </a:r>
            <a:r>
              <a:rPr lang="fr-FR" sz="2400" dirty="0" err="1"/>
              <a:t>with</a:t>
            </a:r>
            <a:r>
              <a:rPr lang="fr-FR" sz="2400" dirty="0"/>
              <a:t> &gt; 3 doses of </a:t>
            </a:r>
            <a:r>
              <a:rPr lang="fr-FR" sz="2400" dirty="0" err="1"/>
              <a:t>DoxyPEP</a:t>
            </a:r>
            <a:r>
              <a:rPr lang="fr-FR" sz="2400" dirty="0"/>
              <a:t>/</a:t>
            </a:r>
            <a:r>
              <a:rPr lang="fr-FR" sz="2400" dirty="0" err="1"/>
              <a:t>month</a:t>
            </a:r>
            <a:endParaRPr lang="fr-FR" sz="2400" dirty="0"/>
          </a:p>
          <a:p>
            <a:pPr marL="457200" lvl="1" indent="0">
              <a:buFontTx/>
              <a:buNone/>
              <a:defRPr/>
            </a:pPr>
            <a:r>
              <a:rPr lang="fr-FR" sz="2400" dirty="0"/>
              <a:t>- </a:t>
            </a:r>
            <a:r>
              <a:rPr lang="fr-FR" sz="2400" dirty="0" err="1"/>
              <a:t>Nasopharyngeal</a:t>
            </a:r>
            <a:r>
              <a:rPr lang="fr-FR" sz="2400" dirty="0"/>
              <a:t> </a:t>
            </a:r>
            <a:r>
              <a:rPr lang="fr-FR" sz="2400" b="1" dirty="0" err="1"/>
              <a:t>colonization</a:t>
            </a:r>
            <a:r>
              <a:rPr lang="fr-FR" sz="2400" b="1" dirty="0"/>
              <a:t> </a:t>
            </a:r>
            <a:r>
              <a:rPr lang="fr-FR" sz="2400" b="1" dirty="0" err="1"/>
              <a:t>with</a:t>
            </a:r>
            <a:r>
              <a:rPr lang="fr-FR" sz="2400" b="1" dirty="0"/>
              <a:t> </a:t>
            </a:r>
            <a:r>
              <a:rPr lang="fr-FR" sz="2400" b="1" i="1" dirty="0"/>
              <a:t>S. aureus</a:t>
            </a:r>
            <a:r>
              <a:rPr lang="fr-FR" sz="2400" dirty="0"/>
              <a:t> </a:t>
            </a:r>
            <a:r>
              <a:rPr lang="fr-FR" sz="2400" dirty="0" err="1"/>
              <a:t>less</a:t>
            </a:r>
            <a:r>
              <a:rPr lang="fr-FR" sz="2400" dirty="0"/>
              <a:t> </a:t>
            </a:r>
            <a:r>
              <a:rPr lang="fr-FR" sz="2400" dirty="0" err="1"/>
              <a:t>common</a:t>
            </a:r>
            <a:r>
              <a:rPr lang="fr-FR" sz="2400" dirty="0"/>
              <a:t> (27 vs 36%) but </a:t>
            </a:r>
            <a:r>
              <a:rPr lang="fr-FR" sz="2400" dirty="0" err="1"/>
              <a:t>increase</a:t>
            </a:r>
            <a:r>
              <a:rPr lang="fr-FR" sz="2400" dirty="0"/>
              <a:t> in tet-R (18 vs 8%, p&lt;0.001)</a:t>
            </a:r>
          </a:p>
          <a:p>
            <a:pPr marL="457200" lvl="1" indent="0">
              <a:buFontTx/>
              <a:buNone/>
              <a:defRPr/>
            </a:pPr>
            <a:r>
              <a:rPr lang="fr-FR" sz="2400" dirty="0"/>
              <a:t>-</a:t>
            </a:r>
            <a:r>
              <a:rPr lang="fr-FR" sz="2400" dirty="0" err="1"/>
              <a:t>Nasopharyngeal</a:t>
            </a:r>
            <a:r>
              <a:rPr lang="fr-FR" sz="2400" dirty="0"/>
              <a:t> </a:t>
            </a:r>
            <a:r>
              <a:rPr lang="fr-FR" sz="2400" b="1" dirty="0" err="1"/>
              <a:t>colonization</a:t>
            </a:r>
            <a:r>
              <a:rPr lang="fr-FR" sz="2400" b="1" dirty="0"/>
              <a:t> </a:t>
            </a:r>
            <a:r>
              <a:rPr lang="fr-FR" sz="2400" b="1" dirty="0" err="1"/>
              <a:t>with</a:t>
            </a:r>
            <a:r>
              <a:rPr lang="fr-FR" sz="2400" b="1" dirty="0"/>
              <a:t> Group A  Streptococcus </a:t>
            </a:r>
            <a:r>
              <a:rPr lang="fr-FR" sz="2400" dirty="0"/>
              <a:t>more </a:t>
            </a:r>
            <a:r>
              <a:rPr lang="fr-FR" sz="2400" dirty="0" err="1"/>
              <a:t>frequent</a:t>
            </a:r>
            <a:r>
              <a:rPr lang="fr-FR" sz="2400" dirty="0"/>
              <a:t> (9 vs 4%) </a:t>
            </a:r>
            <a:r>
              <a:rPr lang="fr-FR" sz="2400" dirty="0" err="1"/>
              <a:t>with</a:t>
            </a:r>
            <a:r>
              <a:rPr lang="fr-FR" sz="2400" dirty="0"/>
              <a:t> </a:t>
            </a:r>
            <a:r>
              <a:rPr lang="fr-FR" sz="2400" dirty="0" err="1"/>
              <a:t>increase</a:t>
            </a:r>
            <a:r>
              <a:rPr lang="fr-FR" sz="2400" dirty="0"/>
              <a:t> in tet-R (9 vs 4%, p&lt;0.008).</a:t>
            </a:r>
          </a:p>
          <a:p>
            <a:pPr marL="457200" lvl="1" indent="0">
              <a:buFontTx/>
              <a:buNone/>
              <a:defRPr/>
            </a:pPr>
            <a:endParaRPr lang="fr-FR" sz="2400" dirty="0"/>
          </a:p>
          <a:p>
            <a:pPr lvl="1">
              <a:buFontTx/>
              <a:buChar char="-"/>
              <a:defRPr/>
            </a:pPr>
            <a:endParaRPr lang="fr-FR" sz="2000" dirty="0"/>
          </a:p>
          <a:p>
            <a:pPr marL="457200" lvl="1" indent="0">
              <a:buFontTx/>
              <a:buNone/>
              <a:defRPr/>
            </a:pPr>
            <a:r>
              <a:rPr lang="fr-FR" sz="1800" dirty="0"/>
              <a:t>                                                </a:t>
            </a:r>
            <a:r>
              <a:rPr lang="fr-FR" dirty="0"/>
              <a:t>              	    </a:t>
            </a:r>
          </a:p>
          <a:p>
            <a:pPr marL="457200" lvl="1" indent="0">
              <a:buFontTx/>
              <a:buNone/>
              <a:defRPr/>
            </a:pPr>
            <a:endParaRPr lang="fr-FR" dirty="0"/>
          </a:p>
          <a:p>
            <a:pPr marL="457200" lvl="1" indent="0">
              <a:buFontTx/>
              <a:buNone/>
              <a:defRPr/>
            </a:pPr>
            <a:endParaRPr lang="en-US" dirty="0"/>
          </a:p>
        </p:txBody>
      </p:sp>
      <p:sp>
        <p:nvSpPr>
          <p:cNvPr id="82948" name="ZoneTexte 3">
            <a:extLst>
              <a:ext uri="{FF2B5EF4-FFF2-40B4-BE49-F238E27FC236}">
                <a16:creationId xmlns:a16="http://schemas.microsoft.com/office/drawing/2014/main" id="{3732D4B0-158A-42F6-8EEA-7A9F2B05CDF8}"/>
              </a:ext>
            </a:extLst>
          </p:cNvPr>
          <p:cNvSpPr txBox="1">
            <a:spLocks noChangeArrowheads="1"/>
          </p:cNvSpPr>
          <p:nvPr/>
        </p:nvSpPr>
        <p:spPr bwMode="auto">
          <a:xfrm>
            <a:off x="5686425"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49" name="ZoneTexte 4">
            <a:extLst>
              <a:ext uri="{FF2B5EF4-FFF2-40B4-BE49-F238E27FC236}">
                <a16:creationId xmlns:a16="http://schemas.microsoft.com/office/drawing/2014/main" id="{6774F009-6D70-4D7C-AD4E-50900306797F}"/>
              </a:ext>
            </a:extLst>
          </p:cNvPr>
          <p:cNvSpPr txBox="1">
            <a:spLocks noChangeArrowheads="1"/>
          </p:cNvSpPr>
          <p:nvPr/>
        </p:nvSpPr>
        <p:spPr bwMode="auto">
          <a:xfrm>
            <a:off x="5686425" y="29718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82950" name="Image 6">
            <a:extLst>
              <a:ext uri="{FF2B5EF4-FFF2-40B4-BE49-F238E27FC236}">
                <a16:creationId xmlns:a16="http://schemas.microsoft.com/office/drawing/2014/main" id="{90292721-FC52-439D-AF1A-AE45DDF1F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8510"/>
          <a:stretch>
            <a:fillRect/>
          </a:stretch>
        </p:blipFill>
        <p:spPr bwMode="auto">
          <a:xfrm>
            <a:off x="5867400" y="1814513"/>
            <a:ext cx="6218238"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1" name="ZoneTexte 7">
            <a:extLst>
              <a:ext uri="{FF2B5EF4-FFF2-40B4-BE49-F238E27FC236}">
                <a16:creationId xmlns:a16="http://schemas.microsoft.com/office/drawing/2014/main" id="{95B7D351-5304-470D-8630-A254B4AE2069}"/>
              </a:ext>
            </a:extLst>
          </p:cNvPr>
          <p:cNvSpPr txBox="1">
            <a:spLocks noChangeArrowheads="1"/>
          </p:cNvSpPr>
          <p:nvPr/>
        </p:nvSpPr>
        <p:spPr bwMode="auto">
          <a:xfrm>
            <a:off x="9336088" y="6400800"/>
            <a:ext cx="27495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Soge OO, et al CID 2025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object 2">
            <a:extLst>
              <a:ext uri="{FF2B5EF4-FFF2-40B4-BE49-F238E27FC236}">
                <a16:creationId xmlns:a16="http://schemas.microsoft.com/office/drawing/2014/main" id="{7594DB08-75BB-403A-AAED-CCA5572F4D94}"/>
              </a:ext>
            </a:extLst>
          </p:cNvPr>
          <p:cNvSpPr>
            <a:spLocks noChangeArrowheads="1"/>
          </p:cNvSpPr>
          <p:nvPr/>
        </p:nvSpPr>
        <p:spPr bwMode="auto">
          <a:xfrm>
            <a:off x="635000" y="2333625"/>
            <a:ext cx="5713413" cy="40576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6195" name="object 3">
            <a:extLst>
              <a:ext uri="{FF2B5EF4-FFF2-40B4-BE49-F238E27FC236}">
                <a16:creationId xmlns:a16="http://schemas.microsoft.com/office/drawing/2014/main" id="{3EC0E288-AC1E-436F-8EFB-C67525FD2AA4}"/>
              </a:ext>
            </a:extLst>
          </p:cNvPr>
          <p:cNvSpPr>
            <a:spLocks/>
          </p:cNvSpPr>
          <p:nvPr/>
        </p:nvSpPr>
        <p:spPr bwMode="auto">
          <a:xfrm>
            <a:off x="561975" y="6456363"/>
            <a:ext cx="188913" cy="193675"/>
          </a:xfrm>
          <a:custGeom>
            <a:avLst/>
            <a:gdLst>
              <a:gd name="T0" fmla="*/ 96320 w 188595"/>
              <a:gd name="T1" fmla="*/ 0 h 193675"/>
              <a:gd name="T2" fmla="*/ 50188 w 188595"/>
              <a:gd name="T3" fmla="*/ 11569 h 193675"/>
              <a:gd name="T4" fmla="*/ 16273 w 188595"/>
              <a:gd name="T5" fmla="*/ 42595 h 193675"/>
              <a:gd name="T6" fmla="*/ 447 w 188595"/>
              <a:gd name="T7" fmla="*/ 86588 h 193675"/>
              <a:gd name="T8" fmla="*/ 0 w 188595"/>
              <a:gd name="T9" fmla="*/ 96316 h 193675"/>
              <a:gd name="T10" fmla="*/ 447 w 188595"/>
              <a:gd name="T11" fmla="*/ 106032 h 193675"/>
              <a:gd name="T12" fmla="*/ 15828 w 188595"/>
              <a:gd name="T13" fmla="*/ 150025 h 193675"/>
              <a:gd name="T14" fmla="*/ 58780 w 188595"/>
              <a:gd name="T15" fmla="*/ 185674 h 193675"/>
              <a:gd name="T16" fmla="*/ 95413 w 188595"/>
              <a:gd name="T17" fmla="*/ 193090 h 193675"/>
              <a:gd name="T18" fmla="*/ 113960 w 188595"/>
              <a:gd name="T19" fmla="*/ 191236 h 193675"/>
              <a:gd name="T20" fmla="*/ 162349 w 188595"/>
              <a:gd name="T21" fmla="*/ 164376 h 193675"/>
              <a:gd name="T22" fmla="*/ 185402 w 188595"/>
              <a:gd name="T23" fmla="*/ 124561 h 193675"/>
              <a:gd name="T24" fmla="*/ 189473 w 188595"/>
              <a:gd name="T25" fmla="*/ 96316 h 193675"/>
              <a:gd name="T26" fmla="*/ 187674 w 188595"/>
              <a:gd name="T27" fmla="*/ 77330 h 193675"/>
              <a:gd name="T28" fmla="*/ 162796 w 188595"/>
              <a:gd name="T29" fmla="*/ 28244 h 193675"/>
              <a:gd name="T30" fmla="*/ 114866 w 188595"/>
              <a:gd name="T31" fmla="*/ 1854 h 193675"/>
              <a:gd name="T32" fmla="*/ 96320 w 188595"/>
              <a:gd name="T33" fmla="*/ 0 h 1936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8595" h="193675">
                <a:moveTo>
                  <a:pt x="95834" y="0"/>
                </a:moveTo>
                <a:lnTo>
                  <a:pt x="49936" y="11569"/>
                </a:lnTo>
                <a:lnTo>
                  <a:pt x="16192" y="42595"/>
                </a:lnTo>
                <a:lnTo>
                  <a:pt x="444" y="86588"/>
                </a:lnTo>
                <a:lnTo>
                  <a:pt x="0" y="96316"/>
                </a:lnTo>
                <a:lnTo>
                  <a:pt x="444" y="106032"/>
                </a:lnTo>
                <a:lnTo>
                  <a:pt x="15747" y="150025"/>
                </a:lnTo>
                <a:lnTo>
                  <a:pt x="58483" y="185674"/>
                </a:lnTo>
                <a:lnTo>
                  <a:pt x="94932" y="193090"/>
                </a:lnTo>
                <a:lnTo>
                  <a:pt x="113385" y="191236"/>
                </a:lnTo>
                <a:lnTo>
                  <a:pt x="161531" y="164376"/>
                </a:lnTo>
                <a:lnTo>
                  <a:pt x="184467" y="124561"/>
                </a:lnTo>
                <a:lnTo>
                  <a:pt x="188518" y="96316"/>
                </a:lnTo>
                <a:lnTo>
                  <a:pt x="186728" y="77330"/>
                </a:lnTo>
                <a:lnTo>
                  <a:pt x="161975" y="28244"/>
                </a:lnTo>
                <a:lnTo>
                  <a:pt x="114287" y="1854"/>
                </a:lnTo>
                <a:lnTo>
                  <a:pt x="95834"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196" name="object 4">
            <a:extLst>
              <a:ext uri="{FF2B5EF4-FFF2-40B4-BE49-F238E27FC236}">
                <a16:creationId xmlns:a16="http://schemas.microsoft.com/office/drawing/2014/main" id="{882E8A58-9246-45AA-9EA3-F53BF5D31953}"/>
              </a:ext>
            </a:extLst>
          </p:cNvPr>
          <p:cNvSpPr>
            <a:spLocks/>
          </p:cNvSpPr>
          <p:nvPr/>
        </p:nvSpPr>
        <p:spPr bwMode="auto">
          <a:xfrm>
            <a:off x="474663" y="6356350"/>
            <a:ext cx="311150" cy="409575"/>
          </a:xfrm>
          <a:custGeom>
            <a:avLst/>
            <a:gdLst>
              <a:gd name="T0" fmla="*/ 182069 w 311784"/>
              <a:gd name="T1" fmla="*/ 0 h 409575"/>
              <a:gd name="T2" fmla="*/ 126012 w 311784"/>
              <a:gd name="T3" fmla="*/ 15341 h 409575"/>
              <a:gd name="T4" fmla="*/ 27352 w 311784"/>
              <a:gd name="T5" fmla="*/ 74828 h 409575"/>
              <a:gd name="T6" fmla="*/ 1791 w 311784"/>
              <a:gd name="T7" fmla="*/ 109232 h 409575"/>
              <a:gd name="T8" fmla="*/ 0 w 311784"/>
              <a:gd name="T9" fmla="*/ 123634 h 409575"/>
              <a:gd name="T10" fmla="*/ 0 w 311784"/>
              <a:gd name="T11" fmla="*/ 130606 h 409575"/>
              <a:gd name="T12" fmla="*/ 2232 w 311784"/>
              <a:gd name="T13" fmla="*/ 170586 h 409575"/>
              <a:gd name="T14" fmla="*/ 9858 w 311784"/>
              <a:gd name="T15" fmla="*/ 210553 h 409575"/>
              <a:gd name="T16" fmla="*/ 22417 w 311784"/>
              <a:gd name="T17" fmla="*/ 249135 h 409575"/>
              <a:gd name="T18" fmla="*/ 39458 w 311784"/>
              <a:gd name="T19" fmla="*/ 285394 h 409575"/>
              <a:gd name="T20" fmla="*/ 61876 w 311784"/>
              <a:gd name="T21" fmla="*/ 319316 h 409575"/>
              <a:gd name="T22" fmla="*/ 87449 w 311784"/>
              <a:gd name="T23" fmla="*/ 350456 h 409575"/>
              <a:gd name="T24" fmla="*/ 117038 w 311784"/>
              <a:gd name="T25" fmla="*/ 377418 h 409575"/>
              <a:gd name="T26" fmla="*/ 150222 w 311784"/>
              <a:gd name="T27" fmla="*/ 399732 h 409575"/>
              <a:gd name="T28" fmla="*/ 182069 w 311784"/>
              <a:gd name="T29" fmla="*/ 409486 h 409575"/>
              <a:gd name="T30" fmla="*/ 196421 w 311784"/>
              <a:gd name="T31" fmla="*/ 407631 h 409575"/>
              <a:gd name="T32" fmla="*/ 246646 w 311784"/>
              <a:gd name="T33" fmla="*/ 376021 h 409575"/>
              <a:gd name="T34" fmla="*/ 276247 w 311784"/>
              <a:gd name="T35" fmla="*/ 349072 h 409575"/>
              <a:gd name="T36" fmla="*/ 289248 w 311784"/>
              <a:gd name="T37" fmla="*/ 334187 h 409575"/>
              <a:gd name="T38" fmla="*/ 182965 w 311784"/>
              <a:gd name="T39" fmla="*/ 334187 h 409575"/>
              <a:gd name="T40" fmla="*/ 169510 w 311784"/>
              <a:gd name="T41" fmla="*/ 333260 h 409575"/>
              <a:gd name="T42" fmla="*/ 130947 w 311784"/>
              <a:gd name="T43" fmla="*/ 322567 h 409575"/>
              <a:gd name="T44" fmla="*/ 97762 w 311784"/>
              <a:gd name="T45" fmla="*/ 302120 h 409575"/>
              <a:gd name="T46" fmla="*/ 71747 w 311784"/>
              <a:gd name="T47" fmla="*/ 272376 h 409575"/>
              <a:gd name="T48" fmla="*/ 54706 w 311784"/>
              <a:gd name="T49" fmla="*/ 236118 h 409575"/>
              <a:gd name="T50" fmla="*/ 48874 w 311784"/>
              <a:gd name="T51" fmla="*/ 195681 h 409575"/>
              <a:gd name="T52" fmla="*/ 49328 w 311784"/>
              <a:gd name="T53" fmla="*/ 181737 h 409575"/>
              <a:gd name="T54" fmla="*/ 59641 w 311784"/>
              <a:gd name="T55" fmla="*/ 142227 h 409575"/>
              <a:gd name="T56" fmla="*/ 79825 w 311784"/>
              <a:gd name="T57" fmla="*/ 108292 h 409575"/>
              <a:gd name="T58" fmla="*/ 108516 w 311784"/>
              <a:gd name="T59" fmla="*/ 81343 h 409575"/>
              <a:gd name="T60" fmla="*/ 143948 w 311784"/>
              <a:gd name="T61" fmla="*/ 64147 h 409575"/>
              <a:gd name="T62" fmla="*/ 183862 w 311784"/>
              <a:gd name="T63" fmla="*/ 57632 h 409575"/>
              <a:gd name="T64" fmla="*/ 309886 w 311784"/>
              <a:gd name="T65" fmla="*/ 57632 h 409575"/>
              <a:gd name="T66" fmla="*/ 238581 w 311784"/>
              <a:gd name="T67" fmla="*/ 15341 h 409575"/>
              <a:gd name="T68" fmla="*/ 211216 w 311784"/>
              <a:gd name="T69" fmla="*/ 3721 h 409575"/>
              <a:gd name="T70" fmla="*/ 182069 w 311784"/>
              <a:gd name="T71" fmla="*/ 0 h 409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1784" h="409575">
                <a:moveTo>
                  <a:pt x="183184" y="0"/>
                </a:moveTo>
                <a:lnTo>
                  <a:pt x="126784" y="15341"/>
                </a:lnTo>
                <a:lnTo>
                  <a:pt x="27520" y="74828"/>
                </a:lnTo>
                <a:lnTo>
                  <a:pt x="1803" y="109232"/>
                </a:lnTo>
                <a:lnTo>
                  <a:pt x="0" y="123634"/>
                </a:lnTo>
                <a:lnTo>
                  <a:pt x="0" y="130606"/>
                </a:lnTo>
                <a:lnTo>
                  <a:pt x="2247" y="170586"/>
                </a:lnTo>
                <a:lnTo>
                  <a:pt x="9918" y="210553"/>
                </a:lnTo>
                <a:lnTo>
                  <a:pt x="22555" y="249135"/>
                </a:lnTo>
                <a:lnTo>
                  <a:pt x="39700" y="285394"/>
                </a:lnTo>
                <a:lnTo>
                  <a:pt x="62255" y="319316"/>
                </a:lnTo>
                <a:lnTo>
                  <a:pt x="87985" y="350456"/>
                </a:lnTo>
                <a:lnTo>
                  <a:pt x="117754" y="377418"/>
                </a:lnTo>
                <a:lnTo>
                  <a:pt x="151142" y="399732"/>
                </a:lnTo>
                <a:lnTo>
                  <a:pt x="183184" y="409486"/>
                </a:lnTo>
                <a:lnTo>
                  <a:pt x="197624" y="407631"/>
                </a:lnTo>
                <a:lnTo>
                  <a:pt x="248158" y="376021"/>
                </a:lnTo>
                <a:lnTo>
                  <a:pt x="277939" y="349072"/>
                </a:lnTo>
                <a:lnTo>
                  <a:pt x="291020" y="334187"/>
                </a:lnTo>
                <a:lnTo>
                  <a:pt x="184086" y="334187"/>
                </a:lnTo>
                <a:lnTo>
                  <a:pt x="170548" y="333260"/>
                </a:lnTo>
                <a:lnTo>
                  <a:pt x="131749" y="322567"/>
                </a:lnTo>
                <a:lnTo>
                  <a:pt x="98361" y="302120"/>
                </a:lnTo>
                <a:lnTo>
                  <a:pt x="72186" y="272376"/>
                </a:lnTo>
                <a:lnTo>
                  <a:pt x="55041" y="236118"/>
                </a:lnTo>
                <a:lnTo>
                  <a:pt x="49174" y="195681"/>
                </a:lnTo>
                <a:lnTo>
                  <a:pt x="49631" y="181737"/>
                </a:lnTo>
                <a:lnTo>
                  <a:pt x="60007" y="142227"/>
                </a:lnTo>
                <a:lnTo>
                  <a:pt x="80314" y="108292"/>
                </a:lnTo>
                <a:lnTo>
                  <a:pt x="109181" y="81343"/>
                </a:lnTo>
                <a:lnTo>
                  <a:pt x="144830" y="64147"/>
                </a:lnTo>
                <a:lnTo>
                  <a:pt x="184988" y="57632"/>
                </a:lnTo>
                <a:lnTo>
                  <a:pt x="311784" y="57632"/>
                </a:lnTo>
                <a:lnTo>
                  <a:pt x="240042" y="15341"/>
                </a:lnTo>
                <a:lnTo>
                  <a:pt x="212509" y="3721"/>
                </a:lnTo>
                <a:lnTo>
                  <a:pt x="183184"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197" name="object 5">
            <a:extLst>
              <a:ext uri="{FF2B5EF4-FFF2-40B4-BE49-F238E27FC236}">
                <a16:creationId xmlns:a16="http://schemas.microsoft.com/office/drawing/2014/main" id="{8A12B38D-C3E5-4276-8DD1-0F37F916EC33}"/>
              </a:ext>
            </a:extLst>
          </p:cNvPr>
          <p:cNvSpPr>
            <a:spLocks/>
          </p:cNvSpPr>
          <p:nvPr/>
        </p:nvSpPr>
        <p:spPr bwMode="auto">
          <a:xfrm>
            <a:off x="658813" y="6413500"/>
            <a:ext cx="182562" cy="277813"/>
          </a:xfrm>
          <a:custGeom>
            <a:avLst/>
            <a:gdLst>
              <a:gd name="T0" fmla="*/ 127020 w 182880"/>
              <a:gd name="T1" fmla="*/ 0 h 276859"/>
              <a:gd name="T2" fmla="*/ 895 w 182880"/>
              <a:gd name="T3" fmla="*/ 0 h 276859"/>
              <a:gd name="T4" fmla="*/ 27376 w 182880"/>
              <a:gd name="T5" fmla="*/ 2824 h 276859"/>
              <a:gd name="T6" fmla="*/ 52063 w 182880"/>
              <a:gd name="T7" fmla="*/ 10804 h 276859"/>
              <a:gd name="T8" fmla="*/ 95145 w 182880"/>
              <a:gd name="T9" fmla="*/ 41793 h 276859"/>
              <a:gd name="T10" fmla="*/ 117595 w 182880"/>
              <a:gd name="T11" fmla="*/ 73730 h 276859"/>
              <a:gd name="T12" fmla="*/ 130608 w 182880"/>
              <a:gd name="T13" fmla="*/ 112238 h 276859"/>
              <a:gd name="T14" fmla="*/ 132858 w 182880"/>
              <a:gd name="T15" fmla="*/ 139481 h 276859"/>
              <a:gd name="T16" fmla="*/ 132403 w 182880"/>
              <a:gd name="T17" fmla="*/ 153570 h 276859"/>
              <a:gd name="T18" fmla="*/ 122977 w 182880"/>
              <a:gd name="T19" fmla="*/ 193489 h 276859"/>
              <a:gd name="T20" fmla="*/ 103231 w 182880"/>
              <a:gd name="T21" fmla="*/ 227763 h 276859"/>
              <a:gd name="T22" fmla="*/ 74501 w 182880"/>
              <a:gd name="T23" fmla="*/ 255479 h 276859"/>
              <a:gd name="T24" fmla="*/ 26481 w 182880"/>
              <a:gd name="T25" fmla="*/ 276613 h 276859"/>
              <a:gd name="T26" fmla="*/ 0 w 182880"/>
              <a:gd name="T27" fmla="*/ 279424 h 276859"/>
              <a:gd name="T28" fmla="*/ 106377 w 182880"/>
              <a:gd name="T29" fmla="*/ 279424 h 276859"/>
              <a:gd name="T30" fmla="*/ 141385 w 182880"/>
              <a:gd name="T31" fmla="*/ 229175 h 276859"/>
              <a:gd name="T32" fmla="*/ 158895 w 182880"/>
              <a:gd name="T33" fmla="*/ 192540 h 276859"/>
              <a:gd name="T34" fmla="*/ 171453 w 182880"/>
              <a:gd name="T35" fmla="*/ 153570 h 276859"/>
              <a:gd name="T36" fmla="*/ 179539 w 182880"/>
              <a:gd name="T37" fmla="*/ 113176 h 276859"/>
              <a:gd name="T38" fmla="*/ 181723 w 182880"/>
              <a:gd name="T39" fmla="*/ 73730 h 276859"/>
              <a:gd name="T40" fmla="*/ 181775 w 182880"/>
              <a:gd name="T41" fmla="*/ 66685 h 276859"/>
              <a:gd name="T42" fmla="*/ 179981 w 182880"/>
              <a:gd name="T43" fmla="*/ 51660 h 276859"/>
              <a:gd name="T44" fmla="*/ 174600 w 182880"/>
              <a:gd name="T45" fmla="*/ 37571 h 276859"/>
              <a:gd name="T46" fmla="*/ 165618 w 182880"/>
              <a:gd name="T47" fmla="*/ 25830 h 276859"/>
              <a:gd name="T48" fmla="*/ 154398 w 182880"/>
              <a:gd name="T49" fmla="*/ 16436 h 276859"/>
              <a:gd name="T50" fmla="*/ 127020 w 182880"/>
              <a:gd name="T51" fmla="*/ 0 h 2768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2880" h="276859">
                <a:moveTo>
                  <a:pt x="127685" y="0"/>
                </a:moveTo>
                <a:lnTo>
                  <a:pt x="901" y="0"/>
                </a:lnTo>
                <a:lnTo>
                  <a:pt x="27520" y="2794"/>
                </a:lnTo>
                <a:lnTo>
                  <a:pt x="52336" y="10693"/>
                </a:lnTo>
                <a:lnTo>
                  <a:pt x="95643" y="41363"/>
                </a:lnTo>
                <a:lnTo>
                  <a:pt x="118211" y="72974"/>
                </a:lnTo>
                <a:lnTo>
                  <a:pt x="131292" y="111086"/>
                </a:lnTo>
                <a:lnTo>
                  <a:pt x="133553" y="138049"/>
                </a:lnTo>
                <a:lnTo>
                  <a:pt x="133096" y="151993"/>
                </a:lnTo>
                <a:lnTo>
                  <a:pt x="123621" y="191503"/>
                </a:lnTo>
                <a:lnTo>
                  <a:pt x="103771" y="225425"/>
                </a:lnTo>
                <a:lnTo>
                  <a:pt x="74891" y="252857"/>
                </a:lnTo>
                <a:lnTo>
                  <a:pt x="26619" y="273773"/>
                </a:lnTo>
                <a:lnTo>
                  <a:pt x="0" y="276555"/>
                </a:lnTo>
                <a:lnTo>
                  <a:pt x="106934" y="276555"/>
                </a:lnTo>
                <a:lnTo>
                  <a:pt x="142125" y="226822"/>
                </a:lnTo>
                <a:lnTo>
                  <a:pt x="159727" y="190563"/>
                </a:lnTo>
                <a:lnTo>
                  <a:pt x="172351" y="151993"/>
                </a:lnTo>
                <a:lnTo>
                  <a:pt x="180479" y="112014"/>
                </a:lnTo>
                <a:lnTo>
                  <a:pt x="182675" y="72974"/>
                </a:lnTo>
                <a:lnTo>
                  <a:pt x="182727" y="66001"/>
                </a:lnTo>
                <a:lnTo>
                  <a:pt x="180924" y="51130"/>
                </a:lnTo>
                <a:lnTo>
                  <a:pt x="175514" y="37185"/>
                </a:lnTo>
                <a:lnTo>
                  <a:pt x="166484" y="25565"/>
                </a:lnTo>
                <a:lnTo>
                  <a:pt x="155206" y="16268"/>
                </a:lnTo>
                <a:lnTo>
                  <a:pt x="127685"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198" name="object 6">
            <a:extLst>
              <a:ext uri="{FF2B5EF4-FFF2-40B4-BE49-F238E27FC236}">
                <a16:creationId xmlns:a16="http://schemas.microsoft.com/office/drawing/2014/main" id="{4F952EB6-D399-4C9A-ADF9-AD032B6BF056}"/>
              </a:ext>
            </a:extLst>
          </p:cNvPr>
          <p:cNvSpPr>
            <a:spLocks/>
          </p:cNvSpPr>
          <p:nvPr/>
        </p:nvSpPr>
        <p:spPr bwMode="auto">
          <a:xfrm>
            <a:off x="185738" y="6402388"/>
            <a:ext cx="217487" cy="320675"/>
          </a:xfrm>
          <a:custGeom>
            <a:avLst/>
            <a:gdLst>
              <a:gd name="T0" fmla="*/ 111153 w 217170"/>
              <a:gd name="T1" fmla="*/ 0 h 321309"/>
              <a:gd name="T2" fmla="*/ 14912 w 217170"/>
              <a:gd name="T3" fmla="*/ 0 h 321309"/>
              <a:gd name="T4" fmla="*/ 9490 w 217170"/>
              <a:gd name="T5" fmla="*/ 2309 h 321309"/>
              <a:gd name="T6" fmla="*/ 5869 w 217170"/>
              <a:gd name="T7" fmla="*/ 6009 h 321309"/>
              <a:gd name="T8" fmla="*/ 1812 w 217170"/>
              <a:gd name="T9" fmla="*/ 9709 h 321309"/>
              <a:gd name="T10" fmla="*/ 0 w 217170"/>
              <a:gd name="T11" fmla="*/ 14810 h 321309"/>
              <a:gd name="T12" fmla="*/ 0 w 217170"/>
              <a:gd name="T13" fmla="*/ 298845 h 321309"/>
              <a:gd name="T14" fmla="*/ 1352 w 217170"/>
              <a:gd name="T15" fmla="*/ 306710 h 321309"/>
              <a:gd name="T16" fmla="*/ 5421 w 217170"/>
              <a:gd name="T17" fmla="*/ 313187 h 321309"/>
              <a:gd name="T18" fmla="*/ 12195 w 217170"/>
              <a:gd name="T19" fmla="*/ 317808 h 321309"/>
              <a:gd name="T20" fmla="*/ 19886 w 217170"/>
              <a:gd name="T21" fmla="*/ 319197 h 321309"/>
              <a:gd name="T22" fmla="*/ 110247 w 217170"/>
              <a:gd name="T23" fmla="*/ 319197 h 321309"/>
              <a:gd name="T24" fmla="*/ 157239 w 217170"/>
              <a:gd name="T25" fmla="*/ 312265 h 321309"/>
              <a:gd name="T26" fmla="*/ 199715 w 217170"/>
              <a:gd name="T27" fmla="*/ 291902 h 321309"/>
              <a:gd name="T28" fmla="*/ 217331 w 217170"/>
              <a:gd name="T29" fmla="*/ 278493 h 321309"/>
              <a:gd name="T30" fmla="*/ 39759 w 217170"/>
              <a:gd name="T31" fmla="*/ 278493 h 321309"/>
              <a:gd name="T32" fmla="*/ 39759 w 217170"/>
              <a:gd name="T33" fmla="*/ 40247 h 321309"/>
              <a:gd name="T34" fmla="*/ 217790 w 217170"/>
              <a:gd name="T35" fmla="*/ 40247 h 321309"/>
              <a:gd name="T36" fmla="*/ 213275 w 217170"/>
              <a:gd name="T37" fmla="*/ 36549 h 321309"/>
              <a:gd name="T38" fmla="*/ 173503 w 217170"/>
              <a:gd name="T39" fmla="*/ 12485 h 321309"/>
              <a:gd name="T40" fmla="*/ 126970 w 217170"/>
              <a:gd name="T41" fmla="*/ 466 h 321309"/>
              <a:gd name="T42" fmla="*/ 111153 w 217170"/>
              <a:gd name="T43" fmla="*/ 0 h 321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7170" h="321309">
                <a:moveTo>
                  <a:pt x="110667" y="0"/>
                </a:moveTo>
                <a:lnTo>
                  <a:pt x="14846" y="0"/>
                </a:lnTo>
                <a:lnTo>
                  <a:pt x="9448" y="2324"/>
                </a:lnTo>
                <a:lnTo>
                  <a:pt x="5842" y="6045"/>
                </a:lnTo>
                <a:lnTo>
                  <a:pt x="1803" y="9766"/>
                </a:lnTo>
                <a:lnTo>
                  <a:pt x="0" y="14897"/>
                </a:lnTo>
                <a:lnTo>
                  <a:pt x="0" y="300621"/>
                </a:lnTo>
                <a:lnTo>
                  <a:pt x="1346" y="308533"/>
                </a:lnTo>
                <a:lnTo>
                  <a:pt x="5397" y="315048"/>
                </a:lnTo>
                <a:lnTo>
                  <a:pt x="12141" y="319697"/>
                </a:lnTo>
                <a:lnTo>
                  <a:pt x="19799" y="321094"/>
                </a:lnTo>
                <a:lnTo>
                  <a:pt x="109766" y="321094"/>
                </a:lnTo>
                <a:lnTo>
                  <a:pt x="156552" y="314121"/>
                </a:lnTo>
                <a:lnTo>
                  <a:pt x="198843" y="293636"/>
                </a:lnTo>
                <a:lnTo>
                  <a:pt x="216382" y="280149"/>
                </a:lnTo>
                <a:lnTo>
                  <a:pt x="39585" y="280149"/>
                </a:lnTo>
                <a:lnTo>
                  <a:pt x="39585" y="40487"/>
                </a:lnTo>
                <a:lnTo>
                  <a:pt x="216839" y="40487"/>
                </a:lnTo>
                <a:lnTo>
                  <a:pt x="212344" y="36766"/>
                </a:lnTo>
                <a:lnTo>
                  <a:pt x="172745" y="12560"/>
                </a:lnTo>
                <a:lnTo>
                  <a:pt x="126415" y="469"/>
                </a:lnTo>
                <a:lnTo>
                  <a:pt x="1106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199" name="object 7">
            <a:extLst>
              <a:ext uri="{FF2B5EF4-FFF2-40B4-BE49-F238E27FC236}">
                <a16:creationId xmlns:a16="http://schemas.microsoft.com/office/drawing/2014/main" id="{399D06C6-807B-4E3D-92AD-35D837555CE3}"/>
              </a:ext>
            </a:extLst>
          </p:cNvPr>
          <p:cNvSpPr>
            <a:spLocks/>
          </p:cNvSpPr>
          <p:nvPr/>
        </p:nvSpPr>
        <p:spPr bwMode="auto">
          <a:xfrm>
            <a:off x="296863" y="6442075"/>
            <a:ext cx="160337" cy="241300"/>
          </a:xfrm>
          <a:custGeom>
            <a:avLst/>
            <a:gdLst>
              <a:gd name="T0" fmla="*/ 105545 w 160654"/>
              <a:gd name="T1" fmla="*/ 0 h 240029"/>
              <a:gd name="T2" fmla="*/ 0 w 160654"/>
              <a:gd name="T3" fmla="*/ 0 h 240029"/>
              <a:gd name="T4" fmla="*/ 23255 w 160654"/>
              <a:gd name="T5" fmla="*/ 2360 h 240029"/>
              <a:gd name="T6" fmla="*/ 45614 w 160654"/>
              <a:gd name="T7" fmla="*/ 9458 h 240029"/>
              <a:gd name="T8" fmla="*/ 84524 w 160654"/>
              <a:gd name="T9" fmla="*/ 36875 h 240029"/>
              <a:gd name="T10" fmla="*/ 110469 w 160654"/>
              <a:gd name="T11" fmla="*/ 75648 h 240029"/>
              <a:gd name="T12" fmla="*/ 119861 w 160654"/>
              <a:gd name="T13" fmla="*/ 122924 h 240029"/>
              <a:gd name="T14" fmla="*/ 119406 w 160654"/>
              <a:gd name="T15" fmla="*/ 134266 h 240029"/>
              <a:gd name="T16" fmla="*/ 105102 w 160654"/>
              <a:gd name="T17" fmla="*/ 178715 h 240029"/>
              <a:gd name="T18" fmla="*/ 75585 w 160654"/>
              <a:gd name="T19" fmla="*/ 215115 h 240029"/>
              <a:gd name="T20" fmla="*/ 34883 w 160654"/>
              <a:gd name="T21" fmla="*/ 237347 h 240029"/>
              <a:gd name="T22" fmla="*/ 0 w 160654"/>
              <a:gd name="T23" fmla="*/ 243489 h 240029"/>
              <a:gd name="T24" fmla="*/ 105102 w 160654"/>
              <a:gd name="T25" fmla="*/ 243489 h 240029"/>
              <a:gd name="T26" fmla="*/ 131489 w 160654"/>
              <a:gd name="T27" fmla="*/ 212755 h 240029"/>
              <a:gd name="T28" fmla="*/ 152054 w 160654"/>
              <a:gd name="T29" fmla="*/ 170200 h 240029"/>
              <a:gd name="T30" fmla="*/ 159213 w 160654"/>
              <a:gd name="T31" fmla="*/ 122924 h 240029"/>
              <a:gd name="T32" fmla="*/ 158759 w 160654"/>
              <a:gd name="T33" fmla="*/ 106382 h 240029"/>
              <a:gd name="T34" fmla="*/ 146689 w 160654"/>
              <a:gd name="T35" fmla="*/ 59094 h 240029"/>
              <a:gd name="T36" fmla="*/ 122979 w 160654"/>
              <a:gd name="T37" fmla="*/ 18438 h 240029"/>
              <a:gd name="T38" fmla="*/ 112702 w 160654"/>
              <a:gd name="T39" fmla="*/ 6619 h 240029"/>
              <a:gd name="T40" fmla="*/ 105545 w 160654"/>
              <a:gd name="T41" fmla="*/ 0 h 2400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654" h="240029">
                <a:moveTo>
                  <a:pt x="106172" y="0"/>
                </a:moveTo>
                <a:lnTo>
                  <a:pt x="0" y="0"/>
                </a:lnTo>
                <a:lnTo>
                  <a:pt x="23393" y="2324"/>
                </a:lnTo>
                <a:lnTo>
                  <a:pt x="45885" y="9309"/>
                </a:lnTo>
                <a:lnTo>
                  <a:pt x="85026" y="36296"/>
                </a:lnTo>
                <a:lnTo>
                  <a:pt x="111125" y="74460"/>
                </a:lnTo>
                <a:lnTo>
                  <a:pt x="120573" y="120992"/>
                </a:lnTo>
                <a:lnTo>
                  <a:pt x="120116" y="132156"/>
                </a:lnTo>
                <a:lnTo>
                  <a:pt x="105727" y="175907"/>
                </a:lnTo>
                <a:lnTo>
                  <a:pt x="76034" y="211734"/>
                </a:lnTo>
                <a:lnTo>
                  <a:pt x="35090" y="233616"/>
                </a:lnTo>
                <a:lnTo>
                  <a:pt x="0" y="239661"/>
                </a:lnTo>
                <a:lnTo>
                  <a:pt x="105727" y="239661"/>
                </a:lnTo>
                <a:lnTo>
                  <a:pt x="132270" y="209410"/>
                </a:lnTo>
                <a:lnTo>
                  <a:pt x="152958" y="167525"/>
                </a:lnTo>
                <a:lnTo>
                  <a:pt x="160159" y="120992"/>
                </a:lnTo>
                <a:lnTo>
                  <a:pt x="159702" y="104711"/>
                </a:lnTo>
                <a:lnTo>
                  <a:pt x="147561" y="58165"/>
                </a:lnTo>
                <a:lnTo>
                  <a:pt x="123710" y="18148"/>
                </a:lnTo>
                <a:lnTo>
                  <a:pt x="113372" y="6515"/>
                </a:lnTo>
                <a:lnTo>
                  <a:pt x="1061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0" name="object 8">
            <a:extLst>
              <a:ext uri="{FF2B5EF4-FFF2-40B4-BE49-F238E27FC236}">
                <a16:creationId xmlns:a16="http://schemas.microsoft.com/office/drawing/2014/main" id="{7F4BF5C9-1FA0-4EAD-A31F-5961AC589C5C}"/>
              </a:ext>
            </a:extLst>
          </p:cNvPr>
          <p:cNvSpPr>
            <a:spLocks/>
          </p:cNvSpPr>
          <p:nvPr/>
        </p:nvSpPr>
        <p:spPr bwMode="auto">
          <a:xfrm>
            <a:off x="842963" y="6402388"/>
            <a:ext cx="168275" cy="320675"/>
          </a:xfrm>
          <a:custGeom>
            <a:avLst/>
            <a:gdLst>
              <a:gd name="T0" fmla="*/ 27330 w 168275"/>
              <a:gd name="T1" fmla="*/ 0 h 321309"/>
              <a:gd name="T2" fmla="*/ 20167 w 168275"/>
              <a:gd name="T3" fmla="*/ 0 h 321309"/>
              <a:gd name="T4" fmla="*/ 12992 w 168275"/>
              <a:gd name="T5" fmla="*/ 3245 h 321309"/>
              <a:gd name="T6" fmla="*/ 7620 w 168275"/>
              <a:gd name="T7" fmla="*/ 9267 h 321309"/>
              <a:gd name="T8" fmla="*/ 4927 w 168275"/>
              <a:gd name="T9" fmla="*/ 16677 h 321309"/>
              <a:gd name="T10" fmla="*/ 5372 w 168275"/>
              <a:gd name="T11" fmla="*/ 24554 h 321309"/>
              <a:gd name="T12" fmla="*/ 8509 w 168275"/>
              <a:gd name="T13" fmla="*/ 31967 h 321309"/>
              <a:gd name="T14" fmla="*/ 95440 w 168275"/>
              <a:gd name="T15" fmla="*/ 155665 h 321309"/>
              <a:gd name="T16" fmla="*/ 3581 w 168275"/>
              <a:gd name="T17" fmla="*/ 287230 h 321309"/>
              <a:gd name="T18" fmla="*/ 0 w 168275"/>
              <a:gd name="T19" fmla="*/ 294640 h 321309"/>
              <a:gd name="T20" fmla="*/ 0 w 168275"/>
              <a:gd name="T21" fmla="*/ 302520 h 321309"/>
              <a:gd name="T22" fmla="*/ 2235 w 168275"/>
              <a:gd name="T23" fmla="*/ 309930 h 321309"/>
              <a:gd name="T24" fmla="*/ 8064 w 168275"/>
              <a:gd name="T25" fmla="*/ 315497 h 321309"/>
              <a:gd name="T26" fmla="*/ 15227 w 168275"/>
              <a:gd name="T27" fmla="*/ 318742 h 321309"/>
              <a:gd name="T28" fmla="*/ 22402 w 168275"/>
              <a:gd name="T29" fmla="*/ 319197 h 321309"/>
              <a:gd name="T30" fmla="*/ 29565 w 168275"/>
              <a:gd name="T31" fmla="*/ 316419 h 321309"/>
              <a:gd name="T32" fmla="*/ 35394 w 168275"/>
              <a:gd name="T33" fmla="*/ 311318 h 321309"/>
              <a:gd name="T34" fmla="*/ 119634 w 168275"/>
              <a:gd name="T35" fmla="*/ 190410 h 321309"/>
              <a:gd name="T36" fmla="*/ 168021 w 168275"/>
              <a:gd name="T37" fmla="*/ 190410 h 321309"/>
              <a:gd name="T38" fmla="*/ 143827 w 168275"/>
              <a:gd name="T39" fmla="*/ 155665 h 321309"/>
              <a:gd name="T40" fmla="*/ 168021 w 168275"/>
              <a:gd name="T41" fmla="*/ 120921 h 321309"/>
              <a:gd name="T42" fmla="*/ 119634 w 168275"/>
              <a:gd name="T43" fmla="*/ 120921 h 321309"/>
              <a:gd name="T44" fmla="*/ 40322 w 168275"/>
              <a:gd name="T45" fmla="*/ 7876 h 321309"/>
              <a:gd name="T46" fmla="*/ 34493 w 168275"/>
              <a:gd name="T47" fmla="*/ 2309 h 321309"/>
              <a:gd name="T48" fmla="*/ 27330 w 168275"/>
              <a:gd name="T49" fmla="*/ 0 h 3213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275" h="321309">
                <a:moveTo>
                  <a:pt x="27330" y="0"/>
                </a:moveTo>
                <a:lnTo>
                  <a:pt x="20167" y="0"/>
                </a:lnTo>
                <a:lnTo>
                  <a:pt x="12992" y="3263"/>
                </a:lnTo>
                <a:lnTo>
                  <a:pt x="7620" y="9321"/>
                </a:lnTo>
                <a:lnTo>
                  <a:pt x="4927" y="16776"/>
                </a:lnTo>
                <a:lnTo>
                  <a:pt x="5372" y="24701"/>
                </a:lnTo>
                <a:lnTo>
                  <a:pt x="8509" y="32156"/>
                </a:lnTo>
                <a:lnTo>
                  <a:pt x="95440" y="156590"/>
                </a:lnTo>
                <a:lnTo>
                  <a:pt x="3581" y="288937"/>
                </a:lnTo>
                <a:lnTo>
                  <a:pt x="0" y="296392"/>
                </a:lnTo>
                <a:lnTo>
                  <a:pt x="0" y="304317"/>
                </a:lnTo>
                <a:lnTo>
                  <a:pt x="2235" y="311772"/>
                </a:lnTo>
                <a:lnTo>
                  <a:pt x="8064" y="317372"/>
                </a:lnTo>
                <a:lnTo>
                  <a:pt x="15227" y="320636"/>
                </a:lnTo>
                <a:lnTo>
                  <a:pt x="22402" y="321094"/>
                </a:lnTo>
                <a:lnTo>
                  <a:pt x="29565" y="318300"/>
                </a:lnTo>
                <a:lnTo>
                  <a:pt x="35394" y="313169"/>
                </a:lnTo>
                <a:lnTo>
                  <a:pt x="119634" y="191541"/>
                </a:lnTo>
                <a:lnTo>
                  <a:pt x="168021" y="191541"/>
                </a:lnTo>
                <a:lnTo>
                  <a:pt x="143827" y="156590"/>
                </a:lnTo>
                <a:lnTo>
                  <a:pt x="168021" y="121640"/>
                </a:lnTo>
                <a:lnTo>
                  <a:pt x="119634" y="121640"/>
                </a:lnTo>
                <a:lnTo>
                  <a:pt x="40322" y="7924"/>
                </a:lnTo>
                <a:lnTo>
                  <a:pt x="34493" y="2324"/>
                </a:lnTo>
                <a:lnTo>
                  <a:pt x="27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1" name="object 9">
            <a:extLst>
              <a:ext uri="{FF2B5EF4-FFF2-40B4-BE49-F238E27FC236}">
                <a16:creationId xmlns:a16="http://schemas.microsoft.com/office/drawing/2014/main" id="{DB682F63-0FDB-4619-82E4-BDB98043E52D}"/>
              </a:ext>
            </a:extLst>
          </p:cNvPr>
          <p:cNvSpPr>
            <a:spLocks/>
          </p:cNvSpPr>
          <p:nvPr/>
        </p:nvSpPr>
        <p:spPr bwMode="auto">
          <a:xfrm>
            <a:off x="962025" y="6594475"/>
            <a:ext cx="119063" cy="130175"/>
          </a:xfrm>
          <a:custGeom>
            <a:avLst/>
            <a:gdLst>
              <a:gd name="T0" fmla="*/ 48003 w 119380"/>
              <a:gd name="T1" fmla="*/ 0 h 130175"/>
              <a:gd name="T2" fmla="*/ 0 w 119380"/>
              <a:gd name="T3" fmla="*/ 0 h 130175"/>
              <a:gd name="T4" fmla="*/ 83116 w 119380"/>
              <a:gd name="T5" fmla="*/ 121640 h 130175"/>
              <a:gd name="T6" fmla="*/ 88899 w 119380"/>
              <a:gd name="T7" fmla="*/ 126758 h 130175"/>
              <a:gd name="T8" fmla="*/ 96005 w 119380"/>
              <a:gd name="T9" fmla="*/ 129552 h 130175"/>
              <a:gd name="T10" fmla="*/ 103565 w 119380"/>
              <a:gd name="T11" fmla="*/ 129095 h 130175"/>
              <a:gd name="T12" fmla="*/ 110683 w 119380"/>
              <a:gd name="T13" fmla="*/ 125831 h 130175"/>
              <a:gd name="T14" fmla="*/ 115571 w 119380"/>
              <a:gd name="T15" fmla="*/ 120230 h 130175"/>
              <a:gd name="T16" fmla="*/ 118229 w 119380"/>
              <a:gd name="T17" fmla="*/ 112775 h 130175"/>
              <a:gd name="T18" fmla="*/ 118229 w 119380"/>
              <a:gd name="T19" fmla="*/ 104863 h 130175"/>
              <a:gd name="T20" fmla="*/ 114677 w 119380"/>
              <a:gd name="T21" fmla="*/ 97396 h 130175"/>
              <a:gd name="T22" fmla="*/ 48003 w 119380"/>
              <a:gd name="T23" fmla="*/ 0 h 130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380" h="130175">
                <a:moveTo>
                  <a:pt x="48387" y="0"/>
                </a:moveTo>
                <a:lnTo>
                  <a:pt x="0" y="0"/>
                </a:lnTo>
                <a:lnTo>
                  <a:pt x="83781" y="121640"/>
                </a:lnTo>
                <a:lnTo>
                  <a:pt x="89611" y="126758"/>
                </a:lnTo>
                <a:lnTo>
                  <a:pt x="96774" y="129552"/>
                </a:lnTo>
                <a:lnTo>
                  <a:pt x="104394" y="129095"/>
                </a:lnTo>
                <a:lnTo>
                  <a:pt x="111569" y="125831"/>
                </a:lnTo>
                <a:lnTo>
                  <a:pt x="116497" y="120230"/>
                </a:lnTo>
                <a:lnTo>
                  <a:pt x="119176" y="112775"/>
                </a:lnTo>
                <a:lnTo>
                  <a:pt x="119176" y="104863"/>
                </a:lnTo>
                <a:lnTo>
                  <a:pt x="115595" y="97396"/>
                </a:lnTo>
                <a:lnTo>
                  <a:pt x="483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2" name="object 10">
            <a:extLst>
              <a:ext uri="{FF2B5EF4-FFF2-40B4-BE49-F238E27FC236}">
                <a16:creationId xmlns:a16="http://schemas.microsoft.com/office/drawing/2014/main" id="{3737CA18-EFDF-4189-8340-66C4D3E6D0A1}"/>
              </a:ext>
            </a:extLst>
          </p:cNvPr>
          <p:cNvSpPr>
            <a:spLocks/>
          </p:cNvSpPr>
          <p:nvPr/>
        </p:nvSpPr>
        <p:spPr bwMode="auto">
          <a:xfrm>
            <a:off x="962025" y="6402388"/>
            <a:ext cx="114300" cy="122237"/>
          </a:xfrm>
          <a:custGeom>
            <a:avLst/>
            <a:gdLst>
              <a:gd name="T0" fmla="*/ 99021 w 114300"/>
              <a:gd name="T1" fmla="*/ 0 h 121920"/>
              <a:gd name="T2" fmla="*/ 91401 w 114300"/>
              <a:gd name="T3" fmla="*/ 0 h 121920"/>
              <a:gd name="T4" fmla="*/ 84683 w 114300"/>
              <a:gd name="T5" fmla="*/ 2342 h 121920"/>
              <a:gd name="T6" fmla="*/ 78854 w 114300"/>
              <a:gd name="T7" fmla="*/ 7987 h 121920"/>
              <a:gd name="T8" fmla="*/ 0 w 114300"/>
              <a:gd name="T9" fmla="*/ 122591 h 121920"/>
              <a:gd name="T10" fmla="*/ 48387 w 114300"/>
              <a:gd name="T11" fmla="*/ 122591 h 121920"/>
              <a:gd name="T12" fmla="*/ 110667 w 114300"/>
              <a:gd name="T13" fmla="*/ 32408 h 121920"/>
              <a:gd name="T14" fmla="*/ 113804 w 114300"/>
              <a:gd name="T15" fmla="*/ 24894 h 121920"/>
              <a:gd name="T16" fmla="*/ 114249 w 114300"/>
              <a:gd name="T17" fmla="*/ 16908 h 121920"/>
              <a:gd name="T18" fmla="*/ 111569 w 114300"/>
              <a:gd name="T19" fmla="*/ 9393 h 121920"/>
              <a:gd name="T20" fmla="*/ 106184 w 114300"/>
              <a:gd name="T21" fmla="*/ 3289 h 121920"/>
              <a:gd name="T22" fmla="*/ 99021 w 114300"/>
              <a:gd name="T23" fmla="*/ 0 h 1219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300" h="121920">
                <a:moveTo>
                  <a:pt x="99021" y="0"/>
                </a:moveTo>
                <a:lnTo>
                  <a:pt x="91401" y="0"/>
                </a:lnTo>
                <a:lnTo>
                  <a:pt x="84683" y="2324"/>
                </a:lnTo>
                <a:lnTo>
                  <a:pt x="78854" y="7924"/>
                </a:lnTo>
                <a:lnTo>
                  <a:pt x="0" y="121640"/>
                </a:lnTo>
                <a:lnTo>
                  <a:pt x="48387" y="121640"/>
                </a:lnTo>
                <a:lnTo>
                  <a:pt x="110667" y="32156"/>
                </a:lnTo>
                <a:lnTo>
                  <a:pt x="113804" y="24701"/>
                </a:lnTo>
                <a:lnTo>
                  <a:pt x="114249" y="16776"/>
                </a:lnTo>
                <a:lnTo>
                  <a:pt x="111569" y="9321"/>
                </a:lnTo>
                <a:lnTo>
                  <a:pt x="106184" y="3263"/>
                </a:lnTo>
                <a:lnTo>
                  <a:pt x="990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3" name="object 11">
            <a:extLst>
              <a:ext uri="{FF2B5EF4-FFF2-40B4-BE49-F238E27FC236}">
                <a16:creationId xmlns:a16="http://schemas.microsoft.com/office/drawing/2014/main" id="{C3BA73EC-6FAF-47F4-B451-9CEA97FB6912}"/>
              </a:ext>
            </a:extLst>
          </p:cNvPr>
          <p:cNvSpPr>
            <a:spLocks/>
          </p:cNvSpPr>
          <p:nvPr/>
        </p:nvSpPr>
        <p:spPr bwMode="auto">
          <a:xfrm>
            <a:off x="1104900" y="6402388"/>
            <a:ext cx="173038" cy="320675"/>
          </a:xfrm>
          <a:custGeom>
            <a:avLst/>
            <a:gdLst>
              <a:gd name="T0" fmla="*/ 23063 w 172719"/>
              <a:gd name="T1" fmla="*/ 0 h 321309"/>
              <a:gd name="T2" fmla="*/ 15374 w 172719"/>
              <a:gd name="T3" fmla="*/ 0 h 321309"/>
              <a:gd name="T4" fmla="*/ 8134 w 172719"/>
              <a:gd name="T5" fmla="*/ 2777 h 321309"/>
              <a:gd name="T6" fmla="*/ 2707 w 172719"/>
              <a:gd name="T7" fmla="*/ 8788 h 321309"/>
              <a:gd name="T8" fmla="*/ 0 w 172719"/>
              <a:gd name="T9" fmla="*/ 15731 h 321309"/>
              <a:gd name="T10" fmla="*/ 0 w 172719"/>
              <a:gd name="T11" fmla="*/ 23595 h 321309"/>
              <a:gd name="T12" fmla="*/ 2707 w 172719"/>
              <a:gd name="T13" fmla="*/ 30994 h 321309"/>
              <a:gd name="T14" fmla="*/ 105841 w 172719"/>
              <a:gd name="T15" fmla="*/ 189665 h 321309"/>
              <a:gd name="T16" fmla="*/ 105841 w 172719"/>
              <a:gd name="T17" fmla="*/ 298845 h 321309"/>
              <a:gd name="T18" fmla="*/ 107654 w 172719"/>
              <a:gd name="T19" fmla="*/ 306710 h 321309"/>
              <a:gd name="T20" fmla="*/ 112175 w 172719"/>
              <a:gd name="T21" fmla="*/ 313187 h 321309"/>
              <a:gd name="T22" fmla="*/ 118509 w 172719"/>
              <a:gd name="T23" fmla="*/ 317353 h 321309"/>
              <a:gd name="T24" fmla="*/ 125750 w 172719"/>
              <a:gd name="T25" fmla="*/ 319197 h 321309"/>
              <a:gd name="T26" fmla="*/ 133885 w 172719"/>
              <a:gd name="T27" fmla="*/ 317353 h 321309"/>
              <a:gd name="T28" fmla="*/ 140219 w 172719"/>
              <a:gd name="T29" fmla="*/ 313187 h 321309"/>
              <a:gd name="T30" fmla="*/ 144294 w 172719"/>
              <a:gd name="T31" fmla="*/ 306710 h 321309"/>
              <a:gd name="T32" fmla="*/ 145648 w 172719"/>
              <a:gd name="T33" fmla="*/ 298845 h 321309"/>
              <a:gd name="T34" fmla="*/ 145648 w 172719"/>
              <a:gd name="T35" fmla="*/ 189665 h 321309"/>
              <a:gd name="T36" fmla="*/ 173691 w 172719"/>
              <a:gd name="T37" fmla="*/ 147106 h 321309"/>
              <a:gd name="T38" fmla="*/ 125750 w 172719"/>
              <a:gd name="T39" fmla="*/ 147106 h 321309"/>
              <a:gd name="T40" fmla="*/ 35732 w 172719"/>
              <a:gd name="T41" fmla="*/ 8331 h 321309"/>
              <a:gd name="T42" fmla="*/ 30305 w 172719"/>
              <a:gd name="T43" fmla="*/ 2777 h 321309"/>
              <a:gd name="T44" fmla="*/ 23063 w 172719"/>
              <a:gd name="T45" fmla="*/ 0 h 3213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2719" h="321309">
                <a:moveTo>
                  <a:pt x="22936" y="0"/>
                </a:moveTo>
                <a:lnTo>
                  <a:pt x="15290" y="0"/>
                </a:lnTo>
                <a:lnTo>
                  <a:pt x="8089" y="2793"/>
                </a:lnTo>
                <a:lnTo>
                  <a:pt x="2692" y="8839"/>
                </a:lnTo>
                <a:lnTo>
                  <a:pt x="0" y="15824"/>
                </a:lnTo>
                <a:lnTo>
                  <a:pt x="0" y="23736"/>
                </a:lnTo>
                <a:lnTo>
                  <a:pt x="2692" y="31178"/>
                </a:lnTo>
                <a:lnTo>
                  <a:pt x="105257" y="190792"/>
                </a:lnTo>
                <a:lnTo>
                  <a:pt x="105257" y="300621"/>
                </a:lnTo>
                <a:lnTo>
                  <a:pt x="107060" y="308533"/>
                </a:lnTo>
                <a:lnTo>
                  <a:pt x="111556" y="315048"/>
                </a:lnTo>
                <a:lnTo>
                  <a:pt x="117855" y="319239"/>
                </a:lnTo>
                <a:lnTo>
                  <a:pt x="125056" y="321094"/>
                </a:lnTo>
                <a:lnTo>
                  <a:pt x="133146" y="319239"/>
                </a:lnTo>
                <a:lnTo>
                  <a:pt x="139445" y="315048"/>
                </a:lnTo>
                <a:lnTo>
                  <a:pt x="143497" y="308533"/>
                </a:lnTo>
                <a:lnTo>
                  <a:pt x="144843" y="300621"/>
                </a:lnTo>
                <a:lnTo>
                  <a:pt x="144843" y="190792"/>
                </a:lnTo>
                <a:lnTo>
                  <a:pt x="172732" y="147980"/>
                </a:lnTo>
                <a:lnTo>
                  <a:pt x="125056" y="147980"/>
                </a:lnTo>
                <a:lnTo>
                  <a:pt x="35534" y="8381"/>
                </a:lnTo>
                <a:lnTo>
                  <a:pt x="30137" y="2793"/>
                </a:lnTo>
                <a:lnTo>
                  <a:pt x="229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4" name="object 12">
            <a:extLst>
              <a:ext uri="{FF2B5EF4-FFF2-40B4-BE49-F238E27FC236}">
                <a16:creationId xmlns:a16="http://schemas.microsoft.com/office/drawing/2014/main" id="{F090C62D-D0D3-4749-9B92-D097CA0E02BC}"/>
              </a:ext>
            </a:extLst>
          </p:cNvPr>
          <p:cNvSpPr>
            <a:spLocks/>
          </p:cNvSpPr>
          <p:nvPr/>
        </p:nvSpPr>
        <p:spPr bwMode="auto">
          <a:xfrm>
            <a:off x="1230313" y="6402388"/>
            <a:ext cx="125412" cy="149225"/>
          </a:xfrm>
          <a:custGeom>
            <a:avLst/>
            <a:gdLst>
              <a:gd name="T0" fmla="*/ 107735 w 126365"/>
              <a:gd name="T1" fmla="*/ 0 h 148590"/>
              <a:gd name="T2" fmla="*/ 100261 w 126365"/>
              <a:gd name="T3" fmla="*/ 0 h 148590"/>
              <a:gd name="T4" fmla="*/ 93669 w 126365"/>
              <a:gd name="T5" fmla="*/ 2829 h 148590"/>
              <a:gd name="T6" fmla="*/ 88380 w 126365"/>
              <a:gd name="T7" fmla="*/ 8489 h 148590"/>
              <a:gd name="T8" fmla="*/ 0 w 126365"/>
              <a:gd name="T9" fmla="*/ 149885 h 148590"/>
              <a:gd name="T10" fmla="*/ 46617 w 126365"/>
              <a:gd name="T11" fmla="*/ 149885 h 148590"/>
              <a:gd name="T12" fmla="*/ 120484 w 126365"/>
              <a:gd name="T13" fmla="*/ 31579 h 148590"/>
              <a:gd name="T14" fmla="*/ 123129 w 126365"/>
              <a:gd name="T15" fmla="*/ 24041 h 148590"/>
              <a:gd name="T16" fmla="*/ 123129 w 126365"/>
              <a:gd name="T17" fmla="*/ 16028 h 148590"/>
              <a:gd name="T18" fmla="*/ 120484 w 126365"/>
              <a:gd name="T19" fmla="*/ 8953 h 148590"/>
              <a:gd name="T20" fmla="*/ 114775 w 126365"/>
              <a:gd name="T21" fmla="*/ 2829 h 148590"/>
              <a:gd name="T22" fmla="*/ 107735 w 126365"/>
              <a:gd name="T23" fmla="*/ 0 h 1485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6365" h="148590">
                <a:moveTo>
                  <a:pt x="110210" y="0"/>
                </a:moveTo>
                <a:lnTo>
                  <a:pt x="102565" y="0"/>
                </a:lnTo>
                <a:lnTo>
                  <a:pt x="95821" y="2793"/>
                </a:lnTo>
                <a:lnTo>
                  <a:pt x="90411" y="8381"/>
                </a:lnTo>
                <a:lnTo>
                  <a:pt x="0" y="147980"/>
                </a:lnTo>
                <a:lnTo>
                  <a:pt x="47688" y="147980"/>
                </a:lnTo>
                <a:lnTo>
                  <a:pt x="123253" y="31178"/>
                </a:lnTo>
                <a:lnTo>
                  <a:pt x="125958" y="23736"/>
                </a:lnTo>
                <a:lnTo>
                  <a:pt x="125958" y="15824"/>
                </a:lnTo>
                <a:lnTo>
                  <a:pt x="123253" y="8839"/>
                </a:lnTo>
                <a:lnTo>
                  <a:pt x="117411" y="2793"/>
                </a:lnTo>
                <a:lnTo>
                  <a:pt x="110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5" name="object 13">
            <a:extLst>
              <a:ext uri="{FF2B5EF4-FFF2-40B4-BE49-F238E27FC236}">
                <a16:creationId xmlns:a16="http://schemas.microsoft.com/office/drawing/2014/main" id="{EAC9CD62-2624-4482-9A40-60BD2B757CB4}"/>
              </a:ext>
            </a:extLst>
          </p:cNvPr>
          <p:cNvSpPr>
            <a:spLocks/>
          </p:cNvSpPr>
          <p:nvPr/>
        </p:nvSpPr>
        <p:spPr bwMode="auto">
          <a:xfrm>
            <a:off x="1631950" y="6399213"/>
            <a:ext cx="195263" cy="323850"/>
          </a:xfrm>
          <a:custGeom>
            <a:avLst/>
            <a:gdLst>
              <a:gd name="T0" fmla="*/ 175304 w 194944"/>
              <a:gd name="T1" fmla="*/ 0 h 324484"/>
              <a:gd name="T2" fmla="*/ 14421 w 194944"/>
              <a:gd name="T3" fmla="*/ 0 h 324484"/>
              <a:gd name="T4" fmla="*/ 9468 w 194944"/>
              <a:gd name="T5" fmla="*/ 1842 h 324484"/>
              <a:gd name="T6" fmla="*/ 5859 w 194944"/>
              <a:gd name="T7" fmla="*/ 5529 h 324484"/>
              <a:gd name="T8" fmla="*/ 2259 w 194944"/>
              <a:gd name="T9" fmla="*/ 9683 h 324484"/>
              <a:gd name="T10" fmla="*/ 0 w 194944"/>
              <a:gd name="T11" fmla="*/ 14292 h 324484"/>
              <a:gd name="T12" fmla="*/ 0 w 194944"/>
              <a:gd name="T13" fmla="*/ 301502 h 324484"/>
              <a:gd name="T14" fmla="*/ 175304 w 194944"/>
              <a:gd name="T15" fmla="*/ 322246 h 324484"/>
              <a:gd name="T16" fmla="*/ 182962 w 194944"/>
              <a:gd name="T17" fmla="*/ 320402 h 324484"/>
              <a:gd name="T18" fmla="*/ 189279 w 194944"/>
              <a:gd name="T19" fmla="*/ 315794 h 324484"/>
              <a:gd name="T20" fmla="*/ 193785 w 194944"/>
              <a:gd name="T21" fmla="*/ 309341 h 324484"/>
              <a:gd name="T22" fmla="*/ 195584 w 194944"/>
              <a:gd name="T23" fmla="*/ 301502 h 324484"/>
              <a:gd name="T24" fmla="*/ 193785 w 194944"/>
              <a:gd name="T25" fmla="*/ 293207 h 324484"/>
              <a:gd name="T26" fmla="*/ 189279 w 194944"/>
              <a:gd name="T27" fmla="*/ 286755 h 324484"/>
              <a:gd name="T28" fmla="*/ 182962 w 194944"/>
              <a:gd name="T29" fmla="*/ 282602 h 324484"/>
              <a:gd name="T30" fmla="*/ 175304 w 194944"/>
              <a:gd name="T31" fmla="*/ 280756 h 324484"/>
              <a:gd name="T32" fmla="*/ 39666 w 194944"/>
              <a:gd name="T33" fmla="*/ 280302 h 324484"/>
              <a:gd name="T34" fmla="*/ 39666 w 194944"/>
              <a:gd name="T35" fmla="*/ 184865 h 324484"/>
              <a:gd name="T36" fmla="*/ 165388 w 194944"/>
              <a:gd name="T37" fmla="*/ 184865 h 324484"/>
              <a:gd name="T38" fmla="*/ 171693 w 194944"/>
              <a:gd name="T39" fmla="*/ 183489 h 324484"/>
              <a:gd name="T40" fmla="*/ 178010 w 194944"/>
              <a:gd name="T41" fmla="*/ 178880 h 324484"/>
              <a:gd name="T42" fmla="*/ 182068 w 194944"/>
              <a:gd name="T43" fmla="*/ 172416 h 324484"/>
              <a:gd name="T44" fmla="*/ 183867 w 194944"/>
              <a:gd name="T45" fmla="*/ 164589 h 324484"/>
              <a:gd name="T46" fmla="*/ 182515 w 194944"/>
              <a:gd name="T47" fmla="*/ 156280 h 324484"/>
              <a:gd name="T48" fmla="*/ 178010 w 194944"/>
              <a:gd name="T49" fmla="*/ 149829 h 324484"/>
              <a:gd name="T50" fmla="*/ 171693 w 194944"/>
              <a:gd name="T51" fmla="*/ 145221 h 324484"/>
              <a:gd name="T52" fmla="*/ 164036 w 194944"/>
              <a:gd name="T53" fmla="*/ 143831 h 324484"/>
              <a:gd name="T54" fmla="*/ 160436 w 194944"/>
              <a:gd name="T55" fmla="*/ 143831 h 324484"/>
              <a:gd name="T56" fmla="*/ 39666 w 194944"/>
              <a:gd name="T57" fmla="*/ 143377 h 324484"/>
              <a:gd name="T58" fmla="*/ 39666 w 194944"/>
              <a:gd name="T59" fmla="*/ 41034 h 324484"/>
              <a:gd name="T60" fmla="*/ 177103 w 194944"/>
              <a:gd name="T61" fmla="*/ 41034 h 324484"/>
              <a:gd name="T62" fmla="*/ 182962 w 194944"/>
              <a:gd name="T63" fmla="*/ 39644 h 324484"/>
              <a:gd name="T64" fmla="*/ 189279 w 194944"/>
              <a:gd name="T65" fmla="*/ 35502 h 324484"/>
              <a:gd name="T66" fmla="*/ 193785 w 194944"/>
              <a:gd name="T67" fmla="*/ 28584 h 324484"/>
              <a:gd name="T68" fmla="*/ 195584 w 194944"/>
              <a:gd name="T69" fmla="*/ 20743 h 324484"/>
              <a:gd name="T70" fmla="*/ 193785 w 194944"/>
              <a:gd name="T71" fmla="*/ 12904 h 324484"/>
              <a:gd name="T72" fmla="*/ 189279 w 194944"/>
              <a:gd name="T73" fmla="*/ 5996 h 324484"/>
              <a:gd name="T74" fmla="*/ 182962 w 194944"/>
              <a:gd name="T75" fmla="*/ 1842 h 324484"/>
              <a:gd name="T76" fmla="*/ 175304 w 194944"/>
              <a:gd name="T77" fmla="*/ 0 h 3244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4944" h="324484">
                <a:moveTo>
                  <a:pt x="174447" y="0"/>
                </a:moveTo>
                <a:lnTo>
                  <a:pt x="14350" y="0"/>
                </a:lnTo>
                <a:lnTo>
                  <a:pt x="9423" y="1854"/>
                </a:lnTo>
                <a:lnTo>
                  <a:pt x="5829" y="5562"/>
                </a:lnTo>
                <a:lnTo>
                  <a:pt x="2247" y="9740"/>
                </a:lnTo>
                <a:lnTo>
                  <a:pt x="0" y="14376"/>
                </a:lnTo>
                <a:lnTo>
                  <a:pt x="0" y="303276"/>
                </a:lnTo>
                <a:lnTo>
                  <a:pt x="174447" y="324142"/>
                </a:lnTo>
                <a:lnTo>
                  <a:pt x="182067" y="322287"/>
                </a:lnTo>
                <a:lnTo>
                  <a:pt x="188353" y="317652"/>
                </a:lnTo>
                <a:lnTo>
                  <a:pt x="192836" y="311162"/>
                </a:lnTo>
                <a:lnTo>
                  <a:pt x="194627" y="303276"/>
                </a:lnTo>
                <a:lnTo>
                  <a:pt x="192836" y="294932"/>
                </a:lnTo>
                <a:lnTo>
                  <a:pt x="188353" y="288442"/>
                </a:lnTo>
                <a:lnTo>
                  <a:pt x="182067" y="284264"/>
                </a:lnTo>
                <a:lnTo>
                  <a:pt x="174447" y="282409"/>
                </a:lnTo>
                <a:lnTo>
                  <a:pt x="39471" y="281952"/>
                </a:lnTo>
                <a:lnTo>
                  <a:pt x="39471" y="185953"/>
                </a:lnTo>
                <a:lnTo>
                  <a:pt x="164579" y="185953"/>
                </a:lnTo>
                <a:lnTo>
                  <a:pt x="170853" y="184569"/>
                </a:lnTo>
                <a:lnTo>
                  <a:pt x="177139" y="179933"/>
                </a:lnTo>
                <a:lnTo>
                  <a:pt x="181178" y="173431"/>
                </a:lnTo>
                <a:lnTo>
                  <a:pt x="182968" y="165557"/>
                </a:lnTo>
                <a:lnTo>
                  <a:pt x="181622" y="157200"/>
                </a:lnTo>
                <a:lnTo>
                  <a:pt x="177139" y="150710"/>
                </a:lnTo>
                <a:lnTo>
                  <a:pt x="170853" y="146075"/>
                </a:lnTo>
                <a:lnTo>
                  <a:pt x="163233" y="144678"/>
                </a:lnTo>
                <a:lnTo>
                  <a:pt x="159651" y="144678"/>
                </a:lnTo>
                <a:lnTo>
                  <a:pt x="39471" y="144221"/>
                </a:lnTo>
                <a:lnTo>
                  <a:pt x="39471" y="41275"/>
                </a:lnTo>
                <a:lnTo>
                  <a:pt x="176237" y="41275"/>
                </a:lnTo>
                <a:lnTo>
                  <a:pt x="182067" y="39878"/>
                </a:lnTo>
                <a:lnTo>
                  <a:pt x="188353" y="35712"/>
                </a:lnTo>
                <a:lnTo>
                  <a:pt x="192836" y="28752"/>
                </a:lnTo>
                <a:lnTo>
                  <a:pt x="194627" y="20866"/>
                </a:lnTo>
                <a:lnTo>
                  <a:pt x="192836" y="12979"/>
                </a:lnTo>
                <a:lnTo>
                  <a:pt x="188353" y="6032"/>
                </a:lnTo>
                <a:lnTo>
                  <a:pt x="182067" y="1854"/>
                </a:lnTo>
                <a:lnTo>
                  <a:pt x="1744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6" name="object 14">
            <a:extLst>
              <a:ext uri="{FF2B5EF4-FFF2-40B4-BE49-F238E27FC236}">
                <a16:creationId xmlns:a16="http://schemas.microsoft.com/office/drawing/2014/main" id="{32E3CC7F-DF0C-498B-A409-EADB05BC3CB9}"/>
              </a:ext>
            </a:extLst>
          </p:cNvPr>
          <p:cNvSpPr>
            <a:spLocks/>
          </p:cNvSpPr>
          <p:nvPr/>
        </p:nvSpPr>
        <p:spPr bwMode="auto">
          <a:xfrm>
            <a:off x="1671638" y="6584950"/>
            <a:ext cx="125412" cy="0"/>
          </a:xfrm>
          <a:custGeom>
            <a:avLst/>
            <a:gdLst>
              <a:gd name="T0" fmla="*/ 0 w 125094"/>
              <a:gd name="T1" fmla="*/ 126064 w 125094"/>
              <a:gd name="T2" fmla="*/ 0 60000 65536"/>
              <a:gd name="T3" fmla="*/ 0 60000 65536"/>
            </a:gdLst>
            <a:ahLst/>
            <a:cxnLst>
              <a:cxn ang="T2">
                <a:pos x="T0" y="0"/>
              </a:cxn>
              <a:cxn ang="T3">
                <a:pos x="T1" y="0"/>
              </a:cxn>
            </a:cxnLst>
            <a:rect l="0" t="0" r="r" b="b"/>
            <a:pathLst>
              <a:path w="125094">
                <a:moveTo>
                  <a:pt x="0" y="0"/>
                </a:moveTo>
                <a:lnTo>
                  <a:pt x="12510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7" name="object 15">
            <a:extLst>
              <a:ext uri="{FF2B5EF4-FFF2-40B4-BE49-F238E27FC236}">
                <a16:creationId xmlns:a16="http://schemas.microsoft.com/office/drawing/2014/main" id="{5BA809C0-4136-491C-B4C2-6F26E40F808E}"/>
              </a:ext>
            </a:extLst>
          </p:cNvPr>
          <p:cNvSpPr>
            <a:spLocks/>
          </p:cNvSpPr>
          <p:nvPr/>
        </p:nvSpPr>
        <p:spPr bwMode="auto">
          <a:xfrm>
            <a:off x="1671638" y="6440488"/>
            <a:ext cx="136525" cy="0"/>
          </a:xfrm>
          <a:custGeom>
            <a:avLst/>
            <a:gdLst>
              <a:gd name="T0" fmla="*/ 0 w 137160"/>
              <a:gd name="T1" fmla="*/ 134876 w 137160"/>
              <a:gd name="T2" fmla="*/ 0 60000 65536"/>
              <a:gd name="T3" fmla="*/ 0 60000 65536"/>
            </a:gdLst>
            <a:ahLst/>
            <a:cxnLst>
              <a:cxn ang="T2">
                <a:pos x="T0" y="0"/>
              </a:cxn>
              <a:cxn ang="T3">
                <a:pos x="T1" y="0"/>
              </a:cxn>
            </a:cxnLst>
            <a:rect l="0" t="0" r="r" b="b"/>
            <a:pathLst>
              <a:path w="137160">
                <a:moveTo>
                  <a:pt x="0" y="0"/>
                </a:moveTo>
                <a:lnTo>
                  <a:pt x="13676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8" name="object 16">
            <a:extLst>
              <a:ext uri="{FF2B5EF4-FFF2-40B4-BE49-F238E27FC236}">
                <a16:creationId xmlns:a16="http://schemas.microsoft.com/office/drawing/2014/main" id="{61C8A2D1-29B3-49E2-A8E7-8EC4A01136CD}"/>
              </a:ext>
            </a:extLst>
          </p:cNvPr>
          <p:cNvSpPr>
            <a:spLocks/>
          </p:cNvSpPr>
          <p:nvPr/>
        </p:nvSpPr>
        <p:spPr bwMode="auto">
          <a:xfrm>
            <a:off x="1387475" y="6399213"/>
            <a:ext cx="198438" cy="323850"/>
          </a:xfrm>
          <a:custGeom>
            <a:avLst/>
            <a:gdLst>
              <a:gd name="T0" fmla="*/ 121609 w 199390"/>
              <a:gd name="T1" fmla="*/ 0 h 324484"/>
              <a:gd name="T2" fmla="*/ 14145 w 199390"/>
              <a:gd name="T3" fmla="*/ 0 h 324484"/>
              <a:gd name="T4" fmla="*/ 9288 w 199390"/>
              <a:gd name="T5" fmla="*/ 1842 h 324484"/>
              <a:gd name="T6" fmla="*/ 5745 w 199390"/>
              <a:gd name="T7" fmla="*/ 5542 h 324484"/>
              <a:gd name="T8" fmla="*/ 2214 w 199390"/>
              <a:gd name="T9" fmla="*/ 9696 h 324484"/>
              <a:gd name="T10" fmla="*/ 0 w 199390"/>
              <a:gd name="T11" fmla="*/ 14317 h 324484"/>
              <a:gd name="T12" fmla="*/ 0 w 199390"/>
              <a:gd name="T13" fmla="*/ 301944 h 324484"/>
              <a:gd name="T14" fmla="*/ 1328 w 199390"/>
              <a:gd name="T15" fmla="*/ 309784 h 324484"/>
              <a:gd name="T16" fmla="*/ 5745 w 199390"/>
              <a:gd name="T17" fmla="*/ 316248 h 324484"/>
              <a:gd name="T18" fmla="*/ 11942 w 199390"/>
              <a:gd name="T19" fmla="*/ 320869 h 324484"/>
              <a:gd name="T20" fmla="*/ 19454 w 199390"/>
              <a:gd name="T21" fmla="*/ 322246 h 324484"/>
              <a:gd name="T22" fmla="*/ 19905 w 199390"/>
              <a:gd name="T23" fmla="*/ 322246 h 324484"/>
              <a:gd name="T24" fmla="*/ 38908 w 199390"/>
              <a:gd name="T25" fmla="*/ 188830 h 324484"/>
              <a:gd name="T26" fmla="*/ 121609 w 199390"/>
              <a:gd name="T27" fmla="*/ 188830 h 324484"/>
              <a:gd name="T28" fmla="*/ 156549 w 199390"/>
              <a:gd name="T29" fmla="*/ 183286 h 324484"/>
              <a:gd name="T30" fmla="*/ 183965 w 199390"/>
              <a:gd name="T31" fmla="*/ 167593 h 324484"/>
              <a:gd name="T32" fmla="*/ 196347 w 199390"/>
              <a:gd name="T33" fmla="*/ 150510 h 324484"/>
              <a:gd name="T34" fmla="*/ 38908 w 199390"/>
              <a:gd name="T35" fmla="*/ 150510 h 324484"/>
              <a:gd name="T36" fmla="*/ 38908 w 199390"/>
              <a:gd name="T37" fmla="*/ 38319 h 324484"/>
              <a:gd name="T38" fmla="*/ 196347 w 199390"/>
              <a:gd name="T39" fmla="*/ 38319 h 324484"/>
              <a:gd name="T40" fmla="*/ 183965 w 199390"/>
              <a:gd name="T41" fmla="*/ 21235 h 324484"/>
              <a:gd name="T42" fmla="*/ 156549 w 199390"/>
              <a:gd name="T43" fmla="*/ 5075 h 324484"/>
              <a:gd name="T44" fmla="*/ 121609 w 199390"/>
              <a:gd name="T45" fmla="*/ 0 h 3244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9390" h="324484">
                <a:moveTo>
                  <a:pt x="123367" y="0"/>
                </a:moveTo>
                <a:lnTo>
                  <a:pt x="14350" y="0"/>
                </a:lnTo>
                <a:lnTo>
                  <a:pt x="9423" y="1854"/>
                </a:lnTo>
                <a:lnTo>
                  <a:pt x="5829" y="5575"/>
                </a:lnTo>
                <a:lnTo>
                  <a:pt x="2247" y="9753"/>
                </a:lnTo>
                <a:lnTo>
                  <a:pt x="0" y="14401"/>
                </a:lnTo>
                <a:lnTo>
                  <a:pt x="0" y="303720"/>
                </a:lnTo>
                <a:lnTo>
                  <a:pt x="1346" y="311607"/>
                </a:lnTo>
                <a:lnTo>
                  <a:pt x="5829" y="318109"/>
                </a:lnTo>
                <a:lnTo>
                  <a:pt x="12115" y="322757"/>
                </a:lnTo>
                <a:lnTo>
                  <a:pt x="19735" y="324142"/>
                </a:lnTo>
                <a:lnTo>
                  <a:pt x="20192" y="324142"/>
                </a:lnTo>
                <a:lnTo>
                  <a:pt x="39471" y="189941"/>
                </a:lnTo>
                <a:lnTo>
                  <a:pt x="123367" y="189941"/>
                </a:lnTo>
                <a:lnTo>
                  <a:pt x="158813" y="184365"/>
                </a:lnTo>
                <a:lnTo>
                  <a:pt x="186626" y="168579"/>
                </a:lnTo>
                <a:lnTo>
                  <a:pt x="199186" y="151396"/>
                </a:lnTo>
                <a:lnTo>
                  <a:pt x="39471" y="151396"/>
                </a:lnTo>
                <a:lnTo>
                  <a:pt x="39471" y="38544"/>
                </a:lnTo>
                <a:lnTo>
                  <a:pt x="199186" y="38544"/>
                </a:lnTo>
                <a:lnTo>
                  <a:pt x="186626" y="21361"/>
                </a:lnTo>
                <a:lnTo>
                  <a:pt x="158813" y="5105"/>
                </a:lnTo>
                <a:lnTo>
                  <a:pt x="1233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09" name="object 17">
            <a:extLst>
              <a:ext uri="{FF2B5EF4-FFF2-40B4-BE49-F238E27FC236}">
                <a16:creationId xmlns:a16="http://schemas.microsoft.com/office/drawing/2014/main" id="{64A1FDB2-B45A-439D-B873-F9B6573203C6}"/>
              </a:ext>
            </a:extLst>
          </p:cNvPr>
          <p:cNvSpPr>
            <a:spLocks/>
          </p:cNvSpPr>
          <p:nvPr/>
        </p:nvSpPr>
        <p:spPr bwMode="auto">
          <a:xfrm>
            <a:off x="1512888" y="6437313"/>
            <a:ext cx="88900" cy="114300"/>
          </a:xfrm>
          <a:custGeom>
            <a:avLst/>
            <a:gdLst>
              <a:gd name="T0" fmla="*/ 73126 w 88900"/>
              <a:gd name="T1" fmla="*/ 0 h 113029"/>
              <a:gd name="T2" fmla="*/ 0 w 88900"/>
              <a:gd name="T3" fmla="*/ 0 h 113029"/>
              <a:gd name="T4" fmla="*/ 21081 w 88900"/>
              <a:gd name="T5" fmla="*/ 2876 h 113029"/>
              <a:gd name="T6" fmla="*/ 36334 w 88900"/>
              <a:gd name="T7" fmla="*/ 12489 h 113029"/>
              <a:gd name="T8" fmla="*/ 46215 w 88900"/>
              <a:gd name="T9" fmla="*/ 27369 h 113029"/>
              <a:gd name="T10" fmla="*/ 51142 w 88900"/>
              <a:gd name="T11" fmla="*/ 48027 h 113029"/>
              <a:gd name="T12" fmla="*/ 51587 w 88900"/>
              <a:gd name="T13" fmla="*/ 51390 h 113029"/>
              <a:gd name="T14" fmla="*/ 51587 w 88900"/>
              <a:gd name="T15" fmla="*/ 65311 h 113029"/>
              <a:gd name="T16" fmla="*/ 36334 w 88900"/>
              <a:gd name="T17" fmla="*/ 104212 h 113029"/>
              <a:gd name="T18" fmla="*/ 0 w 88900"/>
              <a:gd name="T19" fmla="*/ 116702 h 113029"/>
              <a:gd name="T20" fmla="*/ 73126 w 88900"/>
              <a:gd name="T21" fmla="*/ 116702 h 113029"/>
              <a:gd name="T22" fmla="*/ 78955 w 88900"/>
              <a:gd name="T23" fmla="*/ 108046 h 113029"/>
              <a:gd name="T24" fmla="*/ 87934 w 88900"/>
              <a:gd name="T25" fmla="*/ 73480 h 113029"/>
              <a:gd name="T26" fmla="*/ 87934 w 88900"/>
              <a:gd name="T27" fmla="*/ 72035 h 113029"/>
              <a:gd name="T28" fmla="*/ 88379 w 88900"/>
              <a:gd name="T29" fmla="*/ 71550 h 113029"/>
              <a:gd name="T30" fmla="*/ 88379 w 88900"/>
              <a:gd name="T31" fmla="*/ 44666 h 113029"/>
              <a:gd name="T32" fmla="*/ 87934 w 88900"/>
              <a:gd name="T33" fmla="*/ 44179 h 113029"/>
              <a:gd name="T34" fmla="*/ 87934 w 88900"/>
              <a:gd name="T35" fmla="*/ 43221 h 113029"/>
              <a:gd name="T36" fmla="*/ 78955 w 88900"/>
              <a:gd name="T37" fmla="*/ 8169 h 113029"/>
              <a:gd name="T38" fmla="*/ 73126 w 88900"/>
              <a:gd name="T39" fmla="*/ 0 h 1130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8900" h="113029">
                <a:moveTo>
                  <a:pt x="73126" y="0"/>
                </a:moveTo>
                <a:lnTo>
                  <a:pt x="0" y="0"/>
                </a:lnTo>
                <a:lnTo>
                  <a:pt x="21081" y="2781"/>
                </a:lnTo>
                <a:lnTo>
                  <a:pt x="36334" y="12077"/>
                </a:lnTo>
                <a:lnTo>
                  <a:pt x="46215" y="26466"/>
                </a:lnTo>
                <a:lnTo>
                  <a:pt x="51142" y="46443"/>
                </a:lnTo>
                <a:lnTo>
                  <a:pt x="51587" y="49695"/>
                </a:lnTo>
                <a:lnTo>
                  <a:pt x="51587" y="63157"/>
                </a:lnTo>
                <a:lnTo>
                  <a:pt x="36334" y="100774"/>
                </a:lnTo>
                <a:lnTo>
                  <a:pt x="0" y="112852"/>
                </a:lnTo>
                <a:lnTo>
                  <a:pt x="73126" y="112852"/>
                </a:lnTo>
                <a:lnTo>
                  <a:pt x="78955" y="104482"/>
                </a:lnTo>
                <a:lnTo>
                  <a:pt x="87934" y="71056"/>
                </a:lnTo>
                <a:lnTo>
                  <a:pt x="87934" y="69659"/>
                </a:lnTo>
                <a:lnTo>
                  <a:pt x="88379" y="69189"/>
                </a:lnTo>
                <a:lnTo>
                  <a:pt x="88379" y="43192"/>
                </a:lnTo>
                <a:lnTo>
                  <a:pt x="87934" y="42722"/>
                </a:lnTo>
                <a:lnTo>
                  <a:pt x="87934" y="41795"/>
                </a:lnTo>
                <a:lnTo>
                  <a:pt x="78955" y="7899"/>
                </a:lnTo>
                <a:lnTo>
                  <a:pt x="73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10" name="object 18">
            <a:extLst>
              <a:ext uri="{FF2B5EF4-FFF2-40B4-BE49-F238E27FC236}">
                <a16:creationId xmlns:a16="http://schemas.microsoft.com/office/drawing/2014/main" id="{FCDE07D4-2FAE-4E86-9AD1-5CBE2CA5505E}"/>
              </a:ext>
            </a:extLst>
          </p:cNvPr>
          <p:cNvSpPr>
            <a:spLocks/>
          </p:cNvSpPr>
          <p:nvPr/>
        </p:nvSpPr>
        <p:spPr bwMode="auto">
          <a:xfrm>
            <a:off x="1857375" y="6399213"/>
            <a:ext cx="200025" cy="323850"/>
          </a:xfrm>
          <a:custGeom>
            <a:avLst/>
            <a:gdLst>
              <a:gd name="T0" fmla="*/ 124103 w 199389"/>
              <a:gd name="T1" fmla="*/ 0 h 324484"/>
              <a:gd name="T2" fmla="*/ 14501 w 199389"/>
              <a:gd name="T3" fmla="*/ 0 h 324484"/>
              <a:gd name="T4" fmla="*/ 9513 w 199389"/>
              <a:gd name="T5" fmla="*/ 1842 h 324484"/>
              <a:gd name="T6" fmla="*/ 5899 w 199389"/>
              <a:gd name="T7" fmla="*/ 5542 h 324484"/>
              <a:gd name="T8" fmla="*/ 2268 w 199389"/>
              <a:gd name="T9" fmla="*/ 9696 h 324484"/>
              <a:gd name="T10" fmla="*/ 0 w 199389"/>
              <a:gd name="T11" fmla="*/ 14317 h 324484"/>
              <a:gd name="T12" fmla="*/ 0 w 199389"/>
              <a:gd name="T13" fmla="*/ 301944 h 324484"/>
              <a:gd name="T14" fmla="*/ 1358 w 199389"/>
              <a:gd name="T15" fmla="*/ 309784 h 324484"/>
              <a:gd name="T16" fmla="*/ 5899 w 199389"/>
              <a:gd name="T17" fmla="*/ 316248 h 324484"/>
              <a:gd name="T18" fmla="*/ 12232 w 199389"/>
              <a:gd name="T19" fmla="*/ 320869 h 324484"/>
              <a:gd name="T20" fmla="*/ 19937 w 199389"/>
              <a:gd name="T21" fmla="*/ 322246 h 324484"/>
              <a:gd name="T22" fmla="*/ 20387 w 199389"/>
              <a:gd name="T23" fmla="*/ 322246 h 324484"/>
              <a:gd name="T24" fmla="*/ 39863 w 199389"/>
              <a:gd name="T25" fmla="*/ 188830 h 324484"/>
              <a:gd name="T26" fmla="*/ 124103 w 199389"/>
              <a:gd name="T27" fmla="*/ 188830 h 324484"/>
              <a:gd name="T28" fmla="*/ 160338 w 199389"/>
              <a:gd name="T29" fmla="*/ 183286 h 324484"/>
              <a:gd name="T30" fmla="*/ 188417 w 199389"/>
              <a:gd name="T31" fmla="*/ 167593 h 324484"/>
              <a:gd name="T32" fmla="*/ 201097 w 199389"/>
              <a:gd name="T33" fmla="*/ 150510 h 324484"/>
              <a:gd name="T34" fmla="*/ 39863 w 199389"/>
              <a:gd name="T35" fmla="*/ 150510 h 324484"/>
              <a:gd name="T36" fmla="*/ 39863 w 199389"/>
              <a:gd name="T37" fmla="*/ 38319 h 324484"/>
              <a:gd name="T38" fmla="*/ 201097 w 199389"/>
              <a:gd name="T39" fmla="*/ 38319 h 324484"/>
              <a:gd name="T40" fmla="*/ 188417 w 199389"/>
              <a:gd name="T41" fmla="*/ 21235 h 324484"/>
              <a:gd name="T42" fmla="*/ 160338 w 199389"/>
              <a:gd name="T43" fmla="*/ 5075 h 324484"/>
              <a:gd name="T44" fmla="*/ 124103 w 199389"/>
              <a:gd name="T45" fmla="*/ 0 h 3244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9389" h="324484">
                <a:moveTo>
                  <a:pt x="122923" y="0"/>
                </a:moveTo>
                <a:lnTo>
                  <a:pt x="14363" y="0"/>
                </a:lnTo>
                <a:lnTo>
                  <a:pt x="9423" y="1854"/>
                </a:lnTo>
                <a:lnTo>
                  <a:pt x="5842" y="5575"/>
                </a:lnTo>
                <a:lnTo>
                  <a:pt x="2247" y="9753"/>
                </a:lnTo>
                <a:lnTo>
                  <a:pt x="0" y="14401"/>
                </a:lnTo>
                <a:lnTo>
                  <a:pt x="0" y="303720"/>
                </a:lnTo>
                <a:lnTo>
                  <a:pt x="1346" y="311607"/>
                </a:lnTo>
                <a:lnTo>
                  <a:pt x="5842" y="318109"/>
                </a:lnTo>
                <a:lnTo>
                  <a:pt x="12115" y="322757"/>
                </a:lnTo>
                <a:lnTo>
                  <a:pt x="19748" y="324142"/>
                </a:lnTo>
                <a:lnTo>
                  <a:pt x="20193" y="324142"/>
                </a:lnTo>
                <a:lnTo>
                  <a:pt x="39484" y="189941"/>
                </a:lnTo>
                <a:lnTo>
                  <a:pt x="122923" y="189941"/>
                </a:lnTo>
                <a:lnTo>
                  <a:pt x="158813" y="184365"/>
                </a:lnTo>
                <a:lnTo>
                  <a:pt x="186626" y="168579"/>
                </a:lnTo>
                <a:lnTo>
                  <a:pt x="199186" y="151396"/>
                </a:lnTo>
                <a:lnTo>
                  <a:pt x="39484" y="151396"/>
                </a:lnTo>
                <a:lnTo>
                  <a:pt x="39484" y="38544"/>
                </a:lnTo>
                <a:lnTo>
                  <a:pt x="199186" y="38544"/>
                </a:lnTo>
                <a:lnTo>
                  <a:pt x="186626" y="21361"/>
                </a:lnTo>
                <a:lnTo>
                  <a:pt x="158813" y="5105"/>
                </a:lnTo>
                <a:lnTo>
                  <a:pt x="1229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11" name="object 19">
            <a:extLst>
              <a:ext uri="{FF2B5EF4-FFF2-40B4-BE49-F238E27FC236}">
                <a16:creationId xmlns:a16="http://schemas.microsoft.com/office/drawing/2014/main" id="{D699DFC8-0B69-4FA4-8F39-54B64A66D252}"/>
              </a:ext>
            </a:extLst>
          </p:cNvPr>
          <p:cNvSpPr>
            <a:spLocks/>
          </p:cNvSpPr>
          <p:nvPr/>
        </p:nvSpPr>
        <p:spPr bwMode="auto">
          <a:xfrm>
            <a:off x="1984375" y="6437313"/>
            <a:ext cx="88900" cy="114300"/>
          </a:xfrm>
          <a:custGeom>
            <a:avLst/>
            <a:gdLst>
              <a:gd name="T0" fmla="*/ 73126 w 88900"/>
              <a:gd name="T1" fmla="*/ 0 h 113029"/>
              <a:gd name="T2" fmla="*/ 0 w 88900"/>
              <a:gd name="T3" fmla="*/ 0 h 113029"/>
              <a:gd name="T4" fmla="*/ 21082 w 88900"/>
              <a:gd name="T5" fmla="*/ 2876 h 113029"/>
              <a:gd name="T6" fmla="*/ 36334 w 88900"/>
              <a:gd name="T7" fmla="*/ 12489 h 113029"/>
              <a:gd name="T8" fmla="*/ 46215 w 88900"/>
              <a:gd name="T9" fmla="*/ 27369 h 113029"/>
              <a:gd name="T10" fmla="*/ 51142 w 88900"/>
              <a:gd name="T11" fmla="*/ 48027 h 113029"/>
              <a:gd name="T12" fmla="*/ 51587 w 88900"/>
              <a:gd name="T13" fmla="*/ 51390 h 113029"/>
              <a:gd name="T14" fmla="*/ 51587 w 88900"/>
              <a:gd name="T15" fmla="*/ 65311 h 113029"/>
              <a:gd name="T16" fmla="*/ 36334 w 88900"/>
              <a:gd name="T17" fmla="*/ 104212 h 113029"/>
              <a:gd name="T18" fmla="*/ 0 w 88900"/>
              <a:gd name="T19" fmla="*/ 116702 h 113029"/>
              <a:gd name="T20" fmla="*/ 73126 w 88900"/>
              <a:gd name="T21" fmla="*/ 116702 h 113029"/>
              <a:gd name="T22" fmla="*/ 78955 w 88900"/>
              <a:gd name="T23" fmla="*/ 108046 h 113029"/>
              <a:gd name="T24" fmla="*/ 87934 w 88900"/>
              <a:gd name="T25" fmla="*/ 73480 h 113029"/>
              <a:gd name="T26" fmla="*/ 87934 w 88900"/>
              <a:gd name="T27" fmla="*/ 72035 h 113029"/>
              <a:gd name="T28" fmla="*/ 88379 w 88900"/>
              <a:gd name="T29" fmla="*/ 71550 h 113029"/>
              <a:gd name="T30" fmla="*/ 88379 w 88900"/>
              <a:gd name="T31" fmla="*/ 44666 h 113029"/>
              <a:gd name="T32" fmla="*/ 87934 w 88900"/>
              <a:gd name="T33" fmla="*/ 44179 h 113029"/>
              <a:gd name="T34" fmla="*/ 87934 w 88900"/>
              <a:gd name="T35" fmla="*/ 43221 h 113029"/>
              <a:gd name="T36" fmla="*/ 78955 w 88900"/>
              <a:gd name="T37" fmla="*/ 8169 h 113029"/>
              <a:gd name="T38" fmla="*/ 73126 w 88900"/>
              <a:gd name="T39" fmla="*/ 0 h 1130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8900" h="113029">
                <a:moveTo>
                  <a:pt x="73126" y="0"/>
                </a:moveTo>
                <a:lnTo>
                  <a:pt x="0" y="0"/>
                </a:lnTo>
                <a:lnTo>
                  <a:pt x="21082" y="2781"/>
                </a:lnTo>
                <a:lnTo>
                  <a:pt x="36334" y="12077"/>
                </a:lnTo>
                <a:lnTo>
                  <a:pt x="46215" y="26466"/>
                </a:lnTo>
                <a:lnTo>
                  <a:pt x="51142" y="46443"/>
                </a:lnTo>
                <a:lnTo>
                  <a:pt x="51587" y="49695"/>
                </a:lnTo>
                <a:lnTo>
                  <a:pt x="51587" y="63157"/>
                </a:lnTo>
                <a:lnTo>
                  <a:pt x="36334" y="100774"/>
                </a:lnTo>
                <a:lnTo>
                  <a:pt x="0" y="112852"/>
                </a:lnTo>
                <a:lnTo>
                  <a:pt x="73126" y="112852"/>
                </a:lnTo>
                <a:lnTo>
                  <a:pt x="78955" y="104482"/>
                </a:lnTo>
                <a:lnTo>
                  <a:pt x="87934" y="71056"/>
                </a:lnTo>
                <a:lnTo>
                  <a:pt x="87934" y="69659"/>
                </a:lnTo>
                <a:lnTo>
                  <a:pt x="88379" y="69189"/>
                </a:lnTo>
                <a:lnTo>
                  <a:pt x="88379" y="43192"/>
                </a:lnTo>
                <a:lnTo>
                  <a:pt x="87934" y="42722"/>
                </a:lnTo>
                <a:lnTo>
                  <a:pt x="87934" y="41795"/>
                </a:lnTo>
                <a:lnTo>
                  <a:pt x="78955" y="7899"/>
                </a:lnTo>
                <a:lnTo>
                  <a:pt x="73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12" name="object 20">
            <a:extLst>
              <a:ext uri="{FF2B5EF4-FFF2-40B4-BE49-F238E27FC236}">
                <a16:creationId xmlns:a16="http://schemas.microsoft.com/office/drawing/2014/main" id="{6799819F-27B4-45DD-A34A-55322DD94A52}"/>
              </a:ext>
            </a:extLst>
          </p:cNvPr>
          <p:cNvSpPr>
            <a:spLocks noChangeArrowheads="1"/>
          </p:cNvSpPr>
          <p:nvPr/>
        </p:nvSpPr>
        <p:spPr bwMode="auto">
          <a:xfrm>
            <a:off x="609600" y="6365875"/>
            <a:ext cx="10922000" cy="3048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6213" name="object 21">
            <a:extLst>
              <a:ext uri="{FF2B5EF4-FFF2-40B4-BE49-F238E27FC236}">
                <a16:creationId xmlns:a16="http://schemas.microsoft.com/office/drawing/2014/main" id="{0DC3FC92-5A6A-44B6-BAEB-77C2F98BF2CD}"/>
              </a:ext>
            </a:extLst>
          </p:cNvPr>
          <p:cNvSpPr>
            <a:spLocks/>
          </p:cNvSpPr>
          <p:nvPr/>
        </p:nvSpPr>
        <p:spPr bwMode="auto">
          <a:xfrm>
            <a:off x="1868488" y="2041525"/>
            <a:ext cx="1020762" cy="352425"/>
          </a:xfrm>
          <a:custGeom>
            <a:avLst/>
            <a:gdLst>
              <a:gd name="T0" fmla="*/ 992994 w 1019810"/>
              <a:gd name="T1" fmla="*/ 0 h 352425"/>
              <a:gd name="T2" fmla="*/ 29418 w 1019810"/>
              <a:gd name="T3" fmla="*/ 0 h 352425"/>
              <a:gd name="T4" fmla="*/ 27005 w 1019810"/>
              <a:gd name="T5" fmla="*/ 1167 h 352425"/>
              <a:gd name="T6" fmla="*/ 15898 w 1019810"/>
              <a:gd name="T7" fmla="*/ 39295 h 352425"/>
              <a:gd name="T8" fmla="*/ 10273 w 1019810"/>
              <a:gd name="T9" fmla="*/ 84744 h 352425"/>
              <a:gd name="T10" fmla="*/ 7081 w 1019810"/>
              <a:gd name="T11" fmla="*/ 122939 h 352425"/>
              <a:gd name="T12" fmla="*/ 4406 w 1019810"/>
              <a:gd name="T13" fmla="*/ 166604 h 352425"/>
              <a:gd name="T14" fmla="*/ 2311 w 1019810"/>
              <a:gd name="T15" fmla="*/ 215014 h 352425"/>
              <a:gd name="T16" fmla="*/ 855 w 1019810"/>
              <a:gd name="T17" fmla="*/ 267445 h 352425"/>
              <a:gd name="T18" fmla="*/ 97 w 1019810"/>
              <a:gd name="T19" fmla="*/ 323171 h 352425"/>
              <a:gd name="T20" fmla="*/ 0 w 1019810"/>
              <a:gd name="T21" fmla="*/ 352043 h 352425"/>
              <a:gd name="T22" fmla="*/ 1022415 w 1019810"/>
              <a:gd name="T23" fmla="*/ 352043 h 352425"/>
              <a:gd name="T24" fmla="*/ 1022028 w 1019810"/>
              <a:gd name="T25" fmla="*/ 294941 h 352425"/>
              <a:gd name="T26" fmla="*/ 1020913 w 1019810"/>
              <a:gd name="T27" fmla="*/ 240772 h 352425"/>
              <a:gd name="T28" fmla="*/ 1019130 w 1019810"/>
              <a:gd name="T29" fmla="*/ 190261 h 352425"/>
              <a:gd name="T30" fmla="*/ 1016737 w 1019810"/>
              <a:gd name="T31" fmla="*/ 144133 h 352425"/>
              <a:gd name="T32" fmla="*/ 1013799 w 1019810"/>
              <a:gd name="T33" fmla="*/ 103112 h 352425"/>
              <a:gd name="T34" fmla="*/ 1008493 w 1019810"/>
              <a:gd name="T35" fmla="*/ 52745 h 352425"/>
              <a:gd name="T36" fmla="*/ 1000065 w 1019810"/>
              <a:gd name="T37" fmla="*/ 10231 h 352425"/>
              <a:gd name="T38" fmla="*/ 992994 w 1019810"/>
              <a:gd name="T39" fmla="*/ 0 h 3524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9810" h="352425">
                <a:moveTo>
                  <a:pt x="990219" y="0"/>
                </a:moveTo>
                <a:lnTo>
                  <a:pt x="29337" y="0"/>
                </a:lnTo>
                <a:lnTo>
                  <a:pt x="26930" y="1167"/>
                </a:lnTo>
                <a:lnTo>
                  <a:pt x="15853" y="39295"/>
                </a:lnTo>
                <a:lnTo>
                  <a:pt x="10243" y="84744"/>
                </a:lnTo>
                <a:lnTo>
                  <a:pt x="7060" y="122939"/>
                </a:lnTo>
                <a:lnTo>
                  <a:pt x="4394" y="166604"/>
                </a:lnTo>
                <a:lnTo>
                  <a:pt x="2305" y="215014"/>
                </a:lnTo>
                <a:lnTo>
                  <a:pt x="852" y="267445"/>
                </a:lnTo>
                <a:lnTo>
                  <a:pt x="97" y="323171"/>
                </a:lnTo>
                <a:lnTo>
                  <a:pt x="0" y="352043"/>
                </a:lnTo>
                <a:lnTo>
                  <a:pt x="1019556" y="352043"/>
                </a:lnTo>
                <a:lnTo>
                  <a:pt x="1019172" y="294941"/>
                </a:lnTo>
                <a:lnTo>
                  <a:pt x="1018060" y="240772"/>
                </a:lnTo>
                <a:lnTo>
                  <a:pt x="1016281" y="190261"/>
                </a:lnTo>
                <a:lnTo>
                  <a:pt x="1013896" y="144133"/>
                </a:lnTo>
                <a:lnTo>
                  <a:pt x="1010964" y="103112"/>
                </a:lnTo>
                <a:lnTo>
                  <a:pt x="1005673" y="52745"/>
                </a:lnTo>
                <a:lnTo>
                  <a:pt x="997269" y="10231"/>
                </a:lnTo>
                <a:lnTo>
                  <a:pt x="990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14" name="object 22">
            <a:extLst>
              <a:ext uri="{FF2B5EF4-FFF2-40B4-BE49-F238E27FC236}">
                <a16:creationId xmlns:a16="http://schemas.microsoft.com/office/drawing/2014/main" id="{A954C935-219A-4A76-8FB5-20F2EA1BE9E7}"/>
              </a:ext>
            </a:extLst>
          </p:cNvPr>
          <p:cNvSpPr>
            <a:spLocks/>
          </p:cNvSpPr>
          <p:nvPr/>
        </p:nvSpPr>
        <p:spPr bwMode="auto">
          <a:xfrm>
            <a:off x="1868488" y="2041525"/>
            <a:ext cx="1020762" cy="352425"/>
          </a:xfrm>
          <a:custGeom>
            <a:avLst/>
            <a:gdLst>
              <a:gd name="T0" fmla="*/ 0 w 1019810"/>
              <a:gd name="T1" fmla="*/ 352043 h 352425"/>
              <a:gd name="T2" fmla="*/ 383 w 1019810"/>
              <a:gd name="T3" fmla="*/ 294941 h 352425"/>
              <a:gd name="T4" fmla="*/ 1498 w 1019810"/>
              <a:gd name="T5" fmla="*/ 240772 h 352425"/>
              <a:gd name="T6" fmla="*/ 3283 w 1019810"/>
              <a:gd name="T7" fmla="*/ 190261 h 352425"/>
              <a:gd name="T8" fmla="*/ 5674 w 1019810"/>
              <a:gd name="T9" fmla="*/ 144133 h 352425"/>
              <a:gd name="T10" fmla="*/ 8615 w 1019810"/>
              <a:gd name="T11" fmla="*/ 103112 h 352425"/>
              <a:gd name="T12" fmla="*/ 13921 w 1019810"/>
              <a:gd name="T13" fmla="*/ 52745 h 352425"/>
              <a:gd name="T14" fmla="*/ 22349 w 1019810"/>
              <a:gd name="T15" fmla="*/ 10231 h 352425"/>
              <a:gd name="T16" fmla="*/ 29418 w 1019810"/>
              <a:gd name="T17" fmla="*/ 0 h 352425"/>
              <a:gd name="T18" fmla="*/ 992994 w 1019810"/>
              <a:gd name="T19" fmla="*/ 0 h 352425"/>
              <a:gd name="T20" fmla="*/ 1006516 w 1019810"/>
              <a:gd name="T21" fmla="*/ 39295 h 352425"/>
              <a:gd name="T22" fmla="*/ 1012141 w 1019810"/>
              <a:gd name="T23" fmla="*/ 84744 h 352425"/>
              <a:gd name="T24" fmla="*/ 1015333 w 1019810"/>
              <a:gd name="T25" fmla="*/ 122939 h 352425"/>
              <a:gd name="T26" fmla="*/ 1018007 w 1019810"/>
              <a:gd name="T27" fmla="*/ 166604 h 352425"/>
              <a:gd name="T28" fmla="*/ 1020101 w 1019810"/>
              <a:gd name="T29" fmla="*/ 215014 h 352425"/>
              <a:gd name="T30" fmla="*/ 1021559 w 1019810"/>
              <a:gd name="T31" fmla="*/ 267445 h 352425"/>
              <a:gd name="T32" fmla="*/ 1022316 w 1019810"/>
              <a:gd name="T33" fmla="*/ 323171 h 352425"/>
              <a:gd name="T34" fmla="*/ 1022415 w 1019810"/>
              <a:gd name="T35" fmla="*/ 352043 h 3524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9810" h="352425">
                <a:moveTo>
                  <a:pt x="0" y="352043"/>
                </a:moveTo>
                <a:lnTo>
                  <a:pt x="383" y="294941"/>
                </a:lnTo>
                <a:lnTo>
                  <a:pt x="1495" y="240772"/>
                </a:lnTo>
                <a:lnTo>
                  <a:pt x="3274" y="190261"/>
                </a:lnTo>
                <a:lnTo>
                  <a:pt x="5659" y="144133"/>
                </a:lnTo>
                <a:lnTo>
                  <a:pt x="8591" y="103112"/>
                </a:lnTo>
                <a:lnTo>
                  <a:pt x="13882" y="52745"/>
                </a:lnTo>
                <a:lnTo>
                  <a:pt x="22286" y="10231"/>
                </a:lnTo>
                <a:lnTo>
                  <a:pt x="29337" y="0"/>
                </a:lnTo>
                <a:lnTo>
                  <a:pt x="990219" y="0"/>
                </a:lnTo>
                <a:lnTo>
                  <a:pt x="1003702" y="39295"/>
                </a:lnTo>
                <a:lnTo>
                  <a:pt x="1009312" y="84744"/>
                </a:lnTo>
                <a:lnTo>
                  <a:pt x="1012495" y="122939"/>
                </a:lnTo>
                <a:lnTo>
                  <a:pt x="1015161" y="166604"/>
                </a:lnTo>
                <a:lnTo>
                  <a:pt x="1017250" y="215014"/>
                </a:lnTo>
                <a:lnTo>
                  <a:pt x="1018703" y="267445"/>
                </a:lnTo>
                <a:lnTo>
                  <a:pt x="1019458" y="323171"/>
                </a:lnTo>
                <a:lnTo>
                  <a:pt x="1019556" y="35204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15" name="object 23">
            <a:extLst>
              <a:ext uri="{FF2B5EF4-FFF2-40B4-BE49-F238E27FC236}">
                <a16:creationId xmlns:a16="http://schemas.microsoft.com/office/drawing/2014/main" id="{45D64A7A-D71B-4508-ACDF-A52BEBFAF3FF}"/>
              </a:ext>
            </a:extLst>
          </p:cNvPr>
          <p:cNvSpPr>
            <a:spLocks/>
          </p:cNvSpPr>
          <p:nvPr/>
        </p:nvSpPr>
        <p:spPr bwMode="auto">
          <a:xfrm>
            <a:off x="2536825" y="2170113"/>
            <a:ext cx="682625" cy="223837"/>
          </a:xfrm>
          <a:custGeom>
            <a:avLst/>
            <a:gdLst>
              <a:gd name="T0" fmla="*/ 662233 w 683260"/>
              <a:gd name="T1" fmla="*/ 0 h 224155"/>
              <a:gd name="T2" fmla="*/ 17405 w 683260"/>
              <a:gd name="T3" fmla="*/ 464 h 224155"/>
              <a:gd name="T4" fmla="*/ 8121 w 683260"/>
              <a:gd name="T5" fmla="*/ 38789 h 224155"/>
              <a:gd name="T6" fmla="*/ 4517 w 683260"/>
              <a:gd name="T7" fmla="*/ 77396 h 224155"/>
              <a:gd name="T8" fmla="*/ 1850 w 683260"/>
              <a:gd name="T9" fmla="*/ 125985 h 224155"/>
              <a:gd name="T10" fmla="*/ 310 w 683260"/>
              <a:gd name="T11" fmla="*/ 182320 h 224155"/>
              <a:gd name="T12" fmla="*/ 0 w 683260"/>
              <a:gd name="T13" fmla="*/ 223075 h 224155"/>
              <a:gd name="T14" fmla="*/ 680812 w 683260"/>
              <a:gd name="T15" fmla="*/ 208550 h 224155"/>
              <a:gd name="T16" fmla="*/ 680290 w 683260"/>
              <a:gd name="T17" fmla="*/ 168578 h 224155"/>
              <a:gd name="T18" fmla="*/ 678470 w 683260"/>
              <a:gd name="T19" fmla="*/ 113853 h 224155"/>
              <a:gd name="T20" fmla="*/ 675567 w 683260"/>
              <a:gd name="T21" fmla="*/ 67396 h 224155"/>
              <a:gd name="T22" fmla="*/ 670336 w 683260"/>
              <a:gd name="T23" fmla="*/ 22180 h 224155"/>
              <a:gd name="T24" fmla="*/ 662233 w 683260"/>
              <a:gd name="T25" fmla="*/ 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664083" y="0"/>
                </a:moveTo>
                <a:lnTo>
                  <a:pt x="17453" y="467"/>
                </a:lnTo>
                <a:lnTo>
                  <a:pt x="8145" y="38954"/>
                </a:lnTo>
                <a:lnTo>
                  <a:pt x="4529" y="77726"/>
                </a:lnTo>
                <a:lnTo>
                  <a:pt x="1856" y="126522"/>
                </a:lnTo>
                <a:lnTo>
                  <a:pt x="310" y="183098"/>
                </a:lnTo>
                <a:lnTo>
                  <a:pt x="0" y="224027"/>
                </a:lnTo>
                <a:lnTo>
                  <a:pt x="682713" y="209440"/>
                </a:lnTo>
                <a:lnTo>
                  <a:pt x="682190" y="169297"/>
                </a:lnTo>
                <a:lnTo>
                  <a:pt x="680365" y="114339"/>
                </a:lnTo>
                <a:lnTo>
                  <a:pt x="677454" y="67684"/>
                </a:lnTo>
                <a:lnTo>
                  <a:pt x="672209" y="22276"/>
                </a:lnTo>
                <a:lnTo>
                  <a:pt x="664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16" name="object 24">
            <a:extLst>
              <a:ext uri="{FF2B5EF4-FFF2-40B4-BE49-F238E27FC236}">
                <a16:creationId xmlns:a16="http://schemas.microsoft.com/office/drawing/2014/main" id="{6442A61E-9001-478A-85B8-CE74EE7EC579}"/>
              </a:ext>
            </a:extLst>
          </p:cNvPr>
          <p:cNvSpPr>
            <a:spLocks/>
          </p:cNvSpPr>
          <p:nvPr/>
        </p:nvSpPr>
        <p:spPr bwMode="auto">
          <a:xfrm>
            <a:off x="2536825" y="2170113"/>
            <a:ext cx="682625" cy="223837"/>
          </a:xfrm>
          <a:custGeom>
            <a:avLst/>
            <a:gdLst>
              <a:gd name="T0" fmla="*/ 0 w 683260"/>
              <a:gd name="T1" fmla="*/ 223075 h 224155"/>
              <a:gd name="T2" fmla="*/ 310 w 683260"/>
              <a:gd name="T3" fmla="*/ 182320 h 224155"/>
              <a:gd name="T4" fmla="*/ 1203 w 683260"/>
              <a:gd name="T5" fmla="*/ 144012 h 224155"/>
              <a:gd name="T6" fmla="*/ 3515 w 683260"/>
              <a:gd name="T7" fmla="*/ 92592 h 224155"/>
              <a:gd name="T8" fmla="*/ 6829 w 683260"/>
              <a:gd name="T9" fmla="*/ 50409 h 224155"/>
              <a:gd name="T10" fmla="*/ 12479 w 683260"/>
              <a:gd name="T11" fmla="*/ 12398 h 224155"/>
              <a:gd name="T12" fmla="*/ 662233 w 683260"/>
              <a:gd name="T13" fmla="*/ 0 h 224155"/>
              <a:gd name="T14" fmla="*/ 663955 w 683260"/>
              <a:gd name="T15" fmla="*/ 943 h 224155"/>
              <a:gd name="T16" fmla="*/ 673123 w 683260"/>
              <a:gd name="T17" fmla="*/ 42123 h 224155"/>
              <a:gd name="T18" fmla="*/ 676643 w 683260"/>
              <a:gd name="T19" fmla="*/ 81825 h 224155"/>
              <a:gd name="T20" fmla="*/ 679206 w 683260"/>
              <a:gd name="T21" fmla="*/ 131285 h 224155"/>
              <a:gd name="T22" fmla="*/ 680625 w 683260"/>
              <a:gd name="T23" fmla="*/ 188271 h 224155"/>
              <a:gd name="T24" fmla="*/ 680812 w 683260"/>
              <a:gd name="T25" fmla="*/ 20855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0" y="224027"/>
                </a:moveTo>
                <a:lnTo>
                  <a:pt x="310" y="183098"/>
                </a:lnTo>
                <a:lnTo>
                  <a:pt x="1206" y="144627"/>
                </a:lnTo>
                <a:lnTo>
                  <a:pt x="3524" y="92988"/>
                </a:lnTo>
                <a:lnTo>
                  <a:pt x="6847" y="50625"/>
                </a:lnTo>
                <a:lnTo>
                  <a:pt x="12515" y="12452"/>
                </a:lnTo>
                <a:lnTo>
                  <a:pt x="664083" y="0"/>
                </a:lnTo>
                <a:lnTo>
                  <a:pt x="665810" y="946"/>
                </a:lnTo>
                <a:lnTo>
                  <a:pt x="675003" y="42303"/>
                </a:lnTo>
                <a:lnTo>
                  <a:pt x="678533" y="82174"/>
                </a:lnTo>
                <a:lnTo>
                  <a:pt x="681103" y="131846"/>
                </a:lnTo>
                <a:lnTo>
                  <a:pt x="682526" y="189074"/>
                </a:lnTo>
                <a:lnTo>
                  <a:pt x="682713"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object 25">
            <a:extLst>
              <a:ext uri="{FF2B5EF4-FFF2-40B4-BE49-F238E27FC236}">
                <a16:creationId xmlns:a16="http://schemas.microsoft.com/office/drawing/2014/main" id="{38808614-CE37-4B04-9298-0DE28113677E}"/>
              </a:ext>
            </a:extLst>
          </p:cNvPr>
          <p:cNvSpPr txBox="1"/>
          <p:nvPr/>
        </p:nvSpPr>
        <p:spPr>
          <a:xfrm>
            <a:off x="2206625" y="1655763"/>
            <a:ext cx="673100" cy="215900"/>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p</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5" normalizeH="0" baseline="0" noProof="0" dirty="0">
                <a:ln>
                  <a:noFill/>
                </a:ln>
                <a:solidFill>
                  <a:prstClr val="black"/>
                </a:solidFill>
                <a:effectLst/>
                <a:uLnTx/>
                <a:uFillTx/>
                <a:latin typeface="Arial"/>
                <a:ea typeface="+mn-ea"/>
                <a:cs typeface="Arial"/>
              </a:rPr>
              <a:t>.</a:t>
            </a:r>
            <a:r>
              <a:rPr kumimoji="0" sz="1400" b="0" i="0" u="none" strike="noStrike" kern="1200" cap="none" spc="-5" normalizeH="0" baseline="0" noProof="0" dirty="0">
                <a:ln>
                  <a:noFill/>
                </a:ln>
                <a:solidFill>
                  <a:prstClr val="black"/>
                </a:solidFill>
                <a:effectLst/>
                <a:uLnTx/>
                <a:uFillTx/>
                <a:latin typeface="Arial"/>
                <a:ea typeface="+mn-ea"/>
                <a:cs typeface="Arial"/>
              </a:rPr>
              <a:t>1</a:t>
            </a:r>
            <a:r>
              <a:rPr kumimoji="0" sz="1400" b="0" i="0" u="none" strike="noStrike" kern="1200" cap="none" spc="0" normalizeH="0" baseline="0" noProof="0" dirty="0">
                <a:ln>
                  <a:noFill/>
                </a:ln>
                <a:solidFill>
                  <a:prstClr val="black"/>
                </a:solidFill>
                <a:effectLst/>
                <a:uLnTx/>
                <a:uFillTx/>
                <a:latin typeface="Arial"/>
                <a:ea typeface="+mn-ea"/>
                <a:cs typeface="Arial"/>
              </a:rPr>
              <a:t>5</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36218" name="object 26">
            <a:extLst>
              <a:ext uri="{FF2B5EF4-FFF2-40B4-BE49-F238E27FC236}">
                <a16:creationId xmlns:a16="http://schemas.microsoft.com/office/drawing/2014/main" id="{03045208-851B-4C45-9A7C-F3510D0247AA}"/>
              </a:ext>
            </a:extLst>
          </p:cNvPr>
          <p:cNvSpPr>
            <a:spLocks/>
          </p:cNvSpPr>
          <p:nvPr/>
        </p:nvSpPr>
        <p:spPr bwMode="auto">
          <a:xfrm>
            <a:off x="4283075" y="2268538"/>
            <a:ext cx="1019175" cy="352425"/>
          </a:xfrm>
          <a:custGeom>
            <a:avLst/>
            <a:gdLst>
              <a:gd name="T0" fmla="*/ 988370 w 1019810"/>
              <a:gd name="T1" fmla="*/ 0 h 352425"/>
              <a:gd name="T2" fmla="*/ 29283 w 1019810"/>
              <a:gd name="T3" fmla="*/ 0 h 352425"/>
              <a:gd name="T4" fmla="*/ 26879 w 1019810"/>
              <a:gd name="T5" fmla="*/ 1167 h 352425"/>
              <a:gd name="T6" fmla="*/ 15823 w 1019810"/>
              <a:gd name="T7" fmla="*/ 39295 h 352425"/>
              <a:gd name="T8" fmla="*/ 10225 w 1019810"/>
              <a:gd name="T9" fmla="*/ 84744 h 352425"/>
              <a:gd name="T10" fmla="*/ 7048 w 1019810"/>
              <a:gd name="T11" fmla="*/ 122939 h 352425"/>
              <a:gd name="T12" fmla="*/ 4385 w 1019810"/>
              <a:gd name="T13" fmla="*/ 166604 h 352425"/>
              <a:gd name="T14" fmla="*/ 2302 w 1019810"/>
              <a:gd name="T15" fmla="*/ 215014 h 352425"/>
              <a:gd name="T16" fmla="*/ 849 w 1019810"/>
              <a:gd name="T17" fmla="*/ 267445 h 352425"/>
              <a:gd name="T18" fmla="*/ 97 w 1019810"/>
              <a:gd name="T19" fmla="*/ 323171 h 352425"/>
              <a:gd name="T20" fmla="*/ 0 w 1019810"/>
              <a:gd name="T21" fmla="*/ 352043 h 352425"/>
              <a:gd name="T22" fmla="*/ 1017653 w 1019810"/>
              <a:gd name="T23" fmla="*/ 352043 h 352425"/>
              <a:gd name="T24" fmla="*/ 1017269 w 1019810"/>
              <a:gd name="T25" fmla="*/ 294941 h 352425"/>
              <a:gd name="T26" fmla="*/ 1016159 w 1019810"/>
              <a:gd name="T27" fmla="*/ 240772 h 352425"/>
              <a:gd name="T28" fmla="*/ 1014384 w 1019810"/>
              <a:gd name="T29" fmla="*/ 190261 h 352425"/>
              <a:gd name="T30" fmla="*/ 1012003 w 1019810"/>
              <a:gd name="T31" fmla="*/ 144133 h 352425"/>
              <a:gd name="T32" fmla="*/ 1009077 w 1019810"/>
              <a:gd name="T33" fmla="*/ 103112 h 352425"/>
              <a:gd name="T34" fmla="*/ 1003796 w 1019810"/>
              <a:gd name="T35" fmla="*/ 52745 h 352425"/>
              <a:gd name="T36" fmla="*/ 995407 w 1019810"/>
              <a:gd name="T37" fmla="*/ 10231 h 352425"/>
              <a:gd name="T38" fmla="*/ 988370 w 1019810"/>
              <a:gd name="T39" fmla="*/ 0 h 3524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9810" h="352425">
                <a:moveTo>
                  <a:pt x="990219" y="0"/>
                </a:moveTo>
                <a:lnTo>
                  <a:pt x="29337" y="0"/>
                </a:lnTo>
                <a:lnTo>
                  <a:pt x="26930" y="1167"/>
                </a:lnTo>
                <a:lnTo>
                  <a:pt x="15853" y="39295"/>
                </a:lnTo>
                <a:lnTo>
                  <a:pt x="10243" y="84744"/>
                </a:lnTo>
                <a:lnTo>
                  <a:pt x="7060" y="122939"/>
                </a:lnTo>
                <a:lnTo>
                  <a:pt x="4394" y="166604"/>
                </a:lnTo>
                <a:lnTo>
                  <a:pt x="2305" y="215014"/>
                </a:lnTo>
                <a:lnTo>
                  <a:pt x="852" y="267445"/>
                </a:lnTo>
                <a:lnTo>
                  <a:pt x="97" y="323171"/>
                </a:lnTo>
                <a:lnTo>
                  <a:pt x="0" y="352043"/>
                </a:lnTo>
                <a:lnTo>
                  <a:pt x="1019556" y="352043"/>
                </a:lnTo>
                <a:lnTo>
                  <a:pt x="1019172" y="294941"/>
                </a:lnTo>
                <a:lnTo>
                  <a:pt x="1018060" y="240772"/>
                </a:lnTo>
                <a:lnTo>
                  <a:pt x="1016281" y="190261"/>
                </a:lnTo>
                <a:lnTo>
                  <a:pt x="1013896" y="144133"/>
                </a:lnTo>
                <a:lnTo>
                  <a:pt x="1010964" y="103112"/>
                </a:lnTo>
                <a:lnTo>
                  <a:pt x="1005673" y="52745"/>
                </a:lnTo>
                <a:lnTo>
                  <a:pt x="997269" y="10231"/>
                </a:lnTo>
                <a:lnTo>
                  <a:pt x="990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19" name="object 27">
            <a:extLst>
              <a:ext uri="{FF2B5EF4-FFF2-40B4-BE49-F238E27FC236}">
                <a16:creationId xmlns:a16="http://schemas.microsoft.com/office/drawing/2014/main" id="{27A80E5F-F147-426B-AC44-96A8AB42C5CA}"/>
              </a:ext>
            </a:extLst>
          </p:cNvPr>
          <p:cNvSpPr>
            <a:spLocks/>
          </p:cNvSpPr>
          <p:nvPr/>
        </p:nvSpPr>
        <p:spPr bwMode="auto">
          <a:xfrm>
            <a:off x="4283075" y="2268538"/>
            <a:ext cx="1019175" cy="352425"/>
          </a:xfrm>
          <a:custGeom>
            <a:avLst/>
            <a:gdLst>
              <a:gd name="T0" fmla="*/ 0 w 1019810"/>
              <a:gd name="T1" fmla="*/ 352043 h 352425"/>
              <a:gd name="T2" fmla="*/ 383 w 1019810"/>
              <a:gd name="T3" fmla="*/ 294941 h 352425"/>
              <a:gd name="T4" fmla="*/ 1492 w 1019810"/>
              <a:gd name="T5" fmla="*/ 240772 h 352425"/>
              <a:gd name="T6" fmla="*/ 3268 w 1019810"/>
              <a:gd name="T7" fmla="*/ 190261 h 352425"/>
              <a:gd name="T8" fmla="*/ 5647 w 1019810"/>
              <a:gd name="T9" fmla="*/ 144133 h 352425"/>
              <a:gd name="T10" fmla="*/ 8576 w 1019810"/>
              <a:gd name="T11" fmla="*/ 103112 h 352425"/>
              <a:gd name="T12" fmla="*/ 13855 w 1019810"/>
              <a:gd name="T13" fmla="*/ 52745 h 352425"/>
              <a:gd name="T14" fmla="*/ 22244 w 1019810"/>
              <a:gd name="T15" fmla="*/ 10231 h 352425"/>
              <a:gd name="T16" fmla="*/ 29283 w 1019810"/>
              <a:gd name="T17" fmla="*/ 0 h 352425"/>
              <a:gd name="T18" fmla="*/ 988370 w 1019810"/>
              <a:gd name="T19" fmla="*/ 0 h 352425"/>
              <a:gd name="T20" fmla="*/ 1001828 w 1019810"/>
              <a:gd name="T21" fmla="*/ 39295 h 352425"/>
              <a:gd name="T22" fmla="*/ 1007428 w 1019810"/>
              <a:gd name="T23" fmla="*/ 84744 h 352425"/>
              <a:gd name="T24" fmla="*/ 1010605 w 1019810"/>
              <a:gd name="T25" fmla="*/ 122939 h 352425"/>
              <a:gd name="T26" fmla="*/ 1013266 w 1019810"/>
              <a:gd name="T27" fmla="*/ 166604 h 352425"/>
              <a:gd name="T28" fmla="*/ 1015351 w 1019810"/>
              <a:gd name="T29" fmla="*/ 215014 h 352425"/>
              <a:gd name="T30" fmla="*/ 1016801 w 1019810"/>
              <a:gd name="T31" fmla="*/ 267445 h 352425"/>
              <a:gd name="T32" fmla="*/ 1017555 w 1019810"/>
              <a:gd name="T33" fmla="*/ 323171 h 352425"/>
              <a:gd name="T34" fmla="*/ 1017653 w 1019810"/>
              <a:gd name="T35" fmla="*/ 352043 h 3524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9810" h="352425">
                <a:moveTo>
                  <a:pt x="0" y="352043"/>
                </a:moveTo>
                <a:lnTo>
                  <a:pt x="383" y="294941"/>
                </a:lnTo>
                <a:lnTo>
                  <a:pt x="1495" y="240772"/>
                </a:lnTo>
                <a:lnTo>
                  <a:pt x="3274" y="190261"/>
                </a:lnTo>
                <a:lnTo>
                  <a:pt x="5659" y="144133"/>
                </a:lnTo>
                <a:lnTo>
                  <a:pt x="8591" y="103112"/>
                </a:lnTo>
                <a:lnTo>
                  <a:pt x="13882" y="52745"/>
                </a:lnTo>
                <a:lnTo>
                  <a:pt x="22286" y="10231"/>
                </a:lnTo>
                <a:lnTo>
                  <a:pt x="29337" y="0"/>
                </a:lnTo>
                <a:lnTo>
                  <a:pt x="990219" y="0"/>
                </a:lnTo>
                <a:lnTo>
                  <a:pt x="1003702" y="39295"/>
                </a:lnTo>
                <a:lnTo>
                  <a:pt x="1009312" y="84744"/>
                </a:lnTo>
                <a:lnTo>
                  <a:pt x="1012495" y="122939"/>
                </a:lnTo>
                <a:lnTo>
                  <a:pt x="1015161" y="166604"/>
                </a:lnTo>
                <a:lnTo>
                  <a:pt x="1017250" y="215014"/>
                </a:lnTo>
                <a:lnTo>
                  <a:pt x="1018703" y="267445"/>
                </a:lnTo>
                <a:lnTo>
                  <a:pt x="1019458" y="323171"/>
                </a:lnTo>
                <a:lnTo>
                  <a:pt x="1019556" y="35204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20" name="object 28">
            <a:extLst>
              <a:ext uri="{FF2B5EF4-FFF2-40B4-BE49-F238E27FC236}">
                <a16:creationId xmlns:a16="http://schemas.microsoft.com/office/drawing/2014/main" id="{7D3E9FDB-3FEB-47BB-81E0-5B35248F89B3}"/>
              </a:ext>
            </a:extLst>
          </p:cNvPr>
          <p:cNvSpPr>
            <a:spLocks/>
          </p:cNvSpPr>
          <p:nvPr/>
        </p:nvSpPr>
        <p:spPr bwMode="auto">
          <a:xfrm>
            <a:off x="4951413" y="2397125"/>
            <a:ext cx="682625" cy="223838"/>
          </a:xfrm>
          <a:custGeom>
            <a:avLst/>
            <a:gdLst>
              <a:gd name="T0" fmla="*/ 662233 w 683260"/>
              <a:gd name="T1" fmla="*/ 0 h 224155"/>
              <a:gd name="T2" fmla="*/ 17405 w 683260"/>
              <a:gd name="T3" fmla="*/ 464 h 224155"/>
              <a:gd name="T4" fmla="*/ 8121 w 683260"/>
              <a:gd name="T5" fmla="*/ 38789 h 224155"/>
              <a:gd name="T6" fmla="*/ 4517 w 683260"/>
              <a:gd name="T7" fmla="*/ 77396 h 224155"/>
              <a:gd name="T8" fmla="*/ 1850 w 683260"/>
              <a:gd name="T9" fmla="*/ 125986 h 224155"/>
              <a:gd name="T10" fmla="*/ 310 w 683260"/>
              <a:gd name="T11" fmla="*/ 182322 h 224155"/>
              <a:gd name="T12" fmla="*/ 0 w 683260"/>
              <a:gd name="T13" fmla="*/ 223078 h 224155"/>
              <a:gd name="T14" fmla="*/ 680812 w 683260"/>
              <a:gd name="T15" fmla="*/ 208553 h 224155"/>
              <a:gd name="T16" fmla="*/ 680290 w 683260"/>
              <a:gd name="T17" fmla="*/ 168580 h 224155"/>
              <a:gd name="T18" fmla="*/ 678470 w 683260"/>
              <a:gd name="T19" fmla="*/ 113855 h 224155"/>
              <a:gd name="T20" fmla="*/ 675567 w 683260"/>
              <a:gd name="T21" fmla="*/ 67397 h 224155"/>
              <a:gd name="T22" fmla="*/ 670336 w 683260"/>
              <a:gd name="T23" fmla="*/ 22182 h 224155"/>
              <a:gd name="T24" fmla="*/ 662233 w 683260"/>
              <a:gd name="T25" fmla="*/ 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664083" y="0"/>
                </a:moveTo>
                <a:lnTo>
                  <a:pt x="17453" y="467"/>
                </a:lnTo>
                <a:lnTo>
                  <a:pt x="8145" y="38954"/>
                </a:lnTo>
                <a:lnTo>
                  <a:pt x="4529" y="77726"/>
                </a:lnTo>
                <a:lnTo>
                  <a:pt x="1856" y="126522"/>
                </a:lnTo>
                <a:lnTo>
                  <a:pt x="310" y="183098"/>
                </a:lnTo>
                <a:lnTo>
                  <a:pt x="0" y="224027"/>
                </a:lnTo>
                <a:lnTo>
                  <a:pt x="682713" y="209440"/>
                </a:lnTo>
                <a:lnTo>
                  <a:pt x="682190" y="169297"/>
                </a:lnTo>
                <a:lnTo>
                  <a:pt x="680365" y="114339"/>
                </a:lnTo>
                <a:lnTo>
                  <a:pt x="677454" y="67684"/>
                </a:lnTo>
                <a:lnTo>
                  <a:pt x="672209" y="22276"/>
                </a:lnTo>
                <a:lnTo>
                  <a:pt x="664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21" name="object 29">
            <a:extLst>
              <a:ext uri="{FF2B5EF4-FFF2-40B4-BE49-F238E27FC236}">
                <a16:creationId xmlns:a16="http://schemas.microsoft.com/office/drawing/2014/main" id="{CF82C161-9BB2-4549-9C9A-0BEBD71BD75A}"/>
              </a:ext>
            </a:extLst>
          </p:cNvPr>
          <p:cNvSpPr>
            <a:spLocks/>
          </p:cNvSpPr>
          <p:nvPr/>
        </p:nvSpPr>
        <p:spPr bwMode="auto">
          <a:xfrm>
            <a:off x="4951413" y="2397125"/>
            <a:ext cx="682625" cy="223838"/>
          </a:xfrm>
          <a:custGeom>
            <a:avLst/>
            <a:gdLst>
              <a:gd name="T0" fmla="*/ 0 w 683260"/>
              <a:gd name="T1" fmla="*/ 223078 h 224155"/>
              <a:gd name="T2" fmla="*/ 310 w 683260"/>
              <a:gd name="T3" fmla="*/ 182322 h 224155"/>
              <a:gd name="T4" fmla="*/ 1203 w 683260"/>
              <a:gd name="T5" fmla="*/ 144014 h 224155"/>
              <a:gd name="T6" fmla="*/ 3515 w 683260"/>
              <a:gd name="T7" fmla="*/ 92594 h 224155"/>
              <a:gd name="T8" fmla="*/ 6829 w 683260"/>
              <a:gd name="T9" fmla="*/ 50411 h 224155"/>
              <a:gd name="T10" fmla="*/ 12479 w 683260"/>
              <a:gd name="T11" fmla="*/ 12398 h 224155"/>
              <a:gd name="T12" fmla="*/ 662233 w 683260"/>
              <a:gd name="T13" fmla="*/ 0 h 224155"/>
              <a:gd name="T14" fmla="*/ 663955 w 683260"/>
              <a:gd name="T15" fmla="*/ 943 h 224155"/>
              <a:gd name="T16" fmla="*/ 673123 w 683260"/>
              <a:gd name="T17" fmla="*/ 42123 h 224155"/>
              <a:gd name="T18" fmla="*/ 676643 w 683260"/>
              <a:gd name="T19" fmla="*/ 81826 h 224155"/>
              <a:gd name="T20" fmla="*/ 679206 w 683260"/>
              <a:gd name="T21" fmla="*/ 131288 h 224155"/>
              <a:gd name="T22" fmla="*/ 680625 w 683260"/>
              <a:gd name="T23" fmla="*/ 188273 h 224155"/>
              <a:gd name="T24" fmla="*/ 680812 w 683260"/>
              <a:gd name="T25" fmla="*/ 208553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0" y="224027"/>
                </a:moveTo>
                <a:lnTo>
                  <a:pt x="310" y="183098"/>
                </a:lnTo>
                <a:lnTo>
                  <a:pt x="1206" y="144627"/>
                </a:lnTo>
                <a:lnTo>
                  <a:pt x="3524" y="92988"/>
                </a:lnTo>
                <a:lnTo>
                  <a:pt x="6847" y="50625"/>
                </a:lnTo>
                <a:lnTo>
                  <a:pt x="12515" y="12452"/>
                </a:lnTo>
                <a:lnTo>
                  <a:pt x="664083" y="0"/>
                </a:lnTo>
                <a:lnTo>
                  <a:pt x="665810" y="946"/>
                </a:lnTo>
                <a:lnTo>
                  <a:pt x="675003" y="42303"/>
                </a:lnTo>
                <a:lnTo>
                  <a:pt x="678533" y="82174"/>
                </a:lnTo>
                <a:lnTo>
                  <a:pt x="681103" y="131846"/>
                </a:lnTo>
                <a:lnTo>
                  <a:pt x="682526" y="189074"/>
                </a:lnTo>
                <a:lnTo>
                  <a:pt x="682713"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object 30">
            <a:extLst>
              <a:ext uri="{FF2B5EF4-FFF2-40B4-BE49-F238E27FC236}">
                <a16:creationId xmlns:a16="http://schemas.microsoft.com/office/drawing/2014/main" id="{0639F126-00A8-4DCE-AA02-A442DA158C2E}"/>
              </a:ext>
            </a:extLst>
          </p:cNvPr>
          <p:cNvSpPr txBox="1"/>
          <p:nvPr/>
        </p:nvSpPr>
        <p:spPr>
          <a:xfrm>
            <a:off x="4619625" y="1884363"/>
            <a:ext cx="674688" cy="214312"/>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p</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&lt;</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5" normalizeH="0" baseline="0" noProof="0" dirty="0">
                <a:ln>
                  <a:noFill/>
                </a:ln>
                <a:solidFill>
                  <a:prstClr val="black"/>
                </a:solidFill>
                <a:effectLst/>
                <a:uLnTx/>
                <a:uFillTx/>
                <a:latin typeface="Arial"/>
                <a:ea typeface="+mn-ea"/>
                <a:cs typeface="Arial"/>
              </a:rPr>
              <a:t>.</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0" normalizeH="0" baseline="0" noProof="0" dirty="0">
                <a:ln>
                  <a:noFill/>
                </a:ln>
                <a:solidFill>
                  <a:prstClr val="black"/>
                </a:solidFill>
                <a:effectLst/>
                <a:uLnTx/>
                <a:uFillTx/>
                <a:latin typeface="Arial"/>
                <a:ea typeface="+mn-ea"/>
                <a:cs typeface="Arial"/>
              </a:rPr>
              <a:t>1</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31" name="object 31">
            <a:extLst>
              <a:ext uri="{FF2B5EF4-FFF2-40B4-BE49-F238E27FC236}">
                <a16:creationId xmlns:a16="http://schemas.microsoft.com/office/drawing/2014/main" id="{D152B498-A68C-49AD-B4C5-7613D5562112}"/>
              </a:ext>
            </a:extLst>
          </p:cNvPr>
          <p:cNvSpPr txBox="1">
            <a:spLocks noGrp="1"/>
          </p:cNvSpPr>
          <p:nvPr>
            <p:ph type="title"/>
          </p:nvPr>
        </p:nvSpPr>
        <p:spPr>
          <a:xfrm>
            <a:off x="209550" y="361950"/>
            <a:ext cx="11634788" cy="1146175"/>
          </a:xfrm>
          <a:solidFill>
            <a:schemeClr val="accent5">
              <a:lumMod val="20000"/>
              <a:lumOff val="80000"/>
            </a:schemeClr>
          </a:solidFill>
          <a:ln>
            <a:solidFill>
              <a:schemeClr val="tx1"/>
            </a:solidFill>
          </a:ln>
        </p:spPr>
        <p:txBody>
          <a:bodyPr tIns="78893" rtlCol="0"/>
          <a:lstStyle/>
          <a:p>
            <a:pPr marL="41910" eaLnBrk="1" fontAlgn="auto" hangingPunct="1">
              <a:spcBef>
                <a:spcPts val="0"/>
              </a:spcBef>
              <a:spcAft>
                <a:spcPts val="0"/>
              </a:spcAft>
              <a:defRPr/>
            </a:pPr>
            <a:r>
              <a:rPr sz="3733" b="1" i="1" spc="-120" dirty="0">
                <a:solidFill>
                  <a:schemeClr val="tx1"/>
                </a:solidFill>
                <a:latin typeface="Arial" panose="020B0604020202020204" pitchFamily="34" charset="0"/>
                <a:cs typeface="Arial" panose="020B0604020202020204" pitchFamily="34" charset="0"/>
              </a:rPr>
              <a:t>S</a:t>
            </a:r>
            <a:r>
              <a:rPr sz="3733" b="1" i="1" spc="-60" dirty="0">
                <a:solidFill>
                  <a:schemeClr val="tx1"/>
                </a:solidFill>
                <a:latin typeface="Arial" panose="020B0604020202020204" pitchFamily="34" charset="0"/>
                <a:cs typeface="Arial" panose="020B0604020202020204" pitchFamily="34" charset="0"/>
              </a:rPr>
              <a:t>.</a:t>
            </a:r>
            <a:r>
              <a:rPr sz="3733" b="1" i="1" spc="-85" dirty="0">
                <a:solidFill>
                  <a:schemeClr val="tx1"/>
                </a:solidFill>
                <a:latin typeface="Arial" panose="020B0604020202020204" pitchFamily="34" charset="0"/>
                <a:cs typeface="Arial" panose="020B0604020202020204" pitchFamily="34" charset="0"/>
              </a:rPr>
              <a:t> </a:t>
            </a:r>
            <a:r>
              <a:rPr lang="fr-FR" sz="3733" b="1" i="1" spc="-155" dirty="0">
                <a:solidFill>
                  <a:schemeClr val="tx1"/>
                </a:solidFill>
                <a:latin typeface="Arial" panose="020B0604020202020204" pitchFamily="34" charset="0"/>
                <a:cs typeface="Arial" panose="020B0604020202020204" pitchFamily="34" charset="0"/>
              </a:rPr>
              <a:t>a</a:t>
            </a:r>
            <a:r>
              <a:rPr sz="3733" b="1" i="1" spc="-135" dirty="0" err="1">
                <a:solidFill>
                  <a:schemeClr val="tx1"/>
                </a:solidFill>
                <a:latin typeface="Arial" panose="020B0604020202020204" pitchFamily="34" charset="0"/>
                <a:cs typeface="Arial" panose="020B0604020202020204" pitchFamily="34" charset="0"/>
              </a:rPr>
              <a:t>u</a:t>
            </a:r>
            <a:r>
              <a:rPr sz="3733" b="1" i="1" spc="-111" dirty="0" err="1">
                <a:solidFill>
                  <a:schemeClr val="tx1"/>
                </a:solidFill>
                <a:latin typeface="Arial" panose="020B0604020202020204" pitchFamily="34" charset="0"/>
                <a:cs typeface="Arial" panose="020B0604020202020204" pitchFamily="34" charset="0"/>
              </a:rPr>
              <a:t>r</a:t>
            </a:r>
            <a:r>
              <a:rPr sz="3733" b="1" i="1" spc="-155" dirty="0" err="1">
                <a:solidFill>
                  <a:schemeClr val="tx1"/>
                </a:solidFill>
                <a:latin typeface="Arial" panose="020B0604020202020204" pitchFamily="34" charset="0"/>
                <a:cs typeface="Arial" panose="020B0604020202020204" pitchFamily="34" charset="0"/>
              </a:rPr>
              <a:t>e</a:t>
            </a:r>
            <a:r>
              <a:rPr sz="3733" b="1" i="1" spc="-125" dirty="0" err="1">
                <a:solidFill>
                  <a:schemeClr val="tx1"/>
                </a:solidFill>
                <a:latin typeface="Arial" panose="020B0604020202020204" pitchFamily="34" charset="0"/>
                <a:cs typeface="Arial" panose="020B0604020202020204" pitchFamily="34" charset="0"/>
              </a:rPr>
              <a:t>u</a:t>
            </a:r>
            <a:r>
              <a:rPr sz="3733" b="1" i="1" spc="-91" dirty="0" err="1">
                <a:solidFill>
                  <a:schemeClr val="tx1"/>
                </a:solidFill>
                <a:latin typeface="Arial" panose="020B0604020202020204" pitchFamily="34" charset="0"/>
                <a:cs typeface="Arial" panose="020B0604020202020204" pitchFamily="34" charset="0"/>
              </a:rPr>
              <a:t>s</a:t>
            </a:r>
            <a:r>
              <a:rPr sz="3733" b="1" i="1" spc="-131" dirty="0">
                <a:solidFill>
                  <a:schemeClr val="tx1"/>
                </a:solidFill>
                <a:latin typeface="Arial" panose="020B0604020202020204" pitchFamily="34" charset="0"/>
                <a:cs typeface="Arial" panose="020B0604020202020204" pitchFamily="34" charset="0"/>
              </a:rPr>
              <a:t> </a:t>
            </a:r>
            <a:r>
              <a:rPr sz="3200" b="1" spc="-55" dirty="0">
                <a:solidFill>
                  <a:schemeClr val="tx1"/>
                </a:solidFill>
                <a:latin typeface="Arial" panose="020B0604020202020204" pitchFamily="34" charset="0"/>
                <a:cs typeface="Arial" panose="020B0604020202020204" pitchFamily="34" charset="0"/>
              </a:rPr>
              <a:t>c</a:t>
            </a:r>
            <a:r>
              <a:rPr sz="3200" b="1" spc="-20" dirty="0">
                <a:solidFill>
                  <a:schemeClr val="tx1"/>
                </a:solidFill>
                <a:latin typeface="Arial" panose="020B0604020202020204" pitchFamily="34" charset="0"/>
                <a:cs typeface="Arial" panose="020B0604020202020204" pitchFamily="34" charset="0"/>
              </a:rPr>
              <a:t>ol</a:t>
            </a:r>
            <a:r>
              <a:rPr sz="3200" b="1" spc="-40" dirty="0">
                <a:solidFill>
                  <a:schemeClr val="tx1"/>
                </a:solidFill>
                <a:latin typeface="Arial" panose="020B0604020202020204" pitchFamily="34" charset="0"/>
                <a:cs typeface="Arial" panose="020B0604020202020204" pitchFamily="34" charset="0"/>
              </a:rPr>
              <a:t>o</a:t>
            </a:r>
            <a:r>
              <a:rPr sz="3200" b="1" spc="-55" dirty="0">
                <a:solidFill>
                  <a:schemeClr val="tx1"/>
                </a:solidFill>
                <a:latin typeface="Arial" panose="020B0604020202020204" pitchFamily="34" charset="0"/>
                <a:cs typeface="Arial" panose="020B0604020202020204" pitchFamily="34" charset="0"/>
              </a:rPr>
              <a:t>n</a:t>
            </a:r>
            <a:r>
              <a:rPr sz="3200" b="1" spc="-25" dirty="0">
                <a:solidFill>
                  <a:schemeClr val="tx1"/>
                </a:solidFill>
                <a:latin typeface="Arial" panose="020B0604020202020204" pitchFamily="34" charset="0"/>
                <a:cs typeface="Arial" panose="020B0604020202020204" pitchFamily="34" charset="0"/>
              </a:rPr>
              <a:t>i</a:t>
            </a:r>
            <a:r>
              <a:rPr sz="3200" b="1" spc="-125" dirty="0">
                <a:solidFill>
                  <a:schemeClr val="tx1"/>
                </a:solidFill>
                <a:latin typeface="Arial" panose="020B0604020202020204" pitchFamily="34" charset="0"/>
                <a:cs typeface="Arial" panose="020B0604020202020204" pitchFamily="34" charset="0"/>
              </a:rPr>
              <a:t>z</a:t>
            </a:r>
            <a:r>
              <a:rPr sz="3200" b="1" spc="-85" dirty="0">
                <a:solidFill>
                  <a:schemeClr val="tx1"/>
                </a:solidFill>
                <a:latin typeface="Arial" panose="020B0604020202020204" pitchFamily="34" charset="0"/>
                <a:cs typeface="Arial" panose="020B0604020202020204" pitchFamily="34" charset="0"/>
              </a:rPr>
              <a:t>a</a:t>
            </a:r>
            <a:r>
              <a:rPr sz="3200" b="1" spc="-35" dirty="0">
                <a:solidFill>
                  <a:schemeClr val="tx1"/>
                </a:solidFill>
                <a:latin typeface="Arial" panose="020B0604020202020204" pitchFamily="34" charset="0"/>
                <a:cs typeface="Arial" panose="020B0604020202020204" pitchFamily="34" charset="0"/>
              </a:rPr>
              <a:t>t</a:t>
            </a:r>
            <a:r>
              <a:rPr sz="3200" b="1" spc="-15" dirty="0">
                <a:solidFill>
                  <a:schemeClr val="tx1"/>
                </a:solidFill>
                <a:latin typeface="Arial" panose="020B0604020202020204" pitchFamily="34" charset="0"/>
                <a:cs typeface="Arial" panose="020B0604020202020204" pitchFamily="34" charset="0"/>
              </a:rPr>
              <a:t>i</a:t>
            </a:r>
            <a:r>
              <a:rPr sz="3200" b="1" spc="-45" dirty="0">
                <a:solidFill>
                  <a:schemeClr val="tx1"/>
                </a:solidFill>
                <a:latin typeface="Arial" panose="020B0604020202020204" pitchFamily="34" charset="0"/>
                <a:cs typeface="Arial" panose="020B0604020202020204" pitchFamily="34" charset="0"/>
              </a:rPr>
              <a:t>o</a:t>
            </a:r>
            <a:r>
              <a:rPr sz="3200" b="1" spc="-60" dirty="0">
                <a:solidFill>
                  <a:schemeClr val="tx1"/>
                </a:solidFill>
                <a:latin typeface="Arial" panose="020B0604020202020204" pitchFamily="34" charset="0"/>
                <a:cs typeface="Arial" panose="020B0604020202020204" pitchFamily="34" charset="0"/>
              </a:rPr>
              <a:t>n</a:t>
            </a:r>
            <a:r>
              <a:rPr sz="3200" b="1" spc="-11" dirty="0">
                <a:solidFill>
                  <a:schemeClr val="tx1"/>
                </a:solidFill>
                <a:latin typeface="Arial" panose="020B0604020202020204" pitchFamily="34" charset="0"/>
                <a:cs typeface="Arial" panose="020B0604020202020204" pitchFamily="34" charset="0"/>
              </a:rPr>
              <a:t>:</a:t>
            </a:r>
            <a:r>
              <a:rPr sz="3200" b="1" spc="-71" dirty="0">
                <a:solidFill>
                  <a:schemeClr val="tx1"/>
                </a:solidFill>
                <a:latin typeface="Arial" panose="020B0604020202020204" pitchFamily="34" charset="0"/>
                <a:cs typeface="Arial" panose="020B0604020202020204" pitchFamily="34" charset="0"/>
              </a:rPr>
              <a:t> </a:t>
            </a:r>
            <a:br>
              <a:rPr lang="fr-FR" sz="3200" b="1" spc="-71" dirty="0">
                <a:solidFill>
                  <a:schemeClr val="tx1"/>
                </a:solidFill>
                <a:latin typeface="Arial" panose="020B0604020202020204" pitchFamily="34" charset="0"/>
                <a:cs typeface="Arial" panose="020B0604020202020204" pitchFamily="34" charset="0"/>
              </a:rPr>
            </a:br>
            <a:r>
              <a:rPr sz="3200" b="1" spc="-45" dirty="0">
                <a:solidFill>
                  <a:schemeClr val="tx1"/>
                </a:solidFill>
                <a:latin typeface="Arial" panose="020B0604020202020204" pitchFamily="34" charset="0"/>
                <a:cs typeface="Arial" panose="020B0604020202020204" pitchFamily="34" charset="0"/>
              </a:rPr>
              <a:t>14</a:t>
            </a:r>
            <a:r>
              <a:rPr sz="3200" b="1" spc="-31" dirty="0">
                <a:solidFill>
                  <a:schemeClr val="tx1"/>
                </a:solidFill>
                <a:latin typeface="Arial" panose="020B0604020202020204" pitchFamily="34" charset="0"/>
                <a:cs typeface="Arial" panose="020B0604020202020204" pitchFamily="34" charset="0"/>
              </a:rPr>
              <a:t>%</a:t>
            </a:r>
            <a:r>
              <a:rPr sz="3200" b="1" spc="-95" dirty="0">
                <a:solidFill>
                  <a:schemeClr val="tx1"/>
                </a:solidFill>
                <a:latin typeface="Arial" panose="020B0604020202020204" pitchFamily="34" charset="0"/>
                <a:cs typeface="Arial" panose="020B0604020202020204" pitchFamily="34" charset="0"/>
              </a:rPr>
              <a:t> </a:t>
            </a:r>
            <a:r>
              <a:rPr sz="3200" b="1" spc="-35" dirty="0">
                <a:solidFill>
                  <a:schemeClr val="tx1"/>
                </a:solidFill>
                <a:latin typeface="Arial" panose="020B0604020202020204" pitchFamily="34" charset="0"/>
                <a:cs typeface="Arial" panose="020B0604020202020204" pitchFamily="34" charset="0"/>
              </a:rPr>
              <a:t>a</a:t>
            </a:r>
            <a:r>
              <a:rPr sz="3200" b="1" spc="-55" dirty="0">
                <a:solidFill>
                  <a:schemeClr val="tx1"/>
                </a:solidFill>
                <a:latin typeface="Arial" panose="020B0604020202020204" pitchFamily="34" charset="0"/>
                <a:cs typeface="Arial" panose="020B0604020202020204" pitchFamily="34" charset="0"/>
              </a:rPr>
              <a:t>b</a:t>
            </a:r>
            <a:r>
              <a:rPr sz="3200" b="1" spc="-25" dirty="0">
                <a:solidFill>
                  <a:schemeClr val="tx1"/>
                </a:solidFill>
                <a:latin typeface="Arial" panose="020B0604020202020204" pitchFamily="34" charset="0"/>
                <a:cs typeface="Arial" panose="020B0604020202020204" pitchFamily="34" charset="0"/>
              </a:rPr>
              <a:t>s</a:t>
            </a:r>
            <a:r>
              <a:rPr sz="3200" b="1" spc="-45" dirty="0">
                <a:solidFill>
                  <a:schemeClr val="tx1"/>
                </a:solidFill>
                <a:latin typeface="Arial" panose="020B0604020202020204" pitchFamily="34" charset="0"/>
                <a:cs typeface="Arial" panose="020B0604020202020204" pitchFamily="34" charset="0"/>
              </a:rPr>
              <a:t>o</a:t>
            </a:r>
            <a:r>
              <a:rPr sz="3200" b="1" spc="-25" dirty="0">
                <a:solidFill>
                  <a:schemeClr val="tx1"/>
                </a:solidFill>
                <a:latin typeface="Arial" panose="020B0604020202020204" pitchFamily="34" charset="0"/>
                <a:cs typeface="Arial" panose="020B0604020202020204" pitchFamily="34" charset="0"/>
              </a:rPr>
              <a:t>l</a:t>
            </a:r>
            <a:r>
              <a:rPr sz="3200" b="1" spc="-55" dirty="0">
                <a:solidFill>
                  <a:schemeClr val="tx1"/>
                </a:solidFill>
                <a:latin typeface="Arial" panose="020B0604020202020204" pitchFamily="34" charset="0"/>
                <a:cs typeface="Arial" panose="020B0604020202020204" pitchFamily="34" charset="0"/>
              </a:rPr>
              <a:t>u</a:t>
            </a:r>
            <a:r>
              <a:rPr sz="3200" b="1" spc="-71" dirty="0">
                <a:solidFill>
                  <a:schemeClr val="tx1"/>
                </a:solidFill>
                <a:latin typeface="Arial" panose="020B0604020202020204" pitchFamily="34" charset="0"/>
                <a:cs typeface="Arial" panose="020B0604020202020204" pitchFamily="34" charset="0"/>
              </a:rPr>
              <a:t>t</a:t>
            </a:r>
            <a:r>
              <a:rPr sz="3200" b="1" dirty="0">
                <a:solidFill>
                  <a:schemeClr val="tx1"/>
                </a:solidFill>
                <a:latin typeface="Arial" panose="020B0604020202020204" pitchFamily="34" charset="0"/>
                <a:cs typeface="Arial" panose="020B0604020202020204" pitchFamily="34" charset="0"/>
              </a:rPr>
              <a:t>e</a:t>
            </a:r>
            <a:r>
              <a:rPr sz="3200" b="1" spc="-85" dirty="0">
                <a:solidFill>
                  <a:schemeClr val="tx1"/>
                </a:solidFill>
                <a:latin typeface="Arial" panose="020B0604020202020204" pitchFamily="34" charset="0"/>
                <a:cs typeface="Arial" panose="020B0604020202020204" pitchFamily="34" charset="0"/>
              </a:rPr>
              <a:t> </a:t>
            </a:r>
            <a:r>
              <a:rPr sz="3200" b="1" spc="-45" dirty="0">
                <a:solidFill>
                  <a:schemeClr val="tx1"/>
                </a:solidFill>
                <a:latin typeface="Arial" panose="020B0604020202020204" pitchFamily="34" charset="0"/>
                <a:cs typeface="Arial" panose="020B0604020202020204" pitchFamily="34" charset="0"/>
              </a:rPr>
              <a:t>d</a:t>
            </a:r>
            <a:r>
              <a:rPr sz="3200" b="1" spc="-35" dirty="0">
                <a:solidFill>
                  <a:schemeClr val="tx1"/>
                </a:solidFill>
                <a:latin typeface="Arial" panose="020B0604020202020204" pitchFamily="34" charset="0"/>
                <a:cs typeface="Arial" panose="020B0604020202020204" pitchFamily="34" charset="0"/>
              </a:rPr>
              <a:t>ec</a:t>
            </a:r>
            <a:r>
              <a:rPr sz="3200" b="1" spc="-85" dirty="0">
                <a:solidFill>
                  <a:schemeClr val="tx1"/>
                </a:solidFill>
                <a:latin typeface="Arial" panose="020B0604020202020204" pitchFamily="34" charset="0"/>
                <a:cs typeface="Arial" panose="020B0604020202020204" pitchFamily="34" charset="0"/>
              </a:rPr>
              <a:t>r</a:t>
            </a:r>
            <a:r>
              <a:rPr sz="3200" b="1" spc="-51" dirty="0">
                <a:solidFill>
                  <a:schemeClr val="tx1"/>
                </a:solidFill>
                <a:latin typeface="Arial" panose="020B0604020202020204" pitchFamily="34" charset="0"/>
                <a:cs typeface="Arial" panose="020B0604020202020204" pitchFamily="34" charset="0"/>
              </a:rPr>
              <a:t>e</a:t>
            </a:r>
            <a:r>
              <a:rPr sz="3200" b="1" spc="-60" dirty="0">
                <a:solidFill>
                  <a:schemeClr val="tx1"/>
                </a:solidFill>
                <a:latin typeface="Arial" panose="020B0604020202020204" pitchFamily="34" charset="0"/>
                <a:cs typeface="Arial" panose="020B0604020202020204" pitchFamily="34" charset="0"/>
              </a:rPr>
              <a:t>a</a:t>
            </a:r>
            <a:r>
              <a:rPr sz="3200" b="1" spc="-40" dirty="0">
                <a:solidFill>
                  <a:schemeClr val="tx1"/>
                </a:solidFill>
                <a:latin typeface="Arial" panose="020B0604020202020204" pitchFamily="34" charset="0"/>
                <a:cs typeface="Arial" panose="020B0604020202020204" pitchFamily="34" charset="0"/>
              </a:rPr>
              <a:t>s</a:t>
            </a:r>
            <a:r>
              <a:rPr sz="3200" b="1" spc="-20" dirty="0">
                <a:solidFill>
                  <a:schemeClr val="tx1"/>
                </a:solidFill>
                <a:latin typeface="Arial" panose="020B0604020202020204" pitchFamily="34" charset="0"/>
                <a:cs typeface="Arial" panose="020B0604020202020204" pitchFamily="34" charset="0"/>
              </a:rPr>
              <a:t>e</a:t>
            </a:r>
            <a:r>
              <a:rPr sz="3200" b="1" spc="-75" dirty="0">
                <a:solidFill>
                  <a:schemeClr val="tx1"/>
                </a:solidFill>
                <a:latin typeface="Arial" panose="020B0604020202020204" pitchFamily="34" charset="0"/>
                <a:cs typeface="Arial" panose="020B0604020202020204" pitchFamily="34" charset="0"/>
              </a:rPr>
              <a:t> </a:t>
            </a:r>
            <a:r>
              <a:rPr sz="3200" b="1" spc="-15" dirty="0">
                <a:solidFill>
                  <a:schemeClr val="tx1"/>
                </a:solidFill>
                <a:latin typeface="Arial" panose="020B0604020202020204" pitchFamily="34" charset="0"/>
                <a:cs typeface="Arial" panose="020B0604020202020204" pitchFamily="34" charset="0"/>
              </a:rPr>
              <a:t>i</a:t>
            </a:r>
            <a:r>
              <a:rPr sz="3200" b="1" spc="-20" dirty="0">
                <a:solidFill>
                  <a:schemeClr val="tx1"/>
                </a:solidFill>
                <a:latin typeface="Arial" panose="020B0604020202020204" pitchFamily="34" charset="0"/>
                <a:cs typeface="Arial" panose="020B0604020202020204" pitchFamily="34" charset="0"/>
              </a:rPr>
              <a:t>n</a:t>
            </a:r>
            <a:r>
              <a:rPr sz="3200" b="1" spc="-71" dirty="0">
                <a:solidFill>
                  <a:schemeClr val="tx1"/>
                </a:solidFill>
                <a:latin typeface="Arial" panose="020B0604020202020204" pitchFamily="34" charset="0"/>
                <a:cs typeface="Arial" panose="020B0604020202020204" pitchFamily="34" charset="0"/>
              </a:rPr>
              <a:t> </a:t>
            </a:r>
            <a:r>
              <a:rPr lang="fr-FR" sz="3200" b="1" spc="-25" dirty="0">
                <a:solidFill>
                  <a:schemeClr val="tx1"/>
                </a:solidFill>
                <a:latin typeface="Arial" panose="020B0604020202020204" pitchFamily="34" charset="0"/>
                <a:cs typeface="Arial" panose="020B0604020202020204" pitchFamily="34" charset="0"/>
              </a:rPr>
              <a:t>D</a:t>
            </a:r>
            <a:r>
              <a:rPr sz="3200" b="1" spc="-91" dirty="0">
                <a:solidFill>
                  <a:schemeClr val="tx1"/>
                </a:solidFill>
                <a:latin typeface="Arial" panose="020B0604020202020204" pitchFamily="34" charset="0"/>
                <a:cs typeface="Arial" panose="020B0604020202020204" pitchFamily="34" charset="0"/>
              </a:rPr>
              <a:t>o</a:t>
            </a:r>
            <a:r>
              <a:rPr sz="3200" b="1" spc="-35" dirty="0">
                <a:solidFill>
                  <a:schemeClr val="tx1"/>
                </a:solidFill>
                <a:latin typeface="Arial" panose="020B0604020202020204" pitchFamily="34" charset="0"/>
                <a:cs typeface="Arial" panose="020B0604020202020204" pitchFamily="34" charset="0"/>
              </a:rPr>
              <a:t>x</a:t>
            </a:r>
            <a:r>
              <a:rPr sz="3200" b="1" spc="-51" dirty="0">
                <a:solidFill>
                  <a:schemeClr val="tx1"/>
                </a:solidFill>
                <a:latin typeface="Arial" panose="020B0604020202020204" pitchFamily="34" charset="0"/>
                <a:cs typeface="Arial" panose="020B0604020202020204" pitchFamily="34" charset="0"/>
              </a:rPr>
              <a:t>y</a:t>
            </a:r>
            <a:r>
              <a:rPr sz="3200" b="1" spc="-15" dirty="0">
                <a:solidFill>
                  <a:schemeClr val="tx1"/>
                </a:solidFill>
                <a:latin typeface="Arial" panose="020B0604020202020204" pitchFamily="34" charset="0"/>
                <a:cs typeface="Arial" panose="020B0604020202020204" pitchFamily="34" charset="0"/>
              </a:rPr>
              <a:t>-</a:t>
            </a:r>
            <a:r>
              <a:rPr sz="3200" b="1" spc="-51" dirty="0">
                <a:solidFill>
                  <a:schemeClr val="tx1"/>
                </a:solidFill>
                <a:latin typeface="Arial" panose="020B0604020202020204" pitchFamily="34" charset="0"/>
                <a:cs typeface="Arial" panose="020B0604020202020204" pitchFamily="34" charset="0"/>
              </a:rPr>
              <a:t>P</a:t>
            </a:r>
            <a:r>
              <a:rPr sz="3200" b="1" spc="-55" dirty="0">
                <a:solidFill>
                  <a:schemeClr val="tx1"/>
                </a:solidFill>
                <a:latin typeface="Arial" panose="020B0604020202020204" pitchFamily="34" charset="0"/>
                <a:cs typeface="Arial" panose="020B0604020202020204" pitchFamily="34" charset="0"/>
              </a:rPr>
              <a:t>E</a:t>
            </a:r>
            <a:r>
              <a:rPr sz="3200" b="1" spc="-20" dirty="0">
                <a:solidFill>
                  <a:schemeClr val="tx1"/>
                </a:solidFill>
                <a:latin typeface="Arial" panose="020B0604020202020204" pitchFamily="34" charset="0"/>
                <a:cs typeface="Arial" panose="020B0604020202020204" pitchFamily="34" charset="0"/>
              </a:rPr>
              <a:t>P</a:t>
            </a:r>
            <a:r>
              <a:rPr sz="3200" b="1" spc="-91" dirty="0">
                <a:solidFill>
                  <a:schemeClr val="tx1"/>
                </a:solidFill>
                <a:latin typeface="Arial" panose="020B0604020202020204" pitchFamily="34" charset="0"/>
                <a:cs typeface="Arial" panose="020B0604020202020204" pitchFamily="34" charset="0"/>
              </a:rPr>
              <a:t> </a:t>
            </a:r>
            <a:r>
              <a:rPr sz="2667" b="1" spc="-35" dirty="0">
                <a:solidFill>
                  <a:schemeClr val="tx1"/>
                </a:solidFill>
                <a:latin typeface="Arial" panose="020B0604020202020204" pitchFamily="34" charset="0"/>
                <a:cs typeface="Arial" panose="020B0604020202020204" pitchFamily="34" charset="0"/>
              </a:rPr>
              <a:t>ar</a:t>
            </a:r>
            <a:r>
              <a:rPr sz="2667" b="1" dirty="0">
                <a:solidFill>
                  <a:schemeClr val="tx1"/>
                </a:solidFill>
                <a:latin typeface="Arial" panose="020B0604020202020204" pitchFamily="34" charset="0"/>
                <a:cs typeface="Arial" panose="020B0604020202020204" pitchFamily="34" charset="0"/>
              </a:rPr>
              <a:t>m</a:t>
            </a:r>
            <a:endParaRPr sz="3200" b="1" dirty="0">
              <a:solidFill>
                <a:schemeClr val="tx1"/>
              </a:solidFill>
              <a:latin typeface="Arial" panose="020B0604020202020204" pitchFamily="34" charset="0"/>
              <a:cs typeface="Arial" panose="020B0604020202020204" pitchFamily="34" charset="0"/>
            </a:endParaRPr>
          </a:p>
        </p:txBody>
      </p:sp>
      <p:sp>
        <p:nvSpPr>
          <p:cNvPr id="136224" name="object 32">
            <a:extLst>
              <a:ext uri="{FF2B5EF4-FFF2-40B4-BE49-F238E27FC236}">
                <a16:creationId xmlns:a16="http://schemas.microsoft.com/office/drawing/2014/main" id="{90341871-5F32-4245-87BC-0BD03BDF2FBC}"/>
              </a:ext>
            </a:extLst>
          </p:cNvPr>
          <p:cNvSpPr>
            <a:spLocks/>
          </p:cNvSpPr>
          <p:nvPr/>
        </p:nvSpPr>
        <p:spPr bwMode="auto">
          <a:xfrm>
            <a:off x="6348413" y="1727200"/>
            <a:ext cx="5726112" cy="3938588"/>
          </a:xfrm>
          <a:custGeom>
            <a:avLst/>
            <a:gdLst>
              <a:gd name="T0" fmla="*/ 0 w 5725795"/>
              <a:gd name="T1" fmla="*/ 0 h 3939540"/>
              <a:gd name="T2" fmla="*/ 5726619 w 5725795"/>
              <a:gd name="T3" fmla="*/ 0 h 3939540"/>
              <a:gd name="T4" fmla="*/ 5726619 w 5725795"/>
              <a:gd name="T5" fmla="*/ 3936684 h 3939540"/>
              <a:gd name="T6" fmla="*/ 0 w 5725795"/>
              <a:gd name="T7" fmla="*/ 3936684 h 3939540"/>
              <a:gd name="T8" fmla="*/ 0 w 5725795"/>
              <a:gd name="T9" fmla="*/ 0 h 39395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25795" h="3939540">
                <a:moveTo>
                  <a:pt x="0" y="0"/>
                </a:moveTo>
                <a:lnTo>
                  <a:pt x="5725668" y="0"/>
                </a:lnTo>
                <a:lnTo>
                  <a:pt x="5725668" y="3939540"/>
                </a:lnTo>
                <a:lnTo>
                  <a:pt x="0" y="3939540"/>
                </a:lnTo>
                <a:lnTo>
                  <a:pt x="0"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6225" name="object 33">
            <a:extLst>
              <a:ext uri="{FF2B5EF4-FFF2-40B4-BE49-F238E27FC236}">
                <a16:creationId xmlns:a16="http://schemas.microsoft.com/office/drawing/2014/main" id="{AC83043E-3C6D-4675-848C-DB5BCC07A053}"/>
              </a:ext>
            </a:extLst>
          </p:cNvPr>
          <p:cNvSpPr txBox="1">
            <a:spLocks noChangeArrowheads="1"/>
          </p:cNvSpPr>
          <p:nvPr/>
        </p:nvSpPr>
        <p:spPr bwMode="auto">
          <a:xfrm>
            <a:off x="6427788" y="1809750"/>
            <a:ext cx="5383212"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4013" indent="-341313" defTabSz="912813">
              <a:tabLst>
                <a:tab pos="354013" algn="l"/>
              </a:tabLst>
              <a:defRPr>
                <a:solidFill>
                  <a:schemeClr val="tx1"/>
                </a:solidFill>
                <a:latin typeface="Arial" panose="020B0604020202020204" pitchFamily="34" charset="0"/>
              </a:defRPr>
            </a:lvl1pPr>
            <a:lvl2pPr marL="742950" indent="-285750" defTabSz="912813">
              <a:tabLst>
                <a:tab pos="354013" algn="l"/>
              </a:tabLst>
              <a:defRPr>
                <a:solidFill>
                  <a:schemeClr val="tx1"/>
                </a:solidFill>
                <a:latin typeface="Arial" panose="020B0604020202020204" pitchFamily="34" charset="0"/>
              </a:defRPr>
            </a:lvl2pPr>
            <a:lvl3pPr marL="1143000" indent="-228600" defTabSz="912813">
              <a:tabLst>
                <a:tab pos="354013" algn="l"/>
              </a:tabLst>
              <a:defRPr>
                <a:solidFill>
                  <a:schemeClr val="tx1"/>
                </a:solidFill>
                <a:latin typeface="Arial" panose="020B0604020202020204" pitchFamily="34" charset="0"/>
              </a:defRPr>
            </a:lvl3pPr>
            <a:lvl4pPr marL="1600200" indent="-228600" defTabSz="912813">
              <a:tabLst>
                <a:tab pos="354013" algn="l"/>
              </a:tabLst>
              <a:defRPr>
                <a:solidFill>
                  <a:schemeClr val="tx1"/>
                </a:solidFill>
                <a:latin typeface="Arial" panose="020B0604020202020204" pitchFamily="34" charset="0"/>
              </a:defRPr>
            </a:lvl4pPr>
            <a:lvl5pPr marL="2057400" indent="-228600" defTabSz="912813">
              <a:tabLst>
                <a:tab pos="354013" algn="l"/>
              </a:tabLst>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tabLst>
                <a:tab pos="354013" algn="l"/>
              </a:tabLs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tabLst>
                <a:tab pos="354013" algn="l"/>
              </a:tabLs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tabLst>
                <a:tab pos="354013" algn="l"/>
              </a:tabLs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tabLst>
                <a:tab pos="354013" algn="l"/>
              </a:tabLst>
              <a:defRPr>
                <a:solidFill>
                  <a:schemeClr val="tx1"/>
                </a:solidFill>
                <a:latin typeface="Arial" panose="020B0604020202020204" pitchFamily="34" charset="0"/>
              </a:defRPr>
            </a:lvl9pPr>
          </a:lstStyle>
          <a:p>
            <a:pPr marL="354013" marR="0" lvl="0" indent="-341313" algn="l" defTabSz="912813" rtl="0" eaLnBrk="1" fontAlgn="base" latinLnBrk="0" hangingPunct="1">
              <a:lnSpc>
                <a:spcPct val="100000"/>
              </a:lnSpc>
              <a:spcBef>
                <a:spcPct val="0"/>
              </a:spcBef>
              <a:spcAft>
                <a:spcPct val="0"/>
              </a:spcAft>
              <a:buClrTx/>
              <a:buSzTx/>
              <a:buFont typeface="Arial" panose="020B0604020202020204" pitchFamily="34" charset="0"/>
              <a:buChar char="•"/>
              <a:tabLst>
                <a:tab pos="354013" algn="l"/>
              </a:tabLst>
              <a:defRPr/>
            </a:pP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 aureus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colonization is associated with subsequent clinical </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Staph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infections, such as surgical infections and bacteremia.</a:t>
            </a:r>
            <a:r>
              <a:rPr kumimoji="0" lang="en-US" altLang="en-US" sz="2400" b="0" i="0" u="none" strike="noStrike" kern="1200" cap="none" spc="0" normalizeH="0" baseline="24000" noProof="0">
                <a:ln>
                  <a:noFill/>
                </a:ln>
                <a:solidFill>
                  <a:srgbClr val="000000"/>
                </a:solidFill>
                <a:effectLst/>
                <a:uLnTx/>
                <a:uFillTx/>
                <a:latin typeface="Arial" panose="020B0604020202020204" pitchFamily="34" charset="0"/>
                <a:ea typeface="+mn-ea"/>
                <a:cs typeface="Arial" panose="020B0604020202020204" pitchFamily="34" charset="0"/>
              </a:rPr>
              <a:t>1</a:t>
            </a:r>
          </a:p>
          <a:p>
            <a:pPr marL="354013" marR="0" lvl="0" indent="-341313" algn="l" defTabSz="912813" rtl="0" eaLnBrk="1" fontAlgn="base" latinLnBrk="0" hangingPunct="1">
              <a:lnSpc>
                <a:spcPct val="100000"/>
              </a:lnSpc>
              <a:spcBef>
                <a:spcPts val="1200"/>
              </a:spcBef>
              <a:spcAft>
                <a:spcPct val="0"/>
              </a:spcAft>
              <a:buClrTx/>
              <a:buSzTx/>
              <a:buFont typeface="Arial" panose="020B0604020202020204" pitchFamily="34" charset="0"/>
              <a:buChar char="•"/>
              <a:tabLst>
                <a:tab pos="354013"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DoxyPEP use associated with 14% absolute decrease in </a:t>
            </a:r>
            <a:r>
              <a:rPr kumimoji="0" lang="en-US" altLang="en-US" sz="2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 aureus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colonization.</a:t>
            </a:r>
          </a:p>
        </p:txBody>
      </p:sp>
      <p:sp>
        <p:nvSpPr>
          <p:cNvPr id="34" name="object 34">
            <a:extLst>
              <a:ext uri="{FF2B5EF4-FFF2-40B4-BE49-F238E27FC236}">
                <a16:creationId xmlns:a16="http://schemas.microsoft.com/office/drawing/2014/main" id="{3628A7FE-2557-4DC6-8256-29EF090667D4}"/>
              </a:ext>
            </a:extLst>
          </p:cNvPr>
          <p:cNvSpPr txBox="1"/>
          <p:nvPr/>
        </p:nvSpPr>
        <p:spPr>
          <a:xfrm>
            <a:off x="6427788" y="5170488"/>
            <a:ext cx="5416550" cy="430212"/>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1</a:t>
            </a:r>
            <a:r>
              <a:rPr kumimoji="0" sz="1400" b="0" i="0" u="none" strike="noStrike" kern="1200" cap="none" spc="0"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O</a:t>
            </a:r>
            <a:r>
              <a:rPr kumimoji="0" sz="1400" b="0" i="0" u="none" strike="noStrike" kern="1200" cap="none" spc="-5" normalizeH="0" baseline="0" noProof="0" dirty="0">
                <a:ln>
                  <a:noFill/>
                </a:ln>
                <a:solidFill>
                  <a:prstClr val="black"/>
                </a:solidFill>
                <a:effectLst/>
                <a:uLnTx/>
                <a:uFillTx/>
                <a:latin typeface="Arial"/>
                <a:ea typeface="+mn-ea"/>
                <a:cs typeface="Arial"/>
              </a:rPr>
              <a:t>e</a:t>
            </a:r>
            <a:r>
              <a:rPr kumimoji="0" sz="1400" b="0" i="0" u="none" strike="noStrike" kern="1200" cap="none" spc="5" normalizeH="0" baseline="0" noProof="0" dirty="0">
                <a:ln>
                  <a:noFill/>
                </a:ln>
                <a:solidFill>
                  <a:prstClr val="black"/>
                </a:solidFill>
                <a:effectLst/>
                <a:uLnTx/>
                <a:uFillTx/>
                <a:latin typeface="Arial"/>
                <a:ea typeface="+mn-ea"/>
                <a:cs typeface="Arial"/>
              </a:rPr>
              <a:t>st</a:t>
            </a:r>
            <a:r>
              <a:rPr kumimoji="0" sz="1400" b="0" i="0" u="none" strike="noStrike" kern="1200" cap="none" spc="-5" normalizeH="0" baseline="0" noProof="0" dirty="0">
                <a:ln>
                  <a:noFill/>
                </a:ln>
                <a:solidFill>
                  <a:prstClr val="black"/>
                </a:solidFill>
                <a:effectLst/>
                <a:uLnTx/>
                <a:uFillTx/>
                <a:latin typeface="Arial"/>
                <a:ea typeface="+mn-ea"/>
                <a:cs typeface="Arial"/>
              </a:rPr>
              <a:t>e</a:t>
            </a:r>
            <a:r>
              <a:rPr kumimoji="0" sz="1400" b="0" i="0" u="none" strike="noStrike" kern="1200" cap="none" spc="-15" normalizeH="0" baseline="0" noProof="0" dirty="0">
                <a:ln>
                  <a:noFill/>
                </a:ln>
                <a:solidFill>
                  <a:prstClr val="black"/>
                </a:solidFill>
                <a:effectLst/>
                <a:uLnTx/>
                <a:uFillTx/>
                <a:latin typeface="Arial"/>
                <a:ea typeface="+mn-ea"/>
                <a:cs typeface="Arial"/>
              </a:rPr>
              <a:t>r</a:t>
            </a:r>
            <a:r>
              <a:rPr kumimoji="0" sz="1400" b="0" i="0" u="none" strike="noStrike" kern="1200" cap="none" spc="-5" normalizeH="0" baseline="0" noProof="0" dirty="0">
                <a:ln>
                  <a:noFill/>
                </a:ln>
                <a:solidFill>
                  <a:prstClr val="black"/>
                </a:solidFill>
                <a:effectLst/>
                <a:uLnTx/>
                <a:uFillTx/>
                <a:latin typeface="Arial"/>
                <a:ea typeface="+mn-ea"/>
                <a:cs typeface="Arial"/>
              </a:rPr>
              <a:t>ga</a:t>
            </a:r>
            <a:r>
              <a:rPr kumimoji="0" sz="1400" b="0" i="0" u="none" strike="noStrike" kern="1200" cap="none" spc="-15" normalizeH="0" baseline="0" noProof="0" dirty="0">
                <a:ln>
                  <a:noFill/>
                </a:ln>
                <a:solidFill>
                  <a:prstClr val="black"/>
                </a:solidFill>
                <a:effectLst/>
                <a:uLnTx/>
                <a:uFillTx/>
                <a:latin typeface="Arial"/>
                <a:ea typeface="+mn-ea"/>
                <a:cs typeface="Arial"/>
              </a:rPr>
              <a:t>r</a:t>
            </a:r>
            <a:r>
              <a:rPr kumimoji="0" sz="1400" b="0" i="0" u="none" strike="noStrike" kern="1200" cap="none" spc="0" normalizeH="0" baseline="0" noProof="0" dirty="0">
                <a:ln>
                  <a:noFill/>
                </a:ln>
                <a:solidFill>
                  <a:prstClr val="black"/>
                </a:solidFill>
                <a:effectLst/>
                <a:uLnTx/>
                <a:uFillTx/>
                <a:latin typeface="Arial"/>
                <a:ea typeface="+mn-ea"/>
                <a:cs typeface="Arial"/>
              </a:rPr>
              <a:t>d</a:t>
            </a:r>
            <a:r>
              <a:rPr kumimoji="0" sz="1400" b="0" i="0" u="none" strike="noStrike" kern="1200" cap="none" spc="-45" normalizeH="0" baseline="0" noProof="0" dirty="0">
                <a:ln>
                  <a:noFill/>
                </a:ln>
                <a:solidFill>
                  <a:prstClr val="black"/>
                </a:solidFill>
                <a:effectLst/>
                <a:uLnTx/>
                <a:uFillTx/>
                <a:latin typeface="Arial"/>
                <a:ea typeface="+mn-ea"/>
                <a:cs typeface="Arial"/>
              </a:rPr>
              <a:t> </a:t>
            </a:r>
            <a:r>
              <a:rPr kumimoji="0" sz="1400" b="0" i="1" u="none" strike="noStrike" kern="1200" cap="none" spc="0" normalizeH="0" baseline="0" noProof="0" dirty="0">
                <a:ln>
                  <a:noFill/>
                </a:ln>
                <a:solidFill>
                  <a:prstClr val="black"/>
                </a:solidFill>
                <a:effectLst/>
                <a:uLnTx/>
                <a:uFillTx/>
                <a:latin typeface="Arial"/>
                <a:ea typeface="+mn-ea"/>
                <a:cs typeface="Arial"/>
              </a:rPr>
              <a:t>A</a:t>
            </a:r>
            <a:r>
              <a:rPr kumimoji="0" sz="1400" b="0" i="1" u="none" strike="noStrike" kern="1200" cap="none" spc="5" normalizeH="0" baseline="0" noProof="0" dirty="0">
                <a:ln>
                  <a:noFill/>
                </a:ln>
                <a:solidFill>
                  <a:prstClr val="black"/>
                </a:solidFill>
                <a:effectLst/>
                <a:uLnTx/>
                <a:uFillTx/>
                <a:latin typeface="Arial"/>
                <a:ea typeface="+mn-ea"/>
                <a:cs typeface="Arial"/>
              </a:rPr>
              <a:t>I</a:t>
            </a:r>
            <a:r>
              <a:rPr kumimoji="0" sz="1400" b="0" i="1" u="none" strike="noStrike" kern="1200" cap="none" spc="0" normalizeH="0" baseline="0" noProof="0" dirty="0">
                <a:ln>
                  <a:noFill/>
                </a:ln>
                <a:solidFill>
                  <a:prstClr val="black"/>
                </a:solidFill>
                <a:effectLst/>
                <a:uLnTx/>
                <a:uFillTx/>
                <a:latin typeface="Arial"/>
                <a:ea typeface="+mn-ea"/>
                <a:cs typeface="Arial"/>
              </a:rPr>
              <a:t>M</a:t>
            </a:r>
            <a:r>
              <a:rPr kumimoji="0" sz="1400" b="0" i="1"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2016</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J</a:t>
            </a:r>
            <a:r>
              <a:rPr kumimoji="0" sz="1400" b="0" i="0" u="none" strike="noStrike" kern="1200" cap="none" spc="-5" normalizeH="0" baseline="0" noProof="0" dirty="0">
                <a:ln>
                  <a:noFill/>
                </a:ln>
                <a:solidFill>
                  <a:prstClr val="black"/>
                </a:solidFill>
                <a:effectLst/>
                <a:uLnTx/>
                <a:uFillTx/>
                <a:latin typeface="Arial"/>
                <a:ea typeface="+mn-ea"/>
                <a:cs typeface="Arial"/>
              </a:rPr>
              <a:t>a</a:t>
            </a:r>
            <a:r>
              <a:rPr kumimoji="0" sz="1400" b="0" i="0" u="none" strike="noStrike" kern="1200" cap="none" spc="5" normalizeH="0" baseline="0" noProof="0" dirty="0">
                <a:ln>
                  <a:noFill/>
                </a:ln>
                <a:solidFill>
                  <a:prstClr val="black"/>
                </a:solidFill>
                <a:effectLst/>
                <a:uLnTx/>
                <a:uFillTx/>
                <a:latin typeface="Arial"/>
                <a:ea typeface="+mn-ea"/>
                <a:cs typeface="Arial"/>
              </a:rPr>
              <a:t>c</a:t>
            </a:r>
            <a:r>
              <a:rPr kumimoji="0" sz="1400" b="0" i="0" u="none" strike="noStrike" kern="1200" cap="none" spc="-5" normalizeH="0" baseline="0" noProof="0" dirty="0">
                <a:ln>
                  <a:noFill/>
                </a:ln>
                <a:solidFill>
                  <a:prstClr val="black"/>
                </a:solidFill>
                <a:effectLst/>
                <a:uLnTx/>
                <a:uFillTx/>
                <a:latin typeface="Arial"/>
                <a:ea typeface="+mn-ea"/>
                <a:cs typeface="Arial"/>
              </a:rPr>
              <a:t>ob</a:t>
            </a:r>
            <a:r>
              <a:rPr kumimoji="0" sz="1400" b="0" i="0" u="none" strike="noStrike" kern="1200" cap="none" spc="-11" normalizeH="0" baseline="0" noProof="0" dirty="0">
                <a:ln>
                  <a:noFill/>
                </a:ln>
                <a:solidFill>
                  <a:prstClr val="black"/>
                </a:solidFill>
                <a:effectLst/>
                <a:uLnTx/>
                <a:uFillTx/>
                <a:latin typeface="Arial"/>
                <a:ea typeface="+mn-ea"/>
                <a:cs typeface="Arial"/>
              </a:rPr>
              <a:t>s</a:t>
            </a:r>
            <a:r>
              <a:rPr kumimoji="0" sz="1400" b="0" i="0" u="none" strike="noStrike" kern="1200" cap="none" spc="5" normalizeH="0" baseline="0" noProof="0" dirty="0">
                <a:ln>
                  <a:noFill/>
                </a:ln>
                <a:solidFill>
                  <a:prstClr val="black"/>
                </a:solidFill>
                <a:effectLst/>
                <a:uLnTx/>
                <a:uFillTx/>
                <a:latin typeface="Arial"/>
                <a:ea typeface="+mn-ea"/>
                <a:cs typeface="Arial"/>
              </a:rPr>
              <a:t>s</a:t>
            </a:r>
            <a:r>
              <a:rPr kumimoji="0" sz="1400" b="0" i="0" u="none" strike="noStrike" kern="1200" cap="none" spc="-15" normalizeH="0" baseline="0" noProof="0" dirty="0">
                <a:ln>
                  <a:noFill/>
                </a:ln>
                <a:solidFill>
                  <a:prstClr val="black"/>
                </a:solidFill>
                <a:effectLst/>
                <a:uLnTx/>
                <a:uFillTx/>
                <a:latin typeface="Arial"/>
                <a:ea typeface="+mn-ea"/>
                <a:cs typeface="Arial"/>
              </a:rPr>
              <a:t>o</a:t>
            </a:r>
            <a:r>
              <a:rPr kumimoji="0" sz="1400" b="0" i="0" u="none" strike="noStrike" kern="1200" cap="none" spc="0" normalizeH="0" baseline="0" noProof="0" dirty="0">
                <a:ln>
                  <a:noFill/>
                </a:ln>
                <a:solidFill>
                  <a:prstClr val="black"/>
                </a:solidFill>
                <a:effectLst/>
                <a:uLnTx/>
                <a:uFillTx/>
                <a:latin typeface="Arial"/>
                <a:ea typeface="+mn-ea"/>
                <a:cs typeface="Arial"/>
              </a:rPr>
              <a:t>n</a:t>
            </a:r>
            <a:r>
              <a:rPr kumimoji="0" sz="1400" b="0" i="0" u="none" strike="noStrike" kern="1200" cap="none" spc="-45" normalizeH="0" baseline="0" noProof="0" dirty="0">
                <a:ln>
                  <a:noFill/>
                </a:ln>
                <a:solidFill>
                  <a:prstClr val="black"/>
                </a:solidFill>
                <a:effectLst/>
                <a:uLnTx/>
                <a:uFillTx/>
                <a:latin typeface="Arial"/>
                <a:ea typeface="+mn-ea"/>
                <a:cs typeface="Arial"/>
              </a:rPr>
              <a:t> </a:t>
            </a:r>
            <a:r>
              <a:rPr kumimoji="0" sz="1400" b="0" i="1" u="none" strike="noStrike" kern="1200" cap="none" spc="-5" normalizeH="0" baseline="0" noProof="0" dirty="0">
                <a:ln>
                  <a:noFill/>
                </a:ln>
                <a:solidFill>
                  <a:prstClr val="black"/>
                </a:solidFill>
                <a:effectLst/>
                <a:uLnTx/>
                <a:uFillTx/>
                <a:latin typeface="Arial"/>
                <a:ea typeface="+mn-ea"/>
                <a:cs typeface="Arial"/>
              </a:rPr>
              <a:t>S</a:t>
            </a:r>
            <a:r>
              <a:rPr kumimoji="0" sz="1400" b="0" i="1" u="none" strike="noStrike" kern="1200" cap="none" spc="5" normalizeH="0" baseline="0" noProof="0" dirty="0">
                <a:ln>
                  <a:noFill/>
                </a:ln>
                <a:solidFill>
                  <a:prstClr val="black"/>
                </a:solidFill>
                <a:effectLst/>
                <a:uLnTx/>
                <a:uFillTx/>
                <a:latin typeface="Arial"/>
                <a:ea typeface="+mn-ea"/>
                <a:cs typeface="Arial"/>
              </a:rPr>
              <a:t>c</a:t>
            </a:r>
            <a:r>
              <a:rPr kumimoji="0" sz="1400" b="0" i="1" u="none" strike="noStrike" kern="1200" cap="none" spc="-5" normalizeH="0" baseline="0" noProof="0" dirty="0">
                <a:ln>
                  <a:noFill/>
                </a:ln>
                <a:solidFill>
                  <a:prstClr val="black"/>
                </a:solidFill>
                <a:effectLst/>
                <a:uLnTx/>
                <a:uFillTx/>
                <a:latin typeface="Arial"/>
                <a:ea typeface="+mn-ea"/>
                <a:cs typeface="Arial"/>
              </a:rPr>
              <a:t>an</a:t>
            </a:r>
            <a:r>
              <a:rPr kumimoji="0" sz="1400" b="0" i="1" u="none" strike="noStrike" kern="1200" cap="none" spc="0" normalizeH="0" baseline="0" noProof="0" dirty="0">
                <a:ln>
                  <a:noFill/>
                </a:ln>
                <a:solidFill>
                  <a:prstClr val="black"/>
                </a:solidFill>
                <a:effectLst/>
                <a:uLnTx/>
                <a:uFillTx/>
                <a:latin typeface="Arial"/>
                <a:ea typeface="+mn-ea"/>
                <a:cs typeface="Arial"/>
              </a:rPr>
              <a:t>d</a:t>
            </a:r>
            <a:r>
              <a:rPr kumimoji="0" sz="1400" b="0" i="1" u="none" strike="noStrike" kern="1200" cap="none" spc="-20" normalizeH="0" baseline="0" noProof="0" dirty="0">
                <a:ln>
                  <a:noFill/>
                </a:ln>
                <a:solidFill>
                  <a:prstClr val="black"/>
                </a:solidFill>
                <a:effectLst/>
                <a:uLnTx/>
                <a:uFillTx/>
                <a:latin typeface="Arial"/>
                <a:ea typeface="+mn-ea"/>
                <a:cs typeface="Arial"/>
              </a:rPr>
              <a:t> </a:t>
            </a:r>
            <a:r>
              <a:rPr kumimoji="0" sz="1400" b="0" i="1" u="none" strike="noStrike" kern="1200" cap="none" spc="5" normalizeH="0" baseline="0" noProof="0" dirty="0">
                <a:ln>
                  <a:noFill/>
                </a:ln>
                <a:solidFill>
                  <a:prstClr val="black"/>
                </a:solidFill>
                <a:effectLst/>
                <a:uLnTx/>
                <a:uFillTx/>
                <a:latin typeface="Arial"/>
                <a:ea typeface="+mn-ea"/>
                <a:cs typeface="Arial"/>
              </a:rPr>
              <a:t>JI</a:t>
            </a:r>
            <a:r>
              <a:rPr kumimoji="0" sz="1400" b="0" i="1" u="none" strike="noStrike" kern="1200" cap="none" spc="0" normalizeH="0" baseline="0" noProof="0" dirty="0">
                <a:ln>
                  <a:noFill/>
                </a:ln>
                <a:solidFill>
                  <a:prstClr val="black"/>
                </a:solidFill>
                <a:effectLst/>
                <a:uLnTx/>
                <a:uFillTx/>
                <a:latin typeface="Arial"/>
                <a:ea typeface="+mn-ea"/>
                <a:cs typeface="Arial"/>
              </a:rPr>
              <a:t>D</a:t>
            </a:r>
            <a:r>
              <a:rPr kumimoji="0" sz="1400" b="0" i="1"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2008</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Sep</a:t>
            </a:r>
            <a:r>
              <a:rPr kumimoji="0" sz="1400" b="0" i="0" u="none" strike="noStrike" kern="1200" cap="none" spc="5" normalizeH="0" baseline="0" noProof="0" dirty="0">
                <a:ln>
                  <a:noFill/>
                </a:ln>
                <a:solidFill>
                  <a:prstClr val="black"/>
                </a:solidFill>
                <a:effectLst/>
                <a:uLnTx/>
                <a:uFillTx/>
                <a:latin typeface="Arial"/>
                <a:ea typeface="+mn-ea"/>
                <a:cs typeface="Arial"/>
              </a:rPr>
              <a:t>t</a:t>
            </a:r>
            <a:r>
              <a:rPr kumimoji="0" sz="1400" b="0" i="0" u="none" strike="noStrike" kern="1200" cap="none" spc="0" normalizeH="0" baseline="0" noProof="0" dirty="0">
                <a:ln>
                  <a:noFill/>
                </a:ln>
                <a:solidFill>
                  <a:prstClr val="black"/>
                </a:solidFill>
                <a:effectLst/>
                <a:uLnTx/>
                <a:uFillTx/>
                <a:latin typeface="Arial"/>
                <a:ea typeface="+mn-ea"/>
                <a:cs typeface="Arial"/>
              </a:rPr>
              <a:t>i</a:t>
            </a:r>
            <a:r>
              <a:rPr kumimoji="0" sz="1400" b="0" i="0" u="none" strike="noStrike" kern="1200" cap="none" spc="-11" normalizeH="0" baseline="0" noProof="0" dirty="0">
                <a:ln>
                  <a:noFill/>
                </a:ln>
                <a:solidFill>
                  <a:prstClr val="black"/>
                </a:solidFill>
                <a:effectLst/>
                <a:uLnTx/>
                <a:uFillTx/>
                <a:latin typeface="Arial"/>
                <a:ea typeface="+mn-ea"/>
                <a:cs typeface="Arial"/>
              </a:rPr>
              <a:t>m</a:t>
            </a:r>
            <a:r>
              <a:rPr kumimoji="0" sz="1400" b="0" i="0" u="none" strike="noStrike" kern="1200" cap="none" spc="-5" normalizeH="0" baseline="0" noProof="0" dirty="0">
                <a:ln>
                  <a:noFill/>
                </a:ln>
                <a:solidFill>
                  <a:prstClr val="black"/>
                </a:solidFill>
                <a:effectLst/>
                <a:uLnTx/>
                <a:uFillTx/>
                <a:latin typeface="Arial"/>
                <a:ea typeface="+mn-ea"/>
                <a:cs typeface="Arial"/>
              </a:rPr>
              <a:t>u</a:t>
            </a:r>
            <a:r>
              <a:rPr kumimoji="0" sz="1400" b="0" i="0" u="none" strike="noStrike" kern="1200" cap="none" spc="0" normalizeH="0" baseline="0" noProof="0" dirty="0">
                <a:ln>
                  <a:noFill/>
                </a:ln>
                <a:solidFill>
                  <a:prstClr val="black"/>
                </a:solidFill>
                <a:effectLst/>
                <a:uLnTx/>
                <a:uFillTx/>
                <a:latin typeface="Arial"/>
                <a:ea typeface="+mn-ea"/>
                <a:cs typeface="Arial"/>
              </a:rPr>
              <a:t>s</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1" u="none" strike="noStrike" kern="1200" cap="none" spc="-11" normalizeH="0" baseline="0" noProof="0" dirty="0">
                <a:ln>
                  <a:noFill/>
                </a:ln>
                <a:solidFill>
                  <a:prstClr val="black"/>
                </a:solidFill>
                <a:effectLst/>
                <a:uLnTx/>
                <a:uFillTx/>
                <a:latin typeface="Arial"/>
                <a:ea typeface="+mn-ea"/>
                <a:cs typeface="Arial"/>
              </a:rPr>
              <a:t>C</a:t>
            </a:r>
            <a:r>
              <a:rPr kumimoji="0" sz="1400" b="0" i="1" u="none" strike="noStrike" kern="1200" cap="none" spc="5" normalizeH="0" baseline="0" noProof="0" dirty="0">
                <a:ln>
                  <a:noFill/>
                </a:ln>
                <a:solidFill>
                  <a:prstClr val="black"/>
                </a:solidFill>
                <a:effectLst/>
                <a:uLnTx/>
                <a:uFillTx/>
                <a:latin typeface="Arial"/>
                <a:ea typeface="+mn-ea"/>
                <a:cs typeface="Arial"/>
              </a:rPr>
              <a:t>I</a:t>
            </a:r>
            <a:r>
              <a:rPr kumimoji="0" sz="1400" b="0" i="1" u="none" strike="noStrike" kern="1200" cap="none" spc="0" normalizeH="0" baseline="0" noProof="0" dirty="0">
                <a:ln>
                  <a:noFill/>
                </a:ln>
                <a:solidFill>
                  <a:prstClr val="black"/>
                </a:solidFill>
                <a:effectLst/>
                <a:uLnTx/>
                <a:uFillTx/>
                <a:latin typeface="Arial"/>
                <a:ea typeface="+mn-ea"/>
                <a:cs typeface="Arial"/>
              </a:rPr>
              <a:t>D</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Arial"/>
                <a:ea typeface="+mn-ea"/>
                <a:cs typeface="Arial"/>
              </a:rPr>
              <a:t>2016</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2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Bod</a:t>
            </a:r>
            <a:r>
              <a:rPr kumimoji="0" sz="1400" b="0" i="0" u="none" strike="noStrike" kern="1200" cap="none" spc="0" normalizeH="0" baseline="0" noProof="0" dirty="0">
                <a:ln>
                  <a:noFill/>
                </a:ln>
                <a:solidFill>
                  <a:prstClr val="black"/>
                </a:solidFill>
                <a:effectLst/>
                <a:uLnTx/>
                <a:uFillTx/>
                <a:latin typeface="Arial"/>
                <a:ea typeface="+mn-ea"/>
                <a:cs typeface="Arial"/>
              </a:rPr>
              <a:t>e</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1" u="none" strike="noStrike" kern="1200" cap="none" spc="-11" normalizeH="0" baseline="0" noProof="0" dirty="0">
                <a:ln>
                  <a:noFill/>
                </a:ln>
                <a:solidFill>
                  <a:prstClr val="black"/>
                </a:solidFill>
                <a:effectLst/>
                <a:uLnTx/>
                <a:uFillTx/>
                <a:latin typeface="Arial"/>
                <a:ea typeface="+mn-ea"/>
                <a:cs typeface="Arial"/>
              </a:rPr>
              <a:t>N</a:t>
            </a:r>
            <a:r>
              <a:rPr kumimoji="0" sz="1400" b="0" i="1" u="none" strike="noStrike" kern="1200" cap="none" spc="-5" normalizeH="0" baseline="0" noProof="0" dirty="0">
                <a:ln>
                  <a:noFill/>
                </a:ln>
                <a:solidFill>
                  <a:prstClr val="black"/>
                </a:solidFill>
                <a:effectLst/>
                <a:uLnTx/>
                <a:uFillTx/>
                <a:latin typeface="Arial"/>
                <a:ea typeface="+mn-ea"/>
                <a:cs typeface="Arial"/>
              </a:rPr>
              <a:t>E</a:t>
            </a:r>
            <a:r>
              <a:rPr kumimoji="0" sz="1400" b="0" i="1" u="none" strike="noStrike" kern="1200" cap="none" spc="5" normalizeH="0" baseline="0" noProof="0" dirty="0">
                <a:ln>
                  <a:noFill/>
                </a:ln>
                <a:solidFill>
                  <a:prstClr val="black"/>
                </a:solidFill>
                <a:effectLst/>
                <a:uLnTx/>
                <a:uFillTx/>
                <a:latin typeface="Arial"/>
                <a:ea typeface="+mn-ea"/>
                <a:cs typeface="Arial"/>
              </a:rPr>
              <a:t>J</a:t>
            </a:r>
            <a:r>
              <a:rPr kumimoji="0" sz="1400" b="0" i="1" u="none" strike="noStrike" kern="1200" cap="none" spc="0" normalizeH="0" baseline="0" noProof="0" dirty="0">
                <a:ln>
                  <a:noFill/>
                </a:ln>
                <a:solidFill>
                  <a:prstClr val="black"/>
                </a:solidFill>
                <a:effectLst/>
                <a:uLnTx/>
                <a:uFillTx/>
                <a:latin typeface="Arial"/>
                <a:ea typeface="+mn-ea"/>
                <a:cs typeface="Arial"/>
              </a:rPr>
              <a:t>M</a:t>
            </a:r>
            <a:r>
              <a:rPr kumimoji="0" sz="1400" b="0" i="1"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201</a:t>
            </a:r>
            <a:r>
              <a:rPr kumimoji="0" sz="1400" b="0" i="0" u="none" strike="noStrike" kern="1200" cap="none" spc="0" normalizeH="0" baseline="0" noProof="0" dirty="0">
                <a:ln>
                  <a:noFill/>
                </a:ln>
                <a:solidFill>
                  <a:prstClr val="black"/>
                </a:solidFill>
                <a:effectLst/>
                <a:uLnTx/>
                <a:uFillTx/>
                <a:latin typeface="Arial"/>
                <a:ea typeface="+mn-ea"/>
                <a:cs typeface="Arial"/>
              </a:rPr>
              <a:t>0</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35" name="object 35">
            <a:extLst>
              <a:ext uri="{FF2B5EF4-FFF2-40B4-BE49-F238E27FC236}">
                <a16:creationId xmlns:a16="http://schemas.microsoft.com/office/drawing/2014/main" id="{AC84C702-2850-4C6C-8BC6-A640FEE5B85D}"/>
              </a:ext>
            </a:extLst>
          </p:cNvPr>
          <p:cNvSpPr txBox="1"/>
          <p:nvPr/>
        </p:nvSpPr>
        <p:spPr>
          <a:xfrm>
            <a:off x="4792663" y="2941638"/>
            <a:ext cx="1303337" cy="246062"/>
          </a:xfrm>
          <a:prstGeom prst="rect">
            <a:avLst/>
          </a:prstGeom>
          <a:solidFill>
            <a:srgbClr val="E7E6E6"/>
          </a:solidFill>
        </p:spPr>
        <p:txBody>
          <a:bodyPr lIns="0" tIns="0" rIns="0" bIns="0">
            <a:spAutoFit/>
          </a:bodyPr>
          <a:lstStyle/>
          <a:p>
            <a:pPr marL="90168" marR="0" lvl="0" indent="0" algn="l" defTabSz="914377"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14%</a:t>
            </a:r>
            <a:r>
              <a:rPr kumimoji="0" sz="1600" b="1" i="0" u="none" strike="noStrike" kern="1200" cap="none" spc="11"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p</a:t>
            </a:r>
            <a:r>
              <a:rPr kumimoji="0" sz="1600" b="1" i="0" u="none" strike="noStrike" kern="1200" cap="none" spc="-5" normalizeH="0" baseline="0" noProof="0" dirty="0">
                <a:ln>
                  <a:noFill/>
                </a:ln>
                <a:solidFill>
                  <a:prstClr val="black"/>
                </a:solidFill>
                <a:effectLst/>
                <a:uLnTx/>
                <a:uFillTx/>
                <a:latin typeface="Calibri"/>
                <a:ea typeface="+mn-ea"/>
                <a:cs typeface="Calibri"/>
              </a:rPr>
              <a:t>oi</a:t>
            </a:r>
            <a:r>
              <a:rPr kumimoji="0" sz="1600" b="1" i="0" u="none" strike="noStrike" kern="1200" cap="none" spc="-31" normalizeH="0" baseline="0" noProof="0" dirty="0">
                <a:ln>
                  <a:noFill/>
                </a:ln>
                <a:solidFill>
                  <a:prstClr val="black"/>
                </a:solidFill>
                <a:effectLst/>
                <a:uLnTx/>
                <a:uFillTx/>
                <a:latin typeface="Calibri"/>
                <a:ea typeface="+mn-ea"/>
                <a:cs typeface="Calibri"/>
              </a:rPr>
              <a:t>n</a:t>
            </a:r>
            <a:r>
              <a:rPr kumimoji="0" sz="1600" b="1" i="0" u="none" strike="noStrike" kern="1200" cap="none" spc="-11" normalizeH="0" baseline="0" noProof="0" dirty="0">
                <a:ln>
                  <a:noFill/>
                </a:ln>
                <a:solidFill>
                  <a:prstClr val="black"/>
                </a:solidFill>
                <a:effectLst/>
                <a:uLnTx/>
                <a:uFillTx/>
                <a:latin typeface="Calibri"/>
                <a:ea typeface="+mn-ea"/>
                <a:cs typeface="Calibri"/>
              </a:rPr>
              <a:t>t</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3487550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object 2">
            <a:extLst>
              <a:ext uri="{FF2B5EF4-FFF2-40B4-BE49-F238E27FC236}">
                <a16:creationId xmlns:a16="http://schemas.microsoft.com/office/drawing/2014/main" id="{0A3663AA-E5ED-4806-AAD8-07DB92D3C4DD}"/>
              </a:ext>
            </a:extLst>
          </p:cNvPr>
          <p:cNvSpPr>
            <a:spLocks/>
          </p:cNvSpPr>
          <p:nvPr/>
        </p:nvSpPr>
        <p:spPr bwMode="auto">
          <a:xfrm>
            <a:off x="561975" y="6456363"/>
            <a:ext cx="188913" cy="193675"/>
          </a:xfrm>
          <a:custGeom>
            <a:avLst/>
            <a:gdLst>
              <a:gd name="T0" fmla="*/ 96320 w 188595"/>
              <a:gd name="T1" fmla="*/ 0 h 193675"/>
              <a:gd name="T2" fmla="*/ 50188 w 188595"/>
              <a:gd name="T3" fmla="*/ 11569 h 193675"/>
              <a:gd name="T4" fmla="*/ 16273 w 188595"/>
              <a:gd name="T5" fmla="*/ 42595 h 193675"/>
              <a:gd name="T6" fmla="*/ 447 w 188595"/>
              <a:gd name="T7" fmla="*/ 86588 h 193675"/>
              <a:gd name="T8" fmla="*/ 0 w 188595"/>
              <a:gd name="T9" fmla="*/ 96316 h 193675"/>
              <a:gd name="T10" fmla="*/ 447 w 188595"/>
              <a:gd name="T11" fmla="*/ 106032 h 193675"/>
              <a:gd name="T12" fmla="*/ 15828 w 188595"/>
              <a:gd name="T13" fmla="*/ 150025 h 193675"/>
              <a:gd name="T14" fmla="*/ 58780 w 188595"/>
              <a:gd name="T15" fmla="*/ 185674 h 193675"/>
              <a:gd name="T16" fmla="*/ 95413 w 188595"/>
              <a:gd name="T17" fmla="*/ 193090 h 193675"/>
              <a:gd name="T18" fmla="*/ 113960 w 188595"/>
              <a:gd name="T19" fmla="*/ 191236 h 193675"/>
              <a:gd name="T20" fmla="*/ 162349 w 188595"/>
              <a:gd name="T21" fmla="*/ 164376 h 193675"/>
              <a:gd name="T22" fmla="*/ 185402 w 188595"/>
              <a:gd name="T23" fmla="*/ 124561 h 193675"/>
              <a:gd name="T24" fmla="*/ 189473 w 188595"/>
              <a:gd name="T25" fmla="*/ 96316 h 193675"/>
              <a:gd name="T26" fmla="*/ 187674 w 188595"/>
              <a:gd name="T27" fmla="*/ 77330 h 193675"/>
              <a:gd name="T28" fmla="*/ 162796 w 188595"/>
              <a:gd name="T29" fmla="*/ 28244 h 193675"/>
              <a:gd name="T30" fmla="*/ 114866 w 188595"/>
              <a:gd name="T31" fmla="*/ 1854 h 193675"/>
              <a:gd name="T32" fmla="*/ 96320 w 188595"/>
              <a:gd name="T33" fmla="*/ 0 h 1936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8595" h="193675">
                <a:moveTo>
                  <a:pt x="95834" y="0"/>
                </a:moveTo>
                <a:lnTo>
                  <a:pt x="49936" y="11569"/>
                </a:lnTo>
                <a:lnTo>
                  <a:pt x="16192" y="42595"/>
                </a:lnTo>
                <a:lnTo>
                  <a:pt x="444" y="86588"/>
                </a:lnTo>
                <a:lnTo>
                  <a:pt x="0" y="96316"/>
                </a:lnTo>
                <a:lnTo>
                  <a:pt x="444" y="106032"/>
                </a:lnTo>
                <a:lnTo>
                  <a:pt x="15747" y="150025"/>
                </a:lnTo>
                <a:lnTo>
                  <a:pt x="58483" y="185674"/>
                </a:lnTo>
                <a:lnTo>
                  <a:pt x="94932" y="193090"/>
                </a:lnTo>
                <a:lnTo>
                  <a:pt x="113385" y="191236"/>
                </a:lnTo>
                <a:lnTo>
                  <a:pt x="161531" y="164376"/>
                </a:lnTo>
                <a:lnTo>
                  <a:pt x="184467" y="124561"/>
                </a:lnTo>
                <a:lnTo>
                  <a:pt x="188518" y="96316"/>
                </a:lnTo>
                <a:lnTo>
                  <a:pt x="186728" y="77330"/>
                </a:lnTo>
                <a:lnTo>
                  <a:pt x="161975" y="28244"/>
                </a:lnTo>
                <a:lnTo>
                  <a:pt x="114287" y="1854"/>
                </a:lnTo>
                <a:lnTo>
                  <a:pt x="95834"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43" name="object 3">
            <a:extLst>
              <a:ext uri="{FF2B5EF4-FFF2-40B4-BE49-F238E27FC236}">
                <a16:creationId xmlns:a16="http://schemas.microsoft.com/office/drawing/2014/main" id="{778F0B95-7168-4545-B3F4-1ABCE8CF881C}"/>
              </a:ext>
            </a:extLst>
          </p:cNvPr>
          <p:cNvSpPr>
            <a:spLocks/>
          </p:cNvSpPr>
          <p:nvPr/>
        </p:nvSpPr>
        <p:spPr bwMode="auto">
          <a:xfrm>
            <a:off x="474663" y="6356350"/>
            <a:ext cx="311150" cy="409575"/>
          </a:xfrm>
          <a:custGeom>
            <a:avLst/>
            <a:gdLst>
              <a:gd name="T0" fmla="*/ 182069 w 311784"/>
              <a:gd name="T1" fmla="*/ 0 h 409575"/>
              <a:gd name="T2" fmla="*/ 126012 w 311784"/>
              <a:gd name="T3" fmla="*/ 15341 h 409575"/>
              <a:gd name="T4" fmla="*/ 27352 w 311784"/>
              <a:gd name="T5" fmla="*/ 74828 h 409575"/>
              <a:gd name="T6" fmla="*/ 1791 w 311784"/>
              <a:gd name="T7" fmla="*/ 109232 h 409575"/>
              <a:gd name="T8" fmla="*/ 0 w 311784"/>
              <a:gd name="T9" fmla="*/ 123634 h 409575"/>
              <a:gd name="T10" fmla="*/ 0 w 311784"/>
              <a:gd name="T11" fmla="*/ 130606 h 409575"/>
              <a:gd name="T12" fmla="*/ 2232 w 311784"/>
              <a:gd name="T13" fmla="*/ 170586 h 409575"/>
              <a:gd name="T14" fmla="*/ 9858 w 311784"/>
              <a:gd name="T15" fmla="*/ 210553 h 409575"/>
              <a:gd name="T16" fmla="*/ 22417 w 311784"/>
              <a:gd name="T17" fmla="*/ 249135 h 409575"/>
              <a:gd name="T18" fmla="*/ 39458 w 311784"/>
              <a:gd name="T19" fmla="*/ 285394 h 409575"/>
              <a:gd name="T20" fmla="*/ 61876 w 311784"/>
              <a:gd name="T21" fmla="*/ 319316 h 409575"/>
              <a:gd name="T22" fmla="*/ 87449 w 311784"/>
              <a:gd name="T23" fmla="*/ 350456 h 409575"/>
              <a:gd name="T24" fmla="*/ 117038 w 311784"/>
              <a:gd name="T25" fmla="*/ 377418 h 409575"/>
              <a:gd name="T26" fmla="*/ 150222 w 311784"/>
              <a:gd name="T27" fmla="*/ 399732 h 409575"/>
              <a:gd name="T28" fmla="*/ 182069 w 311784"/>
              <a:gd name="T29" fmla="*/ 409486 h 409575"/>
              <a:gd name="T30" fmla="*/ 196421 w 311784"/>
              <a:gd name="T31" fmla="*/ 407631 h 409575"/>
              <a:gd name="T32" fmla="*/ 246646 w 311784"/>
              <a:gd name="T33" fmla="*/ 376021 h 409575"/>
              <a:gd name="T34" fmla="*/ 276247 w 311784"/>
              <a:gd name="T35" fmla="*/ 349072 h 409575"/>
              <a:gd name="T36" fmla="*/ 289248 w 311784"/>
              <a:gd name="T37" fmla="*/ 334187 h 409575"/>
              <a:gd name="T38" fmla="*/ 182965 w 311784"/>
              <a:gd name="T39" fmla="*/ 334187 h 409575"/>
              <a:gd name="T40" fmla="*/ 169510 w 311784"/>
              <a:gd name="T41" fmla="*/ 333260 h 409575"/>
              <a:gd name="T42" fmla="*/ 130947 w 311784"/>
              <a:gd name="T43" fmla="*/ 322567 h 409575"/>
              <a:gd name="T44" fmla="*/ 97762 w 311784"/>
              <a:gd name="T45" fmla="*/ 302120 h 409575"/>
              <a:gd name="T46" fmla="*/ 71747 w 311784"/>
              <a:gd name="T47" fmla="*/ 272376 h 409575"/>
              <a:gd name="T48" fmla="*/ 54706 w 311784"/>
              <a:gd name="T49" fmla="*/ 236118 h 409575"/>
              <a:gd name="T50" fmla="*/ 48874 w 311784"/>
              <a:gd name="T51" fmla="*/ 195681 h 409575"/>
              <a:gd name="T52" fmla="*/ 49328 w 311784"/>
              <a:gd name="T53" fmla="*/ 181737 h 409575"/>
              <a:gd name="T54" fmla="*/ 59641 w 311784"/>
              <a:gd name="T55" fmla="*/ 142227 h 409575"/>
              <a:gd name="T56" fmla="*/ 79825 w 311784"/>
              <a:gd name="T57" fmla="*/ 108292 h 409575"/>
              <a:gd name="T58" fmla="*/ 108516 w 311784"/>
              <a:gd name="T59" fmla="*/ 81343 h 409575"/>
              <a:gd name="T60" fmla="*/ 143948 w 311784"/>
              <a:gd name="T61" fmla="*/ 64147 h 409575"/>
              <a:gd name="T62" fmla="*/ 183862 w 311784"/>
              <a:gd name="T63" fmla="*/ 57632 h 409575"/>
              <a:gd name="T64" fmla="*/ 309886 w 311784"/>
              <a:gd name="T65" fmla="*/ 57632 h 409575"/>
              <a:gd name="T66" fmla="*/ 238581 w 311784"/>
              <a:gd name="T67" fmla="*/ 15341 h 409575"/>
              <a:gd name="T68" fmla="*/ 211216 w 311784"/>
              <a:gd name="T69" fmla="*/ 3721 h 409575"/>
              <a:gd name="T70" fmla="*/ 182069 w 311784"/>
              <a:gd name="T71" fmla="*/ 0 h 409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1784" h="409575">
                <a:moveTo>
                  <a:pt x="183184" y="0"/>
                </a:moveTo>
                <a:lnTo>
                  <a:pt x="126784" y="15341"/>
                </a:lnTo>
                <a:lnTo>
                  <a:pt x="27520" y="74828"/>
                </a:lnTo>
                <a:lnTo>
                  <a:pt x="1803" y="109232"/>
                </a:lnTo>
                <a:lnTo>
                  <a:pt x="0" y="123634"/>
                </a:lnTo>
                <a:lnTo>
                  <a:pt x="0" y="130606"/>
                </a:lnTo>
                <a:lnTo>
                  <a:pt x="2247" y="170586"/>
                </a:lnTo>
                <a:lnTo>
                  <a:pt x="9918" y="210553"/>
                </a:lnTo>
                <a:lnTo>
                  <a:pt x="22555" y="249135"/>
                </a:lnTo>
                <a:lnTo>
                  <a:pt x="39700" y="285394"/>
                </a:lnTo>
                <a:lnTo>
                  <a:pt x="62255" y="319316"/>
                </a:lnTo>
                <a:lnTo>
                  <a:pt x="87985" y="350456"/>
                </a:lnTo>
                <a:lnTo>
                  <a:pt x="117754" y="377418"/>
                </a:lnTo>
                <a:lnTo>
                  <a:pt x="151142" y="399732"/>
                </a:lnTo>
                <a:lnTo>
                  <a:pt x="183184" y="409486"/>
                </a:lnTo>
                <a:lnTo>
                  <a:pt x="197624" y="407631"/>
                </a:lnTo>
                <a:lnTo>
                  <a:pt x="248158" y="376021"/>
                </a:lnTo>
                <a:lnTo>
                  <a:pt x="277939" y="349072"/>
                </a:lnTo>
                <a:lnTo>
                  <a:pt x="291020" y="334187"/>
                </a:lnTo>
                <a:lnTo>
                  <a:pt x="184086" y="334187"/>
                </a:lnTo>
                <a:lnTo>
                  <a:pt x="170548" y="333260"/>
                </a:lnTo>
                <a:lnTo>
                  <a:pt x="131749" y="322567"/>
                </a:lnTo>
                <a:lnTo>
                  <a:pt x="98361" y="302120"/>
                </a:lnTo>
                <a:lnTo>
                  <a:pt x="72186" y="272376"/>
                </a:lnTo>
                <a:lnTo>
                  <a:pt x="55041" y="236118"/>
                </a:lnTo>
                <a:lnTo>
                  <a:pt x="49174" y="195681"/>
                </a:lnTo>
                <a:lnTo>
                  <a:pt x="49631" y="181737"/>
                </a:lnTo>
                <a:lnTo>
                  <a:pt x="60007" y="142227"/>
                </a:lnTo>
                <a:lnTo>
                  <a:pt x="80314" y="108292"/>
                </a:lnTo>
                <a:lnTo>
                  <a:pt x="109181" y="81343"/>
                </a:lnTo>
                <a:lnTo>
                  <a:pt x="144830" y="64147"/>
                </a:lnTo>
                <a:lnTo>
                  <a:pt x="184988" y="57632"/>
                </a:lnTo>
                <a:lnTo>
                  <a:pt x="311784" y="57632"/>
                </a:lnTo>
                <a:lnTo>
                  <a:pt x="240042" y="15341"/>
                </a:lnTo>
                <a:lnTo>
                  <a:pt x="212509" y="3721"/>
                </a:lnTo>
                <a:lnTo>
                  <a:pt x="183184"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44" name="object 4">
            <a:extLst>
              <a:ext uri="{FF2B5EF4-FFF2-40B4-BE49-F238E27FC236}">
                <a16:creationId xmlns:a16="http://schemas.microsoft.com/office/drawing/2014/main" id="{DF957064-5D48-4737-A3F1-3AA686DC38A5}"/>
              </a:ext>
            </a:extLst>
          </p:cNvPr>
          <p:cNvSpPr>
            <a:spLocks/>
          </p:cNvSpPr>
          <p:nvPr/>
        </p:nvSpPr>
        <p:spPr bwMode="auto">
          <a:xfrm>
            <a:off x="658813" y="6413500"/>
            <a:ext cx="182562" cy="277813"/>
          </a:xfrm>
          <a:custGeom>
            <a:avLst/>
            <a:gdLst>
              <a:gd name="T0" fmla="*/ 127020 w 182880"/>
              <a:gd name="T1" fmla="*/ 0 h 276859"/>
              <a:gd name="T2" fmla="*/ 895 w 182880"/>
              <a:gd name="T3" fmla="*/ 0 h 276859"/>
              <a:gd name="T4" fmla="*/ 27376 w 182880"/>
              <a:gd name="T5" fmla="*/ 2824 h 276859"/>
              <a:gd name="T6" fmla="*/ 52063 w 182880"/>
              <a:gd name="T7" fmla="*/ 10804 h 276859"/>
              <a:gd name="T8" fmla="*/ 95145 w 182880"/>
              <a:gd name="T9" fmla="*/ 41793 h 276859"/>
              <a:gd name="T10" fmla="*/ 117595 w 182880"/>
              <a:gd name="T11" fmla="*/ 73730 h 276859"/>
              <a:gd name="T12" fmla="*/ 130608 w 182880"/>
              <a:gd name="T13" fmla="*/ 112238 h 276859"/>
              <a:gd name="T14" fmla="*/ 132858 w 182880"/>
              <a:gd name="T15" fmla="*/ 139481 h 276859"/>
              <a:gd name="T16" fmla="*/ 132403 w 182880"/>
              <a:gd name="T17" fmla="*/ 153570 h 276859"/>
              <a:gd name="T18" fmla="*/ 122977 w 182880"/>
              <a:gd name="T19" fmla="*/ 193489 h 276859"/>
              <a:gd name="T20" fmla="*/ 103231 w 182880"/>
              <a:gd name="T21" fmla="*/ 227763 h 276859"/>
              <a:gd name="T22" fmla="*/ 74501 w 182880"/>
              <a:gd name="T23" fmla="*/ 255479 h 276859"/>
              <a:gd name="T24" fmla="*/ 26481 w 182880"/>
              <a:gd name="T25" fmla="*/ 276613 h 276859"/>
              <a:gd name="T26" fmla="*/ 0 w 182880"/>
              <a:gd name="T27" fmla="*/ 279424 h 276859"/>
              <a:gd name="T28" fmla="*/ 106377 w 182880"/>
              <a:gd name="T29" fmla="*/ 279424 h 276859"/>
              <a:gd name="T30" fmla="*/ 141385 w 182880"/>
              <a:gd name="T31" fmla="*/ 229175 h 276859"/>
              <a:gd name="T32" fmla="*/ 158895 w 182880"/>
              <a:gd name="T33" fmla="*/ 192540 h 276859"/>
              <a:gd name="T34" fmla="*/ 171453 w 182880"/>
              <a:gd name="T35" fmla="*/ 153570 h 276859"/>
              <a:gd name="T36" fmla="*/ 179539 w 182880"/>
              <a:gd name="T37" fmla="*/ 113176 h 276859"/>
              <a:gd name="T38" fmla="*/ 181723 w 182880"/>
              <a:gd name="T39" fmla="*/ 73730 h 276859"/>
              <a:gd name="T40" fmla="*/ 181775 w 182880"/>
              <a:gd name="T41" fmla="*/ 66685 h 276859"/>
              <a:gd name="T42" fmla="*/ 179981 w 182880"/>
              <a:gd name="T43" fmla="*/ 51660 h 276859"/>
              <a:gd name="T44" fmla="*/ 174600 w 182880"/>
              <a:gd name="T45" fmla="*/ 37571 h 276859"/>
              <a:gd name="T46" fmla="*/ 165618 w 182880"/>
              <a:gd name="T47" fmla="*/ 25830 h 276859"/>
              <a:gd name="T48" fmla="*/ 154398 w 182880"/>
              <a:gd name="T49" fmla="*/ 16436 h 276859"/>
              <a:gd name="T50" fmla="*/ 127020 w 182880"/>
              <a:gd name="T51" fmla="*/ 0 h 2768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2880" h="276859">
                <a:moveTo>
                  <a:pt x="127685" y="0"/>
                </a:moveTo>
                <a:lnTo>
                  <a:pt x="901" y="0"/>
                </a:lnTo>
                <a:lnTo>
                  <a:pt x="27520" y="2794"/>
                </a:lnTo>
                <a:lnTo>
                  <a:pt x="52336" y="10693"/>
                </a:lnTo>
                <a:lnTo>
                  <a:pt x="95643" y="41363"/>
                </a:lnTo>
                <a:lnTo>
                  <a:pt x="118211" y="72974"/>
                </a:lnTo>
                <a:lnTo>
                  <a:pt x="131292" y="111086"/>
                </a:lnTo>
                <a:lnTo>
                  <a:pt x="133553" y="138049"/>
                </a:lnTo>
                <a:lnTo>
                  <a:pt x="133096" y="151993"/>
                </a:lnTo>
                <a:lnTo>
                  <a:pt x="123621" y="191503"/>
                </a:lnTo>
                <a:lnTo>
                  <a:pt x="103771" y="225425"/>
                </a:lnTo>
                <a:lnTo>
                  <a:pt x="74891" y="252857"/>
                </a:lnTo>
                <a:lnTo>
                  <a:pt x="26619" y="273773"/>
                </a:lnTo>
                <a:lnTo>
                  <a:pt x="0" y="276555"/>
                </a:lnTo>
                <a:lnTo>
                  <a:pt x="106934" y="276555"/>
                </a:lnTo>
                <a:lnTo>
                  <a:pt x="142125" y="226822"/>
                </a:lnTo>
                <a:lnTo>
                  <a:pt x="159727" y="190563"/>
                </a:lnTo>
                <a:lnTo>
                  <a:pt x="172351" y="151993"/>
                </a:lnTo>
                <a:lnTo>
                  <a:pt x="180479" y="112014"/>
                </a:lnTo>
                <a:lnTo>
                  <a:pt x="182675" y="72974"/>
                </a:lnTo>
                <a:lnTo>
                  <a:pt x="182727" y="66001"/>
                </a:lnTo>
                <a:lnTo>
                  <a:pt x="180924" y="51130"/>
                </a:lnTo>
                <a:lnTo>
                  <a:pt x="175514" y="37185"/>
                </a:lnTo>
                <a:lnTo>
                  <a:pt x="166484" y="25565"/>
                </a:lnTo>
                <a:lnTo>
                  <a:pt x="155206" y="16268"/>
                </a:lnTo>
                <a:lnTo>
                  <a:pt x="127685"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45" name="object 5">
            <a:extLst>
              <a:ext uri="{FF2B5EF4-FFF2-40B4-BE49-F238E27FC236}">
                <a16:creationId xmlns:a16="http://schemas.microsoft.com/office/drawing/2014/main" id="{B8868E28-9801-44CC-87CE-BB1C1AEF5483}"/>
              </a:ext>
            </a:extLst>
          </p:cNvPr>
          <p:cNvSpPr>
            <a:spLocks/>
          </p:cNvSpPr>
          <p:nvPr/>
        </p:nvSpPr>
        <p:spPr bwMode="auto">
          <a:xfrm>
            <a:off x="185738" y="6402388"/>
            <a:ext cx="217487" cy="320675"/>
          </a:xfrm>
          <a:custGeom>
            <a:avLst/>
            <a:gdLst>
              <a:gd name="T0" fmla="*/ 111153 w 217170"/>
              <a:gd name="T1" fmla="*/ 0 h 321309"/>
              <a:gd name="T2" fmla="*/ 14912 w 217170"/>
              <a:gd name="T3" fmla="*/ 0 h 321309"/>
              <a:gd name="T4" fmla="*/ 9490 w 217170"/>
              <a:gd name="T5" fmla="*/ 2309 h 321309"/>
              <a:gd name="T6" fmla="*/ 5869 w 217170"/>
              <a:gd name="T7" fmla="*/ 6009 h 321309"/>
              <a:gd name="T8" fmla="*/ 1812 w 217170"/>
              <a:gd name="T9" fmla="*/ 9709 h 321309"/>
              <a:gd name="T10" fmla="*/ 0 w 217170"/>
              <a:gd name="T11" fmla="*/ 14810 h 321309"/>
              <a:gd name="T12" fmla="*/ 0 w 217170"/>
              <a:gd name="T13" fmla="*/ 298845 h 321309"/>
              <a:gd name="T14" fmla="*/ 1352 w 217170"/>
              <a:gd name="T15" fmla="*/ 306710 h 321309"/>
              <a:gd name="T16" fmla="*/ 5421 w 217170"/>
              <a:gd name="T17" fmla="*/ 313187 h 321309"/>
              <a:gd name="T18" fmla="*/ 12195 w 217170"/>
              <a:gd name="T19" fmla="*/ 317808 h 321309"/>
              <a:gd name="T20" fmla="*/ 19886 w 217170"/>
              <a:gd name="T21" fmla="*/ 319197 h 321309"/>
              <a:gd name="T22" fmla="*/ 110247 w 217170"/>
              <a:gd name="T23" fmla="*/ 319197 h 321309"/>
              <a:gd name="T24" fmla="*/ 157239 w 217170"/>
              <a:gd name="T25" fmla="*/ 312265 h 321309"/>
              <a:gd name="T26" fmla="*/ 199715 w 217170"/>
              <a:gd name="T27" fmla="*/ 291902 h 321309"/>
              <a:gd name="T28" fmla="*/ 217331 w 217170"/>
              <a:gd name="T29" fmla="*/ 278493 h 321309"/>
              <a:gd name="T30" fmla="*/ 39759 w 217170"/>
              <a:gd name="T31" fmla="*/ 278493 h 321309"/>
              <a:gd name="T32" fmla="*/ 39759 w 217170"/>
              <a:gd name="T33" fmla="*/ 40247 h 321309"/>
              <a:gd name="T34" fmla="*/ 217790 w 217170"/>
              <a:gd name="T35" fmla="*/ 40247 h 321309"/>
              <a:gd name="T36" fmla="*/ 213275 w 217170"/>
              <a:gd name="T37" fmla="*/ 36549 h 321309"/>
              <a:gd name="T38" fmla="*/ 173503 w 217170"/>
              <a:gd name="T39" fmla="*/ 12485 h 321309"/>
              <a:gd name="T40" fmla="*/ 126970 w 217170"/>
              <a:gd name="T41" fmla="*/ 466 h 321309"/>
              <a:gd name="T42" fmla="*/ 111153 w 217170"/>
              <a:gd name="T43" fmla="*/ 0 h 321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7170" h="321309">
                <a:moveTo>
                  <a:pt x="110667" y="0"/>
                </a:moveTo>
                <a:lnTo>
                  <a:pt x="14846" y="0"/>
                </a:lnTo>
                <a:lnTo>
                  <a:pt x="9448" y="2324"/>
                </a:lnTo>
                <a:lnTo>
                  <a:pt x="5842" y="6045"/>
                </a:lnTo>
                <a:lnTo>
                  <a:pt x="1803" y="9766"/>
                </a:lnTo>
                <a:lnTo>
                  <a:pt x="0" y="14897"/>
                </a:lnTo>
                <a:lnTo>
                  <a:pt x="0" y="300621"/>
                </a:lnTo>
                <a:lnTo>
                  <a:pt x="1346" y="308533"/>
                </a:lnTo>
                <a:lnTo>
                  <a:pt x="5397" y="315048"/>
                </a:lnTo>
                <a:lnTo>
                  <a:pt x="12141" y="319697"/>
                </a:lnTo>
                <a:lnTo>
                  <a:pt x="19799" y="321094"/>
                </a:lnTo>
                <a:lnTo>
                  <a:pt x="109766" y="321094"/>
                </a:lnTo>
                <a:lnTo>
                  <a:pt x="156552" y="314121"/>
                </a:lnTo>
                <a:lnTo>
                  <a:pt x="198843" y="293636"/>
                </a:lnTo>
                <a:lnTo>
                  <a:pt x="216382" y="280149"/>
                </a:lnTo>
                <a:lnTo>
                  <a:pt x="39585" y="280149"/>
                </a:lnTo>
                <a:lnTo>
                  <a:pt x="39585" y="40487"/>
                </a:lnTo>
                <a:lnTo>
                  <a:pt x="216839" y="40487"/>
                </a:lnTo>
                <a:lnTo>
                  <a:pt x="212344" y="36766"/>
                </a:lnTo>
                <a:lnTo>
                  <a:pt x="172745" y="12560"/>
                </a:lnTo>
                <a:lnTo>
                  <a:pt x="126415" y="469"/>
                </a:lnTo>
                <a:lnTo>
                  <a:pt x="1106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46" name="object 6">
            <a:extLst>
              <a:ext uri="{FF2B5EF4-FFF2-40B4-BE49-F238E27FC236}">
                <a16:creationId xmlns:a16="http://schemas.microsoft.com/office/drawing/2014/main" id="{DD6A4E60-27CC-4DAE-9FEB-FA352DBA2E29}"/>
              </a:ext>
            </a:extLst>
          </p:cNvPr>
          <p:cNvSpPr>
            <a:spLocks/>
          </p:cNvSpPr>
          <p:nvPr/>
        </p:nvSpPr>
        <p:spPr bwMode="auto">
          <a:xfrm>
            <a:off x="296863" y="6442075"/>
            <a:ext cx="160337" cy="241300"/>
          </a:xfrm>
          <a:custGeom>
            <a:avLst/>
            <a:gdLst>
              <a:gd name="T0" fmla="*/ 105545 w 160654"/>
              <a:gd name="T1" fmla="*/ 0 h 240029"/>
              <a:gd name="T2" fmla="*/ 0 w 160654"/>
              <a:gd name="T3" fmla="*/ 0 h 240029"/>
              <a:gd name="T4" fmla="*/ 23255 w 160654"/>
              <a:gd name="T5" fmla="*/ 2360 h 240029"/>
              <a:gd name="T6" fmla="*/ 45614 w 160654"/>
              <a:gd name="T7" fmla="*/ 9458 h 240029"/>
              <a:gd name="T8" fmla="*/ 84524 w 160654"/>
              <a:gd name="T9" fmla="*/ 36875 h 240029"/>
              <a:gd name="T10" fmla="*/ 110469 w 160654"/>
              <a:gd name="T11" fmla="*/ 75648 h 240029"/>
              <a:gd name="T12" fmla="*/ 119861 w 160654"/>
              <a:gd name="T13" fmla="*/ 122924 h 240029"/>
              <a:gd name="T14" fmla="*/ 119406 w 160654"/>
              <a:gd name="T15" fmla="*/ 134266 h 240029"/>
              <a:gd name="T16" fmla="*/ 105102 w 160654"/>
              <a:gd name="T17" fmla="*/ 178715 h 240029"/>
              <a:gd name="T18" fmla="*/ 75585 w 160654"/>
              <a:gd name="T19" fmla="*/ 215115 h 240029"/>
              <a:gd name="T20" fmla="*/ 34883 w 160654"/>
              <a:gd name="T21" fmla="*/ 237347 h 240029"/>
              <a:gd name="T22" fmla="*/ 0 w 160654"/>
              <a:gd name="T23" fmla="*/ 243489 h 240029"/>
              <a:gd name="T24" fmla="*/ 105102 w 160654"/>
              <a:gd name="T25" fmla="*/ 243489 h 240029"/>
              <a:gd name="T26" fmla="*/ 131489 w 160654"/>
              <a:gd name="T27" fmla="*/ 212755 h 240029"/>
              <a:gd name="T28" fmla="*/ 152054 w 160654"/>
              <a:gd name="T29" fmla="*/ 170200 h 240029"/>
              <a:gd name="T30" fmla="*/ 159213 w 160654"/>
              <a:gd name="T31" fmla="*/ 122924 h 240029"/>
              <a:gd name="T32" fmla="*/ 158759 w 160654"/>
              <a:gd name="T33" fmla="*/ 106382 h 240029"/>
              <a:gd name="T34" fmla="*/ 146689 w 160654"/>
              <a:gd name="T35" fmla="*/ 59094 h 240029"/>
              <a:gd name="T36" fmla="*/ 122979 w 160654"/>
              <a:gd name="T37" fmla="*/ 18438 h 240029"/>
              <a:gd name="T38" fmla="*/ 112702 w 160654"/>
              <a:gd name="T39" fmla="*/ 6619 h 240029"/>
              <a:gd name="T40" fmla="*/ 105545 w 160654"/>
              <a:gd name="T41" fmla="*/ 0 h 2400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654" h="240029">
                <a:moveTo>
                  <a:pt x="106172" y="0"/>
                </a:moveTo>
                <a:lnTo>
                  <a:pt x="0" y="0"/>
                </a:lnTo>
                <a:lnTo>
                  <a:pt x="23393" y="2324"/>
                </a:lnTo>
                <a:lnTo>
                  <a:pt x="45885" y="9309"/>
                </a:lnTo>
                <a:lnTo>
                  <a:pt x="85026" y="36296"/>
                </a:lnTo>
                <a:lnTo>
                  <a:pt x="111125" y="74460"/>
                </a:lnTo>
                <a:lnTo>
                  <a:pt x="120573" y="120992"/>
                </a:lnTo>
                <a:lnTo>
                  <a:pt x="120116" y="132156"/>
                </a:lnTo>
                <a:lnTo>
                  <a:pt x="105727" y="175907"/>
                </a:lnTo>
                <a:lnTo>
                  <a:pt x="76034" y="211734"/>
                </a:lnTo>
                <a:lnTo>
                  <a:pt x="35090" y="233616"/>
                </a:lnTo>
                <a:lnTo>
                  <a:pt x="0" y="239661"/>
                </a:lnTo>
                <a:lnTo>
                  <a:pt x="105727" y="239661"/>
                </a:lnTo>
                <a:lnTo>
                  <a:pt x="132270" y="209410"/>
                </a:lnTo>
                <a:lnTo>
                  <a:pt x="152958" y="167525"/>
                </a:lnTo>
                <a:lnTo>
                  <a:pt x="160159" y="120992"/>
                </a:lnTo>
                <a:lnTo>
                  <a:pt x="159702" y="104711"/>
                </a:lnTo>
                <a:lnTo>
                  <a:pt x="147561" y="58165"/>
                </a:lnTo>
                <a:lnTo>
                  <a:pt x="123710" y="18148"/>
                </a:lnTo>
                <a:lnTo>
                  <a:pt x="113372" y="6515"/>
                </a:lnTo>
                <a:lnTo>
                  <a:pt x="1061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47" name="object 7">
            <a:extLst>
              <a:ext uri="{FF2B5EF4-FFF2-40B4-BE49-F238E27FC236}">
                <a16:creationId xmlns:a16="http://schemas.microsoft.com/office/drawing/2014/main" id="{BB923B8C-F14F-448D-A98F-D11B6477F031}"/>
              </a:ext>
            </a:extLst>
          </p:cNvPr>
          <p:cNvSpPr>
            <a:spLocks/>
          </p:cNvSpPr>
          <p:nvPr/>
        </p:nvSpPr>
        <p:spPr bwMode="auto">
          <a:xfrm>
            <a:off x="842963" y="6402388"/>
            <a:ext cx="168275" cy="320675"/>
          </a:xfrm>
          <a:custGeom>
            <a:avLst/>
            <a:gdLst>
              <a:gd name="T0" fmla="*/ 27330 w 168275"/>
              <a:gd name="T1" fmla="*/ 0 h 321309"/>
              <a:gd name="T2" fmla="*/ 20167 w 168275"/>
              <a:gd name="T3" fmla="*/ 0 h 321309"/>
              <a:gd name="T4" fmla="*/ 12992 w 168275"/>
              <a:gd name="T5" fmla="*/ 3245 h 321309"/>
              <a:gd name="T6" fmla="*/ 7620 w 168275"/>
              <a:gd name="T7" fmla="*/ 9267 h 321309"/>
              <a:gd name="T8" fmla="*/ 4927 w 168275"/>
              <a:gd name="T9" fmla="*/ 16677 h 321309"/>
              <a:gd name="T10" fmla="*/ 5372 w 168275"/>
              <a:gd name="T11" fmla="*/ 24554 h 321309"/>
              <a:gd name="T12" fmla="*/ 8509 w 168275"/>
              <a:gd name="T13" fmla="*/ 31967 h 321309"/>
              <a:gd name="T14" fmla="*/ 95440 w 168275"/>
              <a:gd name="T15" fmla="*/ 155665 h 321309"/>
              <a:gd name="T16" fmla="*/ 3581 w 168275"/>
              <a:gd name="T17" fmla="*/ 287230 h 321309"/>
              <a:gd name="T18" fmla="*/ 0 w 168275"/>
              <a:gd name="T19" fmla="*/ 294640 h 321309"/>
              <a:gd name="T20" fmla="*/ 0 w 168275"/>
              <a:gd name="T21" fmla="*/ 302520 h 321309"/>
              <a:gd name="T22" fmla="*/ 2235 w 168275"/>
              <a:gd name="T23" fmla="*/ 309930 h 321309"/>
              <a:gd name="T24" fmla="*/ 8064 w 168275"/>
              <a:gd name="T25" fmla="*/ 315497 h 321309"/>
              <a:gd name="T26" fmla="*/ 15227 w 168275"/>
              <a:gd name="T27" fmla="*/ 318742 h 321309"/>
              <a:gd name="T28" fmla="*/ 22402 w 168275"/>
              <a:gd name="T29" fmla="*/ 319197 h 321309"/>
              <a:gd name="T30" fmla="*/ 29565 w 168275"/>
              <a:gd name="T31" fmla="*/ 316419 h 321309"/>
              <a:gd name="T32" fmla="*/ 35394 w 168275"/>
              <a:gd name="T33" fmla="*/ 311318 h 321309"/>
              <a:gd name="T34" fmla="*/ 119634 w 168275"/>
              <a:gd name="T35" fmla="*/ 190410 h 321309"/>
              <a:gd name="T36" fmla="*/ 168021 w 168275"/>
              <a:gd name="T37" fmla="*/ 190410 h 321309"/>
              <a:gd name="T38" fmla="*/ 143827 w 168275"/>
              <a:gd name="T39" fmla="*/ 155665 h 321309"/>
              <a:gd name="T40" fmla="*/ 168021 w 168275"/>
              <a:gd name="T41" fmla="*/ 120921 h 321309"/>
              <a:gd name="T42" fmla="*/ 119634 w 168275"/>
              <a:gd name="T43" fmla="*/ 120921 h 321309"/>
              <a:gd name="T44" fmla="*/ 40322 w 168275"/>
              <a:gd name="T45" fmla="*/ 7876 h 321309"/>
              <a:gd name="T46" fmla="*/ 34493 w 168275"/>
              <a:gd name="T47" fmla="*/ 2309 h 321309"/>
              <a:gd name="T48" fmla="*/ 27330 w 168275"/>
              <a:gd name="T49" fmla="*/ 0 h 3213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275" h="321309">
                <a:moveTo>
                  <a:pt x="27330" y="0"/>
                </a:moveTo>
                <a:lnTo>
                  <a:pt x="20167" y="0"/>
                </a:lnTo>
                <a:lnTo>
                  <a:pt x="12992" y="3263"/>
                </a:lnTo>
                <a:lnTo>
                  <a:pt x="7620" y="9321"/>
                </a:lnTo>
                <a:lnTo>
                  <a:pt x="4927" y="16776"/>
                </a:lnTo>
                <a:lnTo>
                  <a:pt x="5372" y="24701"/>
                </a:lnTo>
                <a:lnTo>
                  <a:pt x="8509" y="32156"/>
                </a:lnTo>
                <a:lnTo>
                  <a:pt x="95440" y="156590"/>
                </a:lnTo>
                <a:lnTo>
                  <a:pt x="3581" y="288937"/>
                </a:lnTo>
                <a:lnTo>
                  <a:pt x="0" y="296392"/>
                </a:lnTo>
                <a:lnTo>
                  <a:pt x="0" y="304317"/>
                </a:lnTo>
                <a:lnTo>
                  <a:pt x="2235" y="311772"/>
                </a:lnTo>
                <a:lnTo>
                  <a:pt x="8064" y="317372"/>
                </a:lnTo>
                <a:lnTo>
                  <a:pt x="15227" y="320636"/>
                </a:lnTo>
                <a:lnTo>
                  <a:pt x="22402" y="321094"/>
                </a:lnTo>
                <a:lnTo>
                  <a:pt x="29565" y="318300"/>
                </a:lnTo>
                <a:lnTo>
                  <a:pt x="35394" y="313169"/>
                </a:lnTo>
                <a:lnTo>
                  <a:pt x="119634" y="191541"/>
                </a:lnTo>
                <a:lnTo>
                  <a:pt x="168021" y="191541"/>
                </a:lnTo>
                <a:lnTo>
                  <a:pt x="143827" y="156590"/>
                </a:lnTo>
                <a:lnTo>
                  <a:pt x="168021" y="121640"/>
                </a:lnTo>
                <a:lnTo>
                  <a:pt x="119634" y="121640"/>
                </a:lnTo>
                <a:lnTo>
                  <a:pt x="40322" y="7924"/>
                </a:lnTo>
                <a:lnTo>
                  <a:pt x="34493" y="2324"/>
                </a:lnTo>
                <a:lnTo>
                  <a:pt x="27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48" name="object 8">
            <a:extLst>
              <a:ext uri="{FF2B5EF4-FFF2-40B4-BE49-F238E27FC236}">
                <a16:creationId xmlns:a16="http://schemas.microsoft.com/office/drawing/2014/main" id="{13A08605-A99A-4DA6-97A8-89D57D70F5A5}"/>
              </a:ext>
            </a:extLst>
          </p:cNvPr>
          <p:cNvSpPr>
            <a:spLocks/>
          </p:cNvSpPr>
          <p:nvPr/>
        </p:nvSpPr>
        <p:spPr bwMode="auto">
          <a:xfrm>
            <a:off x="962025" y="6594475"/>
            <a:ext cx="119063" cy="130175"/>
          </a:xfrm>
          <a:custGeom>
            <a:avLst/>
            <a:gdLst>
              <a:gd name="T0" fmla="*/ 48003 w 119380"/>
              <a:gd name="T1" fmla="*/ 0 h 130175"/>
              <a:gd name="T2" fmla="*/ 0 w 119380"/>
              <a:gd name="T3" fmla="*/ 0 h 130175"/>
              <a:gd name="T4" fmla="*/ 83116 w 119380"/>
              <a:gd name="T5" fmla="*/ 121640 h 130175"/>
              <a:gd name="T6" fmla="*/ 88899 w 119380"/>
              <a:gd name="T7" fmla="*/ 126758 h 130175"/>
              <a:gd name="T8" fmla="*/ 96005 w 119380"/>
              <a:gd name="T9" fmla="*/ 129552 h 130175"/>
              <a:gd name="T10" fmla="*/ 103565 w 119380"/>
              <a:gd name="T11" fmla="*/ 129095 h 130175"/>
              <a:gd name="T12" fmla="*/ 110683 w 119380"/>
              <a:gd name="T13" fmla="*/ 125831 h 130175"/>
              <a:gd name="T14" fmla="*/ 115571 w 119380"/>
              <a:gd name="T15" fmla="*/ 120230 h 130175"/>
              <a:gd name="T16" fmla="*/ 118229 w 119380"/>
              <a:gd name="T17" fmla="*/ 112775 h 130175"/>
              <a:gd name="T18" fmla="*/ 118229 w 119380"/>
              <a:gd name="T19" fmla="*/ 104863 h 130175"/>
              <a:gd name="T20" fmla="*/ 114677 w 119380"/>
              <a:gd name="T21" fmla="*/ 97396 h 130175"/>
              <a:gd name="T22" fmla="*/ 48003 w 119380"/>
              <a:gd name="T23" fmla="*/ 0 h 130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380" h="130175">
                <a:moveTo>
                  <a:pt x="48387" y="0"/>
                </a:moveTo>
                <a:lnTo>
                  <a:pt x="0" y="0"/>
                </a:lnTo>
                <a:lnTo>
                  <a:pt x="83781" y="121640"/>
                </a:lnTo>
                <a:lnTo>
                  <a:pt x="89611" y="126758"/>
                </a:lnTo>
                <a:lnTo>
                  <a:pt x="96774" y="129552"/>
                </a:lnTo>
                <a:lnTo>
                  <a:pt x="104394" y="129095"/>
                </a:lnTo>
                <a:lnTo>
                  <a:pt x="111569" y="125831"/>
                </a:lnTo>
                <a:lnTo>
                  <a:pt x="116497" y="120230"/>
                </a:lnTo>
                <a:lnTo>
                  <a:pt x="119176" y="112775"/>
                </a:lnTo>
                <a:lnTo>
                  <a:pt x="119176" y="104863"/>
                </a:lnTo>
                <a:lnTo>
                  <a:pt x="115595" y="97396"/>
                </a:lnTo>
                <a:lnTo>
                  <a:pt x="483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49" name="object 9">
            <a:extLst>
              <a:ext uri="{FF2B5EF4-FFF2-40B4-BE49-F238E27FC236}">
                <a16:creationId xmlns:a16="http://schemas.microsoft.com/office/drawing/2014/main" id="{02B38DDF-7754-4B8F-8DBC-87B228BE7503}"/>
              </a:ext>
            </a:extLst>
          </p:cNvPr>
          <p:cNvSpPr>
            <a:spLocks/>
          </p:cNvSpPr>
          <p:nvPr/>
        </p:nvSpPr>
        <p:spPr bwMode="auto">
          <a:xfrm>
            <a:off x="962025" y="6402388"/>
            <a:ext cx="114300" cy="122237"/>
          </a:xfrm>
          <a:custGeom>
            <a:avLst/>
            <a:gdLst>
              <a:gd name="T0" fmla="*/ 99021 w 114300"/>
              <a:gd name="T1" fmla="*/ 0 h 121920"/>
              <a:gd name="T2" fmla="*/ 91401 w 114300"/>
              <a:gd name="T3" fmla="*/ 0 h 121920"/>
              <a:gd name="T4" fmla="*/ 84683 w 114300"/>
              <a:gd name="T5" fmla="*/ 2342 h 121920"/>
              <a:gd name="T6" fmla="*/ 78854 w 114300"/>
              <a:gd name="T7" fmla="*/ 7987 h 121920"/>
              <a:gd name="T8" fmla="*/ 0 w 114300"/>
              <a:gd name="T9" fmla="*/ 122591 h 121920"/>
              <a:gd name="T10" fmla="*/ 48387 w 114300"/>
              <a:gd name="T11" fmla="*/ 122591 h 121920"/>
              <a:gd name="T12" fmla="*/ 110667 w 114300"/>
              <a:gd name="T13" fmla="*/ 32408 h 121920"/>
              <a:gd name="T14" fmla="*/ 113804 w 114300"/>
              <a:gd name="T15" fmla="*/ 24894 h 121920"/>
              <a:gd name="T16" fmla="*/ 114249 w 114300"/>
              <a:gd name="T17" fmla="*/ 16908 h 121920"/>
              <a:gd name="T18" fmla="*/ 111569 w 114300"/>
              <a:gd name="T19" fmla="*/ 9393 h 121920"/>
              <a:gd name="T20" fmla="*/ 106184 w 114300"/>
              <a:gd name="T21" fmla="*/ 3289 h 121920"/>
              <a:gd name="T22" fmla="*/ 99021 w 114300"/>
              <a:gd name="T23" fmla="*/ 0 h 1219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300" h="121920">
                <a:moveTo>
                  <a:pt x="99021" y="0"/>
                </a:moveTo>
                <a:lnTo>
                  <a:pt x="91401" y="0"/>
                </a:lnTo>
                <a:lnTo>
                  <a:pt x="84683" y="2324"/>
                </a:lnTo>
                <a:lnTo>
                  <a:pt x="78854" y="7924"/>
                </a:lnTo>
                <a:lnTo>
                  <a:pt x="0" y="121640"/>
                </a:lnTo>
                <a:lnTo>
                  <a:pt x="48387" y="121640"/>
                </a:lnTo>
                <a:lnTo>
                  <a:pt x="110667" y="32156"/>
                </a:lnTo>
                <a:lnTo>
                  <a:pt x="113804" y="24701"/>
                </a:lnTo>
                <a:lnTo>
                  <a:pt x="114249" y="16776"/>
                </a:lnTo>
                <a:lnTo>
                  <a:pt x="111569" y="9321"/>
                </a:lnTo>
                <a:lnTo>
                  <a:pt x="106184" y="3263"/>
                </a:lnTo>
                <a:lnTo>
                  <a:pt x="990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0" name="object 10">
            <a:extLst>
              <a:ext uri="{FF2B5EF4-FFF2-40B4-BE49-F238E27FC236}">
                <a16:creationId xmlns:a16="http://schemas.microsoft.com/office/drawing/2014/main" id="{4E39C9B5-DB77-4327-A44F-4041D4337EDF}"/>
              </a:ext>
            </a:extLst>
          </p:cNvPr>
          <p:cNvSpPr>
            <a:spLocks/>
          </p:cNvSpPr>
          <p:nvPr/>
        </p:nvSpPr>
        <p:spPr bwMode="auto">
          <a:xfrm>
            <a:off x="1104900" y="6402388"/>
            <a:ext cx="173038" cy="320675"/>
          </a:xfrm>
          <a:custGeom>
            <a:avLst/>
            <a:gdLst>
              <a:gd name="T0" fmla="*/ 23063 w 172719"/>
              <a:gd name="T1" fmla="*/ 0 h 321309"/>
              <a:gd name="T2" fmla="*/ 15374 w 172719"/>
              <a:gd name="T3" fmla="*/ 0 h 321309"/>
              <a:gd name="T4" fmla="*/ 8134 w 172719"/>
              <a:gd name="T5" fmla="*/ 2777 h 321309"/>
              <a:gd name="T6" fmla="*/ 2707 w 172719"/>
              <a:gd name="T7" fmla="*/ 8788 h 321309"/>
              <a:gd name="T8" fmla="*/ 0 w 172719"/>
              <a:gd name="T9" fmla="*/ 15731 h 321309"/>
              <a:gd name="T10" fmla="*/ 0 w 172719"/>
              <a:gd name="T11" fmla="*/ 23595 h 321309"/>
              <a:gd name="T12" fmla="*/ 2707 w 172719"/>
              <a:gd name="T13" fmla="*/ 30994 h 321309"/>
              <a:gd name="T14" fmla="*/ 105841 w 172719"/>
              <a:gd name="T15" fmla="*/ 189665 h 321309"/>
              <a:gd name="T16" fmla="*/ 105841 w 172719"/>
              <a:gd name="T17" fmla="*/ 298845 h 321309"/>
              <a:gd name="T18" fmla="*/ 107654 w 172719"/>
              <a:gd name="T19" fmla="*/ 306710 h 321309"/>
              <a:gd name="T20" fmla="*/ 112175 w 172719"/>
              <a:gd name="T21" fmla="*/ 313187 h 321309"/>
              <a:gd name="T22" fmla="*/ 118509 w 172719"/>
              <a:gd name="T23" fmla="*/ 317353 h 321309"/>
              <a:gd name="T24" fmla="*/ 125750 w 172719"/>
              <a:gd name="T25" fmla="*/ 319197 h 321309"/>
              <a:gd name="T26" fmla="*/ 133885 w 172719"/>
              <a:gd name="T27" fmla="*/ 317353 h 321309"/>
              <a:gd name="T28" fmla="*/ 140219 w 172719"/>
              <a:gd name="T29" fmla="*/ 313187 h 321309"/>
              <a:gd name="T30" fmla="*/ 144294 w 172719"/>
              <a:gd name="T31" fmla="*/ 306710 h 321309"/>
              <a:gd name="T32" fmla="*/ 145648 w 172719"/>
              <a:gd name="T33" fmla="*/ 298845 h 321309"/>
              <a:gd name="T34" fmla="*/ 145648 w 172719"/>
              <a:gd name="T35" fmla="*/ 189665 h 321309"/>
              <a:gd name="T36" fmla="*/ 173691 w 172719"/>
              <a:gd name="T37" fmla="*/ 147106 h 321309"/>
              <a:gd name="T38" fmla="*/ 125750 w 172719"/>
              <a:gd name="T39" fmla="*/ 147106 h 321309"/>
              <a:gd name="T40" fmla="*/ 35732 w 172719"/>
              <a:gd name="T41" fmla="*/ 8331 h 321309"/>
              <a:gd name="T42" fmla="*/ 30305 w 172719"/>
              <a:gd name="T43" fmla="*/ 2777 h 321309"/>
              <a:gd name="T44" fmla="*/ 23063 w 172719"/>
              <a:gd name="T45" fmla="*/ 0 h 3213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2719" h="321309">
                <a:moveTo>
                  <a:pt x="22936" y="0"/>
                </a:moveTo>
                <a:lnTo>
                  <a:pt x="15290" y="0"/>
                </a:lnTo>
                <a:lnTo>
                  <a:pt x="8089" y="2793"/>
                </a:lnTo>
                <a:lnTo>
                  <a:pt x="2692" y="8839"/>
                </a:lnTo>
                <a:lnTo>
                  <a:pt x="0" y="15824"/>
                </a:lnTo>
                <a:lnTo>
                  <a:pt x="0" y="23736"/>
                </a:lnTo>
                <a:lnTo>
                  <a:pt x="2692" y="31178"/>
                </a:lnTo>
                <a:lnTo>
                  <a:pt x="105257" y="190792"/>
                </a:lnTo>
                <a:lnTo>
                  <a:pt x="105257" y="300621"/>
                </a:lnTo>
                <a:lnTo>
                  <a:pt x="107060" y="308533"/>
                </a:lnTo>
                <a:lnTo>
                  <a:pt x="111556" y="315048"/>
                </a:lnTo>
                <a:lnTo>
                  <a:pt x="117855" y="319239"/>
                </a:lnTo>
                <a:lnTo>
                  <a:pt x="125056" y="321094"/>
                </a:lnTo>
                <a:lnTo>
                  <a:pt x="133146" y="319239"/>
                </a:lnTo>
                <a:lnTo>
                  <a:pt x="139445" y="315048"/>
                </a:lnTo>
                <a:lnTo>
                  <a:pt x="143497" y="308533"/>
                </a:lnTo>
                <a:lnTo>
                  <a:pt x="144843" y="300621"/>
                </a:lnTo>
                <a:lnTo>
                  <a:pt x="144843" y="190792"/>
                </a:lnTo>
                <a:lnTo>
                  <a:pt x="172732" y="147980"/>
                </a:lnTo>
                <a:lnTo>
                  <a:pt x="125056" y="147980"/>
                </a:lnTo>
                <a:lnTo>
                  <a:pt x="35534" y="8381"/>
                </a:lnTo>
                <a:lnTo>
                  <a:pt x="30137" y="2793"/>
                </a:lnTo>
                <a:lnTo>
                  <a:pt x="229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1" name="object 11">
            <a:extLst>
              <a:ext uri="{FF2B5EF4-FFF2-40B4-BE49-F238E27FC236}">
                <a16:creationId xmlns:a16="http://schemas.microsoft.com/office/drawing/2014/main" id="{ABBF6A1D-3F3D-4478-8C0C-EEA6792B7140}"/>
              </a:ext>
            </a:extLst>
          </p:cNvPr>
          <p:cNvSpPr>
            <a:spLocks/>
          </p:cNvSpPr>
          <p:nvPr/>
        </p:nvSpPr>
        <p:spPr bwMode="auto">
          <a:xfrm>
            <a:off x="1230313" y="6402388"/>
            <a:ext cx="125412" cy="149225"/>
          </a:xfrm>
          <a:custGeom>
            <a:avLst/>
            <a:gdLst>
              <a:gd name="T0" fmla="*/ 107735 w 126365"/>
              <a:gd name="T1" fmla="*/ 0 h 148590"/>
              <a:gd name="T2" fmla="*/ 100261 w 126365"/>
              <a:gd name="T3" fmla="*/ 0 h 148590"/>
              <a:gd name="T4" fmla="*/ 93669 w 126365"/>
              <a:gd name="T5" fmla="*/ 2829 h 148590"/>
              <a:gd name="T6" fmla="*/ 88380 w 126365"/>
              <a:gd name="T7" fmla="*/ 8489 h 148590"/>
              <a:gd name="T8" fmla="*/ 0 w 126365"/>
              <a:gd name="T9" fmla="*/ 149885 h 148590"/>
              <a:gd name="T10" fmla="*/ 46617 w 126365"/>
              <a:gd name="T11" fmla="*/ 149885 h 148590"/>
              <a:gd name="T12" fmla="*/ 120484 w 126365"/>
              <a:gd name="T13" fmla="*/ 31579 h 148590"/>
              <a:gd name="T14" fmla="*/ 123129 w 126365"/>
              <a:gd name="T15" fmla="*/ 24041 h 148590"/>
              <a:gd name="T16" fmla="*/ 123129 w 126365"/>
              <a:gd name="T17" fmla="*/ 16028 h 148590"/>
              <a:gd name="T18" fmla="*/ 120484 w 126365"/>
              <a:gd name="T19" fmla="*/ 8953 h 148590"/>
              <a:gd name="T20" fmla="*/ 114775 w 126365"/>
              <a:gd name="T21" fmla="*/ 2829 h 148590"/>
              <a:gd name="T22" fmla="*/ 107735 w 126365"/>
              <a:gd name="T23" fmla="*/ 0 h 1485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6365" h="148590">
                <a:moveTo>
                  <a:pt x="110210" y="0"/>
                </a:moveTo>
                <a:lnTo>
                  <a:pt x="102565" y="0"/>
                </a:lnTo>
                <a:lnTo>
                  <a:pt x="95821" y="2793"/>
                </a:lnTo>
                <a:lnTo>
                  <a:pt x="90411" y="8381"/>
                </a:lnTo>
                <a:lnTo>
                  <a:pt x="0" y="147980"/>
                </a:lnTo>
                <a:lnTo>
                  <a:pt x="47688" y="147980"/>
                </a:lnTo>
                <a:lnTo>
                  <a:pt x="123253" y="31178"/>
                </a:lnTo>
                <a:lnTo>
                  <a:pt x="125958" y="23736"/>
                </a:lnTo>
                <a:lnTo>
                  <a:pt x="125958" y="15824"/>
                </a:lnTo>
                <a:lnTo>
                  <a:pt x="123253" y="8839"/>
                </a:lnTo>
                <a:lnTo>
                  <a:pt x="117411" y="2793"/>
                </a:lnTo>
                <a:lnTo>
                  <a:pt x="110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2" name="object 12">
            <a:extLst>
              <a:ext uri="{FF2B5EF4-FFF2-40B4-BE49-F238E27FC236}">
                <a16:creationId xmlns:a16="http://schemas.microsoft.com/office/drawing/2014/main" id="{D19D4EEE-682A-4B98-ADF2-E4213CA2BFAE}"/>
              </a:ext>
            </a:extLst>
          </p:cNvPr>
          <p:cNvSpPr>
            <a:spLocks/>
          </p:cNvSpPr>
          <p:nvPr/>
        </p:nvSpPr>
        <p:spPr bwMode="auto">
          <a:xfrm>
            <a:off x="1631950" y="6399213"/>
            <a:ext cx="195263" cy="323850"/>
          </a:xfrm>
          <a:custGeom>
            <a:avLst/>
            <a:gdLst>
              <a:gd name="T0" fmla="*/ 175304 w 194944"/>
              <a:gd name="T1" fmla="*/ 0 h 324484"/>
              <a:gd name="T2" fmla="*/ 14421 w 194944"/>
              <a:gd name="T3" fmla="*/ 0 h 324484"/>
              <a:gd name="T4" fmla="*/ 9468 w 194944"/>
              <a:gd name="T5" fmla="*/ 1842 h 324484"/>
              <a:gd name="T6" fmla="*/ 5859 w 194944"/>
              <a:gd name="T7" fmla="*/ 5529 h 324484"/>
              <a:gd name="T8" fmla="*/ 2259 w 194944"/>
              <a:gd name="T9" fmla="*/ 9683 h 324484"/>
              <a:gd name="T10" fmla="*/ 0 w 194944"/>
              <a:gd name="T11" fmla="*/ 14292 h 324484"/>
              <a:gd name="T12" fmla="*/ 0 w 194944"/>
              <a:gd name="T13" fmla="*/ 301502 h 324484"/>
              <a:gd name="T14" fmla="*/ 175304 w 194944"/>
              <a:gd name="T15" fmla="*/ 322246 h 324484"/>
              <a:gd name="T16" fmla="*/ 182962 w 194944"/>
              <a:gd name="T17" fmla="*/ 320402 h 324484"/>
              <a:gd name="T18" fmla="*/ 189279 w 194944"/>
              <a:gd name="T19" fmla="*/ 315794 h 324484"/>
              <a:gd name="T20" fmla="*/ 193785 w 194944"/>
              <a:gd name="T21" fmla="*/ 309341 h 324484"/>
              <a:gd name="T22" fmla="*/ 195584 w 194944"/>
              <a:gd name="T23" fmla="*/ 301502 h 324484"/>
              <a:gd name="T24" fmla="*/ 193785 w 194944"/>
              <a:gd name="T25" fmla="*/ 293207 h 324484"/>
              <a:gd name="T26" fmla="*/ 189279 w 194944"/>
              <a:gd name="T27" fmla="*/ 286755 h 324484"/>
              <a:gd name="T28" fmla="*/ 182962 w 194944"/>
              <a:gd name="T29" fmla="*/ 282602 h 324484"/>
              <a:gd name="T30" fmla="*/ 175304 w 194944"/>
              <a:gd name="T31" fmla="*/ 280756 h 324484"/>
              <a:gd name="T32" fmla="*/ 39666 w 194944"/>
              <a:gd name="T33" fmla="*/ 280302 h 324484"/>
              <a:gd name="T34" fmla="*/ 39666 w 194944"/>
              <a:gd name="T35" fmla="*/ 184865 h 324484"/>
              <a:gd name="T36" fmla="*/ 165388 w 194944"/>
              <a:gd name="T37" fmla="*/ 184865 h 324484"/>
              <a:gd name="T38" fmla="*/ 171693 w 194944"/>
              <a:gd name="T39" fmla="*/ 183489 h 324484"/>
              <a:gd name="T40" fmla="*/ 178010 w 194944"/>
              <a:gd name="T41" fmla="*/ 178880 h 324484"/>
              <a:gd name="T42" fmla="*/ 182068 w 194944"/>
              <a:gd name="T43" fmla="*/ 172416 h 324484"/>
              <a:gd name="T44" fmla="*/ 183867 w 194944"/>
              <a:gd name="T45" fmla="*/ 164589 h 324484"/>
              <a:gd name="T46" fmla="*/ 182515 w 194944"/>
              <a:gd name="T47" fmla="*/ 156280 h 324484"/>
              <a:gd name="T48" fmla="*/ 178010 w 194944"/>
              <a:gd name="T49" fmla="*/ 149829 h 324484"/>
              <a:gd name="T50" fmla="*/ 171693 w 194944"/>
              <a:gd name="T51" fmla="*/ 145221 h 324484"/>
              <a:gd name="T52" fmla="*/ 164036 w 194944"/>
              <a:gd name="T53" fmla="*/ 143831 h 324484"/>
              <a:gd name="T54" fmla="*/ 160436 w 194944"/>
              <a:gd name="T55" fmla="*/ 143831 h 324484"/>
              <a:gd name="T56" fmla="*/ 39666 w 194944"/>
              <a:gd name="T57" fmla="*/ 143377 h 324484"/>
              <a:gd name="T58" fmla="*/ 39666 w 194944"/>
              <a:gd name="T59" fmla="*/ 41034 h 324484"/>
              <a:gd name="T60" fmla="*/ 177103 w 194944"/>
              <a:gd name="T61" fmla="*/ 41034 h 324484"/>
              <a:gd name="T62" fmla="*/ 182962 w 194944"/>
              <a:gd name="T63" fmla="*/ 39644 h 324484"/>
              <a:gd name="T64" fmla="*/ 189279 w 194944"/>
              <a:gd name="T65" fmla="*/ 35502 h 324484"/>
              <a:gd name="T66" fmla="*/ 193785 w 194944"/>
              <a:gd name="T67" fmla="*/ 28584 h 324484"/>
              <a:gd name="T68" fmla="*/ 195584 w 194944"/>
              <a:gd name="T69" fmla="*/ 20743 h 324484"/>
              <a:gd name="T70" fmla="*/ 193785 w 194944"/>
              <a:gd name="T71" fmla="*/ 12904 h 324484"/>
              <a:gd name="T72" fmla="*/ 189279 w 194944"/>
              <a:gd name="T73" fmla="*/ 5996 h 324484"/>
              <a:gd name="T74" fmla="*/ 182962 w 194944"/>
              <a:gd name="T75" fmla="*/ 1842 h 324484"/>
              <a:gd name="T76" fmla="*/ 175304 w 194944"/>
              <a:gd name="T77" fmla="*/ 0 h 3244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4944" h="324484">
                <a:moveTo>
                  <a:pt x="174447" y="0"/>
                </a:moveTo>
                <a:lnTo>
                  <a:pt x="14350" y="0"/>
                </a:lnTo>
                <a:lnTo>
                  <a:pt x="9423" y="1854"/>
                </a:lnTo>
                <a:lnTo>
                  <a:pt x="5829" y="5562"/>
                </a:lnTo>
                <a:lnTo>
                  <a:pt x="2247" y="9740"/>
                </a:lnTo>
                <a:lnTo>
                  <a:pt x="0" y="14376"/>
                </a:lnTo>
                <a:lnTo>
                  <a:pt x="0" y="303276"/>
                </a:lnTo>
                <a:lnTo>
                  <a:pt x="174447" y="324142"/>
                </a:lnTo>
                <a:lnTo>
                  <a:pt x="182067" y="322287"/>
                </a:lnTo>
                <a:lnTo>
                  <a:pt x="188353" y="317652"/>
                </a:lnTo>
                <a:lnTo>
                  <a:pt x="192836" y="311162"/>
                </a:lnTo>
                <a:lnTo>
                  <a:pt x="194627" y="303276"/>
                </a:lnTo>
                <a:lnTo>
                  <a:pt x="192836" y="294932"/>
                </a:lnTo>
                <a:lnTo>
                  <a:pt x="188353" y="288442"/>
                </a:lnTo>
                <a:lnTo>
                  <a:pt x="182067" y="284264"/>
                </a:lnTo>
                <a:lnTo>
                  <a:pt x="174447" y="282409"/>
                </a:lnTo>
                <a:lnTo>
                  <a:pt x="39471" y="281952"/>
                </a:lnTo>
                <a:lnTo>
                  <a:pt x="39471" y="185953"/>
                </a:lnTo>
                <a:lnTo>
                  <a:pt x="164579" y="185953"/>
                </a:lnTo>
                <a:lnTo>
                  <a:pt x="170853" y="184569"/>
                </a:lnTo>
                <a:lnTo>
                  <a:pt x="177139" y="179933"/>
                </a:lnTo>
                <a:lnTo>
                  <a:pt x="181178" y="173431"/>
                </a:lnTo>
                <a:lnTo>
                  <a:pt x="182968" y="165557"/>
                </a:lnTo>
                <a:lnTo>
                  <a:pt x="181622" y="157200"/>
                </a:lnTo>
                <a:lnTo>
                  <a:pt x="177139" y="150710"/>
                </a:lnTo>
                <a:lnTo>
                  <a:pt x="170853" y="146075"/>
                </a:lnTo>
                <a:lnTo>
                  <a:pt x="163233" y="144678"/>
                </a:lnTo>
                <a:lnTo>
                  <a:pt x="159651" y="144678"/>
                </a:lnTo>
                <a:lnTo>
                  <a:pt x="39471" y="144221"/>
                </a:lnTo>
                <a:lnTo>
                  <a:pt x="39471" y="41275"/>
                </a:lnTo>
                <a:lnTo>
                  <a:pt x="176237" y="41275"/>
                </a:lnTo>
                <a:lnTo>
                  <a:pt x="182067" y="39878"/>
                </a:lnTo>
                <a:lnTo>
                  <a:pt x="188353" y="35712"/>
                </a:lnTo>
                <a:lnTo>
                  <a:pt x="192836" y="28752"/>
                </a:lnTo>
                <a:lnTo>
                  <a:pt x="194627" y="20866"/>
                </a:lnTo>
                <a:lnTo>
                  <a:pt x="192836" y="12979"/>
                </a:lnTo>
                <a:lnTo>
                  <a:pt x="188353" y="6032"/>
                </a:lnTo>
                <a:lnTo>
                  <a:pt x="182067" y="1854"/>
                </a:lnTo>
                <a:lnTo>
                  <a:pt x="1744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3" name="object 13">
            <a:extLst>
              <a:ext uri="{FF2B5EF4-FFF2-40B4-BE49-F238E27FC236}">
                <a16:creationId xmlns:a16="http://schemas.microsoft.com/office/drawing/2014/main" id="{BA623942-6684-435C-987A-3361173BFC38}"/>
              </a:ext>
            </a:extLst>
          </p:cNvPr>
          <p:cNvSpPr>
            <a:spLocks/>
          </p:cNvSpPr>
          <p:nvPr/>
        </p:nvSpPr>
        <p:spPr bwMode="auto">
          <a:xfrm>
            <a:off x="1671638" y="6584950"/>
            <a:ext cx="125412" cy="0"/>
          </a:xfrm>
          <a:custGeom>
            <a:avLst/>
            <a:gdLst>
              <a:gd name="T0" fmla="*/ 0 w 125094"/>
              <a:gd name="T1" fmla="*/ 126064 w 125094"/>
              <a:gd name="T2" fmla="*/ 0 60000 65536"/>
              <a:gd name="T3" fmla="*/ 0 60000 65536"/>
            </a:gdLst>
            <a:ahLst/>
            <a:cxnLst>
              <a:cxn ang="T2">
                <a:pos x="T0" y="0"/>
              </a:cxn>
              <a:cxn ang="T3">
                <a:pos x="T1" y="0"/>
              </a:cxn>
            </a:cxnLst>
            <a:rect l="0" t="0" r="r" b="b"/>
            <a:pathLst>
              <a:path w="125094">
                <a:moveTo>
                  <a:pt x="0" y="0"/>
                </a:moveTo>
                <a:lnTo>
                  <a:pt x="12510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4" name="object 14">
            <a:extLst>
              <a:ext uri="{FF2B5EF4-FFF2-40B4-BE49-F238E27FC236}">
                <a16:creationId xmlns:a16="http://schemas.microsoft.com/office/drawing/2014/main" id="{487A22BA-BBE9-4CC6-84F2-0CFE63367F6F}"/>
              </a:ext>
            </a:extLst>
          </p:cNvPr>
          <p:cNvSpPr>
            <a:spLocks/>
          </p:cNvSpPr>
          <p:nvPr/>
        </p:nvSpPr>
        <p:spPr bwMode="auto">
          <a:xfrm>
            <a:off x="1671638" y="6440488"/>
            <a:ext cx="136525" cy="0"/>
          </a:xfrm>
          <a:custGeom>
            <a:avLst/>
            <a:gdLst>
              <a:gd name="T0" fmla="*/ 0 w 137160"/>
              <a:gd name="T1" fmla="*/ 134876 w 137160"/>
              <a:gd name="T2" fmla="*/ 0 60000 65536"/>
              <a:gd name="T3" fmla="*/ 0 60000 65536"/>
            </a:gdLst>
            <a:ahLst/>
            <a:cxnLst>
              <a:cxn ang="T2">
                <a:pos x="T0" y="0"/>
              </a:cxn>
              <a:cxn ang="T3">
                <a:pos x="T1" y="0"/>
              </a:cxn>
            </a:cxnLst>
            <a:rect l="0" t="0" r="r" b="b"/>
            <a:pathLst>
              <a:path w="137160">
                <a:moveTo>
                  <a:pt x="0" y="0"/>
                </a:moveTo>
                <a:lnTo>
                  <a:pt x="13676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5" name="object 15">
            <a:extLst>
              <a:ext uri="{FF2B5EF4-FFF2-40B4-BE49-F238E27FC236}">
                <a16:creationId xmlns:a16="http://schemas.microsoft.com/office/drawing/2014/main" id="{C19F1B7A-3A5A-4AB1-9408-8A2DA5AD31E2}"/>
              </a:ext>
            </a:extLst>
          </p:cNvPr>
          <p:cNvSpPr>
            <a:spLocks/>
          </p:cNvSpPr>
          <p:nvPr/>
        </p:nvSpPr>
        <p:spPr bwMode="auto">
          <a:xfrm>
            <a:off x="1387475" y="6399213"/>
            <a:ext cx="198438" cy="323850"/>
          </a:xfrm>
          <a:custGeom>
            <a:avLst/>
            <a:gdLst>
              <a:gd name="T0" fmla="*/ 121609 w 199390"/>
              <a:gd name="T1" fmla="*/ 0 h 324484"/>
              <a:gd name="T2" fmla="*/ 14145 w 199390"/>
              <a:gd name="T3" fmla="*/ 0 h 324484"/>
              <a:gd name="T4" fmla="*/ 9288 w 199390"/>
              <a:gd name="T5" fmla="*/ 1842 h 324484"/>
              <a:gd name="T6" fmla="*/ 5745 w 199390"/>
              <a:gd name="T7" fmla="*/ 5542 h 324484"/>
              <a:gd name="T8" fmla="*/ 2214 w 199390"/>
              <a:gd name="T9" fmla="*/ 9696 h 324484"/>
              <a:gd name="T10" fmla="*/ 0 w 199390"/>
              <a:gd name="T11" fmla="*/ 14317 h 324484"/>
              <a:gd name="T12" fmla="*/ 0 w 199390"/>
              <a:gd name="T13" fmla="*/ 301944 h 324484"/>
              <a:gd name="T14" fmla="*/ 1328 w 199390"/>
              <a:gd name="T15" fmla="*/ 309784 h 324484"/>
              <a:gd name="T16" fmla="*/ 5745 w 199390"/>
              <a:gd name="T17" fmla="*/ 316248 h 324484"/>
              <a:gd name="T18" fmla="*/ 11942 w 199390"/>
              <a:gd name="T19" fmla="*/ 320869 h 324484"/>
              <a:gd name="T20" fmla="*/ 19454 w 199390"/>
              <a:gd name="T21" fmla="*/ 322246 h 324484"/>
              <a:gd name="T22" fmla="*/ 19905 w 199390"/>
              <a:gd name="T23" fmla="*/ 322246 h 324484"/>
              <a:gd name="T24" fmla="*/ 38908 w 199390"/>
              <a:gd name="T25" fmla="*/ 188830 h 324484"/>
              <a:gd name="T26" fmla="*/ 121609 w 199390"/>
              <a:gd name="T27" fmla="*/ 188830 h 324484"/>
              <a:gd name="T28" fmla="*/ 156549 w 199390"/>
              <a:gd name="T29" fmla="*/ 183286 h 324484"/>
              <a:gd name="T30" fmla="*/ 183965 w 199390"/>
              <a:gd name="T31" fmla="*/ 167593 h 324484"/>
              <a:gd name="T32" fmla="*/ 196347 w 199390"/>
              <a:gd name="T33" fmla="*/ 150510 h 324484"/>
              <a:gd name="T34" fmla="*/ 38908 w 199390"/>
              <a:gd name="T35" fmla="*/ 150510 h 324484"/>
              <a:gd name="T36" fmla="*/ 38908 w 199390"/>
              <a:gd name="T37" fmla="*/ 38319 h 324484"/>
              <a:gd name="T38" fmla="*/ 196347 w 199390"/>
              <a:gd name="T39" fmla="*/ 38319 h 324484"/>
              <a:gd name="T40" fmla="*/ 183965 w 199390"/>
              <a:gd name="T41" fmla="*/ 21235 h 324484"/>
              <a:gd name="T42" fmla="*/ 156549 w 199390"/>
              <a:gd name="T43" fmla="*/ 5075 h 324484"/>
              <a:gd name="T44" fmla="*/ 121609 w 199390"/>
              <a:gd name="T45" fmla="*/ 0 h 3244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9390" h="324484">
                <a:moveTo>
                  <a:pt x="123367" y="0"/>
                </a:moveTo>
                <a:lnTo>
                  <a:pt x="14350" y="0"/>
                </a:lnTo>
                <a:lnTo>
                  <a:pt x="9423" y="1854"/>
                </a:lnTo>
                <a:lnTo>
                  <a:pt x="5829" y="5575"/>
                </a:lnTo>
                <a:lnTo>
                  <a:pt x="2247" y="9753"/>
                </a:lnTo>
                <a:lnTo>
                  <a:pt x="0" y="14401"/>
                </a:lnTo>
                <a:lnTo>
                  <a:pt x="0" y="303720"/>
                </a:lnTo>
                <a:lnTo>
                  <a:pt x="1346" y="311607"/>
                </a:lnTo>
                <a:lnTo>
                  <a:pt x="5829" y="318109"/>
                </a:lnTo>
                <a:lnTo>
                  <a:pt x="12115" y="322757"/>
                </a:lnTo>
                <a:lnTo>
                  <a:pt x="19735" y="324142"/>
                </a:lnTo>
                <a:lnTo>
                  <a:pt x="20192" y="324142"/>
                </a:lnTo>
                <a:lnTo>
                  <a:pt x="39471" y="189941"/>
                </a:lnTo>
                <a:lnTo>
                  <a:pt x="123367" y="189941"/>
                </a:lnTo>
                <a:lnTo>
                  <a:pt x="158813" y="184365"/>
                </a:lnTo>
                <a:lnTo>
                  <a:pt x="186626" y="168579"/>
                </a:lnTo>
                <a:lnTo>
                  <a:pt x="199186" y="151396"/>
                </a:lnTo>
                <a:lnTo>
                  <a:pt x="39471" y="151396"/>
                </a:lnTo>
                <a:lnTo>
                  <a:pt x="39471" y="38544"/>
                </a:lnTo>
                <a:lnTo>
                  <a:pt x="199186" y="38544"/>
                </a:lnTo>
                <a:lnTo>
                  <a:pt x="186626" y="21361"/>
                </a:lnTo>
                <a:lnTo>
                  <a:pt x="158813" y="5105"/>
                </a:lnTo>
                <a:lnTo>
                  <a:pt x="1233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6" name="object 16">
            <a:extLst>
              <a:ext uri="{FF2B5EF4-FFF2-40B4-BE49-F238E27FC236}">
                <a16:creationId xmlns:a16="http://schemas.microsoft.com/office/drawing/2014/main" id="{8F2C0CE2-D96C-4641-9561-65943CC4A9E2}"/>
              </a:ext>
            </a:extLst>
          </p:cNvPr>
          <p:cNvSpPr>
            <a:spLocks/>
          </p:cNvSpPr>
          <p:nvPr/>
        </p:nvSpPr>
        <p:spPr bwMode="auto">
          <a:xfrm>
            <a:off x="1512888" y="6437313"/>
            <a:ext cx="88900" cy="114300"/>
          </a:xfrm>
          <a:custGeom>
            <a:avLst/>
            <a:gdLst>
              <a:gd name="T0" fmla="*/ 73126 w 88900"/>
              <a:gd name="T1" fmla="*/ 0 h 113029"/>
              <a:gd name="T2" fmla="*/ 0 w 88900"/>
              <a:gd name="T3" fmla="*/ 0 h 113029"/>
              <a:gd name="T4" fmla="*/ 21081 w 88900"/>
              <a:gd name="T5" fmla="*/ 2876 h 113029"/>
              <a:gd name="T6" fmla="*/ 36334 w 88900"/>
              <a:gd name="T7" fmla="*/ 12489 h 113029"/>
              <a:gd name="T8" fmla="*/ 46215 w 88900"/>
              <a:gd name="T9" fmla="*/ 27369 h 113029"/>
              <a:gd name="T10" fmla="*/ 51142 w 88900"/>
              <a:gd name="T11" fmla="*/ 48027 h 113029"/>
              <a:gd name="T12" fmla="*/ 51587 w 88900"/>
              <a:gd name="T13" fmla="*/ 51390 h 113029"/>
              <a:gd name="T14" fmla="*/ 51587 w 88900"/>
              <a:gd name="T15" fmla="*/ 65311 h 113029"/>
              <a:gd name="T16" fmla="*/ 36334 w 88900"/>
              <a:gd name="T17" fmla="*/ 104212 h 113029"/>
              <a:gd name="T18" fmla="*/ 0 w 88900"/>
              <a:gd name="T19" fmla="*/ 116702 h 113029"/>
              <a:gd name="T20" fmla="*/ 73126 w 88900"/>
              <a:gd name="T21" fmla="*/ 116702 h 113029"/>
              <a:gd name="T22" fmla="*/ 78955 w 88900"/>
              <a:gd name="T23" fmla="*/ 108046 h 113029"/>
              <a:gd name="T24" fmla="*/ 87934 w 88900"/>
              <a:gd name="T25" fmla="*/ 73480 h 113029"/>
              <a:gd name="T26" fmla="*/ 87934 w 88900"/>
              <a:gd name="T27" fmla="*/ 72035 h 113029"/>
              <a:gd name="T28" fmla="*/ 88379 w 88900"/>
              <a:gd name="T29" fmla="*/ 71550 h 113029"/>
              <a:gd name="T30" fmla="*/ 88379 w 88900"/>
              <a:gd name="T31" fmla="*/ 44666 h 113029"/>
              <a:gd name="T32" fmla="*/ 87934 w 88900"/>
              <a:gd name="T33" fmla="*/ 44179 h 113029"/>
              <a:gd name="T34" fmla="*/ 87934 w 88900"/>
              <a:gd name="T35" fmla="*/ 43221 h 113029"/>
              <a:gd name="T36" fmla="*/ 78955 w 88900"/>
              <a:gd name="T37" fmla="*/ 8169 h 113029"/>
              <a:gd name="T38" fmla="*/ 73126 w 88900"/>
              <a:gd name="T39" fmla="*/ 0 h 1130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8900" h="113029">
                <a:moveTo>
                  <a:pt x="73126" y="0"/>
                </a:moveTo>
                <a:lnTo>
                  <a:pt x="0" y="0"/>
                </a:lnTo>
                <a:lnTo>
                  <a:pt x="21081" y="2781"/>
                </a:lnTo>
                <a:lnTo>
                  <a:pt x="36334" y="12077"/>
                </a:lnTo>
                <a:lnTo>
                  <a:pt x="46215" y="26466"/>
                </a:lnTo>
                <a:lnTo>
                  <a:pt x="51142" y="46443"/>
                </a:lnTo>
                <a:lnTo>
                  <a:pt x="51587" y="49695"/>
                </a:lnTo>
                <a:lnTo>
                  <a:pt x="51587" y="63157"/>
                </a:lnTo>
                <a:lnTo>
                  <a:pt x="36334" y="100774"/>
                </a:lnTo>
                <a:lnTo>
                  <a:pt x="0" y="112852"/>
                </a:lnTo>
                <a:lnTo>
                  <a:pt x="73126" y="112852"/>
                </a:lnTo>
                <a:lnTo>
                  <a:pt x="78955" y="104482"/>
                </a:lnTo>
                <a:lnTo>
                  <a:pt x="87934" y="71056"/>
                </a:lnTo>
                <a:lnTo>
                  <a:pt x="87934" y="69659"/>
                </a:lnTo>
                <a:lnTo>
                  <a:pt x="88379" y="69189"/>
                </a:lnTo>
                <a:lnTo>
                  <a:pt x="88379" y="43192"/>
                </a:lnTo>
                <a:lnTo>
                  <a:pt x="87934" y="42722"/>
                </a:lnTo>
                <a:lnTo>
                  <a:pt x="87934" y="41795"/>
                </a:lnTo>
                <a:lnTo>
                  <a:pt x="78955" y="7899"/>
                </a:lnTo>
                <a:lnTo>
                  <a:pt x="73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7" name="object 17">
            <a:extLst>
              <a:ext uri="{FF2B5EF4-FFF2-40B4-BE49-F238E27FC236}">
                <a16:creationId xmlns:a16="http://schemas.microsoft.com/office/drawing/2014/main" id="{92622375-613C-48E6-A7BF-FB0F035517E6}"/>
              </a:ext>
            </a:extLst>
          </p:cNvPr>
          <p:cNvSpPr>
            <a:spLocks/>
          </p:cNvSpPr>
          <p:nvPr/>
        </p:nvSpPr>
        <p:spPr bwMode="auto">
          <a:xfrm>
            <a:off x="1857375" y="6399213"/>
            <a:ext cx="200025" cy="323850"/>
          </a:xfrm>
          <a:custGeom>
            <a:avLst/>
            <a:gdLst>
              <a:gd name="T0" fmla="*/ 124103 w 199389"/>
              <a:gd name="T1" fmla="*/ 0 h 324484"/>
              <a:gd name="T2" fmla="*/ 14501 w 199389"/>
              <a:gd name="T3" fmla="*/ 0 h 324484"/>
              <a:gd name="T4" fmla="*/ 9513 w 199389"/>
              <a:gd name="T5" fmla="*/ 1842 h 324484"/>
              <a:gd name="T6" fmla="*/ 5899 w 199389"/>
              <a:gd name="T7" fmla="*/ 5542 h 324484"/>
              <a:gd name="T8" fmla="*/ 2268 w 199389"/>
              <a:gd name="T9" fmla="*/ 9696 h 324484"/>
              <a:gd name="T10" fmla="*/ 0 w 199389"/>
              <a:gd name="T11" fmla="*/ 14317 h 324484"/>
              <a:gd name="T12" fmla="*/ 0 w 199389"/>
              <a:gd name="T13" fmla="*/ 301944 h 324484"/>
              <a:gd name="T14" fmla="*/ 1358 w 199389"/>
              <a:gd name="T15" fmla="*/ 309784 h 324484"/>
              <a:gd name="T16" fmla="*/ 5899 w 199389"/>
              <a:gd name="T17" fmla="*/ 316248 h 324484"/>
              <a:gd name="T18" fmla="*/ 12232 w 199389"/>
              <a:gd name="T19" fmla="*/ 320869 h 324484"/>
              <a:gd name="T20" fmla="*/ 19937 w 199389"/>
              <a:gd name="T21" fmla="*/ 322246 h 324484"/>
              <a:gd name="T22" fmla="*/ 20387 w 199389"/>
              <a:gd name="T23" fmla="*/ 322246 h 324484"/>
              <a:gd name="T24" fmla="*/ 39863 w 199389"/>
              <a:gd name="T25" fmla="*/ 188830 h 324484"/>
              <a:gd name="T26" fmla="*/ 124103 w 199389"/>
              <a:gd name="T27" fmla="*/ 188830 h 324484"/>
              <a:gd name="T28" fmla="*/ 160338 w 199389"/>
              <a:gd name="T29" fmla="*/ 183286 h 324484"/>
              <a:gd name="T30" fmla="*/ 188417 w 199389"/>
              <a:gd name="T31" fmla="*/ 167593 h 324484"/>
              <a:gd name="T32" fmla="*/ 201097 w 199389"/>
              <a:gd name="T33" fmla="*/ 150510 h 324484"/>
              <a:gd name="T34" fmla="*/ 39863 w 199389"/>
              <a:gd name="T35" fmla="*/ 150510 h 324484"/>
              <a:gd name="T36" fmla="*/ 39863 w 199389"/>
              <a:gd name="T37" fmla="*/ 38319 h 324484"/>
              <a:gd name="T38" fmla="*/ 201097 w 199389"/>
              <a:gd name="T39" fmla="*/ 38319 h 324484"/>
              <a:gd name="T40" fmla="*/ 188417 w 199389"/>
              <a:gd name="T41" fmla="*/ 21235 h 324484"/>
              <a:gd name="T42" fmla="*/ 160338 w 199389"/>
              <a:gd name="T43" fmla="*/ 5075 h 324484"/>
              <a:gd name="T44" fmla="*/ 124103 w 199389"/>
              <a:gd name="T45" fmla="*/ 0 h 3244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9389" h="324484">
                <a:moveTo>
                  <a:pt x="122923" y="0"/>
                </a:moveTo>
                <a:lnTo>
                  <a:pt x="14363" y="0"/>
                </a:lnTo>
                <a:lnTo>
                  <a:pt x="9423" y="1854"/>
                </a:lnTo>
                <a:lnTo>
                  <a:pt x="5842" y="5575"/>
                </a:lnTo>
                <a:lnTo>
                  <a:pt x="2247" y="9753"/>
                </a:lnTo>
                <a:lnTo>
                  <a:pt x="0" y="14401"/>
                </a:lnTo>
                <a:lnTo>
                  <a:pt x="0" y="303720"/>
                </a:lnTo>
                <a:lnTo>
                  <a:pt x="1346" y="311607"/>
                </a:lnTo>
                <a:lnTo>
                  <a:pt x="5842" y="318109"/>
                </a:lnTo>
                <a:lnTo>
                  <a:pt x="12115" y="322757"/>
                </a:lnTo>
                <a:lnTo>
                  <a:pt x="19748" y="324142"/>
                </a:lnTo>
                <a:lnTo>
                  <a:pt x="20193" y="324142"/>
                </a:lnTo>
                <a:lnTo>
                  <a:pt x="39484" y="189941"/>
                </a:lnTo>
                <a:lnTo>
                  <a:pt x="122923" y="189941"/>
                </a:lnTo>
                <a:lnTo>
                  <a:pt x="158813" y="184365"/>
                </a:lnTo>
                <a:lnTo>
                  <a:pt x="186626" y="168579"/>
                </a:lnTo>
                <a:lnTo>
                  <a:pt x="199186" y="151396"/>
                </a:lnTo>
                <a:lnTo>
                  <a:pt x="39484" y="151396"/>
                </a:lnTo>
                <a:lnTo>
                  <a:pt x="39484" y="38544"/>
                </a:lnTo>
                <a:lnTo>
                  <a:pt x="199186" y="38544"/>
                </a:lnTo>
                <a:lnTo>
                  <a:pt x="186626" y="21361"/>
                </a:lnTo>
                <a:lnTo>
                  <a:pt x="158813" y="5105"/>
                </a:lnTo>
                <a:lnTo>
                  <a:pt x="1229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8" name="object 18">
            <a:extLst>
              <a:ext uri="{FF2B5EF4-FFF2-40B4-BE49-F238E27FC236}">
                <a16:creationId xmlns:a16="http://schemas.microsoft.com/office/drawing/2014/main" id="{F3CE9768-0849-4091-93FF-153F6F9AF8D3}"/>
              </a:ext>
            </a:extLst>
          </p:cNvPr>
          <p:cNvSpPr>
            <a:spLocks/>
          </p:cNvSpPr>
          <p:nvPr/>
        </p:nvSpPr>
        <p:spPr bwMode="auto">
          <a:xfrm>
            <a:off x="1984375" y="6437313"/>
            <a:ext cx="88900" cy="114300"/>
          </a:xfrm>
          <a:custGeom>
            <a:avLst/>
            <a:gdLst>
              <a:gd name="T0" fmla="*/ 73126 w 88900"/>
              <a:gd name="T1" fmla="*/ 0 h 113029"/>
              <a:gd name="T2" fmla="*/ 0 w 88900"/>
              <a:gd name="T3" fmla="*/ 0 h 113029"/>
              <a:gd name="T4" fmla="*/ 21082 w 88900"/>
              <a:gd name="T5" fmla="*/ 2876 h 113029"/>
              <a:gd name="T6" fmla="*/ 36334 w 88900"/>
              <a:gd name="T7" fmla="*/ 12489 h 113029"/>
              <a:gd name="T8" fmla="*/ 46215 w 88900"/>
              <a:gd name="T9" fmla="*/ 27369 h 113029"/>
              <a:gd name="T10" fmla="*/ 51142 w 88900"/>
              <a:gd name="T11" fmla="*/ 48027 h 113029"/>
              <a:gd name="T12" fmla="*/ 51587 w 88900"/>
              <a:gd name="T13" fmla="*/ 51390 h 113029"/>
              <a:gd name="T14" fmla="*/ 51587 w 88900"/>
              <a:gd name="T15" fmla="*/ 65311 h 113029"/>
              <a:gd name="T16" fmla="*/ 36334 w 88900"/>
              <a:gd name="T17" fmla="*/ 104212 h 113029"/>
              <a:gd name="T18" fmla="*/ 0 w 88900"/>
              <a:gd name="T19" fmla="*/ 116702 h 113029"/>
              <a:gd name="T20" fmla="*/ 73126 w 88900"/>
              <a:gd name="T21" fmla="*/ 116702 h 113029"/>
              <a:gd name="T22" fmla="*/ 78955 w 88900"/>
              <a:gd name="T23" fmla="*/ 108046 h 113029"/>
              <a:gd name="T24" fmla="*/ 87934 w 88900"/>
              <a:gd name="T25" fmla="*/ 73480 h 113029"/>
              <a:gd name="T26" fmla="*/ 87934 w 88900"/>
              <a:gd name="T27" fmla="*/ 72035 h 113029"/>
              <a:gd name="T28" fmla="*/ 88379 w 88900"/>
              <a:gd name="T29" fmla="*/ 71550 h 113029"/>
              <a:gd name="T30" fmla="*/ 88379 w 88900"/>
              <a:gd name="T31" fmla="*/ 44666 h 113029"/>
              <a:gd name="T32" fmla="*/ 87934 w 88900"/>
              <a:gd name="T33" fmla="*/ 44179 h 113029"/>
              <a:gd name="T34" fmla="*/ 87934 w 88900"/>
              <a:gd name="T35" fmla="*/ 43221 h 113029"/>
              <a:gd name="T36" fmla="*/ 78955 w 88900"/>
              <a:gd name="T37" fmla="*/ 8169 h 113029"/>
              <a:gd name="T38" fmla="*/ 73126 w 88900"/>
              <a:gd name="T39" fmla="*/ 0 h 1130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8900" h="113029">
                <a:moveTo>
                  <a:pt x="73126" y="0"/>
                </a:moveTo>
                <a:lnTo>
                  <a:pt x="0" y="0"/>
                </a:lnTo>
                <a:lnTo>
                  <a:pt x="21082" y="2781"/>
                </a:lnTo>
                <a:lnTo>
                  <a:pt x="36334" y="12077"/>
                </a:lnTo>
                <a:lnTo>
                  <a:pt x="46215" y="26466"/>
                </a:lnTo>
                <a:lnTo>
                  <a:pt x="51142" y="46443"/>
                </a:lnTo>
                <a:lnTo>
                  <a:pt x="51587" y="49695"/>
                </a:lnTo>
                <a:lnTo>
                  <a:pt x="51587" y="63157"/>
                </a:lnTo>
                <a:lnTo>
                  <a:pt x="36334" y="100774"/>
                </a:lnTo>
                <a:lnTo>
                  <a:pt x="0" y="112852"/>
                </a:lnTo>
                <a:lnTo>
                  <a:pt x="73126" y="112852"/>
                </a:lnTo>
                <a:lnTo>
                  <a:pt x="78955" y="104482"/>
                </a:lnTo>
                <a:lnTo>
                  <a:pt x="87934" y="71056"/>
                </a:lnTo>
                <a:lnTo>
                  <a:pt x="87934" y="69659"/>
                </a:lnTo>
                <a:lnTo>
                  <a:pt x="88379" y="69189"/>
                </a:lnTo>
                <a:lnTo>
                  <a:pt x="88379" y="43192"/>
                </a:lnTo>
                <a:lnTo>
                  <a:pt x="87934" y="42722"/>
                </a:lnTo>
                <a:lnTo>
                  <a:pt x="87934" y="41795"/>
                </a:lnTo>
                <a:lnTo>
                  <a:pt x="78955" y="7899"/>
                </a:lnTo>
                <a:lnTo>
                  <a:pt x="73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59" name="object 19">
            <a:extLst>
              <a:ext uri="{FF2B5EF4-FFF2-40B4-BE49-F238E27FC236}">
                <a16:creationId xmlns:a16="http://schemas.microsoft.com/office/drawing/2014/main" id="{20B1B601-84E8-4B58-96F5-887C035AD9B6}"/>
              </a:ext>
            </a:extLst>
          </p:cNvPr>
          <p:cNvSpPr>
            <a:spLocks noChangeArrowheads="1"/>
          </p:cNvSpPr>
          <p:nvPr/>
        </p:nvSpPr>
        <p:spPr bwMode="auto">
          <a:xfrm>
            <a:off x="635000" y="2333625"/>
            <a:ext cx="10922000" cy="43370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38260" name="object 20">
            <a:extLst>
              <a:ext uri="{FF2B5EF4-FFF2-40B4-BE49-F238E27FC236}">
                <a16:creationId xmlns:a16="http://schemas.microsoft.com/office/drawing/2014/main" id="{600927DF-5AC2-4E79-B090-BB2B9460AA8E}"/>
              </a:ext>
            </a:extLst>
          </p:cNvPr>
          <p:cNvSpPr>
            <a:spLocks/>
          </p:cNvSpPr>
          <p:nvPr/>
        </p:nvSpPr>
        <p:spPr bwMode="auto">
          <a:xfrm>
            <a:off x="1868488" y="2041525"/>
            <a:ext cx="1020762" cy="352425"/>
          </a:xfrm>
          <a:custGeom>
            <a:avLst/>
            <a:gdLst>
              <a:gd name="T0" fmla="*/ 992994 w 1019810"/>
              <a:gd name="T1" fmla="*/ 0 h 352425"/>
              <a:gd name="T2" fmla="*/ 29418 w 1019810"/>
              <a:gd name="T3" fmla="*/ 0 h 352425"/>
              <a:gd name="T4" fmla="*/ 27005 w 1019810"/>
              <a:gd name="T5" fmla="*/ 1167 h 352425"/>
              <a:gd name="T6" fmla="*/ 15898 w 1019810"/>
              <a:gd name="T7" fmla="*/ 39295 h 352425"/>
              <a:gd name="T8" fmla="*/ 10273 w 1019810"/>
              <a:gd name="T9" fmla="*/ 84744 h 352425"/>
              <a:gd name="T10" fmla="*/ 7081 w 1019810"/>
              <a:gd name="T11" fmla="*/ 122939 h 352425"/>
              <a:gd name="T12" fmla="*/ 4406 w 1019810"/>
              <a:gd name="T13" fmla="*/ 166604 h 352425"/>
              <a:gd name="T14" fmla="*/ 2311 w 1019810"/>
              <a:gd name="T15" fmla="*/ 215014 h 352425"/>
              <a:gd name="T16" fmla="*/ 855 w 1019810"/>
              <a:gd name="T17" fmla="*/ 267445 h 352425"/>
              <a:gd name="T18" fmla="*/ 97 w 1019810"/>
              <a:gd name="T19" fmla="*/ 323171 h 352425"/>
              <a:gd name="T20" fmla="*/ 0 w 1019810"/>
              <a:gd name="T21" fmla="*/ 352043 h 352425"/>
              <a:gd name="T22" fmla="*/ 1022415 w 1019810"/>
              <a:gd name="T23" fmla="*/ 352043 h 352425"/>
              <a:gd name="T24" fmla="*/ 1022028 w 1019810"/>
              <a:gd name="T25" fmla="*/ 294941 h 352425"/>
              <a:gd name="T26" fmla="*/ 1020913 w 1019810"/>
              <a:gd name="T27" fmla="*/ 240772 h 352425"/>
              <a:gd name="T28" fmla="*/ 1019130 w 1019810"/>
              <a:gd name="T29" fmla="*/ 190261 h 352425"/>
              <a:gd name="T30" fmla="*/ 1016737 w 1019810"/>
              <a:gd name="T31" fmla="*/ 144133 h 352425"/>
              <a:gd name="T32" fmla="*/ 1013799 w 1019810"/>
              <a:gd name="T33" fmla="*/ 103112 h 352425"/>
              <a:gd name="T34" fmla="*/ 1008493 w 1019810"/>
              <a:gd name="T35" fmla="*/ 52745 h 352425"/>
              <a:gd name="T36" fmla="*/ 1000065 w 1019810"/>
              <a:gd name="T37" fmla="*/ 10231 h 352425"/>
              <a:gd name="T38" fmla="*/ 992994 w 1019810"/>
              <a:gd name="T39" fmla="*/ 0 h 3524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9810" h="352425">
                <a:moveTo>
                  <a:pt x="990219" y="0"/>
                </a:moveTo>
                <a:lnTo>
                  <a:pt x="29337" y="0"/>
                </a:lnTo>
                <a:lnTo>
                  <a:pt x="26930" y="1167"/>
                </a:lnTo>
                <a:lnTo>
                  <a:pt x="15853" y="39295"/>
                </a:lnTo>
                <a:lnTo>
                  <a:pt x="10243" y="84744"/>
                </a:lnTo>
                <a:lnTo>
                  <a:pt x="7060" y="122939"/>
                </a:lnTo>
                <a:lnTo>
                  <a:pt x="4394" y="166604"/>
                </a:lnTo>
                <a:lnTo>
                  <a:pt x="2305" y="215014"/>
                </a:lnTo>
                <a:lnTo>
                  <a:pt x="852" y="267445"/>
                </a:lnTo>
                <a:lnTo>
                  <a:pt x="97" y="323171"/>
                </a:lnTo>
                <a:lnTo>
                  <a:pt x="0" y="352043"/>
                </a:lnTo>
                <a:lnTo>
                  <a:pt x="1019556" y="352043"/>
                </a:lnTo>
                <a:lnTo>
                  <a:pt x="1019172" y="294941"/>
                </a:lnTo>
                <a:lnTo>
                  <a:pt x="1018060" y="240772"/>
                </a:lnTo>
                <a:lnTo>
                  <a:pt x="1016281" y="190261"/>
                </a:lnTo>
                <a:lnTo>
                  <a:pt x="1013896" y="144133"/>
                </a:lnTo>
                <a:lnTo>
                  <a:pt x="1010964" y="103112"/>
                </a:lnTo>
                <a:lnTo>
                  <a:pt x="1005673" y="52745"/>
                </a:lnTo>
                <a:lnTo>
                  <a:pt x="997269" y="10231"/>
                </a:lnTo>
                <a:lnTo>
                  <a:pt x="990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61" name="object 21">
            <a:extLst>
              <a:ext uri="{FF2B5EF4-FFF2-40B4-BE49-F238E27FC236}">
                <a16:creationId xmlns:a16="http://schemas.microsoft.com/office/drawing/2014/main" id="{F84270EE-EEFE-49B4-8E26-F5837D9E1737}"/>
              </a:ext>
            </a:extLst>
          </p:cNvPr>
          <p:cNvSpPr>
            <a:spLocks/>
          </p:cNvSpPr>
          <p:nvPr/>
        </p:nvSpPr>
        <p:spPr bwMode="auto">
          <a:xfrm>
            <a:off x="1868488" y="2041525"/>
            <a:ext cx="1020762" cy="352425"/>
          </a:xfrm>
          <a:custGeom>
            <a:avLst/>
            <a:gdLst>
              <a:gd name="T0" fmla="*/ 0 w 1019810"/>
              <a:gd name="T1" fmla="*/ 352043 h 352425"/>
              <a:gd name="T2" fmla="*/ 383 w 1019810"/>
              <a:gd name="T3" fmla="*/ 294941 h 352425"/>
              <a:gd name="T4" fmla="*/ 1498 w 1019810"/>
              <a:gd name="T5" fmla="*/ 240772 h 352425"/>
              <a:gd name="T6" fmla="*/ 3283 w 1019810"/>
              <a:gd name="T7" fmla="*/ 190261 h 352425"/>
              <a:gd name="T8" fmla="*/ 5674 w 1019810"/>
              <a:gd name="T9" fmla="*/ 144133 h 352425"/>
              <a:gd name="T10" fmla="*/ 8615 w 1019810"/>
              <a:gd name="T11" fmla="*/ 103112 h 352425"/>
              <a:gd name="T12" fmla="*/ 13921 w 1019810"/>
              <a:gd name="T13" fmla="*/ 52745 h 352425"/>
              <a:gd name="T14" fmla="*/ 22349 w 1019810"/>
              <a:gd name="T15" fmla="*/ 10231 h 352425"/>
              <a:gd name="T16" fmla="*/ 29418 w 1019810"/>
              <a:gd name="T17" fmla="*/ 0 h 352425"/>
              <a:gd name="T18" fmla="*/ 992994 w 1019810"/>
              <a:gd name="T19" fmla="*/ 0 h 352425"/>
              <a:gd name="T20" fmla="*/ 1006516 w 1019810"/>
              <a:gd name="T21" fmla="*/ 39295 h 352425"/>
              <a:gd name="T22" fmla="*/ 1012141 w 1019810"/>
              <a:gd name="T23" fmla="*/ 84744 h 352425"/>
              <a:gd name="T24" fmla="*/ 1015333 w 1019810"/>
              <a:gd name="T25" fmla="*/ 122939 h 352425"/>
              <a:gd name="T26" fmla="*/ 1018007 w 1019810"/>
              <a:gd name="T27" fmla="*/ 166604 h 352425"/>
              <a:gd name="T28" fmla="*/ 1020101 w 1019810"/>
              <a:gd name="T29" fmla="*/ 215014 h 352425"/>
              <a:gd name="T30" fmla="*/ 1021559 w 1019810"/>
              <a:gd name="T31" fmla="*/ 267445 h 352425"/>
              <a:gd name="T32" fmla="*/ 1022316 w 1019810"/>
              <a:gd name="T33" fmla="*/ 323171 h 352425"/>
              <a:gd name="T34" fmla="*/ 1022415 w 1019810"/>
              <a:gd name="T35" fmla="*/ 352043 h 3524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9810" h="352425">
                <a:moveTo>
                  <a:pt x="0" y="352043"/>
                </a:moveTo>
                <a:lnTo>
                  <a:pt x="383" y="294941"/>
                </a:lnTo>
                <a:lnTo>
                  <a:pt x="1495" y="240772"/>
                </a:lnTo>
                <a:lnTo>
                  <a:pt x="3274" y="190261"/>
                </a:lnTo>
                <a:lnTo>
                  <a:pt x="5659" y="144133"/>
                </a:lnTo>
                <a:lnTo>
                  <a:pt x="8591" y="103112"/>
                </a:lnTo>
                <a:lnTo>
                  <a:pt x="13882" y="52745"/>
                </a:lnTo>
                <a:lnTo>
                  <a:pt x="22286" y="10231"/>
                </a:lnTo>
                <a:lnTo>
                  <a:pt x="29337" y="0"/>
                </a:lnTo>
                <a:lnTo>
                  <a:pt x="990219" y="0"/>
                </a:lnTo>
                <a:lnTo>
                  <a:pt x="1003702" y="39295"/>
                </a:lnTo>
                <a:lnTo>
                  <a:pt x="1009312" y="84744"/>
                </a:lnTo>
                <a:lnTo>
                  <a:pt x="1012495" y="122939"/>
                </a:lnTo>
                <a:lnTo>
                  <a:pt x="1015161" y="166604"/>
                </a:lnTo>
                <a:lnTo>
                  <a:pt x="1017250" y="215014"/>
                </a:lnTo>
                <a:lnTo>
                  <a:pt x="1018703" y="267445"/>
                </a:lnTo>
                <a:lnTo>
                  <a:pt x="1019458" y="323171"/>
                </a:lnTo>
                <a:lnTo>
                  <a:pt x="1019556" y="35204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62" name="object 22">
            <a:extLst>
              <a:ext uri="{FF2B5EF4-FFF2-40B4-BE49-F238E27FC236}">
                <a16:creationId xmlns:a16="http://schemas.microsoft.com/office/drawing/2014/main" id="{BC055CE5-BD30-4986-AA2D-4BE2EFB97604}"/>
              </a:ext>
            </a:extLst>
          </p:cNvPr>
          <p:cNvSpPr>
            <a:spLocks/>
          </p:cNvSpPr>
          <p:nvPr/>
        </p:nvSpPr>
        <p:spPr bwMode="auto">
          <a:xfrm>
            <a:off x="2536825" y="2170113"/>
            <a:ext cx="682625" cy="223837"/>
          </a:xfrm>
          <a:custGeom>
            <a:avLst/>
            <a:gdLst>
              <a:gd name="T0" fmla="*/ 662233 w 683260"/>
              <a:gd name="T1" fmla="*/ 0 h 224155"/>
              <a:gd name="T2" fmla="*/ 17405 w 683260"/>
              <a:gd name="T3" fmla="*/ 464 h 224155"/>
              <a:gd name="T4" fmla="*/ 8121 w 683260"/>
              <a:gd name="T5" fmla="*/ 38789 h 224155"/>
              <a:gd name="T6" fmla="*/ 4517 w 683260"/>
              <a:gd name="T7" fmla="*/ 77396 h 224155"/>
              <a:gd name="T8" fmla="*/ 1850 w 683260"/>
              <a:gd name="T9" fmla="*/ 125985 h 224155"/>
              <a:gd name="T10" fmla="*/ 310 w 683260"/>
              <a:gd name="T11" fmla="*/ 182320 h 224155"/>
              <a:gd name="T12" fmla="*/ 0 w 683260"/>
              <a:gd name="T13" fmla="*/ 223075 h 224155"/>
              <a:gd name="T14" fmla="*/ 680812 w 683260"/>
              <a:gd name="T15" fmla="*/ 208550 h 224155"/>
              <a:gd name="T16" fmla="*/ 680290 w 683260"/>
              <a:gd name="T17" fmla="*/ 168578 h 224155"/>
              <a:gd name="T18" fmla="*/ 678470 w 683260"/>
              <a:gd name="T19" fmla="*/ 113853 h 224155"/>
              <a:gd name="T20" fmla="*/ 675567 w 683260"/>
              <a:gd name="T21" fmla="*/ 67396 h 224155"/>
              <a:gd name="T22" fmla="*/ 670336 w 683260"/>
              <a:gd name="T23" fmla="*/ 22180 h 224155"/>
              <a:gd name="T24" fmla="*/ 662233 w 683260"/>
              <a:gd name="T25" fmla="*/ 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664083" y="0"/>
                </a:moveTo>
                <a:lnTo>
                  <a:pt x="17453" y="467"/>
                </a:lnTo>
                <a:lnTo>
                  <a:pt x="8145" y="38954"/>
                </a:lnTo>
                <a:lnTo>
                  <a:pt x="4529" y="77726"/>
                </a:lnTo>
                <a:lnTo>
                  <a:pt x="1856" y="126522"/>
                </a:lnTo>
                <a:lnTo>
                  <a:pt x="310" y="183098"/>
                </a:lnTo>
                <a:lnTo>
                  <a:pt x="0" y="224027"/>
                </a:lnTo>
                <a:lnTo>
                  <a:pt x="682713" y="209440"/>
                </a:lnTo>
                <a:lnTo>
                  <a:pt x="682190" y="169297"/>
                </a:lnTo>
                <a:lnTo>
                  <a:pt x="680365" y="114339"/>
                </a:lnTo>
                <a:lnTo>
                  <a:pt x="677454" y="67684"/>
                </a:lnTo>
                <a:lnTo>
                  <a:pt x="672209" y="22276"/>
                </a:lnTo>
                <a:lnTo>
                  <a:pt x="664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63" name="object 23">
            <a:extLst>
              <a:ext uri="{FF2B5EF4-FFF2-40B4-BE49-F238E27FC236}">
                <a16:creationId xmlns:a16="http://schemas.microsoft.com/office/drawing/2014/main" id="{6E6A55F3-BB7E-461C-88E6-06D90C4EC06E}"/>
              </a:ext>
            </a:extLst>
          </p:cNvPr>
          <p:cNvSpPr>
            <a:spLocks/>
          </p:cNvSpPr>
          <p:nvPr/>
        </p:nvSpPr>
        <p:spPr bwMode="auto">
          <a:xfrm>
            <a:off x="2536825" y="2170113"/>
            <a:ext cx="682625" cy="223837"/>
          </a:xfrm>
          <a:custGeom>
            <a:avLst/>
            <a:gdLst>
              <a:gd name="T0" fmla="*/ 0 w 683260"/>
              <a:gd name="T1" fmla="*/ 223075 h 224155"/>
              <a:gd name="T2" fmla="*/ 310 w 683260"/>
              <a:gd name="T3" fmla="*/ 182320 h 224155"/>
              <a:gd name="T4" fmla="*/ 1203 w 683260"/>
              <a:gd name="T5" fmla="*/ 144012 h 224155"/>
              <a:gd name="T6" fmla="*/ 3515 w 683260"/>
              <a:gd name="T7" fmla="*/ 92592 h 224155"/>
              <a:gd name="T8" fmla="*/ 6829 w 683260"/>
              <a:gd name="T9" fmla="*/ 50409 h 224155"/>
              <a:gd name="T10" fmla="*/ 12479 w 683260"/>
              <a:gd name="T11" fmla="*/ 12398 h 224155"/>
              <a:gd name="T12" fmla="*/ 662233 w 683260"/>
              <a:gd name="T13" fmla="*/ 0 h 224155"/>
              <a:gd name="T14" fmla="*/ 663955 w 683260"/>
              <a:gd name="T15" fmla="*/ 943 h 224155"/>
              <a:gd name="T16" fmla="*/ 673123 w 683260"/>
              <a:gd name="T17" fmla="*/ 42123 h 224155"/>
              <a:gd name="T18" fmla="*/ 676643 w 683260"/>
              <a:gd name="T19" fmla="*/ 81825 h 224155"/>
              <a:gd name="T20" fmla="*/ 679206 w 683260"/>
              <a:gd name="T21" fmla="*/ 131285 h 224155"/>
              <a:gd name="T22" fmla="*/ 680625 w 683260"/>
              <a:gd name="T23" fmla="*/ 188271 h 224155"/>
              <a:gd name="T24" fmla="*/ 680812 w 683260"/>
              <a:gd name="T25" fmla="*/ 20855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0" y="224027"/>
                </a:moveTo>
                <a:lnTo>
                  <a:pt x="310" y="183098"/>
                </a:lnTo>
                <a:lnTo>
                  <a:pt x="1206" y="144627"/>
                </a:lnTo>
                <a:lnTo>
                  <a:pt x="3524" y="92988"/>
                </a:lnTo>
                <a:lnTo>
                  <a:pt x="6847" y="50625"/>
                </a:lnTo>
                <a:lnTo>
                  <a:pt x="12515" y="12452"/>
                </a:lnTo>
                <a:lnTo>
                  <a:pt x="664083" y="0"/>
                </a:lnTo>
                <a:lnTo>
                  <a:pt x="665810" y="946"/>
                </a:lnTo>
                <a:lnTo>
                  <a:pt x="675003" y="42303"/>
                </a:lnTo>
                <a:lnTo>
                  <a:pt x="678533" y="82174"/>
                </a:lnTo>
                <a:lnTo>
                  <a:pt x="681103" y="131846"/>
                </a:lnTo>
                <a:lnTo>
                  <a:pt x="682526" y="189074"/>
                </a:lnTo>
                <a:lnTo>
                  <a:pt x="682713"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object 24">
            <a:extLst>
              <a:ext uri="{FF2B5EF4-FFF2-40B4-BE49-F238E27FC236}">
                <a16:creationId xmlns:a16="http://schemas.microsoft.com/office/drawing/2014/main" id="{4AA556CC-464C-464E-AEE4-2CEE3BB697CA}"/>
              </a:ext>
            </a:extLst>
          </p:cNvPr>
          <p:cNvSpPr txBox="1"/>
          <p:nvPr/>
        </p:nvSpPr>
        <p:spPr>
          <a:xfrm>
            <a:off x="2206625" y="1655763"/>
            <a:ext cx="673100" cy="215900"/>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p</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5" normalizeH="0" baseline="0" noProof="0" dirty="0">
                <a:ln>
                  <a:noFill/>
                </a:ln>
                <a:solidFill>
                  <a:prstClr val="black"/>
                </a:solidFill>
                <a:effectLst/>
                <a:uLnTx/>
                <a:uFillTx/>
                <a:latin typeface="Arial"/>
                <a:ea typeface="+mn-ea"/>
                <a:cs typeface="Arial"/>
              </a:rPr>
              <a:t>.</a:t>
            </a:r>
            <a:r>
              <a:rPr kumimoji="0" sz="1400" b="0" i="0" u="none" strike="noStrike" kern="1200" cap="none" spc="-5" normalizeH="0" baseline="0" noProof="0" dirty="0">
                <a:ln>
                  <a:noFill/>
                </a:ln>
                <a:solidFill>
                  <a:prstClr val="black"/>
                </a:solidFill>
                <a:effectLst/>
                <a:uLnTx/>
                <a:uFillTx/>
                <a:latin typeface="Arial"/>
                <a:ea typeface="+mn-ea"/>
                <a:cs typeface="Arial"/>
              </a:rPr>
              <a:t>1</a:t>
            </a:r>
            <a:r>
              <a:rPr kumimoji="0" sz="1400" b="0" i="0" u="none" strike="noStrike" kern="1200" cap="none" spc="0" normalizeH="0" baseline="0" noProof="0" dirty="0">
                <a:ln>
                  <a:noFill/>
                </a:ln>
                <a:solidFill>
                  <a:prstClr val="black"/>
                </a:solidFill>
                <a:effectLst/>
                <a:uLnTx/>
                <a:uFillTx/>
                <a:latin typeface="Arial"/>
                <a:ea typeface="+mn-ea"/>
                <a:cs typeface="Arial"/>
              </a:rPr>
              <a:t>5</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38265" name="object 25">
            <a:extLst>
              <a:ext uri="{FF2B5EF4-FFF2-40B4-BE49-F238E27FC236}">
                <a16:creationId xmlns:a16="http://schemas.microsoft.com/office/drawing/2014/main" id="{9C08F0CA-DF90-4FAD-A6E9-9A983D737ED0}"/>
              </a:ext>
            </a:extLst>
          </p:cNvPr>
          <p:cNvSpPr>
            <a:spLocks/>
          </p:cNvSpPr>
          <p:nvPr/>
        </p:nvSpPr>
        <p:spPr bwMode="auto">
          <a:xfrm>
            <a:off x="4283075" y="2268538"/>
            <a:ext cx="1019175" cy="352425"/>
          </a:xfrm>
          <a:custGeom>
            <a:avLst/>
            <a:gdLst>
              <a:gd name="T0" fmla="*/ 988370 w 1019810"/>
              <a:gd name="T1" fmla="*/ 0 h 352425"/>
              <a:gd name="T2" fmla="*/ 29283 w 1019810"/>
              <a:gd name="T3" fmla="*/ 0 h 352425"/>
              <a:gd name="T4" fmla="*/ 26879 w 1019810"/>
              <a:gd name="T5" fmla="*/ 1167 h 352425"/>
              <a:gd name="T6" fmla="*/ 15823 w 1019810"/>
              <a:gd name="T7" fmla="*/ 39295 h 352425"/>
              <a:gd name="T8" fmla="*/ 10225 w 1019810"/>
              <a:gd name="T9" fmla="*/ 84744 h 352425"/>
              <a:gd name="T10" fmla="*/ 7048 w 1019810"/>
              <a:gd name="T11" fmla="*/ 122939 h 352425"/>
              <a:gd name="T12" fmla="*/ 4385 w 1019810"/>
              <a:gd name="T13" fmla="*/ 166604 h 352425"/>
              <a:gd name="T14" fmla="*/ 2302 w 1019810"/>
              <a:gd name="T15" fmla="*/ 215014 h 352425"/>
              <a:gd name="T16" fmla="*/ 849 w 1019810"/>
              <a:gd name="T17" fmla="*/ 267445 h 352425"/>
              <a:gd name="T18" fmla="*/ 97 w 1019810"/>
              <a:gd name="T19" fmla="*/ 323171 h 352425"/>
              <a:gd name="T20" fmla="*/ 0 w 1019810"/>
              <a:gd name="T21" fmla="*/ 352043 h 352425"/>
              <a:gd name="T22" fmla="*/ 1017653 w 1019810"/>
              <a:gd name="T23" fmla="*/ 352043 h 352425"/>
              <a:gd name="T24" fmla="*/ 1017269 w 1019810"/>
              <a:gd name="T25" fmla="*/ 294941 h 352425"/>
              <a:gd name="T26" fmla="*/ 1016159 w 1019810"/>
              <a:gd name="T27" fmla="*/ 240772 h 352425"/>
              <a:gd name="T28" fmla="*/ 1014384 w 1019810"/>
              <a:gd name="T29" fmla="*/ 190261 h 352425"/>
              <a:gd name="T30" fmla="*/ 1012003 w 1019810"/>
              <a:gd name="T31" fmla="*/ 144133 h 352425"/>
              <a:gd name="T32" fmla="*/ 1009077 w 1019810"/>
              <a:gd name="T33" fmla="*/ 103112 h 352425"/>
              <a:gd name="T34" fmla="*/ 1003796 w 1019810"/>
              <a:gd name="T35" fmla="*/ 52745 h 352425"/>
              <a:gd name="T36" fmla="*/ 995407 w 1019810"/>
              <a:gd name="T37" fmla="*/ 10231 h 352425"/>
              <a:gd name="T38" fmla="*/ 988370 w 1019810"/>
              <a:gd name="T39" fmla="*/ 0 h 3524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9810" h="352425">
                <a:moveTo>
                  <a:pt x="990219" y="0"/>
                </a:moveTo>
                <a:lnTo>
                  <a:pt x="29337" y="0"/>
                </a:lnTo>
                <a:lnTo>
                  <a:pt x="26930" y="1167"/>
                </a:lnTo>
                <a:lnTo>
                  <a:pt x="15853" y="39295"/>
                </a:lnTo>
                <a:lnTo>
                  <a:pt x="10243" y="84744"/>
                </a:lnTo>
                <a:lnTo>
                  <a:pt x="7060" y="122939"/>
                </a:lnTo>
                <a:lnTo>
                  <a:pt x="4394" y="166604"/>
                </a:lnTo>
                <a:lnTo>
                  <a:pt x="2305" y="215014"/>
                </a:lnTo>
                <a:lnTo>
                  <a:pt x="852" y="267445"/>
                </a:lnTo>
                <a:lnTo>
                  <a:pt x="97" y="323171"/>
                </a:lnTo>
                <a:lnTo>
                  <a:pt x="0" y="352043"/>
                </a:lnTo>
                <a:lnTo>
                  <a:pt x="1019556" y="352043"/>
                </a:lnTo>
                <a:lnTo>
                  <a:pt x="1019172" y="294941"/>
                </a:lnTo>
                <a:lnTo>
                  <a:pt x="1018060" y="240772"/>
                </a:lnTo>
                <a:lnTo>
                  <a:pt x="1016281" y="190261"/>
                </a:lnTo>
                <a:lnTo>
                  <a:pt x="1013896" y="144133"/>
                </a:lnTo>
                <a:lnTo>
                  <a:pt x="1010964" y="103112"/>
                </a:lnTo>
                <a:lnTo>
                  <a:pt x="1005673" y="52745"/>
                </a:lnTo>
                <a:lnTo>
                  <a:pt x="997269" y="10231"/>
                </a:lnTo>
                <a:lnTo>
                  <a:pt x="990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66" name="object 26">
            <a:extLst>
              <a:ext uri="{FF2B5EF4-FFF2-40B4-BE49-F238E27FC236}">
                <a16:creationId xmlns:a16="http://schemas.microsoft.com/office/drawing/2014/main" id="{D466A4BF-9C21-4183-880E-FB808B8FC456}"/>
              </a:ext>
            </a:extLst>
          </p:cNvPr>
          <p:cNvSpPr>
            <a:spLocks/>
          </p:cNvSpPr>
          <p:nvPr/>
        </p:nvSpPr>
        <p:spPr bwMode="auto">
          <a:xfrm>
            <a:off x="4283075" y="2268538"/>
            <a:ext cx="1019175" cy="352425"/>
          </a:xfrm>
          <a:custGeom>
            <a:avLst/>
            <a:gdLst>
              <a:gd name="T0" fmla="*/ 0 w 1019810"/>
              <a:gd name="T1" fmla="*/ 352043 h 352425"/>
              <a:gd name="T2" fmla="*/ 383 w 1019810"/>
              <a:gd name="T3" fmla="*/ 294941 h 352425"/>
              <a:gd name="T4" fmla="*/ 1492 w 1019810"/>
              <a:gd name="T5" fmla="*/ 240772 h 352425"/>
              <a:gd name="T6" fmla="*/ 3268 w 1019810"/>
              <a:gd name="T7" fmla="*/ 190261 h 352425"/>
              <a:gd name="T8" fmla="*/ 5647 w 1019810"/>
              <a:gd name="T9" fmla="*/ 144133 h 352425"/>
              <a:gd name="T10" fmla="*/ 8576 w 1019810"/>
              <a:gd name="T11" fmla="*/ 103112 h 352425"/>
              <a:gd name="T12" fmla="*/ 13855 w 1019810"/>
              <a:gd name="T13" fmla="*/ 52745 h 352425"/>
              <a:gd name="T14" fmla="*/ 22244 w 1019810"/>
              <a:gd name="T15" fmla="*/ 10231 h 352425"/>
              <a:gd name="T16" fmla="*/ 29283 w 1019810"/>
              <a:gd name="T17" fmla="*/ 0 h 352425"/>
              <a:gd name="T18" fmla="*/ 988370 w 1019810"/>
              <a:gd name="T19" fmla="*/ 0 h 352425"/>
              <a:gd name="T20" fmla="*/ 1001828 w 1019810"/>
              <a:gd name="T21" fmla="*/ 39295 h 352425"/>
              <a:gd name="T22" fmla="*/ 1007428 w 1019810"/>
              <a:gd name="T23" fmla="*/ 84744 h 352425"/>
              <a:gd name="T24" fmla="*/ 1010605 w 1019810"/>
              <a:gd name="T25" fmla="*/ 122939 h 352425"/>
              <a:gd name="T26" fmla="*/ 1013266 w 1019810"/>
              <a:gd name="T27" fmla="*/ 166604 h 352425"/>
              <a:gd name="T28" fmla="*/ 1015351 w 1019810"/>
              <a:gd name="T29" fmla="*/ 215014 h 352425"/>
              <a:gd name="T30" fmla="*/ 1016801 w 1019810"/>
              <a:gd name="T31" fmla="*/ 267445 h 352425"/>
              <a:gd name="T32" fmla="*/ 1017555 w 1019810"/>
              <a:gd name="T33" fmla="*/ 323171 h 352425"/>
              <a:gd name="T34" fmla="*/ 1017653 w 1019810"/>
              <a:gd name="T35" fmla="*/ 352043 h 3524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9810" h="352425">
                <a:moveTo>
                  <a:pt x="0" y="352043"/>
                </a:moveTo>
                <a:lnTo>
                  <a:pt x="383" y="294941"/>
                </a:lnTo>
                <a:lnTo>
                  <a:pt x="1495" y="240772"/>
                </a:lnTo>
                <a:lnTo>
                  <a:pt x="3274" y="190261"/>
                </a:lnTo>
                <a:lnTo>
                  <a:pt x="5659" y="144133"/>
                </a:lnTo>
                <a:lnTo>
                  <a:pt x="8591" y="103112"/>
                </a:lnTo>
                <a:lnTo>
                  <a:pt x="13882" y="52745"/>
                </a:lnTo>
                <a:lnTo>
                  <a:pt x="22286" y="10231"/>
                </a:lnTo>
                <a:lnTo>
                  <a:pt x="29337" y="0"/>
                </a:lnTo>
                <a:lnTo>
                  <a:pt x="990219" y="0"/>
                </a:lnTo>
                <a:lnTo>
                  <a:pt x="1003702" y="39295"/>
                </a:lnTo>
                <a:lnTo>
                  <a:pt x="1009312" y="84744"/>
                </a:lnTo>
                <a:lnTo>
                  <a:pt x="1012495" y="122939"/>
                </a:lnTo>
                <a:lnTo>
                  <a:pt x="1015161" y="166604"/>
                </a:lnTo>
                <a:lnTo>
                  <a:pt x="1017250" y="215014"/>
                </a:lnTo>
                <a:lnTo>
                  <a:pt x="1018703" y="267445"/>
                </a:lnTo>
                <a:lnTo>
                  <a:pt x="1019458" y="323171"/>
                </a:lnTo>
                <a:lnTo>
                  <a:pt x="1019556" y="35204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67" name="object 27">
            <a:extLst>
              <a:ext uri="{FF2B5EF4-FFF2-40B4-BE49-F238E27FC236}">
                <a16:creationId xmlns:a16="http://schemas.microsoft.com/office/drawing/2014/main" id="{52BE7E38-A074-41CD-9942-89AA404D3172}"/>
              </a:ext>
            </a:extLst>
          </p:cNvPr>
          <p:cNvSpPr>
            <a:spLocks/>
          </p:cNvSpPr>
          <p:nvPr/>
        </p:nvSpPr>
        <p:spPr bwMode="auto">
          <a:xfrm>
            <a:off x="4951413" y="2397125"/>
            <a:ext cx="682625" cy="223838"/>
          </a:xfrm>
          <a:custGeom>
            <a:avLst/>
            <a:gdLst>
              <a:gd name="T0" fmla="*/ 662233 w 683260"/>
              <a:gd name="T1" fmla="*/ 0 h 224155"/>
              <a:gd name="T2" fmla="*/ 17405 w 683260"/>
              <a:gd name="T3" fmla="*/ 464 h 224155"/>
              <a:gd name="T4" fmla="*/ 8121 w 683260"/>
              <a:gd name="T5" fmla="*/ 38789 h 224155"/>
              <a:gd name="T6" fmla="*/ 4517 w 683260"/>
              <a:gd name="T7" fmla="*/ 77396 h 224155"/>
              <a:gd name="T8" fmla="*/ 1850 w 683260"/>
              <a:gd name="T9" fmla="*/ 125986 h 224155"/>
              <a:gd name="T10" fmla="*/ 310 w 683260"/>
              <a:gd name="T11" fmla="*/ 182322 h 224155"/>
              <a:gd name="T12" fmla="*/ 0 w 683260"/>
              <a:gd name="T13" fmla="*/ 223078 h 224155"/>
              <a:gd name="T14" fmla="*/ 680812 w 683260"/>
              <a:gd name="T15" fmla="*/ 208553 h 224155"/>
              <a:gd name="T16" fmla="*/ 680290 w 683260"/>
              <a:gd name="T17" fmla="*/ 168580 h 224155"/>
              <a:gd name="T18" fmla="*/ 678470 w 683260"/>
              <a:gd name="T19" fmla="*/ 113855 h 224155"/>
              <a:gd name="T20" fmla="*/ 675567 w 683260"/>
              <a:gd name="T21" fmla="*/ 67397 h 224155"/>
              <a:gd name="T22" fmla="*/ 670336 w 683260"/>
              <a:gd name="T23" fmla="*/ 22182 h 224155"/>
              <a:gd name="T24" fmla="*/ 662233 w 683260"/>
              <a:gd name="T25" fmla="*/ 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664083" y="0"/>
                </a:moveTo>
                <a:lnTo>
                  <a:pt x="17453" y="467"/>
                </a:lnTo>
                <a:lnTo>
                  <a:pt x="8145" y="38954"/>
                </a:lnTo>
                <a:lnTo>
                  <a:pt x="4529" y="77726"/>
                </a:lnTo>
                <a:lnTo>
                  <a:pt x="1856" y="126522"/>
                </a:lnTo>
                <a:lnTo>
                  <a:pt x="310" y="183098"/>
                </a:lnTo>
                <a:lnTo>
                  <a:pt x="0" y="224027"/>
                </a:lnTo>
                <a:lnTo>
                  <a:pt x="682713" y="209440"/>
                </a:lnTo>
                <a:lnTo>
                  <a:pt x="682190" y="169297"/>
                </a:lnTo>
                <a:lnTo>
                  <a:pt x="680365" y="114339"/>
                </a:lnTo>
                <a:lnTo>
                  <a:pt x="677454" y="67684"/>
                </a:lnTo>
                <a:lnTo>
                  <a:pt x="672209" y="22276"/>
                </a:lnTo>
                <a:lnTo>
                  <a:pt x="664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68" name="object 28">
            <a:extLst>
              <a:ext uri="{FF2B5EF4-FFF2-40B4-BE49-F238E27FC236}">
                <a16:creationId xmlns:a16="http://schemas.microsoft.com/office/drawing/2014/main" id="{D78A4F1A-4DFA-46D9-8C36-EBBF25921EF0}"/>
              </a:ext>
            </a:extLst>
          </p:cNvPr>
          <p:cNvSpPr>
            <a:spLocks/>
          </p:cNvSpPr>
          <p:nvPr/>
        </p:nvSpPr>
        <p:spPr bwMode="auto">
          <a:xfrm>
            <a:off x="4951413" y="2397125"/>
            <a:ext cx="682625" cy="223838"/>
          </a:xfrm>
          <a:custGeom>
            <a:avLst/>
            <a:gdLst>
              <a:gd name="T0" fmla="*/ 0 w 683260"/>
              <a:gd name="T1" fmla="*/ 223078 h 224155"/>
              <a:gd name="T2" fmla="*/ 310 w 683260"/>
              <a:gd name="T3" fmla="*/ 182322 h 224155"/>
              <a:gd name="T4" fmla="*/ 1203 w 683260"/>
              <a:gd name="T5" fmla="*/ 144014 h 224155"/>
              <a:gd name="T6" fmla="*/ 3515 w 683260"/>
              <a:gd name="T7" fmla="*/ 92594 h 224155"/>
              <a:gd name="T8" fmla="*/ 6829 w 683260"/>
              <a:gd name="T9" fmla="*/ 50411 h 224155"/>
              <a:gd name="T10" fmla="*/ 12479 w 683260"/>
              <a:gd name="T11" fmla="*/ 12398 h 224155"/>
              <a:gd name="T12" fmla="*/ 662233 w 683260"/>
              <a:gd name="T13" fmla="*/ 0 h 224155"/>
              <a:gd name="T14" fmla="*/ 663955 w 683260"/>
              <a:gd name="T15" fmla="*/ 943 h 224155"/>
              <a:gd name="T16" fmla="*/ 673123 w 683260"/>
              <a:gd name="T17" fmla="*/ 42123 h 224155"/>
              <a:gd name="T18" fmla="*/ 676643 w 683260"/>
              <a:gd name="T19" fmla="*/ 81826 h 224155"/>
              <a:gd name="T20" fmla="*/ 679206 w 683260"/>
              <a:gd name="T21" fmla="*/ 131288 h 224155"/>
              <a:gd name="T22" fmla="*/ 680625 w 683260"/>
              <a:gd name="T23" fmla="*/ 188273 h 224155"/>
              <a:gd name="T24" fmla="*/ 680812 w 683260"/>
              <a:gd name="T25" fmla="*/ 208553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0" y="224027"/>
                </a:moveTo>
                <a:lnTo>
                  <a:pt x="310" y="183098"/>
                </a:lnTo>
                <a:lnTo>
                  <a:pt x="1206" y="144627"/>
                </a:lnTo>
                <a:lnTo>
                  <a:pt x="3524" y="92988"/>
                </a:lnTo>
                <a:lnTo>
                  <a:pt x="6847" y="50625"/>
                </a:lnTo>
                <a:lnTo>
                  <a:pt x="12515" y="12452"/>
                </a:lnTo>
                <a:lnTo>
                  <a:pt x="664083" y="0"/>
                </a:lnTo>
                <a:lnTo>
                  <a:pt x="665810" y="946"/>
                </a:lnTo>
                <a:lnTo>
                  <a:pt x="675003" y="42303"/>
                </a:lnTo>
                <a:lnTo>
                  <a:pt x="678533" y="82174"/>
                </a:lnTo>
                <a:lnTo>
                  <a:pt x="681103" y="131846"/>
                </a:lnTo>
                <a:lnTo>
                  <a:pt x="682526" y="189074"/>
                </a:lnTo>
                <a:lnTo>
                  <a:pt x="682713"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object 29">
            <a:extLst>
              <a:ext uri="{FF2B5EF4-FFF2-40B4-BE49-F238E27FC236}">
                <a16:creationId xmlns:a16="http://schemas.microsoft.com/office/drawing/2014/main" id="{30564C0E-DCC4-4303-97F6-7D5F409FDE31}"/>
              </a:ext>
            </a:extLst>
          </p:cNvPr>
          <p:cNvSpPr txBox="1"/>
          <p:nvPr/>
        </p:nvSpPr>
        <p:spPr>
          <a:xfrm>
            <a:off x="4619625" y="1884363"/>
            <a:ext cx="674688" cy="214312"/>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p</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&lt;</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5" normalizeH="0" baseline="0" noProof="0" dirty="0">
                <a:ln>
                  <a:noFill/>
                </a:ln>
                <a:solidFill>
                  <a:prstClr val="black"/>
                </a:solidFill>
                <a:effectLst/>
                <a:uLnTx/>
                <a:uFillTx/>
                <a:latin typeface="Arial"/>
                <a:ea typeface="+mn-ea"/>
                <a:cs typeface="Arial"/>
              </a:rPr>
              <a:t>.</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0" normalizeH="0" baseline="0" noProof="0" dirty="0">
                <a:ln>
                  <a:noFill/>
                </a:ln>
                <a:solidFill>
                  <a:prstClr val="black"/>
                </a:solidFill>
                <a:effectLst/>
                <a:uLnTx/>
                <a:uFillTx/>
                <a:latin typeface="Arial"/>
                <a:ea typeface="+mn-ea"/>
                <a:cs typeface="Arial"/>
              </a:rPr>
              <a:t>1</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38270" name="object 30">
            <a:extLst>
              <a:ext uri="{FF2B5EF4-FFF2-40B4-BE49-F238E27FC236}">
                <a16:creationId xmlns:a16="http://schemas.microsoft.com/office/drawing/2014/main" id="{3E57B0E4-4D08-444C-BF28-99075ACE9BD9}"/>
              </a:ext>
            </a:extLst>
          </p:cNvPr>
          <p:cNvSpPr>
            <a:spLocks/>
          </p:cNvSpPr>
          <p:nvPr/>
        </p:nvSpPr>
        <p:spPr bwMode="auto">
          <a:xfrm>
            <a:off x="6977063" y="4229100"/>
            <a:ext cx="1019175" cy="352425"/>
          </a:xfrm>
          <a:custGeom>
            <a:avLst/>
            <a:gdLst>
              <a:gd name="T0" fmla="*/ 990418 w 1018540"/>
              <a:gd name="T1" fmla="*/ 0 h 353695"/>
              <a:gd name="T2" fmla="*/ 29517 w 1018540"/>
              <a:gd name="T3" fmla="*/ 0 h 353695"/>
              <a:gd name="T4" fmla="*/ 27099 w 1018540"/>
              <a:gd name="T5" fmla="*/ 1160 h 353695"/>
              <a:gd name="T6" fmla="*/ 15955 w 1018540"/>
              <a:gd name="T7" fmla="*/ 39039 h 353695"/>
              <a:gd name="T8" fmla="*/ 10308 w 1018540"/>
              <a:gd name="T9" fmla="*/ 84195 h 353695"/>
              <a:gd name="T10" fmla="*/ 7105 w 1018540"/>
              <a:gd name="T11" fmla="*/ 122142 h 353695"/>
              <a:gd name="T12" fmla="*/ 4424 w 1018540"/>
              <a:gd name="T13" fmla="*/ 165525 h 353695"/>
              <a:gd name="T14" fmla="*/ 2318 w 1018540"/>
              <a:gd name="T15" fmla="*/ 213623 h 353695"/>
              <a:gd name="T16" fmla="*/ 859 w 1018540"/>
              <a:gd name="T17" fmla="*/ 265716 h 353695"/>
              <a:gd name="T18" fmla="*/ 97 w 1018540"/>
              <a:gd name="T19" fmla="*/ 321086 h 353695"/>
              <a:gd name="T20" fmla="*/ 0 w 1018540"/>
              <a:gd name="T21" fmla="*/ 349773 h 353695"/>
              <a:gd name="T22" fmla="*/ 1019937 w 1018540"/>
              <a:gd name="T23" fmla="*/ 349773 h 353695"/>
              <a:gd name="T24" fmla="*/ 1019550 w 1018540"/>
              <a:gd name="T25" fmla="*/ 293036 h 353695"/>
              <a:gd name="T26" fmla="*/ 1018432 w 1018540"/>
              <a:gd name="T27" fmla="*/ 239216 h 353695"/>
              <a:gd name="T28" fmla="*/ 1016641 w 1018540"/>
              <a:gd name="T29" fmla="*/ 189029 h 353695"/>
              <a:gd name="T30" fmla="*/ 1014241 w 1018540"/>
              <a:gd name="T31" fmla="*/ 143199 h 353695"/>
              <a:gd name="T32" fmla="*/ 1011289 w 1018540"/>
              <a:gd name="T33" fmla="*/ 102444 h 353695"/>
              <a:gd name="T34" fmla="*/ 1005965 w 1018540"/>
              <a:gd name="T35" fmla="*/ 52402 h 353695"/>
              <a:gd name="T36" fmla="*/ 997511 w 1018540"/>
              <a:gd name="T37" fmla="*/ 10164 h 353695"/>
              <a:gd name="T38" fmla="*/ 990418 w 1018540"/>
              <a:gd name="T39" fmla="*/ 0 h 3536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8540" h="353695">
                <a:moveTo>
                  <a:pt x="988568" y="0"/>
                </a:moveTo>
                <a:lnTo>
                  <a:pt x="29463" y="0"/>
                </a:lnTo>
                <a:lnTo>
                  <a:pt x="27048" y="1172"/>
                </a:lnTo>
                <a:lnTo>
                  <a:pt x="15925" y="39463"/>
                </a:lnTo>
                <a:lnTo>
                  <a:pt x="10290" y="85108"/>
                </a:lnTo>
                <a:lnTo>
                  <a:pt x="7093" y="123467"/>
                </a:lnTo>
                <a:lnTo>
                  <a:pt x="4415" y="167321"/>
                </a:lnTo>
                <a:lnTo>
                  <a:pt x="2315" y="215941"/>
                </a:lnTo>
                <a:lnTo>
                  <a:pt x="856" y="268599"/>
                </a:lnTo>
                <a:lnTo>
                  <a:pt x="97" y="324569"/>
                </a:lnTo>
                <a:lnTo>
                  <a:pt x="0" y="353568"/>
                </a:lnTo>
                <a:lnTo>
                  <a:pt x="1018032" y="353568"/>
                </a:lnTo>
                <a:lnTo>
                  <a:pt x="1017646" y="296216"/>
                </a:lnTo>
                <a:lnTo>
                  <a:pt x="1016529" y="241811"/>
                </a:lnTo>
                <a:lnTo>
                  <a:pt x="1014742" y="191080"/>
                </a:lnTo>
                <a:lnTo>
                  <a:pt x="1012346" y="144753"/>
                </a:lnTo>
                <a:lnTo>
                  <a:pt x="1009400" y="103555"/>
                </a:lnTo>
                <a:lnTo>
                  <a:pt x="1004086" y="52971"/>
                </a:lnTo>
                <a:lnTo>
                  <a:pt x="995647" y="10275"/>
                </a:lnTo>
                <a:lnTo>
                  <a:pt x="98856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71" name="object 31">
            <a:extLst>
              <a:ext uri="{FF2B5EF4-FFF2-40B4-BE49-F238E27FC236}">
                <a16:creationId xmlns:a16="http://schemas.microsoft.com/office/drawing/2014/main" id="{4D345D17-EA77-4A18-A215-9696365DBE76}"/>
              </a:ext>
            </a:extLst>
          </p:cNvPr>
          <p:cNvSpPr>
            <a:spLocks/>
          </p:cNvSpPr>
          <p:nvPr/>
        </p:nvSpPr>
        <p:spPr bwMode="auto">
          <a:xfrm>
            <a:off x="6977063" y="4229100"/>
            <a:ext cx="1019175" cy="352425"/>
          </a:xfrm>
          <a:custGeom>
            <a:avLst/>
            <a:gdLst>
              <a:gd name="T0" fmla="*/ 0 w 1018540"/>
              <a:gd name="T1" fmla="*/ 349773 h 353695"/>
              <a:gd name="T2" fmla="*/ 385 w 1018540"/>
              <a:gd name="T3" fmla="*/ 293036 h 353695"/>
              <a:gd name="T4" fmla="*/ 1505 w 1018540"/>
              <a:gd name="T5" fmla="*/ 239216 h 353695"/>
              <a:gd name="T6" fmla="*/ 3295 w 1018540"/>
              <a:gd name="T7" fmla="*/ 189029 h 353695"/>
              <a:gd name="T8" fmla="*/ 5697 w 1018540"/>
              <a:gd name="T9" fmla="*/ 143199 h 353695"/>
              <a:gd name="T10" fmla="*/ 8646 w 1018540"/>
              <a:gd name="T11" fmla="*/ 102444 h 353695"/>
              <a:gd name="T12" fmla="*/ 13972 w 1018540"/>
              <a:gd name="T13" fmla="*/ 52402 h 353695"/>
              <a:gd name="T14" fmla="*/ 22426 w 1018540"/>
              <a:gd name="T15" fmla="*/ 10164 h 353695"/>
              <a:gd name="T16" fmla="*/ 29517 w 1018540"/>
              <a:gd name="T17" fmla="*/ 0 h 353695"/>
              <a:gd name="T18" fmla="*/ 990418 w 1018540"/>
              <a:gd name="T19" fmla="*/ 0 h 353695"/>
              <a:gd name="T20" fmla="*/ 1003982 w 1018540"/>
              <a:gd name="T21" fmla="*/ 39039 h 353695"/>
              <a:gd name="T22" fmla="*/ 1009627 w 1018540"/>
              <a:gd name="T23" fmla="*/ 84195 h 353695"/>
              <a:gd name="T24" fmla="*/ 1012830 w 1018540"/>
              <a:gd name="T25" fmla="*/ 122142 h 353695"/>
              <a:gd name="T26" fmla="*/ 1015513 w 1018540"/>
              <a:gd name="T27" fmla="*/ 165525 h 353695"/>
              <a:gd name="T28" fmla="*/ 1017617 w 1018540"/>
              <a:gd name="T29" fmla="*/ 213623 h 353695"/>
              <a:gd name="T30" fmla="*/ 1019079 w 1018540"/>
              <a:gd name="T31" fmla="*/ 265716 h 353695"/>
              <a:gd name="T32" fmla="*/ 1019839 w 1018540"/>
              <a:gd name="T33" fmla="*/ 321086 h 353695"/>
              <a:gd name="T34" fmla="*/ 1019937 w 1018540"/>
              <a:gd name="T35" fmla="*/ 349773 h 3536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8540" h="353695">
                <a:moveTo>
                  <a:pt x="0" y="353568"/>
                </a:moveTo>
                <a:lnTo>
                  <a:pt x="385" y="296216"/>
                </a:lnTo>
                <a:lnTo>
                  <a:pt x="1502" y="241811"/>
                </a:lnTo>
                <a:lnTo>
                  <a:pt x="3289" y="191080"/>
                </a:lnTo>
                <a:lnTo>
                  <a:pt x="5685" y="144753"/>
                </a:lnTo>
                <a:lnTo>
                  <a:pt x="8631" y="103555"/>
                </a:lnTo>
                <a:lnTo>
                  <a:pt x="13945" y="52971"/>
                </a:lnTo>
                <a:lnTo>
                  <a:pt x="22384" y="10275"/>
                </a:lnTo>
                <a:lnTo>
                  <a:pt x="29463" y="0"/>
                </a:lnTo>
                <a:lnTo>
                  <a:pt x="988568" y="0"/>
                </a:lnTo>
                <a:lnTo>
                  <a:pt x="1002106" y="39463"/>
                </a:lnTo>
                <a:lnTo>
                  <a:pt x="1007741" y="85108"/>
                </a:lnTo>
                <a:lnTo>
                  <a:pt x="1010938" y="123467"/>
                </a:lnTo>
                <a:lnTo>
                  <a:pt x="1013616" y="167321"/>
                </a:lnTo>
                <a:lnTo>
                  <a:pt x="1015716" y="215941"/>
                </a:lnTo>
                <a:lnTo>
                  <a:pt x="1017175" y="268599"/>
                </a:lnTo>
                <a:lnTo>
                  <a:pt x="1017934" y="324569"/>
                </a:lnTo>
                <a:lnTo>
                  <a:pt x="1018032" y="353568"/>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72" name="object 32">
            <a:extLst>
              <a:ext uri="{FF2B5EF4-FFF2-40B4-BE49-F238E27FC236}">
                <a16:creationId xmlns:a16="http://schemas.microsoft.com/office/drawing/2014/main" id="{967165F7-0F81-4179-907E-2E59D48EBC55}"/>
              </a:ext>
            </a:extLst>
          </p:cNvPr>
          <p:cNvSpPr>
            <a:spLocks/>
          </p:cNvSpPr>
          <p:nvPr/>
        </p:nvSpPr>
        <p:spPr bwMode="auto">
          <a:xfrm>
            <a:off x="7643813" y="4357688"/>
            <a:ext cx="682625" cy="223837"/>
          </a:xfrm>
          <a:custGeom>
            <a:avLst/>
            <a:gdLst>
              <a:gd name="T0" fmla="*/ 662236 w 683259"/>
              <a:gd name="T1" fmla="*/ 0 h 224154"/>
              <a:gd name="T2" fmla="*/ 17405 w 683259"/>
              <a:gd name="T3" fmla="*/ 464 h 224154"/>
              <a:gd name="T4" fmla="*/ 8121 w 683259"/>
              <a:gd name="T5" fmla="*/ 38789 h 224154"/>
              <a:gd name="T6" fmla="*/ 4517 w 683259"/>
              <a:gd name="T7" fmla="*/ 77396 h 224154"/>
              <a:gd name="T8" fmla="*/ 1850 w 683259"/>
              <a:gd name="T9" fmla="*/ 125986 h 224154"/>
              <a:gd name="T10" fmla="*/ 310 w 683259"/>
              <a:gd name="T11" fmla="*/ 182322 h 224154"/>
              <a:gd name="T12" fmla="*/ 0 w 683259"/>
              <a:gd name="T13" fmla="*/ 223079 h 224154"/>
              <a:gd name="T14" fmla="*/ 680815 w 683259"/>
              <a:gd name="T15" fmla="*/ 208553 h 224154"/>
              <a:gd name="T16" fmla="*/ 680293 w 683259"/>
              <a:gd name="T17" fmla="*/ 168580 h 224154"/>
              <a:gd name="T18" fmla="*/ 678473 w 683259"/>
              <a:gd name="T19" fmla="*/ 113855 h 224154"/>
              <a:gd name="T20" fmla="*/ 675570 w 683259"/>
              <a:gd name="T21" fmla="*/ 67397 h 224154"/>
              <a:gd name="T22" fmla="*/ 670339 w 683259"/>
              <a:gd name="T23" fmla="*/ 22182 h 224154"/>
              <a:gd name="T24" fmla="*/ 662236 w 683259"/>
              <a:gd name="T25" fmla="*/ 0 h 2241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59" h="224154">
                <a:moveTo>
                  <a:pt x="664083" y="0"/>
                </a:moveTo>
                <a:lnTo>
                  <a:pt x="17453" y="467"/>
                </a:lnTo>
                <a:lnTo>
                  <a:pt x="8145" y="38954"/>
                </a:lnTo>
                <a:lnTo>
                  <a:pt x="4529" y="77726"/>
                </a:lnTo>
                <a:lnTo>
                  <a:pt x="1856" y="126522"/>
                </a:lnTo>
                <a:lnTo>
                  <a:pt x="310" y="183098"/>
                </a:lnTo>
                <a:lnTo>
                  <a:pt x="0" y="224028"/>
                </a:lnTo>
                <a:lnTo>
                  <a:pt x="682713" y="209440"/>
                </a:lnTo>
                <a:lnTo>
                  <a:pt x="682190" y="169297"/>
                </a:lnTo>
                <a:lnTo>
                  <a:pt x="680365" y="114339"/>
                </a:lnTo>
                <a:lnTo>
                  <a:pt x="677454" y="67684"/>
                </a:lnTo>
                <a:lnTo>
                  <a:pt x="672209" y="22276"/>
                </a:lnTo>
                <a:lnTo>
                  <a:pt x="664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73" name="object 33">
            <a:extLst>
              <a:ext uri="{FF2B5EF4-FFF2-40B4-BE49-F238E27FC236}">
                <a16:creationId xmlns:a16="http://schemas.microsoft.com/office/drawing/2014/main" id="{DE854FDD-7BC5-4F96-A23F-8B1833336E6E}"/>
              </a:ext>
            </a:extLst>
          </p:cNvPr>
          <p:cNvSpPr>
            <a:spLocks/>
          </p:cNvSpPr>
          <p:nvPr/>
        </p:nvSpPr>
        <p:spPr bwMode="auto">
          <a:xfrm>
            <a:off x="7643813" y="4357688"/>
            <a:ext cx="682625" cy="223837"/>
          </a:xfrm>
          <a:custGeom>
            <a:avLst/>
            <a:gdLst>
              <a:gd name="T0" fmla="*/ 0 w 683259"/>
              <a:gd name="T1" fmla="*/ 223079 h 224154"/>
              <a:gd name="T2" fmla="*/ 310 w 683259"/>
              <a:gd name="T3" fmla="*/ 182322 h 224154"/>
              <a:gd name="T4" fmla="*/ 1203 w 683259"/>
              <a:gd name="T5" fmla="*/ 144014 h 224154"/>
              <a:gd name="T6" fmla="*/ 3515 w 683259"/>
              <a:gd name="T7" fmla="*/ 92594 h 224154"/>
              <a:gd name="T8" fmla="*/ 6829 w 683259"/>
              <a:gd name="T9" fmla="*/ 50411 h 224154"/>
              <a:gd name="T10" fmla="*/ 12479 w 683259"/>
              <a:gd name="T11" fmla="*/ 12398 h 224154"/>
              <a:gd name="T12" fmla="*/ 662236 w 683259"/>
              <a:gd name="T13" fmla="*/ 0 h 224154"/>
              <a:gd name="T14" fmla="*/ 663958 w 683259"/>
              <a:gd name="T15" fmla="*/ 943 h 224154"/>
              <a:gd name="T16" fmla="*/ 673126 w 683259"/>
              <a:gd name="T17" fmla="*/ 42123 h 224154"/>
              <a:gd name="T18" fmla="*/ 676646 w 683259"/>
              <a:gd name="T19" fmla="*/ 81826 h 224154"/>
              <a:gd name="T20" fmla="*/ 679209 w 683259"/>
              <a:gd name="T21" fmla="*/ 131288 h 224154"/>
              <a:gd name="T22" fmla="*/ 680628 w 683259"/>
              <a:gd name="T23" fmla="*/ 188273 h 224154"/>
              <a:gd name="T24" fmla="*/ 680815 w 683259"/>
              <a:gd name="T25" fmla="*/ 208553 h 2241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59" h="224154">
                <a:moveTo>
                  <a:pt x="0" y="224028"/>
                </a:moveTo>
                <a:lnTo>
                  <a:pt x="310" y="183098"/>
                </a:lnTo>
                <a:lnTo>
                  <a:pt x="1206" y="144627"/>
                </a:lnTo>
                <a:lnTo>
                  <a:pt x="3524" y="92988"/>
                </a:lnTo>
                <a:lnTo>
                  <a:pt x="6847" y="50625"/>
                </a:lnTo>
                <a:lnTo>
                  <a:pt x="12515" y="12452"/>
                </a:lnTo>
                <a:lnTo>
                  <a:pt x="664083" y="0"/>
                </a:lnTo>
                <a:lnTo>
                  <a:pt x="665810" y="946"/>
                </a:lnTo>
                <a:lnTo>
                  <a:pt x="675003" y="42303"/>
                </a:lnTo>
                <a:lnTo>
                  <a:pt x="678533" y="82174"/>
                </a:lnTo>
                <a:lnTo>
                  <a:pt x="681103" y="131846"/>
                </a:lnTo>
                <a:lnTo>
                  <a:pt x="682526" y="189074"/>
                </a:lnTo>
                <a:lnTo>
                  <a:pt x="682713"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object 34">
            <a:extLst>
              <a:ext uri="{FF2B5EF4-FFF2-40B4-BE49-F238E27FC236}">
                <a16:creationId xmlns:a16="http://schemas.microsoft.com/office/drawing/2014/main" id="{0151E768-DD5C-4C2D-9E2B-1AD9E894B1C4}"/>
              </a:ext>
            </a:extLst>
          </p:cNvPr>
          <p:cNvSpPr txBox="1"/>
          <p:nvPr/>
        </p:nvSpPr>
        <p:spPr>
          <a:xfrm>
            <a:off x="7313613" y="3844925"/>
            <a:ext cx="674687" cy="214313"/>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p</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5" normalizeH="0" baseline="0" noProof="0" dirty="0">
                <a:ln>
                  <a:noFill/>
                </a:ln>
                <a:solidFill>
                  <a:prstClr val="black"/>
                </a:solidFill>
                <a:effectLst/>
                <a:uLnTx/>
                <a:uFillTx/>
                <a:latin typeface="Arial"/>
                <a:ea typeface="+mn-ea"/>
                <a:cs typeface="Arial"/>
              </a:rPr>
              <a:t>.</a:t>
            </a:r>
            <a:r>
              <a:rPr kumimoji="0" sz="1400" b="0" i="0" u="none" strike="noStrike" kern="1200" cap="none" spc="-5" normalizeH="0" baseline="0" noProof="0" dirty="0">
                <a:ln>
                  <a:noFill/>
                </a:ln>
                <a:solidFill>
                  <a:prstClr val="black"/>
                </a:solidFill>
                <a:effectLst/>
                <a:uLnTx/>
                <a:uFillTx/>
                <a:latin typeface="Arial"/>
                <a:ea typeface="+mn-ea"/>
                <a:cs typeface="Arial"/>
              </a:rPr>
              <a:t>1</a:t>
            </a:r>
            <a:r>
              <a:rPr kumimoji="0" sz="1400" b="0" i="0" u="none" strike="noStrike" kern="1200" cap="none" spc="0" normalizeH="0" baseline="0" noProof="0" dirty="0">
                <a:ln>
                  <a:noFill/>
                </a:ln>
                <a:solidFill>
                  <a:prstClr val="black"/>
                </a:solidFill>
                <a:effectLst/>
                <a:uLnTx/>
                <a:uFillTx/>
                <a:latin typeface="Arial"/>
                <a:ea typeface="+mn-ea"/>
                <a:cs typeface="Arial"/>
              </a:rPr>
              <a:t>6</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138275" name="object 35">
            <a:extLst>
              <a:ext uri="{FF2B5EF4-FFF2-40B4-BE49-F238E27FC236}">
                <a16:creationId xmlns:a16="http://schemas.microsoft.com/office/drawing/2014/main" id="{82DC44E4-C413-43A1-9ACC-4118DA750FF7}"/>
              </a:ext>
            </a:extLst>
          </p:cNvPr>
          <p:cNvSpPr>
            <a:spLocks/>
          </p:cNvSpPr>
          <p:nvPr/>
        </p:nvSpPr>
        <p:spPr bwMode="auto">
          <a:xfrm>
            <a:off x="9428163" y="4070350"/>
            <a:ext cx="1019175" cy="352425"/>
          </a:xfrm>
          <a:custGeom>
            <a:avLst/>
            <a:gdLst>
              <a:gd name="T0" fmla="*/ 990418 w 1018540"/>
              <a:gd name="T1" fmla="*/ 0 h 353695"/>
              <a:gd name="T2" fmla="*/ 29517 w 1018540"/>
              <a:gd name="T3" fmla="*/ 0 h 353695"/>
              <a:gd name="T4" fmla="*/ 27099 w 1018540"/>
              <a:gd name="T5" fmla="*/ 1160 h 353695"/>
              <a:gd name="T6" fmla="*/ 15955 w 1018540"/>
              <a:gd name="T7" fmla="*/ 39039 h 353695"/>
              <a:gd name="T8" fmla="*/ 10308 w 1018540"/>
              <a:gd name="T9" fmla="*/ 84195 h 353695"/>
              <a:gd name="T10" fmla="*/ 7105 w 1018540"/>
              <a:gd name="T11" fmla="*/ 122142 h 353695"/>
              <a:gd name="T12" fmla="*/ 4424 w 1018540"/>
              <a:gd name="T13" fmla="*/ 165525 h 353695"/>
              <a:gd name="T14" fmla="*/ 2318 w 1018540"/>
              <a:gd name="T15" fmla="*/ 213623 h 353695"/>
              <a:gd name="T16" fmla="*/ 859 w 1018540"/>
              <a:gd name="T17" fmla="*/ 265716 h 353695"/>
              <a:gd name="T18" fmla="*/ 97 w 1018540"/>
              <a:gd name="T19" fmla="*/ 321086 h 353695"/>
              <a:gd name="T20" fmla="*/ 0 w 1018540"/>
              <a:gd name="T21" fmla="*/ 349772 h 353695"/>
              <a:gd name="T22" fmla="*/ 1019937 w 1018540"/>
              <a:gd name="T23" fmla="*/ 349772 h 353695"/>
              <a:gd name="T24" fmla="*/ 1019550 w 1018540"/>
              <a:gd name="T25" fmla="*/ 293036 h 353695"/>
              <a:gd name="T26" fmla="*/ 1018432 w 1018540"/>
              <a:gd name="T27" fmla="*/ 239216 h 353695"/>
              <a:gd name="T28" fmla="*/ 1016641 w 1018540"/>
              <a:gd name="T29" fmla="*/ 189029 h 353695"/>
              <a:gd name="T30" fmla="*/ 1014241 w 1018540"/>
              <a:gd name="T31" fmla="*/ 143199 h 353695"/>
              <a:gd name="T32" fmla="*/ 1011289 w 1018540"/>
              <a:gd name="T33" fmla="*/ 102444 h 353695"/>
              <a:gd name="T34" fmla="*/ 1005965 w 1018540"/>
              <a:gd name="T35" fmla="*/ 52402 h 353695"/>
              <a:gd name="T36" fmla="*/ 997511 w 1018540"/>
              <a:gd name="T37" fmla="*/ 10164 h 353695"/>
              <a:gd name="T38" fmla="*/ 990418 w 1018540"/>
              <a:gd name="T39" fmla="*/ 0 h 3536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8540" h="353695">
                <a:moveTo>
                  <a:pt x="988568" y="0"/>
                </a:moveTo>
                <a:lnTo>
                  <a:pt x="29463" y="0"/>
                </a:lnTo>
                <a:lnTo>
                  <a:pt x="27048" y="1172"/>
                </a:lnTo>
                <a:lnTo>
                  <a:pt x="15925" y="39463"/>
                </a:lnTo>
                <a:lnTo>
                  <a:pt x="10290" y="85108"/>
                </a:lnTo>
                <a:lnTo>
                  <a:pt x="7093" y="123467"/>
                </a:lnTo>
                <a:lnTo>
                  <a:pt x="4415" y="167321"/>
                </a:lnTo>
                <a:lnTo>
                  <a:pt x="2315" y="215941"/>
                </a:lnTo>
                <a:lnTo>
                  <a:pt x="856" y="268599"/>
                </a:lnTo>
                <a:lnTo>
                  <a:pt x="97" y="324569"/>
                </a:lnTo>
                <a:lnTo>
                  <a:pt x="0" y="353567"/>
                </a:lnTo>
                <a:lnTo>
                  <a:pt x="1018032" y="353567"/>
                </a:lnTo>
                <a:lnTo>
                  <a:pt x="1017646" y="296216"/>
                </a:lnTo>
                <a:lnTo>
                  <a:pt x="1016529" y="241811"/>
                </a:lnTo>
                <a:lnTo>
                  <a:pt x="1014742" y="191080"/>
                </a:lnTo>
                <a:lnTo>
                  <a:pt x="1012346" y="144753"/>
                </a:lnTo>
                <a:lnTo>
                  <a:pt x="1009400" y="103555"/>
                </a:lnTo>
                <a:lnTo>
                  <a:pt x="1004086" y="52971"/>
                </a:lnTo>
                <a:lnTo>
                  <a:pt x="995647" y="10275"/>
                </a:lnTo>
                <a:lnTo>
                  <a:pt x="98856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76" name="object 36">
            <a:extLst>
              <a:ext uri="{FF2B5EF4-FFF2-40B4-BE49-F238E27FC236}">
                <a16:creationId xmlns:a16="http://schemas.microsoft.com/office/drawing/2014/main" id="{2A350BE7-2879-4339-829E-382947B07DCF}"/>
              </a:ext>
            </a:extLst>
          </p:cNvPr>
          <p:cNvSpPr>
            <a:spLocks/>
          </p:cNvSpPr>
          <p:nvPr/>
        </p:nvSpPr>
        <p:spPr bwMode="auto">
          <a:xfrm>
            <a:off x="9428163" y="4070350"/>
            <a:ext cx="1019175" cy="352425"/>
          </a:xfrm>
          <a:custGeom>
            <a:avLst/>
            <a:gdLst>
              <a:gd name="T0" fmla="*/ 0 w 1018540"/>
              <a:gd name="T1" fmla="*/ 349772 h 353695"/>
              <a:gd name="T2" fmla="*/ 385 w 1018540"/>
              <a:gd name="T3" fmla="*/ 293036 h 353695"/>
              <a:gd name="T4" fmla="*/ 1505 w 1018540"/>
              <a:gd name="T5" fmla="*/ 239216 h 353695"/>
              <a:gd name="T6" fmla="*/ 3295 w 1018540"/>
              <a:gd name="T7" fmla="*/ 189029 h 353695"/>
              <a:gd name="T8" fmla="*/ 5697 w 1018540"/>
              <a:gd name="T9" fmla="*/ 143199 h 353695"/>
              <a:gd name="T10" fmla="*/ 8646 w 1018540"/>
              <a:gd name="T11" fmla="*/ 102444 h 353695"/>
              <a:gd name="T12" fmla="*/ 13972 w 1018540"/>
              <a:gd name="T13" fmla="*/ 52402 h 353695"/>
              <a:gd name="T14" fmla="*/ 22426 w 1018540"/>
              <a:gd name="T15" fmla="*/ 10164 h 353695"/>
              <a:gd name="T16" fmla="*/ 29517 w 1018540"/>
              <a:gd name="T17" fmla="*/ 0 h 353695"/>
              <a:gd name="T18" fmla="*/ 990418 w 1018540"/>
              <a:gd name="T19" fmla="*/ 0 h 353695"/>
              <a:gd name="T20" fmla="*/ 1003982 w 1018540"/>
              <a:gd name="T21" fmla="*/ 39039 h 353695"/>
              <a:gd name="T22" fmla="*/ 1009627 w 1018540"/>
              <a:gd name="T23" fmla="*/ 84195 h 353695"/>
              <a:gd name="T24" fmla="*/ 1012830 w 1018540"/>
              <a:gd name="T25" fmla="*/ 122142 h 353695"/>
              <a:gd name="T26" fmla="*/ 1015513 w 1018540"/>
              <a:gd name="T27" fmla="*/ 165525 h 353695"/>
              <a:gd name="T28" fmla="*/ 1017617 w 1018540"/>
              <a:gd name="T29" fmla="*/ 213623 h 353695"/>
              <a:gd name="T30" fmla="*/ 1019079 w 1018540"/>
              <a:gd name="T31" fmla="*/ 265716 h 353695"/>
              <a:gd name="T32" fmla="*/ 1019839 w 1018540"/>
              <a:gd name="T33" fmla="*/ 321086 h 353695"/>
              <a:gd name="T34" fmla="*/ 1019937 w 1018540"/>
              <a:gd name="T35" fmla="*/ 349772 h 3536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8540" h="353695">
                <a:moveTo>
                  <a:pt x="0" y="353567"/>
                </a:moveTo>
                <a:lnTo>
                  <a:pt x="385" y="296216"/>
                </a:lnTo>
                <a:lnTo>
                  <a:pt x="1502" y="241811"/>
                </a:lnTo>
                <a:lnTo>
                  <a:pt x="3289" y="191080"/>
                </a:lnTo>
                <a:lnTo>
                  <a:pt x="5685" y="144753"/>
                </a:lnTo>
                <a:lnTo>
                  <a:pt x="8631" y="103555"/>
                </a:lnTo>
                <a:lnTo>
                  <a:pt x="13945" y="52971"/>
                </a:lnTo>
                <a:lnTo>
                  <a:pt x="22384" y="10275"/>
                </a:lnTo>
                <a:lnTo>
                  <a:pt x="29463" y="0"/>
                </a:lnTo>
                <a:lnTo>
                  <a:pt x="988568" y="0"/>
                </a:lnTo>
                <a:lnTo>
                  <a:pt x="1002106" y="39463"/>
                </a:lnTo>
                <a:lnTo>
                  <a:pt x="1007741" y="85108"/>
                </a:lnTo>
                <a:lnTo>
                  <a:pt x="1010938" y="123467"/>
                </a:lnTo>
                <a:lnTo>
                  <a:pt x="1013616" y="167321"/>
                </a:lnTo>
                <a:lnTo>
                  <a:pt x="1015716" y="215941"/>
                </a:lnTo>
                <a:lnTo>
                  <a:pt x="1017175" y="268599"/>
                </a:lnTo>
                <a:lnTo>
                  <a:pt x="1017934" y="324569"/>
                </a:lnTo>
                <a:lnTo>
                  <a:pt x="1018032" y="353567"/>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77" name="object 37">
            <a:extLst>
              <a:ext uri="{FF2B5EF4-FFF2-40B4-BE49-F238E27FC236}">
                <a16:creationId xmlns:a16="http://schemas.microsoft.com/office/drawing/2014/main" id="{08FDE8C4-F979-4813-BD2E-9E1F2A308107}"/>
              </a:ext>
            </a:extLst>
          </p:cNvPr>
          <p:cNvSpPr>
            <a:spLocks/>
          </p:cNvSpPr>
          <p:nvPr/>
        </p:nvSpPr>
        <p:spPr bwMode="auto">
          <a:xfrm>
            <a:off x="10094913" y="4197350"/>
            <a:ext cx="684212" cy="227013"/>
          </a:xfrm>
          <a:custGeom>
            <a:avLst/>
            <a:gdLst>
              <a:gd name="T0" fmla="*/ 664556 w 684529"/>
              <a:gd name="T1" fmla="*/ 0 h 226060"/>
              <a:gd name="T2" fmla="*/ 17350 w 684529"/>
              <a:gd name="T3" fmla="*/ 645 h 226060"/>
              <a:gd name="T4" fmla="*/ 8091 w 684529"/>
              <a:gd name="T5" fmla="*/ 40553 h 226060"/>
              <a:gd name="T6" fmla="*/ 4499 w 684529"/>
              <a:gd name="T7" fmla="*/ 80057 h 226060"/>
              <a:gd name="T8" fmla="*/ 1842 w 684529"/>
              <a:gd name="T9" fmla="*/ 129607 h 226060"/>
              <a:gd name="T10" fmla="*/ 308 w 684529"/>
              <a:gd name="T11" fmla="*/ 186957 h 226060"/>
              <a:gd name="T12" fmla="*/ 0 w 684529"/>
              <a:gd name="T13" fmla="*/ 228416 h 226060"/>
              <a:gd name="T14" fmla="*/ 683271 w 684529"/>
              <a:gd name="T15" fmla="*/ 211129 h 226060"/>
              <a:gd name="T16" fmla="*/ 682719 w 684529"/>
              <a:gd name="T17" fmla="*/ 170603 h 226060"/>
              <a:gd name="T18" fmla="*/ 680858 w 684529"/>
              <a:gd name="T19" fmla="*/ 115166 h 226060"/>
              <a:gd name="T20" fmla="*/ 677928 w 684529"/>
              <a:gd name="T21" fmla="*/ 68146 h 226060"/>
              <a:gd name="T22" fmla="*/ 672672 w 684529"/>
              <a:gd name="T23" fmla="*/ 22417 h 226060"/>
              <a:gd name="T24" fmla="*/ 664556 w 684529"/>
              <a:gd name="T25" fmla="*/ 0 h 226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4529" h="226060">
                <a:moveTo>
                  <a:pt x="665480" y="0"/>
                </a:moveTo>
                <a:lnTo>
                  <a:pt x="17374" y="636"/>
                </a:lnTo>
                <a:lnTo>
                  <a:pt x="8103" y="40044"/>
                </a:lnTo>
                <a:lnTo>
                  <a:pt x="4505" y="79053"/>
                </a:lnTo>
                <a:lnTo>
                  <a:pt x="1845" y="127981"/>
                </a:lnTo>
                <a:lnTo>
                  <a:pt x="308" y="184612"/>
                </a:lnTo>
                <a:lnTo>
                  <a:pt x="0" y="225551"/>
                </a:lnTo>
                <a:lnTo>
                  <a:pt x="684222" y="208481"/>
                </a:lnTo>
                <a:lnTo>
                  <a:pt x="683668" y="168464"/>
                </a:lnTo>
                <a:lnTo>
                  <a:pt x="681805" y="113723"/>
                </a:lnTo>
                <a:lnTo>
                  <a:pt x="678870" y="67291"/>
                </a:lnTo>
                <a:lnTo>
                  <a:pt x="673608" y="22136"/>
                </a:lnTo>
                <a:lnTo>
                  <a:pt x="66548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78" name="object 38">
            <a:extLst>
              <a:ext uri="{FF2B5EF4-FFF2-40B4-BE49-F238E27FC236}">
                <a16:creationId xmlns:a16="http://schemas.microsoft.com/office/drawing/2014/main" id="{64E3374D-2E98-4E45-B5EC-5568AAD0618F}"/>
              </a:ext>
            </a:extLst>
          </p:cNvPr>
          <p:cNvSpPr>
            <a:spLocks/>
          </p:cNvSpPr>
          <p:nvPr/>
        </p:nvSpPr>
        <p:spPr bwMode="auto">
          <a:xfrm>
            <a:off x="10094913" y="4197350"/>
            <a:ext cx="684212" cy="227013"/>
          </a:xfrm>
          <a:custGeom>
            <a:avLst/>
            <a:gdLst>
              <a:gd name="T0" fmla="*/ 0 w 684529"/>
              <a:gd name="T1" fmla="*/ 228416 h 226060"/>
              <a:gd name="T2" fmla="*/ 308 w 684529"/>
              <a:gd name="T3" fmla="*/ 186957 h 226060"/>
              <a:gd name="T4" fmla="*/ 1196 w 684529"/>
              <a:gd name="T5" fmla="*/ 147968 h 226060"/>
              <a:gd name="T6" fmla="*/ 3499 w 684529"/>
              <a:gd name="T7" fmla="*/ 95569 h 226060"/>
              <a:gd name="T8" fmla="*/ 6802 w 684529"/>
              <a:gd name="T9" fmla="*/ 52465 h 226060"/>
              <a:gd name="T10" fmla="*/ 12436 w 684529"/>
              <a:gd name="T11" fmla="*/ 13334 h 226060"/>
              <a:gd name="T12" fmla="*/ 664556 w 684529"/>
              <a:gd name="T13" fmla="*/ 0 h 226060"/>
              <a:gd name="T14" fmla="*/ 666280 w 684529"/>
              <a:gd name="T15" fmla="*/ 952 h 226060"/>
              <a:gd name="T16" fmla="*/ 675470 w 684529"/>
              <a:gd name="T17" fmla="*/ 42580 h 226060"/>
              <a:gd name="T18" fmla="*/ 679011 w 684529"/>
              <a:gd name="T19" fmla="*/ 82745 h 226060"/>
              <a:gd name="T20" fmla="*/ 681607 w 684529"/>
              <a:gd name="T21" fmla="*/ 132822 h 226060"/>
              <a:gd name="T22" fmla="*/ 683069 w 684529"/>
              <a:gd name="T23" fmla="*/ 190565 h 226060"/>
              <a:gd name="T24" fmla="*/ 683271 w 684529"/>
              <a:gd name="T25" fmla="*/ 211129 h 2260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4529" h="226060">
                <a:moveTo>
                  <a:pt x="0" y="225551"/>
                </a:moveTo>
                <a:lnTo>
                  <a:pt x="308" y="184612"/>
                </a:lnTo>
                <a:lnTo>
                  <a:pt x="1199" y="146112"/>
                </a:lnTo>
                <a:lnTo>
                  <a:pt x="3505" y="94370"/>
                </a:lnTo>
                <a:lnTo>
                  <a:pt x="6811" y="51808"/>
                </a:lnTo>
                <a:lnTo>
                  <a:pt x="12454" y="13166"/>
                </a:lnTo>
                <a:lnTo>
                  <a:pt x="665480" y="0"/>
                </a:lnTo>
                <a:lnTo>
                  <a:pt x="667207" y="940"/>
                </a:lnTo>
                <a:lnTo>
                  <a:pt x="676409" y="42046"/>
                </a:lnTo>
                <a:lnTo>
                  <a:pt x="679956" y="81708"/>
                </a:lnTo>
                <a:lnTo>
                  <a:pt x="682555" y="131156"/>
                </a:lnTo>
                <a:lnTo>
                  <a:pt x="684019" y="188175"/>
                </a:lnTo>
                <a:lnTo>
                  <a:pt x="684222" y="208481"/>
                </a:lnTo>
              </a:path>
            </a:pathLst>
          </a:custGeom>
          <a:noFill/>
          <a:ln w="19049">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object 39">
            <a:extLst>
              <a:ext uri="{FF2B5EF4-FFF2-40B4-BE49-F238E27FC236}">
                <a16:creationId xmlns:a16="http://schemas.microsoft.com/office/drawing/2014/main" id="{250BF4B3-0E8E-467E-A600-C831578330EE}"/>
              </a:ext>
            </a:extLst>
          </p:cNvPr>
          <p:cNvSpPr txBox="1"/>
          <p:nvPr/>
        </p:nvSpPr>
        <p:spPr>
          <a:xfrm>
            <a:off x="9764713" y="3686175"/>
            <a:ext cx="673100" cy="214313"/>
          </a:xfrm>
          <a:prstGeom prst="rect">
            <a:avLst/>
          </a:prstGeom>
        </p:spPr>
        <p:txBody>
          <a:bodyPr lIns="0" tIns="0" rIns="0" bIns="0">
            <a:spAutoFit/>
          </a:bodyPr>
          <a:lstStyle/>
          <a:p>
            <a:pPr marL="12700" marR="0" lvl="0" indent="0" algn="l" defTabSz="914377"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p</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&lt;</a:t>
            </a:r>
            <a:r>
              <a:rPr kumimoji="0" sz="1400" b="0" i="0" u="none" strike="noStrike" kern="1200" cap="none" spc="-11" normalizeH="0" baseline="0" noProof="0" dirty="0">
                <a:ln>
                  <a:noFill/>
                </a:ln>
                <a:solidFill>
                  <a:prstClr val="black"/>
                </a:solidFill>
                <a:effectLst/>
                <a:uLnTx/>
                <a:uFillTx/>
                <a:latin typeface="Arial"/>
                <a:ea typeface="+mn-ea"/>
                <a:cs typeface="Arial"/>
              </a:rPr>
              <a:t> </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5" normalizeH="0" baseline="0" noProof="0" dirty="0">
                <a:ln>
                  <a:noFill/>
                </a:ln>
                <a:solidFill>
                  <a:prstClr val="black"/>
                </a:solidFill>
                <a:effectLst/>
                <a:uLnTx/>
                <a:uFillTx/>
                <a:latin typeface="Arial"/>
                <a:ea typeface="+mn-ea"/>
                <a:cs typeface="Arial"/>
              </a:rPr>
              <a:t>.</a:t>
            </a:r>
            <a:r>
              <a:rPr kumimoji="0" sz="1400" b="0" i="0" u="none" strike="noStrike" kern="1200" cap="none" spc="-5" normalizeH="0" baseline="0" noProof="0" dirty="0">
                <a:ln>
                  <a:noFill/>
                </a:ln>
                <a:solidFill>
                  <a:prstClr val="black"/>
                </a:solidFill>
                <a:effectLst/>
                <a:uLnTx/>
                <a:uFillTx/>
                <a:latin typeface="Arial"/>
                <a:ea typeface="+mn-ea"/>
                <a:cs typeface="Arial"/>
              </a:rPr>
              <a:t>0</a:t>
            </a:r>
            <a:r>
              <a:rPr kumimoji="0" sz="1400" b="0" i="0" u="none" strike="noStrike" kern="1200" cap="none" spc="0" normalizeH="0" baseline="0" noProof="0" dirty="0">
                <a:ln>
                  <a:noFill/>
                </a:ln>
                <a:solidFill>
                  <a:prstClr val="black"/>
                </a:solidFill>
                <a:effectLst/>
                <a:uLnTx/>
                <a:uFillTx/>
                <a:latin typeface="Arial"/>
                <a:ea typeface="+mn-ea"/>
                <a:cs typeface="Arial"/>
              </a:rPr>
              <a:t>1</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40" name="object 40">
            <a:extLst>
              <a:ext uri="{FF2B5EF4-FFF2-40B4-BE49-F238E27FC236}">
                <a16:creationId xmlns:a16="http://schemas.microsoft.com/office/drawing/2014/main" id="{A44417AA-1CAA-485E-B6DC-8CB121E24307}"/>
              </a:ext>
            </a:extLst>
          </p:cNvPr>
          <p:cNvSpPr txBox="1">
            <a:spLocks noGrp="1"/>
          </p:cNvSpPr>
          <p:nvPr>
            <p:ph type="title"/>
          </p:nvPr>
        </p:nvSpPr>
        <p:spPr>
          <a:xfrm>
            <a:off x="215900" y="355600"/>
            <a:ext cx="11380788" cy="1223963"/>
          </a:xfrm>
          <a:solidFill>
            <a:schemeClr val="accent5">
              <a:lumMod val="20000"/>
              <a:lumOff val="80000"/>
            </a:schemeClr>
          </a:solidFill>
          <a:ln>
            <a:solidFill>
              <a:schemeClr val="tx1"/>
            </a:solidFill>
          </a:ln>
        </p:spPr>
        <p:txBody>
          <a:bodyPr tIns="155495" rtlCol="0"/>
          <a:lstStyle/>
          <a:p>
            <a:pPr marL="1038834" eaLnBrk="1" fontAlgn="auto" hangingPunct="1">
              <a:spcBef>
                <a:spcPts val="0"/>
              </a:spcBef>
              <a:spcAft>
                <a:spcPts val="0"/>
              </a:spcAft>
              <a:defRPr/>
            </a:pPr>
            <a:r>
              <a:rPr sz="3733" b="1" i="1" spc="-120" dirty="0">
                <a:solidFill>
                  <a:schemeClr val="tx1"/>
                </a:solidFill>
                <a:latin typeface="Arial" panose="020B0604020202020204" pitchFamily="34" charset="0"/>
                <a:cs typeface="Arial" panose="020B0604020202020204" pitchFamily="34" charset="0"/>
              </a:rPr>
              <a:t>S</a:t>
            </a:r>
            <a:r>
              <a:rPr sz="3733" b="1" i="1" spc="-60" dirty="0">
                <a:solidFill>
                  <a:schemeClr val="tx1"/>
                </a:solidFill>
                <a:latin typeface="Arial" panose="020B0604020202020204" pitchFamily="34" charset="0"/>
                <a:cs typeface="Arial" panose="020B0604020202020204" pitchFamily="34" charset="0"/>
              </a:rPr>
              <a:t>.</a:t>
            </a:r>
            <a:r>
              <a:rPr sz="3733" b="1" i="1" spc="-85" dirty="0">
                <a:solidFill>
                  <a:schemeClr val="tx1"/>
                </a:solidFill>
                <a:latin typeface="Arial" panose="020B0604020202020204" pitchFamily="34" charset="0"/>
                <a:cs typeface="Arial" panose="020B0604020202020204" pitchFamily="34" charset="0"/>
              </a:rPr>
              <a:t> </a:t>
            </a:r>
            <a:r>
              <a:rPr lang="fr-FR" sz="3733" b="1" i="1" spc="-140" dirty="0">
                <a:solidFill>
                  <a:schemeClr val="tx1"/>
                </a:solidFill>
                <a:latin typeface="Arial" panose="020B0604020202020204" pitchFamily="34" charset="0"/>
                <a:cs typeface="Arial" panose="020B0604020202020204" pitchFamily="34" charset="0"/>
              </a:rPr>
              <a:t>a</a:t>
            </a:r>
            <a:r>
              <a:rPr sz="3733" b="1" i="1" spc="-135" dirty="0" err="1">
                <a:solidFill>
                  <a:schemeClr val="tx1"/>
                </a:solidFill>
                <a:latin typeface="Arial" panose="020B0604020202020204" pitchFamily="34" charset="0"/>
                <a:cs typeface="Arial" panose="020B0604020202020204" pitchFamily="34" charset="0"/>
              </a:rPr>
              <a:t>u</a:t>
            </a:r>
            <a:r>
              <a:rPr sz="3733" b="1" i="1" spc="-111" dirty="0" err="1">
                <a:solidFill>
                  <a:schemeClr val="tx1"/>
                </a:solidFill>
                <a:latin typeface="Arial" panose="020B0604020202020204" pitchFamily="34" charset="0"/>
                <a:cs typeface="Arial" panose="020B0604020202020204" pitchFamily="34" charset="0"/>
              </a:rPr>
              <a:t>r</a:t>
            </a:r>
            <a:r>
              <a:rPr sz="3733" b="1" i="1" spc="-165" dirty="0" err="1">
                <a:solidFill>
                  <a:schemeClr val="tx1"/>
                </a:solidFill>
                <a:latin typeface="Arial" panose="020B0604020202020204" pitchFamily="34" charset="0"/>
                <a:cs typeface="Arial" panose="020B0604020202020204" pitchFamily="34" charset="0"/>
              </a:rPr>
              <a:t>e</a:t>
            </a:r>
            <a:r>
              <a:rPr sz="3733" b="1" i="1" spc="-125" dirty="0" err="1">
                <a:solidFill>
                  <a:schemeClr val="tx1"/>
                </a:solidFill>
                <a:latin typeface="Arial" panose="020B0604020202020204" pitchFamily="34" charset="0"/>
                <a:cs typeface="Arial" panose="020B0604020202020204" pitchFamily="34" charset="0"/>
              </a:rPr>
              <a:t>u</a:t>
            </a:r>
            <a:r>
              <a:rPr sz="3733" b="1" i="1" spc="-120" dirty="0" err="1">
                <a:solidFill>
                  <a:schemeClr val="tx1"/>
                </a:solidFill>
                <a:latin typeface="Arial" panose="020B0604020202020204" pitchFamily="34" charset="0"/>
                <a:cs typeface="Arial" panose="020B0604020202020204" pitchFamily="34" charset="0"/>
              </a:rPr>
              <a:t>s</a:t>
            </a:r>
            <a:r>
              <a:rPr sz="3200" b="1" spc="-11" dirty="0">
                <a:solidFill>
                  <a:schemeClr val="tx1"/>
                </a:solidFill>
                <a:latin typeface="Arial" panose="020B0604020202020204" pitchFamily="34" charset="0"/>
                <a:cs typeface="Arial" panose="020B0604020202020204" pitchFamily="34" charset="0"/>
              </a:rPr>
              <a:t>:</a:t>
            </a:r>
            <a:r>
              <a:rPr sz="3200" b="1" spc="-80" dirty="0">
                <a:solidFill>
                  <a:schemeClr val="tx1"/>
                </a:solidFill>
                <a:latin typeface="Arial" panose="020B0604020202020204" pitchFamily="34" charset="0"/>
                <a:cs typeface="Arial" panose="020B0604020202020204" pitchFamily="34" charset="0"/>
              </a:rPr>
              <a:t> </a:t>
            </a:r>
            <a:br>
              <a:rPr lang="fr-FR" sz="3200" b="1" spc="-80" dirty="0">
                <a:solidFill>
                  <a:schemeClr val="tx1"/>
                </a:solidFill>
                <a:latin typeface="Arial" panose="020B0604020202020204" pitchFamily="34" charset="0"/>
                <a:cs typeface="Arial" panose="020B0604020202020204" pitchFamily="34" charset="0"/>
              </a:rPr>
            </a:br>
            <a:r>
              <a:rPr sz="3200" b="1" spc="-35" dirty="0">
                <a:solidFill>
                  <a:schemeClr val="tx1"/>
                </a:solidFill>
                <a:latin typeface="Arial" panose="020B0604020202020204" pitchFamily="34" charset="0"/>
                <a:cs typeface="Arial" panose="020B0604020202020204" pitchFamily="34" charset="0"/>
              </a:rPr>
              <a:t>8</a:t>
            </a:r>
            <a:r>
              <a:rPr sz="3200" b="1" dirty="0">
                <a:solidFill>
                  <a:schemeClr val="tx1"/>
                </a:solidFill>
                <a:latin typeface="Arial" panose="020B0604020202020204" pitchFamily="34" charset="0"/>
                <a:cs typeface="Arial" panose="020B0604020202020204" pitchFamily="34" charset="0"/>
              </a:rPr>
              <a:t>%</a:t>
            </a:r>
            <a:r>
              <a:rPr sz="3200" b="1" spc="-85" dirty="0">
                <a:solidFill>
                  <a:schemeClr val="tx1"/>
                </a:solidFill>
                <a:latin typeface="Arial" panose="020B0604020202020204" pitchFamily="34" charset="0"/>
                <a:cs typeface="Arial" panose="020B0604020202020204" pitchFamily="34" charset="0"/>
              </a:rPr>
              <a:t> </a:t>
            </a:r>
            <a:r>
              <a:rPr sz="3200" b="1" spc="-35" dirty="0">
                <a:solidFill>
                  <a:schemeClr val="tx1"/>
                </a:solidFill>
                <a:latin typeface="Arial" panose="020B0604020202020204" pitchFamily="34" charset="0"/>
                <a:cs typeface="Arial" panose="020B0604020202020204" pitchFamily="34" charset="0"/>
              </a:rPr>
              <a:t>a</a:t>
            </a:r>
            <a:r>
              <a:rPr sz="3200" b="1" spc="-55" dirty="0">
                <a:solidFill>
                  <a:schemeClr val="tx1"/>
                </a:solidFill>
                <a:latin typeface="Arial" panose="020B0604020202020204" pitchFamily="34" charset="0"/>
                <a:cs typeface="Arial" panose="020B0604020202020204" pitchFamily="34" charset="0"/>
              </a:rPr>
              <a:t>b</a:t>
            </a:r>
            <a:r>
              <a:rPr sz="3200" b="1" spc="-25" dirty="0">
                <a:solidFill>
                  <a:schemeClr val="tx1"/>
                </a:solidFill>
                <a:latin typeface="Arial" panose="020B0604020202020204" pitchFamily="34" charset="0"/>
                <a:cs typeface="Arial" panose="020B0604020202020204" pitchFamily="34" charset="0"/>
              </a:rPr>
              <a:t>s</a:t>
            </a:r>
            <a:r>
              <a:rPr sz="3200" b="1" spc="-45" dirty="0">
                <a:solidFill>
                  <a:schemeClr val="tx1"/>
                </a:solidFill>
                <a:latin typeface="Arial" panose="020B0604020202020204" pitchFamily="34" charset="0"/>
                <a:cs typeface="Arial" panose="020B0604020202020204" pitchFamily="34" charset="0"/>
              </a:rPr>
              <a:t>o</a:t>
            </a:r>
            <a:r>
              <a:rPr sz="3200" b="1" spc="-25" dirty="0">
                <a:solidFill>
                  <a:schemeClr val="tx1"/>
                </a:solidFill>
                <a:latin typeface="Arial" panose="020B0604020202020204" pitchFamily="34" charset="0"/>
                <a:cs typeface="Arial" panose="020B0604020202020204" pitchFamily="34" charset="0"/>
              </a:rPr>
              <a:t>l</a:t>
            </a:r>
            <a:r>
              <a:rPr sz="3200" b="1" spc="-55" dirty="0">
                <a:solidFill>
                  <a:schemeClr val="tx1"/>
                </a:solidFill>
                <a:latin typeface="Arial" panose="020B0604020202020204" pitchFamily="34" charset="0"/>
                <a:cs typeface="Arial" panose="020B0604020202020204" pitchFamily="34" charset="0"/>
              </a:rPr>
              <a:t>u</a:t>
            </a:r>
            <a:r>
              <a:rPr sz="3200" b="1" spc="-75" dirty="0">
                <a:solidFill>
                  <a:schemeClr val="tx1"/>
                </a:solidFill>
                <a:latin typeface="Arial" panose="020B0604020202020204" pitchFamily="34" charset="0"/>
                <a:cs typeface="Arial" panose="020B0604020202020204" pitchFamily="34" charset="0"/>
              </a:rPr>
              <a:t>t</a:t>
            </a:r>
            <a:r>
              <a:rPr sz="3200" b="1" dirty="0">
                <a:solidFill>
                  <a:schemeClr val="tx1"/>
                </a:solidFill>
                <a:latin typeface="Arial" panose="020B0604020202020204" pitchFamily="34" charset="0"/>
                <a:cs typeface="Arial" panose="020B0604020202020204" pitchFamily="34" charset="0"/>
              </a:rPr>
              <a:t>e</a:t>
            </a:r>
            <a:r>
              <a:rPr sz="3200" b="1" spc="-85" dirty="0">
                <a:solidFill>
                  <a:schemeClr val="tx1"/>
                </a:solidFill>
                <a:latin typeface="Arial" panose="020B0604020202020204" pitchFamily="34" charset="0"/>
                <a:cs typeface="Arial" panose="020B0604020202020204" pitchFamily="34" charset="0"/>
              </a:rPr>
              <a:t> </a:t>
            </a:r>
            <a:r>
              <a:rPr sz="3200" b="1" spc="-15" dirty="0">
                <a:solidFill>
                  <a:schemeClr val="tx1"/>
                </a:solidFill>
                <a:latin typeface="Arial" panose="020B0604020202020204" pitchFamily="34" charset="0"/>
                <a:cs typeface="Arial" panose="020B0604020202020204" pitchFamily="34" charset="0"/>
              </a:rPr>
              <a:t>i</a:t>
            </a:r>
            <a:r>
              <a:rPr sz="3200" b="1" spc="-45" dirty="0">
                <a:solidFill>
                  <a:schemeClr val="tx1"/>
                </a:solidFill>
                <a:latin typeface="Arial" panose="020B0604020202020204" pitchFamily="34" charset="0"/>
                <a:cs typeface="Arial" panose="020B0604020202020204" pitchFamily="34" charset="0"/>
              </a:rPr>
              <a:t>n</a:t>
            </a:r>
            <a:r>
              <a:rPr sz="3200" b="1" spc="-55" dirty="0">
                <a:solidFill>
                  <a:schemeClr val="tx1"/>
                </a:solidFill>
                <a:latin typeface="Arial" panose="020B0604020202020204" pitchFamily="34" charset="0"/>
                <a:cs typeface="Arial" panose="020B0604020202020204" pitchFamily="34" charset="0"/>
              </a:rPr>
              <a:t>c</a:t>
            </a:r>
            <a:r>
              <a:rPr sz="3200" b="1" spc="-80" dirty="0">
                <a:solidFill>
                  <a:schemeClr val="tx1"/>
                </a:solidFill>
                <a:latin typeface="Arial" panose="020B0604020202020204" pitchFamily="34" charset="0"/>
                <a:cs typeface="Arial" panose="020B0604020202020204" pitchFamily="34" charset="0"/>
              </a:rPr>
              <a:t>r</a:t>
            </a:r>
            <a:r>
              <a:rPr sz="3200" b="1" spc="-51" dirty="0">
                <a:solidFill>
                  <a:schemeClr val="tx1"/>
                </a:solidFill>
                <a:latin typeface="Arial" panose="020B0604020202020204" pitchFamily="34" charset="0"/>
                <a:cs typeface="Arial" panose="020B0604020202020204" pitchFamily="34" charset="0"/>
              </a:rPr>
              <a:t>e</a:t>
            </a:r>
            <a:r>
              <a:rPr sz="3200" b="1" spc="-60" dirty="0">
                <a:solidFill>
                  <a:schemeClr val="tx1"/>
                </a:solidFill>
                <a:latin typeface="Arial" panose="020B0604020202020204" pitchFamily="34" charset="0"/>
                <a:cs typeface="Arial" panose="020B0604020202020204" pitchFamily="34" charset="0"/>
              </a:rPr>
              <a:t>a</a:t>
            </a:r>
            <a:r>
              <a:rPr sz="3200" b="1" spc="-40" dirty="0">
                <a:solidFill>
                  <a:schemeClr val="tx1"/>
                </a:solidFill>
                <a:latin typeface="Arial" panose="020B0604020202020204" pitchFamily="34" charset="0"/>
                <a:cs typeface="Arial" panose="020B0604020202020204" pitchFamily="34" charset="0"/>
              </a:rPr>
              <a:t>s</a:t>
            </a:r>
            <a:r>
              <a:rPr sz="3200" b="1" spc="-20" dirty="0">
                <a:solidFill>
                  <a:schemeClr val="tx1"/>
                </a:solidFill>
                <a:latin typeface="Arial" panose="020B0604020202020204" pitchFamily="34" charset="0"/>
                <a:cs typeface="Arial" panose="020B0604020202020204" pitchFamily="34" charset="0"/>
              </a:rPr>
              <a:t>e</a:t>
            </a:r>
            <a:r>
              <a:rPr sz="3200" b="1" spc="-85" dirty="0">
                <a:solidFill>
                  <a:schemeClr val="tx1"/>
                </a:solidFill>
                <a:latin typeface="Arial" panose="020B0604020202020204" pitchFamily="34" charset="0"/>
                <a:cs typeface="Arial" panose="020B0604020202020204" pitchFamily="34" charset="0"/>
              </a:rPr>
              <a:t> </a:t>
            </a:r>
            <a:r>
              <a:rPr sz="3200" b="1" spc="-15" dirty="0">
                <a:solidFill>
                  <a:schemeClr val="tx1"/>
                </a:solidFill>
                <a:latin typeface="Arial" panose="020B0604020202020204" pitchFamily="34" charset="0"/>
                <a:cs typeface="Arial" panose="020B0604020202020204" pitchFamily="34" charset="0"/>
              </a:rPr>
              <a:t>i</a:t>
            </a:r>
            <a:r>
              <a:rPr sz="3200" b="1" spc="-20" dirty="0">
                <a:solidFill>
                  <a:schemeClr val="tx1"/>
                </a:solidFill>
                <a:latin typeface="Arial" panose="020B0604020202020204" pitchFamily="34" charset="0"/>
                <a:cs typeface="Arial" panose="020B0604020202020204" pitchFamily="34" charset="0"/>
              </a:rPr>
              <a:t>n</a:t>
            </a:r>
            <a:r>
              <a:rPr sz="3200" b="1" spc="-60" dirty="0">
                <a:solidFill>
                  <a:schemeClr val="tx1"/>
                </a:solidFill>
                <a:latin typeface="Arial" panose="020B0604020202020204" pitchFamily="34" charset="0"/>
                <a:cs typeface="Arial" panose="020B0604020202020204" pitchFamily="34" charset="0"/>
              </a:rPr>
              <a:t> </a:t>
            </a:r>
            <a:r>
              <a:rPr sz="3200" b="1" spc="-25" dirty="0">
                <a:solidFill>
                  <a:schemeClr val="tx1"/>
                </a:solidFill>
                <a:latin typeface="Arial" panose="020B0604020202020204" pitchFamily="34" charset="0"/>
                <a:cs typeface="Arial" panose="020B0604020202020204" pitchFamily="34" charset="0"/>
              </a:rPr>
              <a:t>d</a:t>
            </a:r>
            <a:r>
              <a:rPr sz="3200" b="1" spc="-91" dirty="0">
                <a:solidFill>
                  <a:schemeClr val="tx1"/>
                </a:solidFill>
                <a:latin typeface="Arial" panose="020B0604020202020204" pitchFamily="34" charset="0"/>
                <a:cs typeface="Arial" panose="020B0604020202020204" pitchFamily="34" charset="0"/>
              </a:rPr>
              <a:t>o</a:t>
            </a:r>
            <a:r>
              <a:rPr sz="3200" b="1" spc="-35" dirty="0">
                <a:solidFill>
                  <a:schemeClr val="tx1"/>
                </a:solidFill>
                <a:latin typeface="Arial" panose="020B0604020202020204" pitchFamily="34" charset="0"/>
                <a:cs typeface="Arial" panose="020B0604020202020204" pitchFamily="34" charset="0"/>
              </a:rPr>
              <a:t>x</a:t>
            </a:r>
            <a:r>
              <a:rPr sz="3200" b="1" spc="-100" dirty="0">
                <a:solidFill>
                  <a:schemeClr val="tx1"/>
                </a:solidFill>
                <a:latin typeface="Arial" panose="020B0604020202020204" pitchFamily="34" charset="0"/>
                <a:cs typeface="Arial" panose="020B0604020202020204" pitchFamily="34" charset="0"/>
              </a:rPr>
              <a:t>y</a:t>
            </a:r>
            <a:r>
              <a:rPr sz="3200" b="1" spc="-35" dirty="0">
                <a:solidFill>
                  <a:schemeClr val="tx1"/>
                </a:solidFill>
                <a:latin typeface="Arial" panose="020B0604020202020204" pitchFamily="34" charset="0"/>
                <a:cs typeface="Arial" panose="020B0604020202020204" pitchFamily="34" charset="0"/>
              </a:rPr>
              <a:t>c</a:t>
            </a:r>
            <a:r>
              <a:rPr sz="3200" b="1" spc="-85" dirty="0">
                <a:solidFill>
                  <a:schemeClr val="tx1"/>
                </a:solidFill>
                <a:latin typeface="Arial" panose="020B0604020202020204" pitchFamily="34" charset="0"/>
                <a:cs typeface="Arial" panose="020B0604020202020204" pitchFamily="34" charset="0"/>
              </a:rPr>
              <a:t>y</a:t>
            </a:r>
            <a:r>
              <a:rPr sz="3200" b="1" spc="-35" dirty="0">
                <a:solidFill>
                  <a:schemeClr val="tx1"/>
                </a:solidFill>
                <a:latin typeface="Arial" panose="020B0604020202020204" pitchFamily="34" charset="0"/>
                <a:cs typeface="Arial" panose="020B0604020202020204" pitchFamily="34" charset="0"/>
              </a:rPr>
              <a:t>c</a:t>
            </a:r>
            <a:r>
              <a:rPr sz="3200" b="1" spc="-25" dirty="0">
                <a:solidFill>
                  <a:schemeClr val="tx1"/>
                </a:solidFill>
                <a:latin typeface="Arial" panose="020B0604020202020204" pitchFamily="34" charset="0"/>
                <a:cs typeface="Arial" panose="020B0604020202020204" pitchFamily="34" charset="0"/>
              </a:rPr>
              <a:t>l</a:t>
            </a:r>
            <a:r>
              <a:rPr sz="3200" b="1" spc="-40" dirty="0">
                <a:solidFill>
                  <a:schemeClr val="tx1"/>
                </a:solidFill>
                <a:latin typeface="Arial" panose="020B0604020202020204" pitchFamily="34" charset="0"/>
                <a:cs typeface="Arial" panose="020B0604020202020204" pitchFamily="34" charset="0"/>
              </a:rPr>
              <a:t>i</a:t>
            </a:r>
            <a:r>
              <a:rPr sz="3200" b="1" spc="-55" dirty="0">
                <a:solidFill>
                  <a:schemeClr val="tx1"/>
                </a:solidFill>
                <a:latin typeface="Arial" panose="020B0604020202020204" pitchFamily="34" charset="0"/>
                <a:cs typeface="Arial" panose="020B0604020202020204" pitchFamily="34" charset="0"/>
              </a:rPr>
              <a:t>n</a:t>
            </a:r>
            <a:r>
              <a:rPr sz="3200" b="1" dirty="0">
                <a:solidFill>
                  <a:schemeClr val="tx1"/>
                </a:solidFill>
                <a:latin typeface="Arial" panose="020B0604020202020204" pitchFamily="34" charset="0"/>
                <a:cs typeface="Arial" panose="020B0604020202020204" pitchFamily="34" charset="0"/>
              </a:rPr>
              <a:t>e</a:t>
            </a:r>
            <a:r>
              <a:rPr sz="3200" b="1" spc="-75" dirty="0">
                <a:solidFill>
                  <a:schemeClr val="tx1"/>
                </a:solidFill>
                <a:latin typeface="Arial" panose="020B0604020202020204" pitchFamily="34" charset="0"/>
                <a:cs typeface="Arial" panose="020B0604020202020204" pitchFamily="34" charset="0"/>
              </a:rPr>
              <a:t> </a:t>
            </a:r>
            <a:r>
              <a:rPr sz="3200" b="1" spc="-71" dirty="0">
                <a:solidFill>
                  <a:schemeClr val="tx1"/>
                </a:solidFill>
                <a:latin typeface="Arial" panose="020B0604020202020204" pitchFamily="34" charset="0"/>
                <a:cs typeface="Arial" panose="020B0604020202020204" pitchFamily="34" charset="0"/>
              </a:rPr>
              <a:t>r</a:t>
            </a:r>
            <a:r>
              <a:rPr sz="3200" b="1" spc="-45" dirty="0">
                <a:solidFill>
                  <a:schemeClr val="tx1"/>
                </a:solidFill>
                <a:latin typeface="Arial" panose="020B0604020202020204" pitchFamily="34" charset="0"/>
                <a:cs typeface="Arial" panose="020B0604020202020204" pitchFamily="34" charset="0"/>
              </a:rPr>
              <a:t>esi</a:t>
            </a:r>
            <a:r>
              <a:rPr sz="3200" b="1" spc="-91" dirty="0">
                <a:solidFill>
                  <a:schemeClr val="tx1"/>
                </a:solidFill>
                <a:latin typeface="Arial" panose="020B0604020202020204" pitchFamily="34" charset="0"/>
                <a:cs typeface="Arial" panose="020B0604020202020204" pitchFamily="34" charset="0"/>
              </a:rPr>
              <a:t>s</a:t>
            </a:r>
            <a:r>
              <a:rPr sz="3200" b="1" spc="-85" dirty="0">
                <a:solidFill>
                  <a:schemeClr val="tx1"/>
                </a:solidFill>
                <a:latin typeface="Arial" panose="020B0604020202020204" pitchFamily="34" charset="0"/>
                <a:cs typeface="Arial" panose="020B0604020202020204" pitchFamily="34" charset="0"/>
              </a:rPr>
              <a:t>t</a:t>
            </a:r>
            <a:r>
              <a:rPr sz="3200" b="1" spc="-60" dirty="0">
                <a:solidFill>
                  <a:schemeClr val="tx1"/>
                </a:solidFill>
                <a:latin typeface="Arial" panose="020B0604020202020204" pitchFamily="34" charset="0"/>
                <a:cs typeface="Arial" panose="020B0604020202020204" pitchFamily="34" charset="0"/>
              </a:rPr>
              <a:t>a</a:t>
            </a:r>
            <a:r>
              <a:rPr sz="3200" b="1" spc="-55" dirty="0">
                <a:solidFill>
                  <a:schemeClr val="tx1"/>
                </a:solidFill>
                <a:latin typeface="Arial" panose="020B0604020202020204" pitchFamily="34" charset="0"/>
                <a:cs typeface="Arial" panose="020B0604020202020204" pitchFamily="34" charset="0"/>
              </a:rPr>
              <a:t>n</a:t>
            </a:r>
            <a:r>
              <a:rPr sz="3200" b="1" spc="-35" dirty="0">
                <a:solidFill>
                  <a:schemeClr val="tx1"/>
                </a:solidFill>
                <a:latin typeface="Arial" panose="020B0604020202020204" pitchFamily="34" charset="0"/>
                <a:cs typeface="Arial" panose="020B0604020202020204" pitchFamily="34" charset="0"/>
              </a:rPr>
              <a:t>c</a:t>
            </a:r>
            <a:r>
              <a:rPr sz="3200" b="1" dirty="0">
                <a:solidFill>
                  <a:schemeClr val="tx1"/>
                </a:solidFill>
                <a:latin typeface="Arial" panose="020B0604020202020204" pitchFamily="34" charset="0"/>
                <a:cs typeface="Arial" panose="020B0604020202020204" pitchFamily="34" charset="0"/>
              </a:rPr>
              <a:t>e</a:t>
            </a:r>
            <a:endParaRPr sz="3733" b="1" dirty="0">
              <a:solidFill>
                <a:schemeClr val="tx1"/>
              </a:solidFill>
              <a:latin typeface="Arial" panose="020B0604020202020204" pitchFamily="34" charset="0"/>
              <a:cs typeface="Arial" panose="020B0604020202020204" pitchFamily="34" charset="0"/>
            </a:endParaRPr>
          </a:p>
        </p:txBody>
      </p:sp>
      <p:sp>
        <p:nvSpPr>
          <p:cNvPr id="138281" name="object 42">
            <a:extLst>
              <a:ext uri="{FF2B5EF4-FFF2-40B4-BE49-F238E27FC236}">
                <a16:creationId xmlns:a16="http://schemas.microsoft.com/office/drawing/2014/main" id="{2EF8BF33-5A02-41DF-B8C9-86B387C0436B}"/>
              </a:ext>
            </a:extLst>
          </p:cNvPr>
          <p:cNvSpPr>
            <a:spLocks/>
          </p:cNvSpPr>
          <p:nvPr/>
        </p:nvSpPr>
        <p:spPr bwMode="auto">
          <a:xfrm>
            <a:off x="6348413" y="1727200"/>
            <a:ext cx="5726112" cy="1724025"/>
          </a:xfrm>
          <a:custGeom>
            <a:avLst/>
            <a:gdLst>
              <a:gd name="T0" fmla="*/ 0 w 5725795"/>
              <a:gd name="T1" fmla="*/ 0 h 1724025"/>
              <a:gd name="T2" fmla="*/ 5726619 w 5725795"/>
              <a:gd name="T3" fmla="*/ 0 h 1724025"/>
              <a:gd name="T4" fmla="*/ 5726619 w 5725795"/>
              <a:gd name="T5" fmla="*/ 1723643 h 1724025"/>
              <a:gd name="T6" fmla="*/ 0 w 5725795"/>
              <a:gd name="T7" fmla="*/ 1723643 h 1724025"/>
              <a:gd name="T8" fmla="*/ 0 w 5725795"/>
              <a:gd name="T9" fmla="*/ 0 h 1724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25795" h="1724025">
                <a:moveTo>
                  <a:pt x="0" y="0"/>
                </a:moveTo>
                <a:lnTo>
                  <a:pt x="5725668" y="0"/>
                </a:lnTo>
                <a:lnTo>
                  <a:pt x="5725668" y="1723643"/>
                </a:lnTo>
                <a:lnTo>
                  <a:pt x="0" y="1723643"/>
                </a:lnTo>
                <a:lnTo>
                  <a:pt x="0" y="0"/>
                </a:lnTo>
                <a:close/>
              </a:path>
            </a:pathLst>
          </a:custGeom>
          <a:solidFill>
            <a:srgbClr val="E7E6E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8282" name="object 43">
            <a:extLst>
              <a:ext uri="{FF2B5EF4-FFF2-40B4-BE49-F238E27FC236}">
                <a16:creationId xmlns:a16="http://schemas.microsoft.com/office/drawing/2014/main" id="{43750788-240C-4656-8139-6C92371871FD}"/>
              </a:ext>
            </a:extLst>
          </p:cNvPr>
          <p:cNvSpPr txBox="1">
            <a:spLocks noChangeArrowheads="1"/>
          </p:cNvSpPr>
          <p:nvPr/>
        </p:nvSpPr>
        <p:spPr bwMode="auto">
          <a:xfrm>
            <a:off x="6427788" y="1809750"/>
            <a:ext cx="54038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4013" indent="-341313" defTabSz="912813">
              <a:tabLst>
                <a:tab pos="354013" algn="l"/>
              </a:tabLst>
              <a:defRPr>
                <a:solidFill>
                  <a:schemeClr val="tx1"/>
                </a:solidFill>
                <a:latin typeface="Arial" panose="020B0604020202020204" pitchFamily="34" charset="0"/>
              </a:defRPr>
            </a:lvl1pPr>
            <a:lvl2pPr marL="742950" indent="-285750" defTabSz="912813">
              <a:tabLst>
                <a:tab pos="354013" algn="l"/>
              </a:tabLst>
              <a:defRPr>
                <a:solidFill>
                  <a:schemeClr val="tx1"/>
                </a:solidFill>
                <a:latin typeface="Arial" panose="020B0604020202020204" pitchFamily="34" charset="0"/>
              </a:defRPr>
            </a:lvl2pPr>
            <a:lvl3pPr marL="1143000" indent="-228600" defTabSz="912813">
              <a:tabLst>
                <a:tab pos="354013" algn="l"/>
              </a:tabLst>
              <a:defRPr>
                <a:solidFill>
                  <a:schemeClr val="tx1"/>
                </a:solidFill>
                <a:latin typeface="Arial" panose="020B0604020202020204" pitchFamily="34" charset="0"/>
              </a:defRPr>
            </a:lvl3pPr>
            <a:lvl4pPr marL="1600200" indent="-228600" defTabSz="912813">
              <a:tabLst>
                <a:tab pos="354013" algn="l"/>
              </a:tabLst>
              <a:defRPr>
                <a:solidFill>
                  <a:schemeClr val="tx1"/>
                </a:solidFill>
                <a:latin typeface="Arial" panose="020B0604020202020204" pitchFamily="34" charset="0"/>
              </a:defRPr>
            </a:lvl4pPr>
            <a:lvl5pPr marL="2057400" indent="-228600" defTabSz="912813">
              <a:tabLst>
                <a:tab pos="354013" algn="l"/>
              </a:tabLst>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tabLst>
                <a:tab pos="354013" algn="l"/>
              </a:tabLs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tabLst>
                <a:tab pos="354013" algn="l"/>
              </a:tabLs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tabLst>
                <a:tab pos="354013" algn="l"/>
              </a:tabLs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tabLst>
                <a:tab pos="354013" algn="l"/>
              </a:tabLst>
              <a:defRPr>
                <a:solidFill>
                  <a:schemeClr val="tx1"/>
                </a:solidFill>
                <a:latin typeface="Arial" panose="020B0604020202020204" pitchFamily="34" charset="0"/>
              </a:defRPr>
            </a:lvl9pPr>
          </a:lstStyle>
          <a:p>
            <a:pPr marL="354013" marR="0" lvl="0" indent="-341313" algn="l" defTabSz="912813" rtl="0" eaLnBrk="1" fontAlgn="base" latinLnBrk="0" hangingPunct="1">
              <a:lnSpc>
                <a:spcPct val="100000"/>
              </a:lnSpc>
              <a:spcBef>
                <a:spcPct val="0"/>
              </a:spcBef>
              <a:spcAft>
                <a:spcPct val="0"/>
              </a:spcAft>
              <a:buClrTx/>
              <a:buSzTx/>
              <a:buFont typeface="Arial" panose="020B0604020202020204" pitchFamily="34" charset="0"/>
              <a:buChar char="•"/>
              <a:tabLst>
                <a:tab pos="354013"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Doxy-R low in both arms; imbalance at baseline.</a:t>
            </a:r>
          </a:p>
          <a:p>
            <a:pPr marL="354013" marR="0" lvl="0" indent="-341313" algn="l" defTabSz="912813" rtl="0" eaLnBrk="1" fontAlgn="base" latinLnBrk="0" hangingPunct="1">
              <a:lnSpc>
                <a:spcPct val="100000"/>
              </a:lnSpc>
              <a:spcBef>
                <a:spcPts val="1200"/>
              </a:spcBef>
              <a:spcAft>
                <a:spcPct val="0"/>
              </a:spcAft>
              <a:buClrTx/>
              <a:buSzTx/>
              <a:buFont typeface="Arial" panose="020B0604020202020204" pitchFamily="34" charset="0"/>
              <a:buChar char="•"/>
              <a:tabLst>
                <a:tab pos="354013" algn="l"/>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8% absolute increase in resistance in doxy-PEP arm from baseline.</a:t>
            </a:r>
          </a:p>
        </p:txBody>
      </p:sp>
      <p:sp>
        <p:nvSpPr>
          <p:cNvPr id="44" name="object 44">
            <a:extLst>
              <a:ext uri="{FF2B5EF4-FFF2-40B4-BE49-F238E27FC236}">
                <a16:creationId xmlns:a16="http://schemas.microsoft.com/office/drawing/2014/main" id="{054400E8-9DF3-44EB-837A-77B669DE52DF}"/>
              </a:ext>
            </a:extLst>
          </p:cNvPr>
          <p:cNvSpPr txBox="1"/>
          <p:nvPr/>
        </p:nvSpPr>
        <p:spPr>
          <a:xfrm>
            <a:off x="8396288" y="4587875"/>
            <a:ext cx="1284287" cy="246063"/>
          </a:xfrm>
          <a:prstGeom prst="rect">
            <a:avLst/>
          </a:prstGeom>
          <a:solidFill>
            <a:srgbClr val="E7E6E6"/>
          </a:solidFill>
        </p:spPr>
        <p:txBody>
          <a:bodyPr lIns="0" tIns="0" rIns="0" bIns="0">
            <a:spAutoFit/>
          </a:bodyPr>
          <a:lstStyle/>
          <a:p>
            <a:pPr marL="91438" marR="0" lvl="0" indent="0" algn="l" defTabSz="914377" rtl="0" eaLnBrk="1" fontAlgn="auto" latinLnBrk="0" hangingPunct="1">
              <a:lnSpc>
                <a:spcPct val="1000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8%</a:t>
            </a:r>
            <a:r>
              <a:rPr kumimoji="0" sz="1600" b="1" i="0" u="none" strike="noStrike" kern="1200" cap="none" spc="11"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p</a:t>
            </a:r>
            <a:r>
              <a:rPr kumimoji="0" sz="1600" b="1" i="0" u="none" strike="noStrike" kern="1200" cap="none" spc="-5" normalizeH="0" baseline="0" noProof="0" dirty="0">
                <a:ln>
                  <a:noFill/>
                </a:ln>
                <a:solidFill>
                  <a:prstClr val="black"/>
                </a:solidFill>
                <a:effectLst/>
                <a:uLnTx/>
                <a:uFillTx/>
                <a:latin typeface="Calibri"/>
                <a:ea typeface="+mn-ea"/>
                <a:cs typeface="Calibri"/>
              </a:rPr>
              <a:t>oi</a:t>
            </a:r>
            <a:r>
              <a:rPr kumimoji="0" sz="1600" b="1" i="0" u="none" strike="noStrike" kern="1200" cap="none" spc="-31" normalizeH="0" baseline="0" noProof="0" dirty="0">
                <a:ln>
                  <a:noFill/>
                </a:ln>
                <a:solidFill>
                  <a:prstClr val="black"/>
                </a:solidFill>
                <a:effectLst/>
                <a:uLnTx/>
                <a:uFillTx/>
                <a:latin typeface="Calibri"/>
                <a:ea typeface="+mn-ea"/>
                <a:cs typeface="Calibri"/>
              </a:rPr>
              <a:t>n</a:t>
            </a:r>
            <a:r>
              <a:rPr kumimoji="0" sz="1600" b="1" i="0" u="none" strike="noStrike" kern="1200" cap="none" spc="-15" normalizeH="0" baseline="0" noProof="0" dirty="0">
                <a:ln>
                  <a:noFill/>
                </a:ln>
                <a:solidFill>
                  <a:prstClr val="black"/>
                </a:solidFill>
                <a:effectLst/>
                <a:uLnTx/>
                <a:uFillTx/>
                <a:latin typeface="Calibri"/>
                <a:ea typeface="+mn-ea"/>
                <a:cs typeface="Calibri"/>
              </a:rPr>
              <a:t>t↑</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523133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object 2">
            <a:extLst>
              <a:ext uri="{FF2B5EF4-FFF2-40B4-BE49-F238E27FC236}">
                <a16:creationId xmlns:a16="http://schemas.microsoft.com/office/drawing/2014/main" id="{111B99B8-FF2F-4791-9859-0F9E441EAEA4}"/>
              </a:ext>
            </a:extLst>
          </p:cNvPr>
          <p:cNvSpPr>
            <a:spLocks noChangeArrowheads="1"/>
          </p:cNvSpPr>
          <p:nvPr/>
        </p:nvSpPr>
        <p:spPr bwMode="auto">
          <a:xfrm>
            <a:off x="631825" y="2343150"/>
            <a:ext cx="10928350" cy="43656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42339" name="object 3">
            <a:extLst>
              <a:ext uri="{FF2B5EF4-FFF2-40B4-BE49-F238E27FC236}">
                <a16:creationId xmlns:a16="http://schemas.microsoft.com/office/drawing/2014/main" id="{4D97812A-A1B7-4046-B6F4-24905169B156}"/>
              </a:ext>
            </a:extLst>
          </p:cNvPr>
          <p:cNvSpPr>
            <a:spLocks/>
          </p:cNvSpPr>
          <p:nvPr/>
        </p:nvSpPr>
        <p:spPr bwMode="auto">
          <a:xfrm>
            <a:off x="561975" y="6456363"/>
            <a:ext cx="188913" cy="193675"/>
          </a:xfrm>
          <a:custGeom>
            <a:avLst/>
            <a:gdLst>
              <a:gd name="T0" fmla="*/ 96320 w 188595"/>
              <a:gd name="T1" fmla="*/ 0 h 193675"/>
              <a:gd name="T2" fmla="*/ 50188 w 188595"/>
              <a:gd name="T3" fmla="*/ 11569 h 193675"/>
              <a:gd name="T4" fmla="*/ 16273 w 188595"/>
              <a:gd name="T5" fmla="*/ 42595 h 193675"/>
              <a:gd name="T6" fmla="*/ 447 w 188595"/>
              <a:gd name="T7" fmla="*/ 86588 h 193675"/>
              <a:gd name="T8" fmla="*/ 0 w 188595"/>
              <a:gd name="T9" fmla="*/ 96316 h 193675"/>
              <a:gd name="T10" fmla="*/ 447 w 188595"/>
              <a:gd name="T11" fmla="*/ 106032 h 193675"/>
              <a:gd name="T12" fmla="*/ 15828 w 188595"/>
              <a:gd name="T13" fmla="*/ 150025 h 193675"/>
              <a:gd name="T14" fmla="*/ 58780 w 188595"/>
              <a:gd name="T15" fmla="*/ 185674 h 193675"/>
              <a:gd name="T16" fmla="*/ 95413 w 188595"/>
              <a:gd name="T17" fmla="*/ 193090 h 193675"/>
              <a:gd name="T18" fmla="*/ 113960 w 188595"/>
              <a:gd name="T19" fmla="*/ 191236 h 193675"/>
              <a:gd name="T20" fmla="*/ 162349 w 188595"/>
              <a:gd name="T21" fmla="*/ 164376 h 193675"/>
              <a:gd name="T22" fmla="*/ 185402 w 188595"/>
              <a:gd name="T23" fmla="*/ 124561 h 193675"/>
              <a:gd name="T24" fmla="*/ 189473 w 188595"/>
              <a:gd name="T25" fmla="*/ 96316 h 193675"/>
              <a:gd name="T26" fmla="*/ 187674 w 188595"/>
              <a:gd name="T27" fmla="*/ 77330 h 193675"/>
              <a:gd name="T28" fmla="*/ 162796 w 188595"/>
              <a:gd name="T29" fmla="*/ 28244 h 193675"/>
              <a:gd name="T30" fmla="*/ 114866 w 188595"/>
              <a:gd name="T31" fmla="*/ 1854 h 193675"/>
              <a:gd name="T32" fmla="*/ 96320 w 188595"/>
              <a:gd name="T33" fmla="*/ 0 h 1936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8595" h="193675">
                <a:moveTo>
                  <a:pt x="95834" y="0"/>
                </a:moveTo>
                <a:lnTo>
                  <a:pt x="49936" y="11569"/>
                </a:lnTo>
                <a:lnTo>
                  <a:pt x="16192" y="42595"/>
                </a:lnTo>
                <a:lnTo>
                  <a:pt x="444" y="86588"/>
                </a:lnTo>
                <a:lnTo>
                  <a:pt x="0" y="96316"/>
                </a:lnTo>
                <a:lnTo>
                  <a:pt x="444" y="106032"/>
                </a:lnTo>
                <a:lnTo>
                  <a:pt x="15747" y="150025"/>
                </a:lnTo>
                <a:lnTo>
                  <a:pt x="58483" y="185674"/>
                </a:lnTo>
                <a:lnTo>
                  <a:pt x="94932" y="193090"/>
                </a:lnTo>
                <a:lnTo>
                  <a:pt x="113385" y="191236"/>
                </a:lnTo>
                <a:lnTo>
                  <a:pt x="161531" y="164376"/>
                </a:lnTo>
                <a:lnTo>
                  <a:pt x="184467" y="124561"/>
                </a:lnTo>
                <a:lnTo>
                  <a:pt x="188518" y="96316"/>
                </a:lnTo>
                <a:lnTo>
                  <a:pt x="186728" y="77330"/>
                </a:lnTo>
                <a:lnTo>
                  <a:pt x="161975" y="28244"/>
                </a:lnTo>
                <a:lnTo>
                  <a:pt x="114287" y="1854"/>
                </a:lnTo>
                <a:lnTo>
                  <a:pt x="95834"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0" name="object 4">
            <a:extLst>
              <a:ext uri="{FF2B5EF4-FFF2-40B4-BE49-F238E27FC236}">
                <a16:creationId xmlns:a16="http://schemas.microsoft.com/office/drawing/2014/main" id="{6939DA00-4C65-44B3-8071-AFAA9BC94236}"/>
              </a:ext>
            </a:extLst>
          </p:cNvPr>
          <p:cNvSpPr>
            <a:spLocks/>
          </p:cNvSpPr>
          <p:nvPr/>
        </p:nvSpPr>
        <p:spPr bwMode="auto">
          <a:xfrm>
            <a:off x="474663" y="6356350"/>
            <a:ext cx="311150" cy="409575"/>
          </a:xfrm>
          <a:custGeom>
            <a:avLst/>
            <a:gdLst>
              <a:gd name="T0" fmla="*/ 182069 w 311784"/>
              <a:gd name="T1" fmla="*/ 0 h 409575"/>
              <a:gd name="T2" fmla="*/ 126012 w 311784"/>
              <a:gd name="T3" fmla="*/ 15341 h 409575"/>
              <a:gd name="T4" fmla="*/ 27352 w 311784"/>
              <a:gd name="T5" fmla="*/ 74828 h 409575"/>
              <a:gd name="T6" fmla="*/ 1791 w 311784"/>
              <a:gd name="T7" fmla="*/ 109232 h 409575"/>
              <a:gd name="T8" fmla="*/ 0 w 311784"/>
              <a:gd name="T9" fmla="*/ 123634 h 409575"/>
              <a:gd name="T10" fmla="*/ 0 w 311784"/>
              <a:gd name="T11" fmla="*/ 130606 h 409575"/>
              <a:gd name="T12" fmla="*/ 2232 w 311784"/>
              <a:gd name="T13" fmla="*/ 170586 h 409575"/>
              <a:gd name="T14" fmla="*/ 9858 w 311784"/>
              <a:gd name="T15" fmla="*/ 210553 h 409575"/>
              <a:gd name="T16" fmla="*/ 22417 w 311784"/>
              <a:gd name="T17" fmla="*/ 249135 h 409575"/>
              <a:gd name="T18" fmla="*/ 39458 w 311784"/>
              <a:gd name="T19" fmla="*/ 285394 h 409575"/>
              <a:gd name="T20" fmla="*/ 61876 w 311784"/>
              <a:gd name="T21" fmla="*/ 319316 h 409575"/>
              <a:gd name="T22" fmla="*/ 87449 w 311784"/>
              <a:gd name="T23" fmla="*/ 350456 h 409575"/>
              <a:gd name="T24" fmla="*/ 117038 w 311784"/>
              <a:gd name="T25" fmla="*/ 377418 h 409575"/>
              <a:gd name="T26" fmla="*/ 150222 w 311784"/>
              <a:gd name="T27" fmla="*/ 399732 h 409575"/>
              <a:gd name="T28" fmla="*/ 182069 w 311784"/>
              <a:gd name="T29" fmla="*/ 409486 h 409575"/>
              <a:gd name="T30" fmla="*/ 196421 w 311784"/>
              <a:gd name="T31" fmla="*/ 407631 h 409575"/>
              <a:gd name="T32" fmla="*/ 246646 w 311784"/>
              <a:gd name="T33" fmla="*/ 376021 h 409575"/>
              <a:gd name="T34" fmla="*/ 276247 w 311784"/>
              <a:gd name="T35" fmla="*/ 349072 h 409575"/>
              <a:gd name="T36" fmla="*/ 289248 w 311784"/>
              <a:gd name="T37" fmla="*/ 334187 h 409575"/>
              <a:gd name="T38" fmla="*/ 182965 w 311784"/>
              <a:gd name="T39" fmla="*/ 334187 h 409575"/>
              <a:gd name="T40" fmla="*/ 169510 w 311784"/>
              <a:gd name="T41" fmla="*/ 333260 h 409575"/>
              <a:gd name="T42" fmla="*/ 130947 w 311784"/>
              <a:gd name="T43" fmla="*/ 322567 h 409575"/>
              <a:gd name="T44" fmla="*/ 97762 w 311784"/>
              <a:gd name="T45" fmla="*/ 302120 h 409575"/>
              <a:gd name="T46" fmla="*/ 71747 w 311784"/>
              <a:gd name="T47" fmla="*/ 272376 h 409575"/>
              <a:gd name="T48" fmla="*/ 54706 w 311784"/>
              <a:gd name="T49" fmla="*/ 236118 h 409575"/>
              <a:gd name="T50" fmla="*/ 48874 w 311784"/>
              <a:gd name="T51" fmla="*/ 195681 h 409575"/>
              <a:gd name="T52" fmla="*/ 49328 w 311784"/>
              <a:gd name="T53" fmla="*/ 181737 h 409575"/>
              <a:gd name="T54" fmla="*/ 59641 w 311784"/>
              <a:gd name="T55" fmla="*/ 142227 h 409575"/>
              <a:gd name="T56" fmla="*/ 79825 w 311784"/>
              <a:gd name="T57" fmla="*/ 108292 h 409575"/>
              <a:gd name="T58" fmla="*/ 108516 w 311784"/>
              <a:gd name="T59" fmla="*/ 81343 h 409575"/>
              <a:gd name="T60" fmla="*/ 143948 w 311784"/>
              <a:gd name="T61" fmla="*/ 64147 h 409575"/>
              <a:gd name="T62" fmla="*/ 183862 w 311784"/>
              <a:gd name="T63" fmla="*/ 57632 h 409575"/>
              <a:gd name="T64" fmla="*/ 309886 w 311784"/>
              <a:gd name="T65" fmla="*/ 57632 h 409575"/>
              <a:gd name="T66" fmla="*/ 238581 w 311784"/>
              <a:gd name="T67" fmla="*/ 15341 h 409575"/>
              <a:gd name="T68" fmla="*/ 211216 w 311784"/>
              <a:gd name="T69" fmla="*/ 3721 h 409575"/>
              <a:gd name="T70" fmla="*/ 182069 w 311784"/>
              <a:gd name="T71" fmla="*/ 0 h 40957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11784" h="409575">
                <a:moveTo>
                  <a:pt x="183184" y="0"/>
                </a:moveTo>
                <a:lnTo>
                  <a:pt x="126784" y="15341"/>
                </a:lnTo>
                <a:lnTo>
                  <a:pt x="27520" y="74828"/>
                </a:lnTo>
                <a:lnTo>
                  <a:pt x="1803" y="109232"/>
                </a:lnTo>
                <a:lnTo>
                  <a:pt x="0" y="123634"/>
                </a:lnTo>
                <a:lnTo>
                  <a:pt x="0" y="130606"/>
                </a:lnTo>
                <a:lnTo>
                  <a:pt x="2247" y="170586"/>
                </a:lnTo>
                <a:lnTo>
                  <a:pt x="9918" y="210553"/>
                </a:lnTo>
                <a:lnTo>
                  <a:pt x="22555" y="249135"/>
                </a:lnTo>
                <a:lnTo>
                  <a:pt x="39700" y="285394"/>
                </a:lnTo>
                <a:lnTo>
                  <a:pt x="62255" y="319316"/>
                </a:lnTo>
                <a:lnTo>
                  <a:pt x="87985" y="350456"/>
                </a:lnTo>
                <a:lnTo>
                  <a:pt x="117754" y="377418"/>
                </a:lnTo>
                <a:lnTo>
                  <a:pt x="151142" y="399732"/>
                </a:lnTo>
                <a:lnTo>
                  <a:pt x="183184" y="409486"/>
                </a:lnTo>
                <a:lnTo>
                  <a:pt x="197624" y="407631"/>
                </a:lnTo>
                <a:lnTo>
                  <a:pt x="248158" y="376021"/>
                </a:lnTo>
                <a:lnTo>
                  <a:pt x="277939" y="349072"/>
                </a:lnTo>
                <a:lnTo>
                  <a:pt x="291020" y="334187"/>
                </a:lnTo>
                <a:lnTo>
                  <a:pt x="184086" y="334187"/>
                </a:lnTo>
                <a:lnTo>
                  <a:pt x="170548" y="333260"/>
                </a:lnTo>
                <a:lnTo>
                  <a:pt x="131749" y="322567"/>
                </a:lnTo>
                <a:lnTo>
                  <a:pt x="98361" y="302120"/>
                </a:lnTo>
                <a:lnTo>
                  <a:pt x="72186" y="272376"/>
                </a:lnTo>
                <a:lnTo>
                  <a:pt x="55041" y="236118"/>
                </a:lnTo>
                <a:lnTo>
                  <a:pt x="49174" y="195681"/>
                </a:lnTo>
                <a:lnTo>
                  <a:pt x="49631" y="181737"/>
                </a:lnTo>
                <a:lnTo>
                  <a:pt x="60007" y="142227"/>
                </a:lnTo>
                <a:lnTo>
                  <a:pt x="80314" y="108292"/>
                </a:lnTo>
                <a:lnTo>
                  <a:pt x="109181" y="81343"/>
                </a:lnTo>
                <a:lnTo>
                  <a:pt x="144830" y="64147"/>
                </a:lnTo>
                <a:lnTo>
                  <a:pt x="184988" y="57632"/>
                </a:lnTo>
                <a:lnTo>
                  <a:pt x="311784" y="57632"/>
                </a:lnTo>
                <a:lnTo>
                  <a:pt x="240042" y="15341"/>
                </a:lnTo>
                <a:lnTo>
                  <a:pt x="212509" y="3721"/>
                </a:lnTo>
                <a:lnTo>
                  <a:pt x="183184"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1" name="object 5">
            <a:extLst>
              <a:ext uri="{FF2B5EF4-FFF2-40B4-BE49-F238E27FC236}">
                <a16:creationId xmlns:a16="http://schemas.microsoft.com/office/drawing/2014/main" id="{B6FBDE7B-A6AC-41EB-8B1F-A0C17BCA235D}"/>
              </a:ext>
            </a:extLst>
          </p:cNvPr>
          <p:cNvSpPr>
            <a:spLocks/>
          </p:cNvSpPr>
          <p:nvPr/>
        </p:nvSpPr>
        <p:spPr bwMode="auto">
          <a:xfrm>
            <a:off x="658813" y="6413500"/>
            <a:ext cx="182562" cy="277813"/>
          </a:xfrm>
          <a:custGeom>
            <a:avLst/>
            <a:gdLst>
              <a:gd name="T0" fmla="*/ 127020 w 182880"/>
              <a:gd name="T1" fmla="*/ 0 h 276859"/>
              <a:gd name="T2" fmla="*/ 895 w 182880"/>
              <a:gd name="T3" fmla="*/ 0 h 276859"/>
              <a:gd name="T4" fmla="*/ 27376 w 182880"/>
              <a:gd name="T5" fmla="*/ 2824 h 276859"/>
              <a:gd name="T6" fmla="*/ 52063 w 182880"/>
              <a:gd name="T7" fmla="*/ 10804 h 276859"/>
              <a:gd name="T8" fmla="*/ 95145 w 182880"/>
              <a:gd name="T9" fmla="*/ 41793 h 276859"/>
              <a:gd name="T10" fmla="*/ 117595 w 182880"/>
              <a:gd name="T11" fmla="*/ 73730 h 276859"/>
              <a:gd name="T12" fmla="*/ 130608 w 182880"/>
              <a:gd name="T13" fmla="*/ 112238 h 276859"/>
              <a:gd name="T14" fmla="*/ 132858 w 182880"/>
              <a:gd name="T15" fmla="*/ 139481 h 276859"/>
              <a:gd name="T16" fmla="*/ 132403 w 182880"/>
              <a:gd name="T17" fmla="*/ 153570 h 276859"/>
              <a:gd name="T18" fmla="*/ 122977 w 182880"/>
              <a:gd name="T19" fmla="*/ 193489 h 276859"/>
              <a:gd name="T20" fmla="*/ 103231 w 182880"/>
              <a:gd name="T21" fmla="*/ 227763 h 276859"/>
              <a:gd name="T22" fmla="*/ 74501 w 182880"/>
              <a:gd name="T23" fmla="*/ 255479 h 276859"/>
              <a:gd name="T24" fmla="*/ 26481 w 182880"/>
              <a:gd name="T25" fmla="*/ 276613 h 276859"/>
              <a:gd name="T26" fmla="*/ 0 w 182880"/>
              <a:gd name="T27" fmla="*/ 279424 h 276859"/>
              <a:gd name="T28" fmla="*/ 106377 w 182880"/>
              <a:gd name="T29" fmla="*/ 279424 h 276859"/>
              <a:gd name="T30" fmla="*/ 141385 w 182880"/>
              <a:gd name="T31" fmla="*/ 229175 h 276859"/>
              <a:gd name="T32" fmla="*/ 158895 w 182880"/>
              <a:gd name="T33" fmla="*/ 192540 h 276859"/>
              <a:gd name="T34" fmla="*/ 171453 w 182880"/>
              <a:gd name="T35" fmla="*/ 153570 h 276859"/>
              <a:gd name="T36" fmla="*/ 179539 w 182880"/>
              <a:gd name="T37" fmla="*/ 113176 h 276859"/>
              <a:gd name="T38" fmla="*/ 181723 w 182880"/>
              <a:gd name="T39" fmla="*/ 73730 h 276859"/>
              <a:gd name="T40" fmla="*/ 181775 w 182880"/>
              <a:gd name="T41" fmla="*/ 66685 h 276859"/>
              <a:gd name="T42" fmla="*/ 179981 w 182880"/>
              <a:gd name="T43" fmla="*/ 51660 h 276859"/>
              <a:gd name="T44" fmla="*/ 174600 w 182880"/>
              <a:gd name="T45" fmla="*/ 37571 h 276859"/>
              <a:gd name="T46" fmla="*/ 165618 w 182880"/>
              <a:gd name="T47" fmla="*/ 25830 h 276859"/>
              <a:gd name="T48" fmla="*/ 154398 w 182880"/>
              <a:gd name="T49" fmla="*/ 16436 h 276859"/>
              <a:gd name="T50" fmla="*/ 127020 w 182880"/>
              <a:gd name="T51" fmla="*/ 0 h 2768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2880" h="276859">
                <a:moveTo>
                  <a:pt x="127685" y="0"/>
                </a:moveTo>
                <a:lnTo>
                  <a:pt x="901" y="0"/>
                </a:lnTo>
                <a:lnTo>
                  <a:pt x="27520" y="2794"/>
                </a:lnTo>
                <a:lnTo>
                  <a:pt x="52336" y="10693"/>
                </a:lnTo>
                <a:lnTo>
                  <a:pt x="95643" y="41363"/>
                </a:lnTo>
                <a:lnTo>
                  <a:pt x="118211" y="72974"/>
                </a:lnTo>
                <a:lnTo>
                  <a:pt x="131292" y="111086"/>
                </a:lnTo>
                <a:lnTo>
                  <a:pt x="133553" y="138049"/>
                </a:lnTo>
                <a:lnTo>
                  <a:pt x="133096" y="151993"/>
                </a:lnTo>
                <a:lnTo>
                  <a:pt x="123621" y="191503"/>
                </a:lnTo>
                <a:lnTo>
                  <a:pt x="103771" y="225425"/>
                </a:lnTo>
                <a:lnTo>
                  <a:pt x="74891" y="252857"/>
                </a:lnTo>
                <a:lnTo>
                  <a:pt x="26619" y="273773"/>
                </a:lnTo>
                <a:lnTo>
                  <a:pt x="0" y="276555"/>
                </a:lnTo>
                <a:lnTo>
                  <a:pt x="106934" y="276555"/>
                </a:lnTo>
                <a:lnTo>
                  <a:pt x="142125" y="226822"/>
                </a:lnTo>
                <a:lnTo>
                  <a:pt x="159727" y="190563"/>
                </a:lnTo>
                <a:lnTo>
                  <a:pt x="172351" y="151993"/>
                </a:lnTo>
                <a:lnTo>
                  <a:pt x="180479" y="112014"/>
                </a:lnTo>
                <a:lnTo>
                  <a:pt x="182675" y="72974"/>
                </a:lnTo>
                <a:lnTo>
                  <a:pt x="182727" y="66001"/>
                </a:lnTo>
                <a:lnTo>
                  <a:pt x="180924" y="51130"/>
                </a:lnTo>
                <a:lnTo>
                  <a:pt x="175514" y="37185"/>
                </a:lnTo>
                <a:lnTo>
                  <a:pt x="166484" y="25565"/>
                </a:lnTo>
                <a:lnTo>
                  <a:pt x="155206" y="16268"/>
                </a:lnTo>
                <a:lnTo>
                  <a:pt x="127685" y="0"/>
                </a:lnTo>
                <a:close/>
              </a:path>
            </a:pathLst>
          </a:custGeom>
          <a:solidFill>
            <a:srgbClr val="7057F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2" name="object 6">
            <a:extLst>
              <a:ext uri="{FF2B5EF4-FFF2-40B4-BE49-F238E27FC236}">
                <a16:creationId xmlns:a16="http://schemas.microsoft.com/office/drawing/2014/main" id="{78E9F5D7-F52D-43A5-9086-1073A3D3185F}"/>
              </a:ext>
            </a:extLst>
          </p:cNvPr>
          <p:cNvSpPr>
            <a:spLocks/>
          </p:cNvSpPr>
          <p:nvPr/>
        </p:nvSpPr>
        <p:spPr bwMode="auto">
          <a:xfrm>
            <a:off x="185738" y="6402388"/>
            <a:ext cx="217487" cy="320675"/>
          </a:xfrm>
          <a:custGeom>
            <a:avLst/>
            <a:gdLst>
              <a:gd name="T0" fmla="*/ 111153 w 217170"/>
              <a:gd name="T1" fmla="*/ 0 h 321309"/>
              <a:gd name="T2" fmla="*/ 14912 w 217170"/>
              <a:gd name="T3" fmla="*/ 0 h 321309"/>
              <a:gd name="T4" fmla="*/ 9490 w 217170"/>
              <a:gd name="T5" fmla="*/ 2309 h 321309"/>
              <a:gd name="T6" fmla="*/ 5869 w 217170"/>
              <a:gd name="T7" fmla="*/ 6009 h 321309"/>
              <a:gd name="T8" fmla="*/ 1812 w 217170"/>
              <a:gd name="T9" fmla="*/ 9709 h 321309"/>
              <a:gd name="T10" fmla="*/ 0 w 217170"/>
              <a:gd name="T11" fmla="*/ 14810 h 321309"/>
              <a:gd name="T12" fmla="*/ 0 w 217170"/>
              <a:gd name="T13" fmla="*/ 298845 h 321309"/>
              <a:gd name="T14" fmla="*/ 1352 w 217170"/>
              <a:gd name="T15" fmla="*/ 306710 h 321309"/>
              <a:gd name="T16" fmla="*/ 5421 w 217170"/>
              <a:gd name="T17" fmla="*/ 313187 h 321309"/>
              <a:gd name="T18" fmla="*/ 12195 w 217170"/>
              <a:gd name="T19" fmla="*/ 317808 h 321309"/>
              <a:gd name="T20" fmla="*/ 19886 w 217170"/>
              <a:gd name="T21" fmla="*/ 319197 h 321309"/>
              <a:gd name="T22" fmla="*/ 110247 w 217170"/>
              <a:gd name="T23" fmla="*/ 319197 h 321309"/>
              <a:gd name="T24" fmla="*/ 157239 w 217170"/>
              <a:gd name="T25" fmla="*/ 312265 h 321309"/>
              <a:gd name="T26" fmla="*/ 199715 w 217170"/>
              <a:gd name="T27" fmla="*/ 291902 h 321309"/>
              <a:gd name="T28" fmla="*/ 217331 w 217170"/>
              <a:gd name="T29" fmla="*/ 278493 h 321309"/>
              <a:gd name="T30" fmla="*/ 39759 w 217170"/>
              <a:gd name="T31" fmla="*/ 278493 h 321309"/>
              <a:gd name="T32" fmla="*/ 39759 w 217170"/>
              <a:gd name="T33" fmla="*/ 40247 h 321309"/>
              <a:gd name="T34" fmla="*/ 217790 w 217170"/>
              <a:gd name="T35" fmla="*/ 40247 h 321309"/>
              <a:gd name="T36" fmla="*/ 213275 w 217170"/>
              <a:gd name="T37" fmla="*/ 36549 h 321309"/>
              <a:gd name="T38" fmla="*/ 173503 w 217170"/>
              <a:gd name="T39" fmla="*/ 12485 h 321309"/>
              <a:gd name="T40" fmla="*/ 126970 w 217170"/>
              <a:gd name="T41" fmla="*/ 466 h 321309"/>
              <a:gd name="T42" fmla="*/ 111153 w 217170"/>
              <a:gd name="T43" fmla="*/ 0 h 3213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7170" h="321309">
                <a:moveTo>
                  <a:pt x="110667" y="0"/>
                </a:moveTo>
                <a:lnTo>
                  <a:pt x="14846" y="0"/>
                </a:lnTo>
                <a:lnTo>
                  <a:pt x="9448" y="2324"/>
                </a:lnTo>
                <a:lnTo>
                  <a:pt x="5842" y="6045"/>
                </a:lnTo>
                <a:lnTo>
                  <a:pt x="1803" y="9766"/>
                </a:lnTo>
                <a:lnTo>
                  <a:pt x="0" y="14897"/>
                </a:lnTo>
                <a:lnTo>
                  <a:pt x="0" y="300621"/>
                </a:lnTo>
                <a:lnTo>
                  <a:pt x="1346" y="308533"/>
                </a:lnTo>
                <a:lnTo>
                  <a:pt x="5397" y="315048"/>
                </a:lnTo>
                <a:lnTo>
                  <a:pt x="12141" y="319697"/>
                </a:lnTo>
                <a:lnTo>
                  <a:pt x="19799" y="321094"/>
                </a:lnTo>
                <a:lnTo>
                  <a:pt x="109766" y="321094"/>
                </a:lnTo>
                <a:lnTo>
                  <a:pt x="156552" y="314121"/>
                </a:lnTo>
                <a:lnTo>
                  <a:pt x="198843" y="293636"/>
                </a:lnTo>
                <a:lnTo>
                  <a:pt x="216382" y="280149"/>
                </a:lnTo>
                <a:lnTo>
                  <a:pt x="39585" y="280149"/>
                </a:lnTo>
                <a:lnTo>
                  <a:pt x="39585" y="40487"/>
                </a:lnTo>
                <a:lnTo>
                  <a:pt x="216839" y="40487"/>
                </a:lnTo>
                <a:lnTo>
                  <a:pt x="212344" y="36766"/>
                </a:lnTo>
                <a:lnTo>
                  <a:pt x="172745" y="12560"/>
                </a:lnTo>
                <a:lnTo>
                  <a:pt x="126415" y="469"/>
                </a:lnTo>
                <a:lnTo>
                  <a:pt x="1106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3" name="object 7">
            <a:extLst>
              <a:ext uri="{FF2B5EF4-FFF2-40B4-BE49-F238E27FC236}">
                <a16:creationId xmlns:a16="http://schemas.microsoft.com/office/drawing/2014/main" id="{67E98A4C-A735-4EE7-A080-B11870680CDD}"/>
              </a:ext>
            </a:extLst>
          </p:cNvPr>
          <p:cNvSpPr>
            <a:spLocks/>
          </p:cNvSpPr>
          <p:nvPr/>
        </p:nvSpPr>
        <p:spPr bwMode="auto">
          <a:xfrm>
            <a:off x="296863" y="6442075"/>
            <a:ext cx="160337" cy="241300"/>
          </a:xfrm>
          <a:custGeom>
            <a:avLst/>
            <a:gdLst>
              <a:gd name="T0" fmla="*/ 105545 w 160654"/>
              <a:gd name="T1" fmla="*/ 0 h 240029"/>
              <a:gd name="T2" fmla="*/ 0 w 160654"/>
              <a:gd name="T3" fmla="*/ 0 h 240029"/>
              <a:gd name="T4" fmla="*/ 23255 w 160654"/>
              <a:gd name="T5" fmla="*/ 2360 h 240029"/>
              <a:gd name="T6" fmla="*/ 45614 w 160654"/>
              <a:gd name="T7" fmla="*/ 9458 h 240029"/>
              <a:gd name="T8" fmla="*/ 84524 w 160654"/>
              <a:gd name="T9" fmla="*/ 36875 h 240029"/>
              <a:gd name="T10" fmla="*/ 110469 w 160654"/>
              <a:gd name="T11" fmla="*/ 75648 h 240029"/>
              <a:gd name="T12" fmla="*/ 119861 w 160654"/>
              <a:gd name="T13" fmla="*/ 122924 h 240029"/>
              <a:gd name="T14" fmla="*/ 119406 w 160654"/>
              <a:gd name="T15" fmla="*/ 134266 h 240029"/>
              <a:gd name="T16" fmla="*/ 105102 w 160654"/>
              <a:gd name="T17" fmla="*/ 178715 h 240029"/>
              <a:gd name="T18" fmla="*/ 75585 w 160654"/>
              <a:gd name="T19" fmla="*/ 215115 h 240029"/>
              <a:gd name="T20" fmla="*/ 34883 w 160654"/>
              <a:gd name="T21" fmla="*/ 237347 h 240029"/>
              <a:gd name="T22" fmla="*/ 0 w 160654"/>
              <a:gd name="T23" fmla="*/ 243489 h 240029"/>
              <a:gd name="T24" fmla="*/ 105102 w 160654"/>
              <a:gd name="T25" fmla="*/ 243489 h 240029"/>
              <a:gd name="T26" fmla="*/ 131489 w 160654"/>
              <a:gd name="T27" fmla="*/ 212755 h 240029"/>
              <a:gd name="T28" fmla="*/ 152054 w 160654"/>
              <a:gd name="T29" fmla="*/ 170200 h 240029"/>
              <a:gd name="T30" fmla="*/ 159213 w 160654"/>
              <a:gd name="T31" fmla="*/ 122924 h 240029"/>
              <a:gd name="T32" fmla="*/ 158759 w 160654"/>
              <a:gd name="T33" fmla="*/ 106382 h 240029"/>
              <a:gd name="T34" fmla="*/ 146689 w 160654"/>
              <a:gd name="T35" fmla="*/ 59094 h 240029"/>
              <a:gd name="T36" fmla="*/ 122979 w 160654"/>
              <a:gd name="T37" fmla="*/ 18438 h 240029"/>
              <a:gd name="T38" fmla="*/ 112702 w 160654"/>
              <a:gd name="T39" fmla="*/ 6619 h 240029"/>
              <a:gd name="T40" fmla="*/ 105545 w 160654"/>
              <a:gd name="T41" fmla="*/ 0 h 24002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0654" h="240029">
                <a:moveTo>
                  <a:pt x="106172" y="0"/>
                </a:moveTo>
                <a:lnTo>
                  <a:pt x="0" y="0"/>
                </a:lnTo>
                <a:lnTo>
                  <a:pt x="23393" y="2324"/>
                </a:lnTo>
                <a:lnTo>
                  <a:pt x="45885" y="9309"/>
                </a:lnTo>
                <a:lnTo>
                  <a:pt x="85026" y="36296"/>
                </a:lnTo>
                <a:lnTo>
                  <a:pt x="111125" y="74460"/>
                </a:lnTo>
                <a:lnTo>
                  <a:pt x="120573" y="120992"/>
                </a:lnTo>
                <a:lnTo>
                  <a:pt x="120116" y="132156"/>
                </a:lnTo>
                <a:lnTo>
                  <a:pt x="105727" y="175907"/>
                </a:lnTo>
                <a:lnTo>
                  <a:pt x="76034" y="211734"/>
                </a:lnTo>
                <a:lnTo>
                  <a:pt x="35090" y="233616"/>
                </a:lnTo>
                <a:lnTo>
                  <a:pt x="0" y="239661"/>
                </a:lnTo>
                <a:lnTo>
                  <a:pt x="105727" y="239661"/>
                </a:lnTo>
                <a:lnTo>
                  <a:pt x="132270" y="209410"/>
                </a:lnTo>
                <a:lnTo>
                  <a:pt x="152958" y="167525"/>
                </a:lnTo>
                <a:lnTo>
                  <a:pt x="160159" y="120992"/>
                </a:lnTo>
                <a:lnTo>
                  <a:pt x="159702" y="104711"/>
                </a:lnTo>
                <a:lnTo>
                  <a:pt x="147561" y="58165"/>
                </a:lnTo>
                <a:lnTo>
                  <a:pt x="123710" y="18148"/>
                </a:lnTo>
                <a:lnTo>
                  <a:pt x="113372" y="6515"/>
                </a:lnTo>
                <a:lnTo>
                  <a:pt x="10617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4" name="object 8">
            <a:extLst>
              <a:ext uri="{FF2B5EF4-FFF2-40B4-BE49-F238E27FC236}">
                <a16:creationId xmlns:a16="http://schemas.microsoft.com/office/drawing/2014/main" id="{06684C04-5A9E-4B0D-9C0C-70A51D0D0461}"/>
              </a:ext>
            </a:extLst>
          </p:cNvPr>
          <p:cNvSpPr>
            <a:spLocks/>
          </p:cNvSpPr>
          <p:nvPr/>
        </p:nvSpPr>
        <p:spPr bwMode="auto">
          <a:xfrm>
            <a:off x="842963" y="6402388"/>
            <a:ext cx="168275" cy="320675"/>
          </a:xfrm>
          <a:custGeom>
            <a:avLst/>
            <a:gdLst>
              <a:gd name="T0" fmla="*/ 27330 w 168275"/>
              <a:gd name="T1" fmla="*/ 0 h 321309"/>
              <a:gd name="T2" fmla="*/ 20167 w 168275"/>
              <a:gd name="T3" fmla="*/ 0 h 321309"/>
              <a:gd name="T4" fmla="*/ 12992 w 168275"/>
              <a:gd name="T5" fmla="*/ 3245 h 321309"/>
              <a:gd name="T6" fmla="*/ 7620 w 168275"/>
              <a:gd name="T7" fmla="*/ 9267 h 321309"/>
              <a:gd name="T8" fmla="*/ 4927 w 168275"/>
              <a:gd name="T9" fmla="*/ 16677 h 321309"/>
              <a:gd name="T10" fmla="*/ 5372 w 168275"/>
              <a:gd name="T11" fmla="*/ 24554 h 321309"/>
              <a:gd name="T12" fmla="*/ 8509 w 168275"/>
              <a:gd name="T13" fmla="*/ 31967 h 321309"/>
              <a:gd name="T14" fmla="*/ 95440 w 168275"/>
              <a:gd name="T15" fmla="*/ 155665 h 321309"/>
              <a:gd name="T16" fmla="*/ 3581 w 168275"/>
              <a:gd name="T17" fmla="*/ 287230 h 321309"/>
              <a:gd name="T18" fmla="*/ 0 w 168275"/>
              <a:gd name="T19" fmla="*/ 294640 h 321309"/>
              <a:gd name="T20" fmla="*/ 0 w 168275"/>
              <a:gd name="T21" fmla="*/ 302520 h 321309"/>
              <a:gd name="T22" fmla="*/ 2235 w 168275"/>
              <a:gd name="T23" fmla="*/ 309930 h 321309"/>
              <a:gd name="T24" fmla="*/ 8064 w 168275"/>
              <a:gd name="T25" fmla="*/ 315497 h 321309"/>
              <a:gd name="T26" fmla="*/ 15227 w 168275"/>
              <a:gd name="T27" fmla="*/ 318742 h 321309"/>
              <a:gd name="T28" fmla="*/ 22402 w 168275"/>
              <a:gd name="T29" fmla="*/ 319197 h 321309"/>
              <a:gd name="T30" fmla="*/ 29565 w 168275"/>
              <a:gd name="T31" fmla="*/ 316419 h 321309"/>
              <a:gd name="T32" fmla="*/ 35394 w 168275"/>
              <a:gd name="T33" fmla="*/ 311318 h 321309"/>
              <a:gd name="T34" fmla="*/ 119634 w 168275"/>
              <a:gd name="T35" fmla="*/ 190410 h 321309"/>
              <a:gd name="T36" fmla="*/ 168021 w 168275"/>
              <a:gd name="T37" fmla="*/ 190410 h 321309"/>
              <a:gd name="T38" fmla="*/ 143827 w 168275"/>
              <a:gd name="T39" fmla="*/ 155665 h 321309"/>
              <a:gd name="T40" fmla="*/ 168021 w 168275"/>
              <a:gd name="T41" fmla="*/ 120921 h 321309"/>
              <a:gd name="T42" fmla="*/ 119634 w 168275"/>
              <a:gd name="T43" fmla="*/ 120921 h 321309"/>
              <a:gd name="T44" fmla="*/ 40322 w 168275"/>
              <a:gd name="T45" fmla="*/ 7876 h 321309"/>
              <a:gd name="T46" fmla="*/ 34493 w 168275"/>
              <a:gd name="T47" fmla="*/ 2309 h 321309"/>
              <a:gd name="T48" fmla="*/ 27330 w 168275"/>
              <a:gd name="T49" fmla="*/ 0 h 3213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8275" h="321309">
                <a:moveTo>
                  <a:pt x="27330" y="0"/>
                </a:moveTo>
                <a:lnTo>
                  <a:pt x="20167" y="0"/>
                </a:lnTo>
                <a:lnTo>
                  <a:pt x="12992" y="3263"/>
                </a:lnTo>
                <a:lnTo>
                  <a:pt x="7620" y="9321"/>
                </a:lnTo>
                <a:lnTo>
                  <a:pt x="4927" y="16776"/>
                </a:lnTo>
                <a:lnTo>
                  <a:pt x="5372" y="24701"/>
                </a:lnTo>
                <a:lnTo>
                  <a:pt x="8509" y="32156"/>
                </a:lnTo>
                <a:lnTo>
                  <a:pt x="95440" y="156590"/>
                </a:lnTo>
                <a:lnTo>
                  <a:pt x="3581" y="288937"/>
                </a:lnTo>
                <a:lnTo>
                  <a:pt x="0" y="296392"/>
                </a:lnTo>
                <a:lnTo>
                  <a:pt x="0" y="304317"/>
                </a:lnTo>
                <a:lnTo>
                  <a:pt x="2235" y="311772"/>
                </a:lnTo>
                <a:lnTo>
                  <a:pt x="8064" y="317372"/>
                </a:lnTo>
                <a:lnTo>
                  <a:pt x="15227" y="320636"/>
                </a:lnTo>
                <a:lnTo>
                  <a:pt x="22402" y="321094"/>
                </a:lnTo>
                <a:lnTo>
                  <a:pt x="29565" y="318300"/>
                </a:lnTo>
                <a:lnTo>
                  <a:pt x="35394" y="313169"/>
                </a:lnTo>
                <a:lnTo>
                  <a:pt x="119634" y="191541"/>
                </a:lnTo>
                <a:lnTo>
                  <a:pt x="168021" y="191541"/>
                </a:lnTo>
                <a:lnTo>
                  <a:pt x="143827" y="156590"/>
                </a:lnTo>
                <a:lnTo>
                  <a:pt x="168021" y="121640"/>
                </a:lnTo>
                <a:lnTo>
                  <a:pt x="119634" y="121640"/>
                </a:lnTo>
                <a:lnTo>
                  <a:pt x="40322" y="7924"/>
                </a:lnTo>
                <a:lnTo>
                  <a:pt x="34493" y="2324"/>
                </a:lnTo>
                <a:lnTo>
                  <a:pt x="273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5" name="object 9">
            <a:extLst>
              <a:ext uri="{FF2B5EF4-FFF2-40B4-BE49-F238E27FC236}">
                <a16:creationId xmlns:a16="http://schemas.microsoft.com/office/drawing/2014/main" id="{3AF62FA5-D6F6-43DE-BFCB-EE02F2F6B939}"/>
              </a:ext>
            </a:extLst>
          </p:cNvPr>
          <p:cNvSpPr>
            <a:spLocks/>
          </p:cNvSpPr>
          <p:nvPr/>
        </p:nvSpPr>
        <p:spPr bwMode="auto">
          <a:xfrm>
            <a:off x="962025" y="6594475"/>
            <a:ext cx="119063" cy="130175"/>
          </a:xfrm>
          <a:custGeom>
            <a:avLst/>
            <a:gdLst>
              <a:gd name="T0" fmla="*/ 48003 w 119380"/>
              <a:gd name="T1" fmla="*/ 0 h 130175"/>
              <a:gd name="T2" fmla="*/ 0 w 119380"/>
              <a:gd name="T3" fmla="*/ 0 h 130175"/>
              <a:gd name="T4" fmla="*/ 83116 w 119380"/>
              <a:gd name="T5" fmla="*/ 121640 h 130175"/>
              <a:gd name="T6" fmla="*/ 88899 w 119380"/>
              <a:gd name="T7" fmla="*/ 126758 h 130175"/>
              <a:gd name="T8" fmla="*/ 96005 w 119380"/>
              <a:gd name="T9" fmla="*/ 129552 h 130175"/>
              <a:gd name="T10" fmla="*/ 103565 w 119380"/>
              <a:gd name="T11" fmla="*/ 129095 h 130175"/>
              <a:gd name="T12" fmla="*/ 110683 w 119380"/>
              <a:gd name="T13" fmla="*/ 125831 h 130175"/>
              <a:gd name="T14" fmla="*/ 115571 w 119380"/>
              <a:gd name="T15" fmla="*/ 120230 h 130175"/>
              <a:gd name="T16" fmla="*/ 118229 w 119380"/>
              <a:gd name="T17" fmla="*/ 112775 h 130175"/>
              <a:gd name="T18" fmla="*/ 118229 w 119380"/>
              <a:gd name="T19" fmla="*/ 104863 h 130175"/>
              <a:gd name="T20" fmla="*/ 114677 w 119380"/>
              <a:gd name="T21" fmla="*/ 97396 h 130175"/>
              <a:gd name="T22" fmla="*/ 48003 w 119380"/>
              <a:gd name="T23" fmla="*/ 0 h 130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380" h="130175">
                <a:moveTo>
                  <a:pt x="48387" y="0"/>
                </a:moveTo>
                <a:lnTo>
                  <a:pt x="0" y="0"/>
                </a:lnTo>
                <a:lnTo>
                  <a:pt x="83781" y="121640"/>
                </a:lnTo>
                <a:lnTo>
                  <a:pt x="89611" y="126758"/>
                </a:lnTo>
                <a:lnTo>
                  <a:pt x="96774" y="129552"/>
                </a:lnTo>
                <a:lnTo>
                  <a:pt x="104394" y="129095"/>
                </a:lnTo>
                <a:lnTo>
                  <a:pt x="111569" y="125831"/>
                </a:lnTo>
                <a:lnTo>
                  <a:pt x="116497" y="120230"/>
                </a:lnTo>
                <a:lnTo>
                  <a:pt x="119176" y="112775"/>
                </a:lnTo>
                <a:lnTo>
                  <a:pt x="119176" y="104863"/>
                </a:lnTo>
                <a:lnTo>
                  <a:pt x="115595" y="97396"/>
                </a:lnTo>
                <a:lnTo>
                  <a:pt x="483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6" name="object 10">
            <a:extLst>
              <a:ext uri="{FF2B5EF4-FFF2-40B4-BE49-F238E27FC236}">
                <a16:creationId xmlns:a16="http://schemas.microsoft.com/office/drawing/2014/main" id="{534AD58A-7939-4705-8ACE-F8A5F06064B1}"/>
              </a:ext>
            </a:extLst>
          </p:cNvPr>
          <p:cNvSpPr>
            <a:spLocks/>
          </p:cNvSpPr>
          <p:nvPr/>
        </p:nvSpPr>
        <p:spPr bwMode="auto">
          <a:xfrm>
            <a:off x="962025" y="6402388"/>
            <a:ext cx="114300" cy="122237"/>
          </a:xfrm>
          <a:custGeom>
            <a:avLst/>
            <a:gdLst>
              <a:gd name="T0" fmla="*/ 99021 w 114300"/>
              <a:gd name="T1" fmla="*/ 0 h 121920"/>
              <a:gd name="T2" fmla="*/ 91401 w 114300"/>
              <a:gd name="T3" fmla="*/ 0 h 121920"/>
              <a:gd name="T4" fmla="*/ 84683 w 114300"/>
              <a:gd name="T5" fmla="*/ 2342 h 121920"/>
              <a:gd name="T6" fmla="*/ 78854 w 114300"/>
              <a:gd name="T7" fmla="*/ 7987 h 121920"/>
              <a:gd name="T8" fmla="*/ 0 w 114300"/>
              <a:gd name="T9" fmla="*/ 122591 h 121920"/>
              <a:gd name="T10" fmla="*/ 48387 w 114300"/>
              <a:gd name="T11" fmla="*/ 122591 h 121920"/>
              <a:gd name="T12" fmla="*/ 110667 w 114300"/>
              <a:gd name="T13" fmla="*/ 32408 h 121920"/>
              <a:gd name="T14" fmla="*/ 113804 w 114300"/>
              <a:gd name="T15" fmla="*/ 24894 h 121920"/>
              <a:gd name="T16" fmla="*/ 114249 w 114300"/>
              <a:gd name="T17" fmla="*/ 16908 h 121920"/>
              <a:gd name="T18" fmla="*/ 111569 w 114300"/>
              <a:gd name="T19" fmla="*/ 9393 h 121920"/>
              <a:gd name="T20" fmla="*/ 106184 w 114300"/>
              <a:gd name="T21" fmla="*/ 3289 h 121920"/>
              <a:gd name="T22" fmla="*/ 99021 w 114300"/>
              <a:gd name="T23" fmla="*/ 0 h 1219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4300" h="121920">
                <a:moveTo>
                  <a:pt x="99021" y="0"/>
                </a:moveTo>
                <a:lnTo>
                  <a:pt x="91401" y="0"/>
                </a:lnTo>
                <a:lnTo>
                  <a:pt x="84683" y="2324"/>
                </a:lnTo>
                <a:lnTo>
                  <a:pt x="78854" y="7924"/>
                </a:lnTo>
                <a:lnTo>
                  <a:pt x="0" y="121640"/>
                </a:lnTo>
                <a:lnTo>
                  <a:pt x="48387" y="121640"/>
                </a:lnTo>
                <a:lnTo>
                  <a:pt x="110667" y="32156"/>
                </a:lnTo>
                <a:lnTo>
                  <a:pt x="113804" y="24701"/>
                </a:lnTo>
                <a:lnTo>
                  <a:pt x="114249" y="16776"/>
                </a:lnTo>
                <a:lnTo>
                  <a:pt x="111569" y="9321"/>
                </a:lnTo>
                <a:lnTo>
                  <a:pt x="106184" y="3263"/>
                </a:lnTo>
                <a:lnTo>
                  <a:pt x="990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7" name="object 11">
            <a:extLst>
              <a:ext uri="{FF2B5EF4-FFF2-40B4-BE49-F238E27FC236}">
                <a16:creationId xmlns:a16="http://schemas.microsoft.com/office/drawing/2014/main" id="{37090273-C4BF-46D4-825C-D48D0247F320}"/>
              </a:ext>
            </a:extLst>
          </p:cNvPr>
          <p:cNvSpPr>
            <a:spLocks/>
          </p:cNvSpPr>
          <p:nvPr/>
        </p:nvSpPr>
        <p:spPr bwMode="auto">
          <a:xfrm>
            <a:off x="1104900" y="6402388"/>
            <a:ext cx="173038" cy="320675"/>
          </a:xfrm>
          <a:custGeom>
            <a:avLst/>
            <a:gdLst>
              <a:gd name="T0" fmla="*/ 23063 w 172719"/>
              <a:gd name="T1" fmla="*/ 0 h 321309"/>
              <a:gd name="T2" fmla="*/ 15374 w 172719"/>
              <a:gd name="T3" fmla="*/ 0 h 321309"/>
              <a:gd name="T4" fmla="*/ 8134 w 172719"/>
              <a:gd name="T5" fmla="*/ 2777 h 321309"/>
              <a:gd name="T6" fmla="*/ 2707 w 172719"/>
              <a:gd name="T7" fmla="*/ 8788 h 321309"/>
              <a:gd name="T8" fmla="*/ 0 w 172719"/>
              <a:gd name="T9" fmla="*/ 15731 h 321309"/>
              <a:gd name="T10" fmla="*/ 0 w 172719"/>
              <a:gd name="T11" fmla="*/ 23595 h 321309"/>
              <a:gd name="T12" fmla="*/ 2707 w 172719"/>
              <a:gd name="T13" fmla="*/ 30994 h 321309"/>
              <a:gd name="T14" fmla="*/ 105841 w 172719"/>
              <a:gd name="T15" fmla="*/ 189665 h 321309"/>
              <a:gd name="T16" fmla="*/ 105841 w 172719"/>
              <a:gd name="T17" fmla="*/ 298845 h 321309"/>
              <a:gd name="T18" fmla="*/ 107654 w 172719"/>
              <a:gd name="T19" fmla="*/ 306710 h 321309"/>
              <a:gd name="T20" fmla="*/ 112175 w 172719"/>
              <a:gd name="T21" fmla="*/ 313187 h 321309"/>
              <a:gd name="T22" fmla="*/ 118509 w 172719"/>
              <a:gd name="T23" fmla="*/ 317353 h 321309"/>
              <a:gd name="T24" fmla="*/ 125750 w 172719"/>
              <a:gd name="T25" fmla="*/ 319197 h 321309"/>
              <a:gd name="T26" fmla="*/ 133885 w 172719"/>
              <a:gd name="T27" fmla="*/ 317353 h 321309"/>
              <a:gd name="T28" fmla="*/ 140219 w 172719"/>
              <a:gd name="T29" fmla="*/ 313187 h 321309"/>
              <a:gd name="T30" fmla="*/ 144294 w 172719"/>
              <a:gd name="T31" fmla="*/ 306710 h 321309"/>
              <a:gd name="T32" fmla="*/ 145648 w 172719"/>
              <a:gd name="T33" fmla="*/ 298845 h 321309"/>
              <a:gd name="T34" fmla="*/ 145648 w 172719"/>
              <a:gd name="T35" fmla="*/ 189665 h 321309"/>
              <a:gd name="T36" fmla="*/ 173691 w 172719"/>
              <a:gd name="T37" fmla="*/ 147106 h 321309"/>
              <a:gd name="T38" fmla="*/ 125750 w 172719"/>
              <a:gd name="T39" fmla="*/ 147106 h 321309"/>
              <a:gd name="T40" fmla="*/ 35732 w 172719"/>
              <a:gd name="T41" fmla="*/ 8331 h 321309"/>
              <a:gd name="T42" fmla="*/ 30305 w 172719"/>
              <a:gd name="T43" fmla="*/ 2777 h 321309"/>
              <a:gd name="T44" fmla="*/ 23063 w 172719"/>
              <a:gd name="T45" fmla="*/ 0 h 3213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72719" h="321309">
                <a:moveTo>
                  <a:pt x="22936" y="0"/>
                </a:moveTo>
                <a:lnTo>
                  <a:pt x="15290" y="0"/>
                </a:lnTo>
                <a:lnTo>
                  <a:pt x="8089" y="2793"/>
                </a:lnTo>
                <a:lnTo>
                  <a:pt x="2692" y="8839"/>
                </a:lnTo>
                <a:lnTo>
                  <a:pt x="0" y="15824"/>
                </a:lnTo>
                <a:lnTo>
                  <a:pt x="0" y="23736"/>
                </a:lnTo>
                <a:lnTo>
                  <a:pt x="2692" y="31178"/>
                </a:lnTo>
                <a:lnTo>
                  <a:pt x="105257" y="190792"/>
                </a:lnTo>
                <a:lnTo>
                  <a:pt x="105257" y="300621"/>
                </a:lnTo>
                <a:lnTo>
                  <a:pt x="107060" y="308533"/>
                </a:lnTo>
                <a:lnTo>
                  <a:pt x="111556" y="315048"/>
                </a:lnTo>
                <a:lnTo>
                  <a:pt x="117855" y="319239"/>
                </a:lnTo>
                <a:lnTo>
                  <a:pt x="125056" y="321094"/>
                </a:lnTo>
                <a:lnTo>
                  <a:pt x="133146" y="319239"/>
                </a:lnTo>
                <a:lnTo>
                  <a:pt x="139445" y="315048"/>
                </a:lnTo>
                <a:lnTo>
                  <a:pt x="143497" y="308533"/>
                </a:lnTo>
                <a:lnTo>
                  <a:pt x="144843" y="300621"/>
                </a:lnTo>
                <a:lnTo>
                  <a:pt x="144843" y="190792"/>
                </a:lnTo>
                <a:lnTo>
                  <a:pt x="172732" y="147980"/>
                </a:lnTo>
                <a:lnTo>
                  <a:pt x="125056" y="147980"/>
                </a:lnTo>
                <a:lnTo>
                  <a:pt x="35534" y="8381"/>
                </a:lnTo>
                <a:lnTo>
                  <a:pt x="30137" y="2793"/>
                </a:lnTo>
                <a:lnTo>
                  <a:pt x="229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8" name="object 12">
            <a:extLst>
              <a:ext uri="{FF2B5EF4-FFF2-40B4-BE49-F238E27FC236}">
                <a16:creationId xmlns:a16="http://schemas.microsoft.com/office/drawing/2014/main" id="{2EF6EA0E-3EB3-4836-B972-58838DA44E43}"/>
              </a:ext>
            </a:extLst>
          </p:cNvPr>
          <p:cNvSpPr>
            <a:spLocks/>
          </p:cNvSpPr>
          <p:nvPr/>
        </p:nvSpPr>
        <p:spPr bwMode="auto">
          <a:xfrm>
            <a:off x="1230313" y="6402388"/>
            <a:ext cx="125412" cy="149225"/>
          </a:xfrm>
          <a:custGeom>
            <a:avLst/>
            <a:gdLst>
              <a:gd name="T0" fmla="*/ 107735 w 126365"/>
              <a:gd name="T1" fmla="*/ 0 h 148590"/>
              <a:gd name="T2" fmla="*/ 100261 w 126365"/>
              <a:gd name="T3" fmla="*/ 0 h 148590"/>
              <a:gd name="T4" fmla="*/ 93669 w 126365"/>
              <a:gd name="T5" fmla="*/ 2829 h 148590"/>
              <a:gd name="T6" fmla="*/ 88380 w 126365"/>
              <a:gd name="T7" fmla="*/ 8489 h 148590"/>
              <a:gd name="T8" fmla="*/ 0 w 126365"/>
              <a:gd name="T9" fmla="*/ 149885 h 148590"/>
              <a:gd name="T10" fmla="*/ 46617 w 126365"/>
              <a:gd name="T11" fmla="*/ 149885 h 148590"/>
              <a:gd name="T12" fmla="*/ 120484 w 126365"/>
              <a:gd name="T13" fmla="*/ 31579 h 148590"/>
              <a:gd name="T14" fmla="*/ 123129 w 126365"/>
              <a:gd name="T15" fmla="*/ 24041 h 148590"/>
              <a:gd name="T16" fmla="*/ 123129 w 126365"/>
              <a:gd name="T17" fmla="*/ 16028 h 148590"/>
              <a:gd name="T18" fmla="*/ 120484 w 126365"/>
              <a:gd name="T19" fmla="*/ 8953 h 148590"/>
              <a:gd name="T20" fmla="*/ 114775 w 126365"/>
              <a:gd name="T21" fmla="*/ 2829 h 148590"/>
              <a:gd name="T22" fmla="*/ 107735 w 126365"/>
              <a:gd name="T23" fmla="*/ 0 h 1485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6365" h="148590">
                <a:moveTo>
                  <a:pt x="110210" y="0"/>
                </a:moveTo>
                <a:lnTo>
                  <a:pt x="102565" y="0"/>
                </a:lnTo>
                <a:lnTo>
                  <a:pt x="95821" y="2793"/>
                </a:lnTo>
                <a:lnTo>
                  <a:pt x="90411" y="8381"/>
                </a:lnTo>
                <a:lnTo>
                  <a:pt x="0" y="147980"/>
                </a:lnTo>
                <a:lnTo>
                  <a:pt x="47688" y="147980"/>
                </a:lnTo>
                <a:lnTo>
                  <a:pt x="123253" y="31178"/>
                </a:lnTo>
                <a:lnTo>
                  <a:pt x="125958" y="23736"/>
                </a:lnTo>
                <a:lnTo>
                  <a:pt x="125958" y="15824"/>
                </a:lnTo>
                <a:lnTo>
                  <a:pt x="123253" y="8839"/>
                </a:lnTo>
                <a:lnTo>
                  <a:pt x="117411" y="2793"/>
                </a:lnTo>
                <a:lnTo>
                  <a:pt x="1102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49" name="object 13">
            <a:extLst>
              <a:ext uri="{FF2B5EF4-FFF2-40B4-BE49-F238E27FC236}">
                <a16:creationId xmlns:a16="http://schemas.microsoft.com/office/drawing/2014/main" id="{D5E32B19-5970-48B9-B3D7-1E910859EE8D}"/>
              </a:ext>
            </a:extLst>
          </p:cNvPr>
          <p:cNvSpPr>
            <a:spLocks/>
          </p:cNvSpPr>
          <p:nvPr/>
        </p:nvSpPr>
        <p:spPr bwMode="auto">
          <a:xfrm>
            <a:off x="1631950" y="6399213"/>
            <a:ext cx="195263" cy="323850"/>
          </a:xfrm>
          <a:custGeom>
            <a:avLst/>
            <a:gdLst>
              <a:gd name="T0" fmla="*/ 175304 w 194944"/>
              <a:gd name="T1" fmla="*/ 0 h 324484"/>
              <a:gd name="T2" fmla="*/ 14421 w 194944"/>
              <a:gd name="T3" fmla="*/ 0 h 324484"/>
              <a:gd name="T4" fmla="*/ 9468 w 194944"/>
              <a:gd name="T5" fmla="*/ 1842 h 324484"/>
              <a:gd name="T6" fmla="*/ 5859 w 194944"/>
              <a:gd name="T7" fmla="*/ 5529 h 324484"/>
              <a:gd name="T8" fmla="*/ 2259 w 194944"/>
              <a:gd name="T9" fmla="*/ 9683 h 324484"/>
              <a:gd name="T10" fmla="*/ 0 w 194944"/>
              <a:gd name="T11" fmla="*/ 14292 h 324484"/>
              <a:gd name="T12" fmla="*/ 0 w 194944"/>
              <a:gd name="T13" fmla="*/ 301502 h 324484"/>
              <a:gd name="T14" fmla="*/ 175304 w 194944"/>
              <a:gd name="T15" fmla="*/ 322246 h 324484"/>
              <a:gd name="T16" fmla="*/ 182962 w 194944"/>
              <a:gd name="T17" fmla="*/ 320402 h 324484"/>
              <a:gd name="T18" fmla="*/ 189279 w 194944"/>
              <a:gd name="T19" fmla="*/ 315794 h 324484"/>
              <a:gd name="T20" fmla="*/ 193785 w 194944"/>
              <a:gd name="T21" fmla="*/ 309341 h 324484"/>
              <a:gd name="T22" fmla="*/ 195584 w 194944"/>
              <a:gd name="T23" fmla="*/ 301502 h 324484"/>
              <a:gd name="T24" fmla="*/ 193785 w 194944"/>
              <a:gd name="T25" fmla="*/ 293207 h 324484"/>
              <a:gd name="T26" fmla="*/ 189279 w 194944"/>
              <a:gd name="T27" fmla="*/ 286755 h 324484"/>
              <a:gd name="T28" fmla="*/ 182962 w 194944"/>
              <a:gd name="T29" fmla="*/ 282602 h 324484"/>
              <a:gd name="T30" fmla="*/ 175304 w 194944"/>
              <a:gd name="T31" fmla="*/ 280756 h 324484"/>
              <a:gd name="T32" fmla="*/ 39666 w 194944"/>
              <a:gd name="T33" fmla="*/ 280302 h 324484"/>
              <a:gd name="T34" fmla="*/ 39666 w 194944"/>
              <a:gd name="T35" fmla="*/ 184865 h 324484"/>
              <a:gd name="T36" fmla="*/ 165388 w 194944"/>
              <a:gd name="T37" fmla="*/ 184865 h 324484"/>
              <a:gd name="T38" fmla="*/ 171693 w 194944"/>
              <a:gd name="T39" fmla="*/ 183489 h 324484"/>
              <a:gd name="T40" fmla="*/ 178010 w 194944"/>
              <a:gd name="T41" fmla="*/ 178880 h 324484"/>
              <a:gd name="T42" fmla="*/ 182068 w 194944"/>
              <a:gd name="T43" fmla="*/ 172416 h 324484"/>
              <a:gd name="T44" fmla="*/ 183867 w 194944"/>
              <a:gd name="T45" fmla="*/ 164589 h 324484"/>
              <a:gd name="T46" fmla="*/ 182515 w 194944"/>
              <a:gd name="T47" fmla="*/ 156280 h 324484"/>
              <a:gd name="T48" fmla="*/ 178010 w 194944"/>
              <a:gd name="T49" fmla="*/ 149829 h 324484"/>
              <a:gd name="T50" fmla="*/ 171693 w 194944"/>
              <a:gd name="T51" fmla="*/ 145221 h 324484"/>
              <a:gd name="T52" fmla="*/ 164036 w 194944"/>
              <a:gd name="T53" fmla="*/ 143831 h 324484"/>
              <a:gd name="T54" fmla="*/ 160436 w 194944"/>
              <a:gd name="T55" fmla="*/ 143831 h 324484"/>
              <a:gd name="T56" fmla="*/ 39666 w 194944"/>
              <a:gd name="T57" fmla="*/ 143377 h 324484"/>
              <a:gd name="T58" fmla="*/ 39666 w 194944"/>
              <a:gd name="T59" fmla="*/ 41034 h 324484"/>
              <a:gd name="T60" fmla="*/ 177103 w 194944"/>
              <a:gd name="T61" fmla="*/ 41034 h 324484"/>
              <a:gd name="T62" fmla="*/ 182962 w 194944"/>
              <a:gd name="T63" fmla="*/ 39644 h 324484"/>
              <a:gd name="T64" fmla="*/ 189279 w 194944"/>
              <a:gd name="T65" fmla="*/ 35502 h 324484"/>
              <a:gd name="T66" fmla="*/ 193785 w 194944"/>
              <a:gd name="T67" fmla="*/ 28584 h 324484"/>
              <a:gd name="T68" fmla="*/ 195584 w 194944"/>
              <a:gd name="T69" fmla="*/ 20743 h 324484"/>
              <a:gd name="T70" fmla="*/ 193785 w 194944"/>
              <a:gd name="T71" fmla="*/ 12904 h 324484"/>
              <a:gd name="T72" fmla="*/ 189279 w 194944"/>
              <a:gd name="T73" fmla="*/ 5996 h 324484"/>
              <a:gd name="T74" fmla="*/ 182962 w 194944"/>
              <a:gd name="T75" fmla="*/ 1842 h 324484"/>
              <a:gd name="T76" fmla="*/ 175304 w 194944"/>
              <a:gd name="T77" fmla="*/ 0 h 3244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94944" h="324484">
                <a:moveTo>
                  <a:pt x="174447" y="0"/>
                </a:moveTo>
                <a:lnTo>
                  <a:pt x="14350" y="0"/>
                </a:lnTo>
                <a:lnTo>
                  <a:pt x="9423" y="1854"/>
                </a:lnTo>
                <a:lnTo>
                  <a:pt x="5829" y="5562"/>
                </a:lnTo>
                <a:lnTo>
                  <a:pt x="2247" y="9740"/>
                </a:lnTo>
                <a:lnTo>
                  <a:pt x="0" y="14376"/>
                </a:lnTo>
                <a:lnTo>
                  <a:pt x="0" y="303276"/>
                </a:lnTo>
                <a:lnTo>
                  <a:pt x="174447" y="324142"/>
                </a:lnTo>
                <a:lnTo>
                  <a:pt x="182067" y="322287"/>
                </a:lnTo>
                <a:lnTo>
                  <a:pt x="188353" y="317652"/>
                </a:lnTo>
                <a:lnTo>
                  <a:pt x="192836" y="311162"/>
                </a:lnTo>
                <a:lnTo>
                  <a:pt x="194627" y="303276"/>
                </a:lnTo>
                <a:lnTo>
                  <a:pt x="192836" y="294932"/>
                </a:lnTo>
                <a:lnTo>
                  <a:pt x="188353" y="288442"/>
                </a:lnTo>
                <a:lnTo>
                  <a:pt x="182067" y="284264"/>
                </a:lnTo>
                <a:lnTo>
                  <a:pt x="174447" y="282409"/>
                </a:lnTo>
                <a:lnTo>
                  <a:pt x="39471" y="281952"/>
                </a:lnTo>
                <a:lnTo>
                  <a:pt x="39471" y="185953"/>
                </a:lnTo>
                <a:lnTo>
                  <a:pt x="164579" y="185953"/>
                </a:lnTo>
                <a:lnTo>
                  <a:pt x="170853" y="184569"/>
                </a:lnTo>
                <a:lnTo>
                  <a:pt x="177139" y="179933"/>
                </a:lnTo>
                <a:lnTo>
                  <a:pt x="181178" y="173431"/>
                </a:lnTo>
                <a:lnTo>
                  <a:pt x="182968" y="165557"/>
                </a:lnTo>
                <a:lnTo>
                  <a:pt x="181622" y="157200"/>
                </a:lnTo>
                <a:lnTo>
                  <a:pt x="177139" y="150710"/>
                </a:lnTo>
                <a:lnTo>
                  <a:pt x="170853" y="146075"/>
                </a:lnTo>
                <a:lnTo>
                  <a:pt x="163233" y="144678"/>
                </a:lnTo>
                <a:lnTo>
                  <a:pt x="159651" y="144678"/>
                </a:lnTo>
                <a:lnTo>
                  <a:pt x="39471" y="144221"/>
                </a:lnTo>
                <a:lnTo>
                  <a:pt x="39471" y="41275"/>
                </a:lnTo>
                <a:lnTo>
                  <a:pt x="176237" y="41275"/>
                </a:lnTo>
                <a:lnTo>
                  <a:pt x="182067" y="39878"/>
                </a:lnTo>
                <a:lnTo>
                  <a:pt x="188353" y="35712"/>
                </a:lnTo>
                <a:lnTo>
                  <a:pt x="192836" y="28752"/>
                </a:lnTo>
                <a:lnTo>
                  <a:pt x="194627" y="20866"/>
                </a:lnTo>
                <a:lnTo>
                  <a:pt x="192836" y="12979"/>
                </a:lnTo>
                <a:lnTo>
                  <a:pt x="188353" y="6032"/>
                </a:lnTo>
                <a:lnTo>
                  <a:pt x="182067" y="1854"/>
                </a:lnTo>
                <a:lnTo>
                  <a:pt x="1744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0" name="object 14">
            <a:extLst>
              <a:ext uri="{FF2B5EF4-FFF2-40B4-BE49-F238E27FC236}">
                <a16:creationId xmlns:a16="http://schemas.microsoft.com/office/drawing/2014/main" id="{CE8E2C1B-44E5-4F97-B382-03C8E27B228E}"/>
              </a:ext>
            </a:extLst>
          </p:cNvPr>
          <p:cNvSpPr>
            <a:spLocks/>
          </p:cNvSpPr>
          <p:nvPr/>
        </p:nvSpPr>
        <p:spPr bwMode="auto">
          <a:xfrm>
            <a:off x="1671638" y="6584950"/>
            <a:ext cx="125412" cy="0"/>
          </a:xfrm>
          <a:custGeom>
            <a:avLst/>
            <a:gdLst>
              <a:gd name="T0" fmla="*/ 0 w 125094"/>
              <a:gd name="T1" fmla="*/ 126064 w 125094"/>
              <a:gd name="T2" fmla="*/ 0 60000 65536"/>
              <a:gd name="T3" fmla="*/ 0 60000 65536"/>
            </a:gdLst>
            <a:ahLst/>
            <a:cxnLst>
              <a:cxn ang="T2">
                <a:pos x="T0" y="0"/>
              </a:cxn>
              <a:cxn ang="T3">
                <a:pos x="T1" y="0"/>
              </a:cxn>
            </a:cxnLst>
            <a:rect l="0" t="0" r="r" b="b"/>
            <a:pathLst>
              <a:path w="125094">
                <a:moveTo>
                  <a:pt x="0" y="0"/>
                </a:moveTo>
                <a:lnTo>
                  <a:pt x="125107"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1" name="object 15">
            <a:extLst>
              <a:ext uri="{FF2B5EF4-FFF2-40B4-BE49-F238E27FC236}">
                <a16:creationId xmlns:a16="http://schemas.microsoft.com/office/drawing/2014/main" id="{6FDB9ED3-FBEF-4AC1-B9B0-7931D0C52BAB}"/>
              </a:ext>
            </a:extLst>
          </p:cNvPr>
          <p:cNvSpPr>
            <a:spLocks/>
          </p:cNvSpPr>
          <p:nvPr/>
        </p:nvSpPr>
        <p:spPr bwMode="auto">
          <a:xfrm>
            <a:off x="1671638" y="6440488"/>
            <a:ext cx="136525" cy="0"/>
          </a:xfrm>
          <a:custGeom>
            <a:avLst/>
            <a:gdLst>
              <a:gd name="T0" fmla="*/ 0 w 137160"/>
              <a:gd name="T1" fmla="*/ 134876 w 137160"/>
              <a:gd name="T2" fmla="*/ 0 60000 65536"/>
              <a:gd name="T3" fmla="*/ 0 60000 65536"/>
            </a:gdLst>
            <a:ahLst/>
            <a:cxnLst>
              <a:cxn ang="T2">
                <a:pos x="T0" y="0"/>
              </a:cxn>
              <a:cxn ang="T3">
                <a:pos x="T1" y="0"/>
              </a:cxn>
            </a:cxnLst>
            <a:rect l="0" t="0" r="r" b="b"/>
            <a:pathLst>
              <a:path w="137160">
                <a:moveTo>
                  <a:pt x="0" y="0"/>
                </a:moveTo>
                <a:lnTo>
                  <a:pt x="136766" y="0"/>
                </a:lnTo>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2" name="object 16">
            <a:extLst>
              <a:ext uri="{FF2B5EF4-FFF2-40B4-BE49-F238E27FC236}">
                <a16:creationId xmlns:a16="http://schemas.microsoft.com/office/drawing/2014/main" id="{BAD1440F-F38B-42C7-A864-7862F0BA7F53}"/>
              </a:ext>
            </a:extLst>
          </p:cNvPr>
          <p:cNvSpPr>
            <a:spLocks/>
          </p:cNvSpPr>
          <p:nvPr/>
        </p:nvSpPr>
        <p:spPr bwMode="auto">
          <a:xfrm>
            <a:off x="1387475" y="6399213"/>
            <a:ext cx="198438" cy="323850"/>
          </a:xfrm>
          <a:custGeom>
            <a:avLst/>
            <a:gdLst>
              <a:gd name="T0" fmla="*/ 121609 w 199390"/>
              <a:gd name="T1" fmla="*/ 0 h 324484"/>
              <a:gd name="T2" fmla="*/ 14145 w 199390"/>
              <a:gd name="T3" fmla="*/ 0 h 324484"/>
              <a:gd name="T4" fmla="*/ 9288 w 199390"/>
              <a:gd name="T5" fmla="*/ 1842 h 324484"/>
              <a:gd name="T6" fmla="*/ 5745 w 199390"/>
              <a:gd name="T7" fmla="*/ 5542 h 324484"/>
              <a:gd name="T8" fmla="*/ 2214 w 199390"/>
              <a:gd name="T9" fmla="*/ 9696 h 324484"/>
              <a:gd name="T10" fmla="*/ 0 w 199390"/>
              <a:gd name="T11" fmla="*/ 14317 h 324484"/>
              <a:gd name="T12" fmla="*/ 0 w 199390"/>
              <a:gd name="T13" fmla="*/ 301944 h 324484"/>
              <a:gd name="T14" fmla="*/ 1328 w 199390"/>
              <a:gd name="T15" fmla="*/ 309784 h 324484"/>
              <a:gd name="T16" fmla="*/ 5745 w 199390"/>
              <a:gd name="T17" fmla="*/ 316248 h 324484"/>
              <a:gd name="T18" fmla="*/ 11942 w 199390"/>
              <a:gd name="T19" fmla="*/ 320869 h 324484"/>
              <a:gd name="T20" fmla="*/ 19454 w 199390"/>
              <a:gd name="T21" fmla="*/ 322246 h 324484"/>
              <a:gd name="T22" fmla="*/ 19905 w 199390"/>
              <a:gd name="T23" fmla="*/ 322246 h 324484"/>
              <a:gd name="T24" fmla="*/ 38908 w 199390"/>
              <a:gd name="T25" fmla="*/ 188830 h 324484"/>
              <a:gd name="T26" fmla="*/ 121609 w 199390"/>
              <a:gd name="T27" fmla="*/ 188830 h 324484"/>
              <a:gd name="T28" fmla="*/ 156549 w 199390"/>
              <a:gd name="T29" fmla="*/ 183286 h 324484"/>
              <a:gd name="T30" fmla="*/ 183965 w 199390"/>
              <a:gd name="T31" fmla="*/ 167593 h 324484"/>
              <a:gd name="T32" fmla="*/ 196347 w 199390"/>
              <a:gd name="T33" fmla="*/ 150510 h 324484"/>
              <a:gd name="T34" fmla="*/ 38908 w 199390"/>
              <a:gd name="T35" fmla="*/ 150510 h 324484"/>
              <a:gd name="T36" fmla="*/ 38908 w 199390"/>
              <a:gd name="T37" fmla="*/ 38319 h 324484"/>
              <a:gd name="T38" fmla="*/ 196347 w 199390"/>
              <a:gd name="T39" fmla="*/ 38319 h 324484"/>
              <a:gd name="T40" fmla="*/ 183965 w 199390"/>
              <a:gd name="T41" fmla="*/ 21235 h 324484"/>
              <a:gd name="T42" fmla="*/ 156549 w 199390"/>
              <a:gd name="T43" fmla="*/ 5075 h 324484"/>
              <a:gd name="T44" fmla="*/ 121609 w 199390"/>
              <a:gd name="T45" fmla="*/ 0 h 3244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9390" h="324484">
                <a:moveTo>
                  <a:pt x="123367" y="0"/>
                </a:moveTo>
                <a:lnTo>
                  <a:pt x="14350" y="0"/>
                </a:lnTo>
                <a:lnTo>
                  <a:pt x="9423" y="1854"/>
                </a:lnTo>
                <a:lnTo>
                  <a:pt x="5829" y="5575"/>
                </a:lnTo>
                <a:lnTo>
                  <a:pt x="2247" y="9753"/>
                </a:lnTo>
                <a:lnTo>
                  <a:pt x="0" y="14401"/>
                </a:lnTo>
                <a:lnTo>
                  <a:pt x="0" y="303720"/>
                </a:lnTo>
                <a:lnTo>
                  <a:pt x="1346" y="311607"/>
                </a:lnTo>
                <a:lnTo>
                  <a:pt x="5829" y="318109"/>
                </a:lnTo>
                <a:lnTo>
                  <a:pt x="12115" y="322757"/>
                </a:lnTo>
                <a:lnTo>
                  <a:pt x="19735" y="324142"/>
                </a:lnTo>
                <a:lnTo>
                  <a:pt x="20192" y="324142"/>
                </a:lnTo>
                <a:lnTo>
                  <a:pt x="39471" y="189941"/>
                </a:lnTo>
                <a:lnTo>
                  <a:pt x="123367" y="189941"/>
                </a:lnTo>
                <a:lnTo>
                  <a:pt x="158813" y="184365"/>
                </a:lnTo>
                <a:lnTo>
                  <a:pt x="186626" y="168579"/>
                </a:lnTo>
                <a:lnTo>
                  <a:pt x="199186" y="151396"/>
                </a:lnTo>
                <a:lnTo>
                  <a:pt x="39471" y="151396"/>
                </a:lnTo>
                <a:lnTo>
                  <a:pt x="39471" y="38544"/>
                </a:lnTo>
                <a:lnTo>
                  <a:pt x="199186" y="38544"/>
                </a:lnTo>
                <a:lnTo>
                  <a:pt x="186626" y="21361"/>
                </a:lnTo>
                <a:lnTo>
                  <a:pt x="158813" y="5105"/>
                </a:lnTo>
                <a:lnTo>
                  <a:pt x="12336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3" name="object 17">
            <a:extLst>
              <a:ext uri="{FF2B5EF4-FFF2-40B4-BE49-F238E27FC236}">
                <a16:creationId xmlns:a16="http://schemas.microsoft.com/office/drawing/2014/main" id="{82A93FE4-B8A0-4826-A152-4BBBEFD80AE2}"/>
              </a:ext>
            </a:extLst>
          </p:cNvPr>
          <p:cNvSpPr>
            <a:spLocks/>
          </p:cNvSpPr>
          <p:nvPr/>
        </p:nvSpPr>
        <p:spPr bwMode="auto">
          <a:xfrm>
            <a:off x="1512888" y="6437313"/>
            <a:ext cx="88900" cy="114300"/>
          </a:xfrm>
          <a:custGeom>
            <a:avLst/>
            <a:gdLst>
              <a:gd name="T0" fmla="*/ 73126 w 88900"/>
              <a:gd name="T1" fmla="*/ 0 h 113029"/>
              <a:gd name="T2" fmla="*/ 0 w 88900"/>
              <a:gd name="T3" fmla="*/ 0 h 113029"/>
              <a:gd name="T4" fmla="*/ 21081 w 88900"/>
              <a:gd name="T5" fmla="*/ 2876 h 113029"/>
              <a:gd name="T6" fmla="*/ 36334 w 88900"/>
              <a:gd name="T7" fmla="*/ 12489 h 113029"/>
              <a:gd name="T8" fmla="*/ 46215 w 88900"/>
              <a:gd name="T9" fmla="*/ 27369 h 113029"/>
              <a:gd name="T10" fmla="*/ 51142 w 88900"/>
              <a:gd name="T11" fmla="*/ 48027 h 113029"/>
              <a:gd name="T12" fmla="*/ 51587 w 88900"/>
              <a:gd name="T13" fmla="*/ 51390 h 113029"/>
              <a:gd name="T14" fmla="*/ 51587 w 88900"/>
              <a:gd name="T15" fmla="*/ 65311 h 113029"/>
              <a:gd name="T16" fmla="*/ 36334 w 88900"/>
              <a:gd name="T17" fmla="*/ 104212 h 113029"/>
              <a:gd name="T18" fmla="*/ 0 w 88900"/>
              <a:gd name="T19" fmla="*/ 116702 h 113029"/>
              <a:gd name="T20" fmla="*/ 73126 w 88900"/>
              <a:gd name="T21" fmla="*/ 116702 h 113029"/>
              <a:gd name="T22" fmla="*/ 78955 w 88900"/>
              <a:gd name="T23" fmla="*/ 108046 h 113029"/>
              <a:gd name="T24" fmla="*/ 87934 w 88900"/>
              <a:gd name="T25" fmla="*/ 73480 h 113029"/>
              <a:gd name="T26" fmla="*/ 87934 w 88900"/>
              <a:gd name="T27" fmla="*/ 72035 h 113029"/>
              <a:gd name="T28" fmla="*/ 88379 w 88900"/>
              <a:gd name="T29" fmla="*/ 71550 h 113029"/>
              <a:gd name="T30" fmla="*/ 88379 w 88900"/>
              <a:gd name="T31" fmla="*/ 44666 h 113029"/>
              <a:gd name="T32" fmla="*/ 87934 w 88900"/>
              <a:gd name="T33" fmla="*/ 44179 h 113029"/>
              <a:gd name="T34" fmla="*/ 87934 w 88900"/>
              <a:gd name="T35" fmla="*/ 43221 h 113029"/>
              <a:gd name="T36" fmla="*/ 78955 w 88900"/>
              <a:gd name="T37" fmla="*/ 8169 h 113029"/>
              <a:gd name="T38" fmla="*/ 73126 w 88900"/>
              <a:gd name="T39" fmla="*/ 0 h 1130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8900" h="113029">
                <a:moveTo>
                  <a:pt x="73126" y="0"/>
                </a:moveTo>
                <a:lnTo>
                  <a:pt x="0" y="0"/>
                </a:lnTo>
                <a:lnTo>
                  <a:pt x="21081" y="2781"/>
                </a:lnTo>
                <a:lnTo>
                  <a:pt x="36334" y="12077"/>
                </a:lnTo>
                <a:lnTo>
                  <a:pt x="46215" y="26466"/>
                </a:lnTo>
                <a:lnTo>
                  <a:pt x="51142" y="46443"/>
                </a:lnTo>
                <a:lnTo>
                  <a:pt x="51587" y="49695"/>
                </a:lnTo>
                <a:lnTo>
                  <a:pt x="51587" y="63157"/>
                </a:lnTo>
                <a:lnTo>
                  <a:pt x="36334" y="100774"/>
                </a:lnTo>
                <a:lnTo>
                  <a:pt x="0" y="112852"/>
                </a:lnTo>
                <a:lnTo>
                  <a:pt x="73126" y="112852"/>
                </a:lnTo>
                <a:lnTo>
                  <a:pt x="78955" y="104482"/>
                </a:lnTo>
                <a:lnTo>
                  <a:pt x="87934" y="71056"/>
                </a:lnTo>
                <a:lnTo>
                  <a:pt x="87934" y="69659"/>
                </a:lnTo>
                <a:lnTo>
                  <a:pt x="88379" y="69189"/>
                </a:lnTo>
                <a:lnTo>
                  <a:pt x="88379" y="43192"/>
                </a:lnTo>
                <a:lnTo>
                  <a:pt x="87934" y="42722"/>
                </a:lnTo>
                <a:lnTo>
                  <a:pt x="87934" y="41795"/>
                </a:lnTo>
                <a:lnTo>
                  <a:pt x="78955" y="7899"/>
                </a:lnTo>
                <a:lnTo>
                  <a:pt x="73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4" name="object 18">
            <a:extLst>
              <a:ext uri="{FF2B5EF4-FFF2-40B4-BE49-F238E27FC236}">
                <a16:creationId xmlns:a16="http://schemas.microsoft.com/office/drawing/2014/main" id="{8B8F2750-5C1F-4D39-B410-34B1C1CA8B38}"/>
              </a:ext>
            </a:extLst>
          </p:cNvPr>
          <p:cNvSpPr>
            <a:spLocks/>
          </p:cNvSpPr>
          <p:nvPr/>
        </p:nvSpPr>
        <p:spPr bwMode="auto">
          <a:xfrm>
            <a:off x="1857375" y="6399213"/>
            <a:ext cx="200025" cy="323850"/>
          </a:xfrm>
          <a:custGeom>
            <a:avLst/>
            <a:gdLst>
              <a:gd name="T0" fmla="*/ 124103 w 199389"/>
              <a:gd name="T1" fmla="*/ 0 h 324484"/>
              <a:gd name="T2" fmla="*/ 14501 w 199389"/>
              <a:gd name="T3" fmla="*/ 0 h 324484"/>
              <a:gd name="T4" fmla="*/ 9513 w 199389"/>
              <a:gd name="T5" fmla="*/ 1842 h 324484"/>
              <a:gd name="T6" fmla="*/ 5899 w 199389"/>
              <a:gd name="T7" fmla="*/ 5542 h 324484"/>
              <a:gd name="T8" fmla="*/ 2268 w 199389"/>
              <a:gd name="T9" fmla="*/ 9696 h 324484"/>
              <a:gd name="T10" fmla="*/ 0 w 199389"/>
              <a:gd name="T11" fmla="*/ 14317 h 324484"/>
              <a:gd name="T12" fmla="*/ 0 w 199389"/>
              <a:gd name="T13" fmla="*/ 301944 h 324484"/>
              <a:gd name="T14" fmla="*/ 1358 w 199389"/>
              <a:gd name="T15" fmla="*/ 309784 h 324484"/>
              <a:gd name="T16" fmla="*/ 5899 w 199389"/>
              <a:gd name="T17" fmla="*/ 316248 h 324484"/>
              <a:gd name="T18" fmla="*/ 12232 w 199389"/>
              <a:gd name="T19" fmla="*/ 320869 h 324484"/>
              <a:gd name="T20" fmla="*/ 19937 w 199389"/>
              <a:gd name="T21" fmla="*/ 322246 h 324484"/>
              <a:gd name="T22" fmla="*/ 20387 w 199389"/>
              <a:gd name="T23" fmla="*/ 322246 h 324484"/>
              <a:gd name="T24" fmla="*/ 39863 w 199389"/>
              <a:gd name="T25" fmla="*/ 188830 h 324484"/>
              <a:gd name="T26" fmla="*/ 124103 w 199389"/>
              <a:gd name="T27" fmla="*/ 188830 h 324484"/>
              <a:gd name="T28" fmla="*/ 160338 w 199389"/>
              <a:gd name="T29" fmla="*/ 183286 h 324484"/>
              <a:gd name="T30" fmla="*/ 188417 w 199389"/>
              <a:gd name="T31" fmla="*/ 167593 h 324484"/>
              <a:gd name="T32" fmla="*/ 201097 w 199389"/>
              <a:gd name="T33" fmla="*/ 150510 h 324484"/>
              <a:gd name="T34" fmla="*/ 39863 w 199389"/>
              <a:gd name="T35" fmla="*/ 150510 h 324484"/>
              <a:gd name="T36" fmla="*/ 39863 w 199389"/>
              <a:gd name="T37" fmla="*/ 38319 h 324484"/>
              <a:gd name="T38" fmla="*/ 201097 w 199389"/>
              <a:gd name="T39" fmla="*/ 38319 h 324484"/>
              <a:gd name="T40" fmla="*/ 188417 w 199389"/>
              <a:gd name="T41" fmla="*/ 21235 h 324484"/>
              <a:gd name="T42" fmla="*/ 160338 w 199389"/>
              <a:gd name="T43" fmla="*/ 5075 h 324484"/>
              <a:gd name="T44" fmla="*/ 124103 w 199389"/>
              <a:gd name="T45" fmla="*/ 0 h 3244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9389" h="324484">
                <a:moveTo>
                  <a:pt x="122923" y="0"/>
                </a:moveTo>
                <a:lnTo>
                  <a:pt x="14363" y="0"/>
                </a:lnTo>
                <a:lnTo>
                  <a:pt x="9423" y="1854"/>
                </a:lnTo>
                <a:lnTo>
                  <a:pt x="5842" y="5575"/>
                </a:lnTo>
                <a:lnTo>
                  <a:pt x="2247" y="9753"/>
                </a:lnTo>
                <a:lnTo>
                  <a:pt x="0" y="14401"/>
                </a:lnTo>
                <a:lnTo>
                  <a:pt x="0" y="303720"/>
                </a:lnTo>
                <a:lnTo>
                  <a:pt x="1346" y="311607"/>
                </a:lnTo>
                <a:lnTo>
                  <a:pt x="5842" y="318109"/>
                </a:lnTo>
                <a:lnTo>
                  <a:pt x="12115" y="322757"/>
                </a:lnTo>
                <a:lnTo>
                  <a:pt x="19748" y="324142"/>
                </a:lnTo>
                <a:lnTo>
                  <a:pt x="20193" y="324142"/>
                </a:lnTo>
                <a:lnTo>
                  <a:pt x="39484" y="189941"/>
                </a:lnTo>
                <a:lnTo>
                  <a:pt x="122923" y="189941"/>
                </a:lnTo>
                <a:lnTo>
                  <a:pt x="158813" y="184365"/>
                </a:lnTo>
                <a:lnTo>
                  <a:pt x="186626" y="168579"/>
                </a:lnTo>
                <a:lnTo>
                  <a:pt x="199186" y="151396"/>
                </a:lnTo>
                <a:lnTo>
                  <a:pt x="39484" y="151396"/>
                </a:lnTo>
                <a:lnTo>
                  <a:pt x="39484" y="38544"/>
                </a:lnTo>
                <a:lnTo>
                  <a:pt x="199186" y="38544"/>
                </a:lnTo>
                <a:lnTo>
                  <a:pt x="186626" y="21361"/>
                </a:lnTo>
                <a:lnTo>
                  <a:pt x="158813" y="5105"/>
                </a:lnTo>
                <a:lnTo>
                  <a:pt x="1229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5" name="object 19">
            <a:extLst>
              <a:ext uri="{FF2B5EF4-FFF2-40B4-BE49-F238E27FC236}">
                <a16:creationId xmlns:a16="http://schemas.microsoft.com/office/drawing/2014/main" id="{DDFA9E41-9760-4ACF-A8F8-27A5F677281B}"/>
              </a:ext>
            </a:extLst>
          </p:cNvPr>
          <p:cNvSpPr>
            <a:spLocks/>
          </p:cNvSpPr>
          <p:nvPr/>
        </p:nvSpPr>
        <p:spPr bwMode="auto">
          <a:xfrm>
            <a:off x="1984375" y="6437313"/>
            <a:ext cx="88900" cy="114300"/>
          </a:xfrm>
          <a:custGeom>
            <a:avLst/>
            <a:gdLst>
              <a:gd name="T0" fmla="*/ 73126 w 88900"/>
              <a:gd name="T1" fmla="*/ 0 h 113029"/>
              <a:gd name="T2" fmla="*/ 0 w 88900"/>
              <a:gd name="T3" fmla="*/ 0 h 113029"/>
              <a:gd name="T4" fmla="*/ 21082 w 88900"/>
              <a:gd name="T5" fmla="*/ 2876 h 113029"/>
              <a:gd name="T6" fmla="*/ 36334 w 88900"/>
              <a:gd name="T7" fmla="*/ 12489 h 113029"/>
              <a:gd name="T8" fmla="*/ 46215 w 88900"/>
              <a:gd name="T9" fmla="*/ 27369 h 113029"/>
              <a:gd name="T10" fmla="*/ 51142 w 88900"/>
              <a:gd name="T11" fmla="*/ 48027 h 113029"/>
              <a:gd name="T12" fmla="*/ 51587 w 88900"/>
              <a:gd name="T13" fmla="*/ 51390 h 113029"/>
              <a:gd name="T14" fmla="*/ 51587 w 88900"/>
              <a:gd name="T15" fmla="*/ 65311 h 113029"/>
              <a:gd name="T16" fmla="*/ 36334 w 88900"/>
              <a:gd name="T17" fmla="*/ 104212 h 113029"/>
              <a:gd name="T18" fmla="*/ 0 w 88900"/>
              <a:gd name="T19" fmla="*/ 116702 h 113029"/>
              <a:gd name="T20" fmla="*/ 73126 w 88900"/>
              <a:gd name="T21" fmla="*/ 116702 h 113029"/>
              <a:gd name="T22" fmla="*/ 78955 w 88900"/>
              <a:gd name="T23" fmla="*/ 108046 h 113029"/>
              <a:gd name="T24" fmla="*/ 87934 w 88900"/>
              <a:gd name="T25" fmla="*/ 73480 h 113029"/>
              <a:gd name="T26" fmla="*/ 87934 w 88900"/>
              <a:gd name="T27" fmla="*/ 72035 h 113029"/>
              <a:gd name="T28" fmla="*/ 88379 w 88900"/>
              <a:gd name="T29" fmla="*/ 71550 h 113029"/>
              <a:gd name="T30" fmla="*/ 88379 w 88900"/>
              <a:gd name="T31" fmla="*/ 44666 h 113029"/>
              <a:gd name="T32" fmla="*/ 87934 w 88900"/>
              <a:gd name="T33" fmla="*/ 44179 h 113029"/>
              <a:gd name="T34" fmla="*/ 87934 w 88900"/>
              <a:gd name="T35" fmla="*/ 43221 h 113029"/>
              <a:gd name="T36" fmla="*/ 78955 w 88900"/>
              <a:gd name="T37" fmla="*/ 8169 h 113029"/>
              <a:gd name="T38" fmla="*/ 73126 w 88900"/>
              <a:gd name="T39" fmla="*/ 0 h 1130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8900" h="113029">
                <a:moveTo>
                  <a:pt x="73126" y="0"/>
                </a:moveTo>
                <a:lnTo>
                  <a:pt x="0" y="0"/>
                </a:lnTo>
                <a:lnTo>
                  <a:pt x="21082" y="2781"/>
                </a:lnTo>
                <a:lnTo>
                  <a:pt x="36334" y="12077"/>
                </a:lnTo>
                <a:lnTo>
                  <a:pt x="46215" y="26466"/>
                </a:lnTo>
                <a:lnTo>
                  <a:pt x="51142" y="46443"/>
                </a:lnTo>
                <a:lnTo>
                  <a:pt x="51587" y="49695"/>
                </a:lnTo>
                <a:lnTo>
                  <a:pt x="51587" y="63157"/>
                </a:lnTo>
                <a:lnTo>
                  <a:pt x="36334" y="100774"/>
                </a:lnTo>
                <a:lnTo>
                  <a:pt x="0" y="112852"/>
                </a:lnTo>
                <a:lnTo>
                  <a:pt x="73126" y="112852"/>
                </a:lnTo>
                <a:lnTo>
                  <a:pt x="78955" y="104482"/>
                </a:lnTo>
                <a:lnTo>
                  <a:pt x="87934" y="71056"/>
                </a:lnTo>
                <a:lnTo>
                  <a:pt x="87934" y="69659"/>
                </a:lnTo>
                <a:lnTo>
                  <a:pt x="88379" y="69189"/>
                </a:lnTo>
                <a:lnTo>
                  <a:pt x="88379" y="43192"/>
                </a:lnTo>
                <a:lnTo>
                  <a:pt x="87934" y="42722"/>
                </a:lnTo>
                <a:lnTo>
                  <a:pt x="87934" y="41795"/>
                </a:lnTo>
                <a:lnTo>
                  <a:pt x="78955" y="7899"/>
                </a:lnTo>
                <a:lnTo>
                  <a:pt x="73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6" name="object 20">
            <a:extLst>
              <a:ext uri="{FF2B5EF4-FFF2-40B4-BE49-F238E27FC236}">
                <a16:creationId xmlns:a16="http://schemas.microsoft.com/office/drawing/2014/main" id="{628463A8-D3C8-4738-AE1D-E5DE2F46F9F5}"/>
              </a:ext>
            </a:extLst>
          </p:cNvPr>
          <p:cNvSpPr>
            <a:spLocks/>
          </p:cNvSpPr>
          <p:nvPr/>
        </p:nvSpPr>
        <p:spPr bwMode="auto">
          <a:xfrm>
            <a:off x="1868488" y="1981200"/>
            <a:ext cx="1020762" cy="352425"/>
          </a:xfrm>
          <a:custGeom>
            <a:avLst/>
            <a:gdLst>
              <a:gd name="T0" fmla="*/ 0 w 1019810"/>
              <a:gd name="T1" fmla="*/ 352043 h 352425"/>
              <a:gd name="T2" fmla="*/ 383 w 1019810"/>
              <a:gd name="T3" fmla="*/ 294941 h 352425"/>
              <a:gd name="T4" fmla="*/ 1498 w 1019810"/>
              <a:gd name="T5" fmla="*/ 240772 h 352425"/>
              <a:gd name="T6" fmla="*/ 3283 w 1019810"/>
              <a:gd name="T7" fmla="*/ 190261 h 352425"/>
              <a:gd name="T8" fmla="*/ 5674 w 1019810"/>
              <a:gd name="T9" fmla="*/ 144133 h 352425"/>
              <a:gd name="T10" fmla="*/ 8615 w 1019810"/>
              <a:gd name="T11" fmla="*/ 103112 h 352425"/>
              <a:gd name="T12" fmla="*/ 13921 w 1019810"/>
              <a:gd name="T13" fmla="*/ 52745 h 352425"/>
              <a:gd name="T14" fmla="*/ 22349 w 1019810"/>
              <a:gd name="T15" fmla="*/ 10231 h 352425"/>
              <a:gd name="T16" fmla="*/ 29418 w 1019810"/>
              <a:gd name="T17" fmla="*/ 0 h 352425"/>
              <a:gd name="T18" fmla="*/ 992994 w 1019810"/>
              <a:gd name="T19" fmla="*/ 0 h 352425"/>
              <a:gd name="T20" fmla="*/ 1006516 w 1019810"/>
              <a:gd name="T21" fmla="*/ 39295 h 352425"/>
              <a:gd name="T22" fmla="*/ 1012141 w 1019810"/>
              <a:gd name="T23" fmla="*/ 84744 h 352425"/>
              <a:gd name="T24" fmla="*/ 1015333 w 1019810"/>
              <a:gd name="T25" fmla="*/ 122939 h 352425"/>
              <a:gd name="T26" fmla="*/ 1018007 w 1019810"/>
              <a:gd name="T27" fmla="*/ 166604 h 352425"/>
              <a:gd name="T28" fmla="*/ 1020101 w 1019810"/>
              <a:gd name="T29" fmla="*/ 215014 h 352425"/>
              <a:gd name="T30" fmla="*/ 1021559 w 1019810"/>
              <a:gd name="T31" fmla="*/ 267445 h 352425"/>
              <a:gd name="T32" fmla="*/ 1022316 w 1019810"/>
              <a:gd name="T33" fmla="*/ 323171 h 352425"/>
              <a:gd name="T34" fmla="*/ 1022415 w 1019810"/>
              <a:gd name="T35" fmla="*/ 352043 h 3524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9810" h="352425">
                <a:moveTo>
                  <a:pt x="0" y="352043"/>
                </a:moveTo>
                <a:lnTo>
                  <a:pt x="383" y="294941"/>
                </a:lnTo>
                <a:lnTo>
                  <a:pt x="1495" y="240772"/>
                </a:lnTo>
                <a:lnTo>
                  <a:pt x="3274" y="190261"/>
                </a:lnTo>
                <a:lnTo>
                  <a:pt x="5659" y="144133"/>
                </a:lnTo>
                <a:lnTo>
                  <a:pt x="8591" y="103112"/>
                </a:lnTo>
                <a:lnTo>
                  <a:pt x="13882" y="52745"/>
                </a:lnTo>
                <a:lnTo>
                  <a:pt x="22286" y="10231"/>
                </a:lnTo>
                <a:lnTo>
                  <a:pt x="29337" y="0"/>
                </a:lnTo>
                <a:lnTo>
                  <a:pt x="990219" y="0"/>
                </a:lnTo>
                <a:lnTo>
                  <a:pt x="1003702" y="39295"/>
                </a:lnTo>
                <a:lnTo>
                  <a:pt x="1009312" y="84744"/>
                </a:lnTo>
                <a:lnTo>
                  <a:pt x="1012495" y="122939"/>
                </a:lnTo>
                <a:lnTo>
                  <a:pt x="1015161" y="166604"/>
                </a:lnTo>
                <a:lnTo>
                  <a:pt x="1017250" y="215014"/>
                </a:lnTo>
                <a:lnTo>
                  <a:pt x="1018703" y="267445"/>
                </a:lnTo>
                <a:lnTo>
                  <a:pt x="1019458" y="323171"/>
                </a:lnTo>
                <a:lnTo>
                  <a:pt x="1019556" y="35204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7" name="object 21">
            <a:extLst>
              <a:ext uri="{FF2B5EF4-FFF2-40B4-BE49-F238E27FC236}">
                <a16:creationId xmlns:a16="http://schemas.microsoft.com/office/drawing/2014/main" id="{0FFA4967-00BC-4E27-9486-57404D3EFB79}"/>
              </a:ext>
            </a:extLst>
          </p:cNvPr>
          <p:cNvSpPr>
            <a:spLocks/>
          </p:cNvSpPr>
          <p:nvPr/>
        </p:nvSpPr>
        <p:spPr bwMode="auto">
          <a:xfrm>
            <a:off x="2536825" y="2108200"/>
            <a:ext cx="682625" cy="223838"/>
          </a:xfrm>
          <a:custGeom>
            <a:avLst/>
            <a:gdLst>
              <a:gd name="T0" fmla="*/ 662233 w 683260"/>
              <a:gd name="T1" fmla="*/ 0 h 224155"/>
              <a:gd name="T2" fmla="*/ 17405 w 683260"/>
              <a:gd name="T3" fmla="*/ 464 h 224155"/>
              <a:gd name="T4" fmla="*/ 8121 w 683260"/>
              <a:gd name="T5" fmla="*/ 38789 h 224155"/>
              <a:gd name="T6" fmla="*/ 4517 w 683260"/>
              <a:gd name="T7" fmla="*/ 77396 h 224155"/>
              <a:gd name="T8" fmla="*/ 1850 w 683260"/>
              <a:gd name="T9" fmla="*/ 125986 h 224155"/>
              <a:gd name="T10" fmla="*/ 310 w 683260"/>
              <a:gd name="T11" fmla="*/ 182322 h 224155"/>
              <a:gd name="T12" fmla="*/ 0 w 683260"/>
              <a:gd name="T13" fmla="*/ 223078 h 224155"/>
              <a:gd name="T14" fmla="*/ 680812 w 683260"/>
              <a:gd name="T15" fmla="*/ 208553 h 224155"/>
              <a:gd name="T16" fmla="*/ 680290 w 683260"/>
              <a:gd name="T17" fmla="*/ 168580 h 224155"/>
              <a:gd name="T18" fmla="*/ 678470 w 683260"/>
              <a:gd name="T19" fmla="*/ 113855 h 224155"/>
              <a:gd name="T20" fmla="*/ 675567 w 683260"/>
              <a:gd name="T21" fmla="*/ 67397 h 224155"/>
              <a:gd name="T22" fmla="*/ 670336 w 683260"/>
              <a:gd name="T23" fmla="*/ 22182 h 224155"/>
              <a:gd name="T24" fmla="*/ 662233 w 683260"/>
              <a:gd name="T25" fmla="*/ 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664083" y="0"/>
                </a:moveTo>
                <a:lnTo>
                  <a:pt x="17453" y="467"/>
                </a:lnTo>
                <a:lnTo>
                  <a:pt x="8145" y="38954"/>
                </a:lnTo>
                <a:lnTo>
                  <a:pt x="4529" y="77726"/>
                </a:lnTo>
                <a:lnTo>
                  <a:pt x="1856" y="126522"/>
                </a:lnTo>
                <a:lnTo>
                  <a:pt x="310" y="183098"/>
                </a:lnTo>
                <a:lnTo>
                  <a:pt x="0" y="224027"/>
                </a:lnTo>
                <a:lnTo>
                  <a:pt x="682713" y="209440"/>
                </a:lnTo>
                <a:lnTo>
                  <a:pt x="682190" y="169297"/>
                </a:lnTo>
                <a:lnTo>
                  <a:pt x="680365" y="114339"/>
                </a:lnTo>
                <a:lnTo>
                  <a:pt x="677454" y="67684"/>
                </a:lnTo>
                <a:lnTo>
                  <a:pt x="672209" y="22276"/>
                </a:lnTo>
                <a:lnTo>
                  <a:pt x="664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8" name="object 22">
            <a:extLst>
              <a:ext uri="{FF2B5EF4-FFF2-40B4-BE49-F238E27FC236}">
                <a16:creationId xmlns:a16="http://schemas.microsoft.com/office/drawing/2014/main" id="{E8A722D4-C240-479D-BAC5-24E7331AA359}"/>
              </a:ext>
            </a:extLst>
          </p:cNvPr>
          <p:cNvSpPr>
            <a:spLocks/>
          </p:cNvSpPr>
          <p:nvPr/>
        </p:nvSpPr>
        <p:spPr bwMode="auto">
          <a:xfrm>
            <a:off x="2536825" y="2108200"/>
            <a:ext cx="682625" cy="223838"/>
          </a:xfrm>
          <a:custGeom>
            <a:avLst/>
            <a:gdLst>
              <a:gd name="T0" fmla="*/ 0 w 683260"/>
              <a:gd name="T1" fmla="*/ 223078 h 224155"/>
              <a:gd name="T2" fmla="*/ 310 w 683260"/>
              <a:gd name="T3" fmla="*/ 182322 h 224155"/>
              <a:gd name="T4" fmla="*/ 1203 w 683260"/>
              <a:gd name="T5" fmla="*/ 144014 h 224155"/>
              <a:gd name="T6" fmla="*/ 3515 w 683260"/>
              <a:gd name="T7" fmla="*/ 92594 h 224155"/>
              <a:gd name="T8" fmla="*/ 6829 w 683260"/>
              <a:gd name="T9" fmla="*/ 50411 h 224155"/>
              <a:gd name="T10" fmla="*/ 12479 w 683260"/>
              <a:gd name="T11" fmla="*/ 12398 h 224155"/>
              <a:gd name="T12" fmla="*/ 662233 w 683260"/>
              <a:gd name="T13" fmla="*/ 0 h 224155"/>
              <a:gd name="T14" fmla="*/ 663955 w 683260"/>
              <a:gd name="T15" fmla="*/ 943 h 224155"/>
              <a:gd name="T16" fmla="*/ 673123 w 683260"/>
              <a:gd name="T17" fmla="*/ 42123 h 224155"/>
              <a:gd name="T18" fmla="*/ 676643 w 683260"/>
              <a:gd name="T19" fmla="*/ 81826 h 224155"/>
              <a:gd name="T20" fmla="*/ 679206 w 683260"/>
              <a:gd name="T21" fmla="*/ 131288 h 224155"/>
              <a:gd name="T22" fmla="*/ 680625 w 683260"/>
              <a:gd name="T23" fmla="*/ 188273 h 224155"/>
              <a:gd name="T24" fmla="*/ 680812 w 683260"/>
              <a:gd name="T25" fmla="*/ 208553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0" y="224027"/>
                </a:moveTo>
                <a:lnTo>
                  <a:pt x="310" y="183098"/>
                </a:lnTo>
                <a:lnTo>
                  <a:pt x="1206" y="144627"/>
                </a:lnTo>
                <a:lnTo>
                  <a:pt x="3524" y="92988"/>
                </a:lnTo>
                <a:lnTo>
                  <a:pt x="6847" y="50625"/>
                </a:lnTo>
                <a:lnTo>
                  <a:pt x="12515" y="12452"/>
                </a:lnTo>
                <a:lnTo>
                  <a:pt x="664083" y="0"/>
                </a:lnTo>
                <a:lnTo>
                  <a:pt x="665810" y="946"/>
                </a:lnTo>
                <a:lnTo>
                  <a:pt x="675003" y="42303"/>
                </a:lnTo>
                <a:lnTo>
                  <a:pt x="678533" y="82174"/>
                </a:lnTo>
                <a:lnTo>
                  <a:pt x="681103" y="131846"/>
                </a:lnTo>
                <a:lnTo>
                  <a:pt x="682526" y="189074"/>
                </a:lnTo>
                <a:lnTo>
                  <a:pt x="682713"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59" name="object 23">
            <a:extLst>
              <a:ext uri="{FF2B5EF4-FFF2-40B4-BE49-F238E27FC236}">
                <a16:creationId xmlns:a16="http://schemas.microsoft.com/office/drawing/2014/main" id="{4B2EE2F4-A35B-4054-8400-94848867CF1E}"/>
              </a:ext>
            </a:extLst>
          </p:cNvPr>
          <p:cNvSpPr>
            <a:spLocks/>
          </p:cNvSpPr>
          <p:nvPr/>
        </p:nvSpPr>
        <p:spPr bwMode="auto">
          <a:xfrm>
            <a:off x="4283075" y="2208213"/>
            <a:ext cx="1019175" cy="352425"/>
          </a:xfrm>
          <a:custGeom>
            <a:avLst/>
            <a:gdLst>
              <a:gd name="T0" fmla="*/ 988370 w 1019810"/>
              <a:gd name="T1" fmla="*/ 0 h 352425"/>
              <a:gd name="T2" fmla="*/ 29283 w 1019810"/>
              <a:gd name="T3" fmla="*/ 0 h 352425"/>
              <a:gd name="T4" fmla="*/ 26879 w 1019810"/>
              <a:gd name="T5" fmla="*/ 1167 h 352425"/>
              <a:gd name="T6" fmla="*/ 15823 w 1019810"/>
              <a:gd name="T7" fmla="*/ 39295 h 352425"/>
              <a:gd name="T8" fmla="*/ 10225 w 1019810"/>
              <a:gd name="T9" fmla="*/ 84744 h 352425"/>
              <a:gd name="T10" fmla="*/ 7048 w 1019810"/>
              <a:gd name="T11" fmla="*/ 122939 h 352425"/>
              <a:gd name="T12" fmla="*/ 4385 w 1019810"/>
              <a:gd name="T13" fmla="*/ 166604 h 352425"/>
              <a:gd name="T14" fmla="*/ 2302 w 1019810"/>
              <a:gd name="T15" fmla="*/ 215014 h 352425"/>
              <a:gd name="T16" fmla="*/ 849 w 1019810"/>
              <a:gd name="T17" fmla="*/ 267445 h 352425"/>
              <a:gd name="T18" fmla="*/ 97 w 1019810"/>
              <a:gd name="T19" fmla="*/ 323171 h 352425"/>
              <a:gd name="T20" fmla="*/ 0 w 1019810"/>
              <a:gd name="T21" fmla="*/ 352043 h 352425"/>
              <a:gd name="T22" fmla="*/ 1017653 w 1019810"/>
              <a:gd name="T23" fmla="*/ 352043 h 352425"/>
              <a:gd name="T24" fmla="*/ 1017269 w 1019810"/>
              <a:gd name="T25" fmla="*/ 294941 h 352425"/>
              <a:gd name="T26" fmla="*/ 1016159 w 1019810"/>
              <a:gd name="T27" fmla="*/ 240772 h 352425"/>
              <a:gd name="T28" fmla="*/ 1014384 w 1019810"/>
              <a:gd name="T29" fmla="*/ 190261 h 352425"/>
              <a:gd name="T30" fmla="*/ 1012003 w 1019810"/>
              <a:gd name="T31" fmla="*/ 144133 h 352425"/>
              <a:gd name="T32" fmla="*/ 1009077 w 1019810"/>
              <a:gd name="T33" fmla="*/ 103112 h 352425"/>
              <a:gd name="T34" fmla="*/ 1003796 w 1019810"/>
              <a:gd name="T35" fmla="*/ 52745 h 352425"/>
              <a:gd name="T36" fmla="*/ 995407 w 1019810"/>
              <a:gd name="T37" fmla="*/ 10231 h 352425"/>
              <a:gd name="T38" fmla="*/ 988370 w 1019810"/>
              <a:gd name="T39" fmla="*/ 0 h 3524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9810" h="352425">
                <a:moveTo>
                  <a:pt x="990219" y="0"/>
                </a:moveTo>
                <a:lnTo>
                  <a:pt x="29337" y="0"/>
                </a:lnTo>
                <a:lnTo>
                  <a:pt x="26930" y="1167"/>
                </a:lnTo>
                <a:lnTo>
                  <a:pt x="15853" y="39295"/>
                </a:lnTo>
                <a:lnTo>
                  <a:pt x="10243" y="84744"/>
                </a:lnTo>
                <a:lnTo>
                  <a:pt x="7060" y="122939"/>
                </a:lnTo>
                <a:lnTo>
                  <a:pt x="4394" y="166604"/>
                </a:lnTo>
                <a:lnTo>
                  <a:pt x="2305" y="215014"/>
                </a:lnTo>
                <a:lnTo>
                  <a:pt x="852" y="267445"/>
                </a:lnTo>
                <a:lnTo>
                  <a:pt x="97" y="323171"/>
                </a:lnTo>
                <a:lnTo>
                  <a:pt x="0" y="352043"/>
                </a:lnTo>
                <a:lnTo>
                  <a:pt x="1019556" y="352043"/>
                </a:lnTo>
                <a:lnTo>
                  <a:pt x="1019172" y="294941"/>
                </a:lnTo>
                <a:lnTo>
                  <a:pt x="1018060" y="240772"/>
                </a:lnTo>
                <a:lnTo>
                  <a:pt x="1016281" y="190261"/>
                </a:lnTo>
                <a:lnTo>
                  <a:pt x="1013896" y="144133"/>
                </a:lnTo>
                <a:lnTo>
                  <a:pt x="1010964" y="103112"/>
                </a:lnTo>
                <a:lnTo>
                  <a:pt x="1005673" y="52745"/>
                </a:lnTo>
                <a:lnTo>
                  <a:pt x="997269" y="10231"/>
                </a:lnTo>
                <a:lnTo>
                  <a:pt x="990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0" name="object 24">
            <a:extLst>
              <a:ext uri="{FF2B5EF4-FFF2-40B4-BE49-F238E27FC236}">
                <a16:creationId xmlns:a16="http://schemas.microsoft.com/office/drawing/2014/main" id="{DA36F925-3EAB-49BF-A8DD-3A9A2EA428D0}"/>
              </a:ext>
            </a:extLst>
          </p:cNvPr>
          <p:cNvSpPr>
            <a:spLocks/>
          </p:cNvSpPr>
          <p:nvPr/>
        </p:nvSpPr>
        <p:spPr bwMode="auto">
          <a:xfrm>
            <a:off x="4283075" y="2208213"/>
            <a:ext cx="1019175" cy="352425"/>
          </a:xfrm>
          <a:custGeom>
            <a:avLst/>
            <a:gdLst>
              <a:gd name="T0" fmla="*/ 0 w 1019810"/>
              <a:gd name="T1" fmla="*/ 352043 h 352425"/>
              <a:gd name="T2" fmla="*/ 383 w 1019810"/>
              <a:gd name="T3" fmla="*/ 294941 h 352425"/>
              <a:gd name="T4" fmla="*/ 1492 w 1019810"/>
              <a:gd name="T5" fmla="*/ 240772 h 352425"/>
              <a:gd name="T6" fmla="*/ 3268 w 1019810"/>
              <a:gd name="T7" fmla="*/ 190261 h 352425"/>
              <a:gd name="T8" fmla="*/ 5647 w 1019810"/>
              <a:gd name="T9" fmla="*/ 144133 h 352425"/>
              <a:gd name="T10" fmla="*/ 8576 w 1019810"/>
              <a:gd name="T11" fmla="*/ 103112 h 352425"/>
              <a:gd name="T12" fmla="*/ 13855 w 1019810"/>
              <a:gd name="T13" fmla="*/ 52745 h 352425"/>
              <a:gd name="T14" fmla="*/ 22244 w 1019810"/>
              <a:gd name="T15" fmla="*/ 10231 h 352425"/>
              <a:gd name="T16" fmla="*/ 29283 w 1019810"/>
              <a:gd name="T17" fmla="*/ 0 h 352425"/>
              <a:gd name="T18" fmla="*/ 988370 w 1019810"/>
              <a:gd name="T19" fmla="*/ 0 h 352425"/>
              <a:gd name="T20" fmla="*/ 1001828 w 1019810"/>
              <a:gd name="T21" fmla="*/ 39295 h 352425"/>
              <a:gd name="T22" fmla="*/ 1007428 w 1019810"/>
              <a:gd name="T23" fmla="*/ 84744 h 352425"/>
              <a:gd name="T24" fmla="*/ 1010605 w 1019810"/>
              <a:gd name="T25" fmla="*/ 122939 h 352425"/>
              <a:gd name="T26" fmla="*/ 1013266 w 1019810"/>
              <a:gd name="T27" fmla="*/ 166604 h 352425"/>
              <a:gd name="T28" fmla="*/ 1015351 w 1019810"/>
              <a:gd name="T29" fmla="*/ 215014 h 352425"/>
              <a:gd name="T30" fmla="*/ 1016801 w 1019810"/>
              <a:gd name="T31" fmla="*/ 267445 h 352425"/>
              <a:gd name="T32" fmla="*/ 1017555 w 1019810"/>
              <a:gd name="T33" fmla="*/ 323171 h 352425"/>
              <a:gd name="T34" fmla="*/ 1017653 w 1019810"/>
              <a:gd name="T35" fmla="*/ 352043 h 3524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9810" h="352425">
                <a:moveTo>
                  <a:pt x="0" y="352043"/>
                </a:moveTo>
                <a:lnTo>
                  <a:pt x="383" y="294941"/>
                </a:lnTo>
                <a:lnTo>
                  <a:pt x="1495" y="240772"/>
                </a:lnTo>
                <a:lnTo>
                  <a:pt x="3274" y="190261"/>
                </a:lnTo>
                <a:lnTo>
                  <a:pt x="5659" y="144133"/>
                </a:lnTo>
                <a:lnTo>
                  <a:pt x="8591" y="103112"/>
                </a:lnTo>
                <a:lnTo>
                  <a:pt x="13882" y="52745"/>
                </a:lnTo>
                <a:lnTo>
                  <a:pt x="22286" y="10231"/>
                </a:lnTo>
                <a:lnTo>
                  <a:pt x="29337" y="0"/>
                </a:lnTo>
                <a:lnTo>
                  <a:pt x="990219" y="0"/>
                </a:lnTo>
                <a:lnTo>
                  <a:pt x="1003702" y="39295"/>
                </a:lnTo>
                <a:lnTo>
                  <a:pt x="1009312" y="84744"/>
                </a:lnTo>
                <a:lnTo>
                  <a:pt x="1012495" y="122939"/>
                </a:lnTo>
                <a:lnTo>
                  <a:pt x="1015161" y="166604"/>
                </a:lnTo>
                <a:lnTo>
                  <a:pt x="1017250" y="215014"/>
                </a:lnTo>
                <a:lnTo>
                  <a:pt x="1018703" y="267445"/>
                </a:lnTo>
                <a:lnTo>
                  <a:pt x="1019458" y="323171"/>
                </a:lnTo>
                <a:lnTo>
                  <a:pt x="1019556" y="352043"/>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1" name="object 25">
            <a:extLst>
              <a:ext uri="{FF2B5EF4-FFF2-40B4-BE49-F238E27FC236}">
                <a16:creationId xmlns:a16="http://schemas.microsoft.com/office/drawing/2014/main" id="{23BA59A0-65BE-4A37-B8D9-CCAE6E938F5F}"/>
              </a:ext>
            </a:extLst>
          </p:cNvPr>
          <p:cNvSpPr>
            <a:spLocks/>
          </p:cNvSpPr>
          <p:nvPr/>
        </p:nvSpPr>
        <p:spPr bwMode="auto">
          <a:xfrm>
            <a:off x="4951413" y="2335213"/>
            <a:ext cx="682625" cy="223837"/>
          </a:xfrm>
          <a:custGeom>
            <a:avLst/>
            <a:gdLst>
              <a:gd name="T0" fmla="*/ 662233 w 683260"/>
              <a:gd name="T1" fmla="*/ 0 h 224155"/>
              <a:gd name="T2" fmla="*/ 17405 w 683260"/>
              <a:gd name="T3" fmla="*/ 464 h 224155"/>
              <a:gd name="T4" fmla="*/ 8121 w 683260"/>
              <a:gd name="T5" fmla="*/ 38789 h 224155"/>
              <a:gd name="T6" fmla="*/ 4517 w 683260"/>
              <a:gd name="T7" fmla="*/ 77396 h 224155"/>
              <a:gd name="T8" fmla="*/ 1850 w 683260"/>
              <a:gd name="T9" fmla="*/ 125985 h 224155"/>
              <a:gd name="T10" fmla="*/ 310 w 683260"/>
              <a:gd name="T11" fmla="*/ 182320 h 224155"/>
              <a:gd name="T12" fmla="*/ 0 w 683260"/>
              <a:gd name="T13" fmla="*/ 223075 h 224155"/>
              <a:gd name="T14" fmla="*/ 680812 w 683260"/>
              <a:gd name="T15" fmla="*/ 208550 h 224155"/>
              <a:gd name="T16" fmla="*/ 680290 w 683260"/>
              <a:gd name="T17" fmla="*/ 168578 h 224155"/>
              <a:gd name="T18" fmla="*/ 678470 w 683260"/>
              <a:gd name="T19" fmla="*/ 113853 h 224155"/>
              <a:gd name="T20" fmla="*/ 675567 w 683260"/>
              <a:gd name="T21" fmla="*/ 67396 h 224155"/>
              <a:gd name="T22" fmla="*/ 670336 w 683260"/>
              <a:gd name="T23" fmla="*/ 22180 h 224155"/>
              <a:gd name="T24" fmla="*/ 662233 w 683260"/>
              <a:gd name="T25" fmla="*/ 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664083" y="0"/>
                </a:moveTo>
                <a:lnTo>
                  <a:pt x="17453" y="467"/>
                </a:lnTo>
                <a:lnTo>
                  <a:pt x="8145" y="38954"/>
                </a:lnTo>
                <a:lnTo>
                  <a:pt x="4529" y="77726"/>
                </a:lnTo>
                <a:lnTo>
                  <a:pt x="1856" y="126522"/>
                </a:lnTo>
                <a:lnTo>
                  <a:pt x="310" y="183098"/>
                </a:lnTo>
                <a:lnTo>
                  <a:pt x="0" y="224027"/>
                </a:lnTo>
                <a:lnTo>
                  <a:pt x="682713" y="209440"/>
                </a:lnTo>
                <a:lnTo>
                  <a:pt x="682190" y="169297"/>
                </a:lnTo>
                <a:lnTo>
                  <a:pt x="680365" y="114339"/>
                </a:lnTo>
                <a:lnTo>
                  <a:pt x="677454" y="67684"/>
                </a:lnTo>
                <a:lnTo>
                  <a:pt x="672209" y="22276"/>
                </a:lnTo>
                <a:lnTo>
                  <a:pt x="664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2" name="object 26">
            <a:extLst>
              <a:ext uri="{FF2B5EF4-FFF2-40B4-BE49-F238E27FC236}">
                <a16:creationId xmlns:a16="http://schemas.microsoft.com/office/drawing/2014/main" id="{AF4A4156-F170-4F40-B175-1A2270F2AD7C}"/>
              </a:ext>
            </a:extLst>
          </p:cNvPr>
          <p:cNvSpPr>
            <a:spLocks/>
          </p:cNvSpPr>
          <p:nvPr/>
        </p:nvSpPr>
        <p:spPr bwMode="auto">
          <a:xfrm>
            <a:off x="4951413" y="2335213"/>
            <a:ext cx="682625" cy="223837"/>
          </a:xfrm>
          <a:custGeom>
            <a:avLst/>
            <a:gdLst>
              <a:gd name="T0" fmla="*/ 0 w 683260"/>
              <a:gd name="T1" fmla="*/ 223075 h 224155"/>
              <a:gd name="T2" fmla="*/ 310 w 683260"/>
              <a:gd name="T3" fmla="*/ 182320 h 224155"/>
              <a:gd name="T4" fmla="*/ 1203 w 683260"/>
              <a:gd name="T5" fmla="*/ 144012 h 224155"/>
              <a:gd name="T6" fmla="*/ 3515 w 683260"/>
              <a:gd name="T7" fmla="*/ 92592 h 224155"/>
              <a:gd name="T8" fmla="*/ 6829 w 683260"/>
              <a:gd name="T9" fmla="*/ 50409 h 224155"/>
              <a:gd name="T10" fmla="*/ 12479 w 683260"/>
              <a:gd name="T11" fmla="*/ 12398 h 224155"/>
              <a:gd name="T12" fmla="*/ 662233 w 683260"/>
              <a:gd name="T13" fmla="*/ 0 h 224155"/>
              <a:gd name="T14" fmla="*/ 663955 w 683260"/>
              <a:gd name="T15" fmla="*/ 943 h 224155"/>
              <a:gd name="T16" fmla="*/ 673123 w 683260"/>
              <a:gd name="T17" fmla="*/ 42123 h 224155"/>
              <a:gd name="T18" fmla="*/ 676643 w 683260"/>
              <a:gd name="T19" fmla="*/ 81825 h 224155"/>
              <a:gd name="T20" fmla="*/ 679206 w 683260"/>
              <a:gd name="T21" fmla="*/ 131285 h 224155"/>
              <a:gd name="T22" fmla="*/ 680625 w 683260"/>
              <a:gd name="T23" fmla="*/ 188271 h 224155"/>
              <a:gd name="T24" fmla="*/ 680812 w 683260"/>
              <a:gd name="T25" fmla="*/ 208550 h 2241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60" h="224155">
                <a:moveTo>
                  <a:pt x="0" y="224027"/>
                </a:moveTo>
                <a:lnTo>
                  <a:pt x="310" y="183098"/>
                </a:lnTo>
                <a:lnTo>
                  <a:pt x="1206" y="144627"/>
                </a:lnTo>
                <a:lnTo>
                  <a:pt x="3524" y="92988"/>
                </a:lnTo>
                <a:lnTo>
                  <a:pt x="6847" y="50625"/>
                </a:lnTo>
                <a:lnTo>
                  <a:pt x="12515" y="12452"/>
                </a:lnTo>
                <a:lnTo>
                  <a:pt x="664083" y="0"/>
                </a:lnTo>
                <a:lnTo>
                  <a:pt x="665810" y="946"/>
                </a:lnTo>
                <a:lnTo>
                  <a:pt x="675003" y="42303"/>
                </a:lnTo>
                <a:lnTo>
                  <a:pt x="678533" y="82174"/>
                </a:lnTo>
                <a:lnTo>
                  <a:pt x="681103" y="131846"/>
                </a:lnTo>
                <a:lnTo>
                  <a:pt x="682526" y="189074"/>
                </a:lnTo>
                <a:lnTo>
                  <a:pt x="682713"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3" name="object 27">
            <a:extLst>
              <a:ext uri="{FF2B5EF4-FFF2-40B4-BE49-F238E27FC236}">
                <a16:creationId xmlns:a16="http://schemas.microsoft.com/office/drawing/2014/main" id="{E4F11E76-21F6-4CA2-B3EE-12D8180296C5}"/>
              </a:ext>
            </a:extLst>
          </p:cNvPr>
          <p:cNvSpPr txBox="1">
            <a:spLocks noChangeArrowheads="1"/>
          </p:cNvSpPr>
          <p:nvPr/>
        </p:nvSpPr>
        <p:spPr bwMode="auto">
          <a:xfrm>
            <a:off x="2206625" y="1595438"/>
            <a:ext cx="3087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270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 = 0.95</a:t>
            </a:r>
          </a:p>
          <a:p>
            <a:pPr marL="12700" marR="0" lvl="0" indent="0" algn="r" defTabSz="914400" rtl="0" eaLnBrk="1" fontAlgn="base" latinLnBrk="0" hangingPunct="1">
              <a:lnSpc>
                <a:spcPct val="100000"/>
              </a:lnSpc>
              <a:spcBef>
                <a:spcPts val="113"/>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 = 0.44</a:t>
            </a:r>
          </a:p>
        </p:txBody>
      </p:sp>
      <p:sp>
        <p:nvSpPr>
          <p:cNvPr id="142364" name="object 28">
            <a:extLst>
              <a:ext uri="{FF2B5EF4-FFF2-40B4-BE49-F238E27FC236}">
                <a16:creationId xmlns:a16="http://schemas.microsoft.com/office/drawing/2014/main" id="{62B53A0C-1715-4739-8379-F639D4AD0E3F}"/>
              </a:ext>
            </a:extLst>
          </p:cNvPr>
          <p:cNvSpPr>
            <a:spLocks/>
          </p:cNvSpPr>
          <p:nvPr/>
        </p:nvSpPr>
        <p:spPr bwMode="auto">
          <a:xfrm>
            <a:off x="6977063" y="3287713"/>
            <a:ext cx="1019175" cy="354012"/>
          </a:xfrm>
          <a:custGeom>
            <a:avLst/>
            <a:gdLst>
              <a:gd name="T0" fmla="*/ 990418 w 1018540"/>
              <a:gd name="T1" fmla="*/ 0 h 353695"/>
              <a:gd name="T2" fmla="*/ 29517 w 1018540"/>
              <a:gd name="T3" fmla="*/ 0 h 353695"/>
              <a:gd name="T4" fmla="*/ 27099 w 1018540"/>
              <a:gd name="T5" fmla="*/ 1175 h 353695"/>
              <a:gd name="T6" fmla="*/ 15955 w 1018540"/>
              <a:gd name="T7" fmla="*/ 39568 h 353695"/>
              <a:gd name="T8" fmla="*/ 10308 w 1018540"/>
              <a:gd name="T9" fmla="*/ 85336 h 353695"/>
              <a:gd name="T10" fmla="*/ 7105 w 1018540"/>
              <a:gd name="T11" fmla="*/ 123800 h 353695"/>
              <a:gd name="T12" fmla="*/ 4424 w 1018540"/>
              <a:gd name="T13" fmla="*/ 167771 h 353695"/>
              <a:gd name="T14" fmla="*/ 2318 w 1018540"/>
              <a:gd name="T15" fmla="*/ 216523 h 353695"/>
              <a:gd name="T16" fmla="*/ 859 w 1018540"/>
              <a:gd name="T17" fmla="*/ 269322 h 353695"/>
              <a:gd name="T18" fmla="*/ 97 w 1018540"/>
              <a:gd name="T19" fmla="*/ 325442 h 353695"/>
              <a:gd name="T20" fmla="*/ 0 w 1018540"/>
              <a:gd name="T21" fmla="*/ 354518 h 353695"/>
              <a:gd name="T22" fmla="*/ 1019937 w 1018540"/>
              <a:gd name="T23" fmla="*/ 354518 h 353695"/>
              <a:gd name="T24" fmla="*/ 1019550 w 1018540"/>
              <a:gd name="T25" fmla="*/ 297013 h 353695"/>
              <a:gd name="T26" fmla="*/ 1018432 w 1018540"/>
              <a:gd name="T27" fmla="*/ 242462 h 353695"/>
              <a:gd name="T28" fmla="*/ 1016641 w 1018540"/>
              <a:gd name="T29" fmla="*/ 191594 h 353695"/>
              <a:gd name="T30" fmla="*/ 1014241 w 1018540"/>
              <a:gd name="T31" fmla="*/ 145143 h 353695"/>
              <a:gd name="T32" fmla="*/ 1011289 w 1018540"/>
              <a:gd name="T33" fmla="*/ 103834 h 353695"/>
              <a:gd name="T34" fmla="*/ 1005965 w 1018540"/>
              <a:gd name="T35" fmla="*/ 53114 h 353695"/>
              <a:gd name="T36" fmla="*/ 997511 w 1018540"/>
              <a:gd name="T37" fmla="*/ 10302 h 353695"/>
              <a:gd name="T38" fmla="*/ 990418 w 1018540"/>
              <a:gd name="T39" fmla="*/ 0 h 3536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8540" h="353695">
                <a:moveTo>
                  <a:pt x="988568" y="0"/>
                </a:moveTo>
                <a:lnTo>
                  <a:pt x="29463" y="0"/>
                </a:lnTo>
                <a:lnTo>
                  <a:pt x="27048" y="1172"/>
                </a:lnTo>
                <a:lnTo>
                  <a:pt x="15925" y="39463"/>
                </a:lnTo>
                <a:lnTo>
                  <a:pt x="10290" y="85108"/>
                </a:lnTo>
                <a:lnTo>
                  <a:pt x="7093" y="123467"/>
                </a:lnTo>
                <a:lnTo>
                  <a:pt x="4415" y="167321"/>
                </a:lnTo>
                <a:lnTo>
                  <a:pt x="2315" y="215941"/>
                </a:lnTo>
                <a:lnTo>
                  <a:pt x="856" y="268599"/>
                </a:lnTo>
                <a:lnTo>
                  <a:pt x="97" y="324569"/>
                </a:lnTo>
                <a:lnTo>
                  <a:pt x="0" y="353567"/>
                </a:lnTo>
                <a:lnTo>
                  <a:pt x="1018032" y="353567"/>
                </a:lnTo>
                <a:lnTo>
                  <a:pt x="1017646" y="296216"/>
                </a:lnTo>
                <a:lnTo>
                  <a:pt x="1016529" y="241811"/>
                </a:lnTo>
                <a:lnTo>
                  <a:pt x="1014742" y="191080"/>
                </a:lnTo>
                <a:lnTo>
                  <a:pt x="1012346" y="144753"/>
                </a:lnTo>
                <a:lnTo>
                  <a:pt x="1009400" y="103555"/>
                </a:lnTo>
                <a:lnTo>
                  <a:pt x="1004086" y="52971"/>
                </a:lnTo>
                <a:lnTo>
                  <a:pt x="995647" y="10275"/>
                </a:lnTo>
                <a:lnTo>
                  <a:pt x="98856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5" name="object 29">
            <a:extLst>
              <a:ext uri="{FF2B5EF4-FFF2-40B4-BE49-F238E27FC236}">
                <a16:creationId xmlns:a16="http://schemas.microsoft.com/office/drawing/2014/main" id="{3A645D8B-390D-4BBE-858E-7D2AE261CE98}"/>
              </a:ext>
            </a:extLst>
          </p:cNvPr>
          <p:cNvSpPr>
            <a:spLocks/>
          </p:cNvSpPr>
          <p:nvPr/>
        </p:nvSpPr>
        <p:spPr bwMode="auto">
          <a:xfrm>
            <a:off x="6977063" y="3287713"/>
            <a:ext cx="1019175" cy="354012"/>
          </a:xfrm>
          <a:custGeom>
            <a:avLst/>
            <a:gdLst>
              <a:gd name="T0" fmla="*/ 0 w 1018540"/>
              <a:gd name="T1" fmla="*/ 354518 h 353695"/>
              <a:gd name="T2" fmla="*/ 385 w 1018540"/>
              <a:gd name="T3" fmla="*/ 297013 h 353695"/>
              <a:gd name="T4" fmla="*/ 1505 w 1018540"/>
              <a:gd name="T5" fmla="*/ 242462 h 353695"/>
              <a:gd name="T6" fmla="*/ 3295 w 1018540"/>
              <a:gd name="T7" fmla="*/ 191594 h 353695"/>
              <a:gd name="T8" fmla="*/ 5697 w 1018540"/>
              <a:gd name="T9" fmla="*/ 145143 h 353695"/>
              <a:gd name="T10" fmla="*/ 8646 w 1018540"/>
              <a:gd name="T11" fmla="*/ 103834 h 353695"/>
              <a:gd name="T12" fmla="*/ 13972 w 1018540"/>
              <a:gd name="T13" fmla="*/ 53114 h 353695"/>
              <a:gd name="T14" fmla="*/ 22426 w 1018540"/>
              <a:gd name="T15" fmla="*/ 10302 h 353695"/>
              <a:gd name="T16" fmla="*/ 29517 w 1018540"/>
              <a:gd name="T17" fmla="*/ 0 h 353695"/>
              <a:gd name="T18" fmla="*/ 990418 w 1018540"/>
              <a:gd name="T19" fmla="*/ 0 h 353695"/>
              <a:gd name="T20" fmla="*/ 1003982 w 1018540"/>
              <a:gd name="T21" fmla="*/ 39568 h 353695"/>
              <a:gd name="T22" fmla="*/ 1009627 w 1018540"/>
              <a:gd name="T23" fmla="*/ 85336 h 353695"/>
              <a:gd name="T24" fmla="*/ 1012830 w 1018540"/>
              <a:gd name="T25" fmla="*/ 123800 h 353695"/>
              <a:gd name="T26" fmla="*/ 1015513 w 1018540"/>
              <a:gd name="T27" fmla="*/ 167771 h 353695"/>
              <a:gd name="T28" fmla="*/ 1017617 w 1018540"/>
              <a:gd name="T29" fmla="*/ 216523 h 353695"/>
              <a:gd name="T30" fmla="*/ 1019079 w 1018540"/>
              <a:gd name="T31" fmla="*/ 269322 h 353695"/>
              <a:gd name="T32" fmla="*/ 1019839 w 1018540"/>
              <a:gd name="T33" fmla="*/ 325442 h 353695"/>
              <a:gd name="T34" fmla="*/ 1019937 w 1018540"/>
              <a:gd name="T35" fmla="*/ 354518 h 3536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8540" h="353695">
                <a:moveTo>
                  <a:pt x="0" y="353567"/>
                </a:moveTo>
                <a:lnTo>
                  <a:pt x="385" y="296216"/>
                </a:lnTo>
                <a:lnTo>
                  <a:pt x="1502" y="241811"/>
                </a:lnTo>
                <a:lnTo>
                  <a:pt x="3289" y="191080"/>
                </a:lnTo>
                <a:lnTo>
                  <a:pt x="5685" y="144753"/>
                </a:lnTo>
                <a:lnTo>
                  <a:pt x="8631" y="103555"/>
                </a:lnTo>
                <a:lnTo>
                  <a:pt x="13945" y="52971"/>
                </a:lnTo>
                <a:lnTo>
                  <a:pt x="22384" y="10275"/>
                </a:lnTo>
                <a:lnTo>
                  <a:pt x="29463" y="0"/>
                </a:lnTo>
                <a:lnTo>
                  <a:pt x="988568" y="0"/>
                </a:lnTo>
                <a:lnTo>
                  <a:pt x="1002106" y="39463"/>
                </a:lnTo>
                <a:lnTo>
                  <a:pt x="1007741" y="85108"/>
                </a:lnTo>
                <a:lnTo>
                  <a:pt x="1010938" y="123467"/>
                </a:lnTo>
                <a:lnTo>
                  <a:pt x="1013616" y="167321"/>
                </a:lnTo>
                <a:lnTo>
                  <a:pt x="1015716" y="215941"/>
                </a:lnTo>
                <a:lnTo>
                  <a:pt x="1017175" y="268599"/>
                </a:lnTo>
                <a:lnTo>
                  <a:pt x="1017934" y="324569"/>
                </a:lnTo>
                <a:lnTo>
                  <a:pt x="1018032" y="353567"/>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6" name="object 30">
            <a:extLst>
              <a:ext uri="{FF2B5EF4-FFF2-40B4-BE49-F238E27FC236}">
                <a16:creationId xmlns:a16="http://schemas.microsoft.com/office/drawing/2014/main" id="{AEC3660D-6EB8-44E8-AA1F-CEABF6598035}"/>
              </a:ext>
            </a:extLst>
          </p:cNvPr>
          <p:cNvSpPr>
            <a:spLocks/>
          </p:cNvSpPr>
          <p:nvPr/>
        </p:nvSpPr>
        <p:spPr bwMode="auto">
          <a:xfrm>
            <a:off x="7643813" y="3417888"/>
            <a:ext cx="682625" cy="223837"/>
          </a:xfrm>
          <a:custGeom>
            <a:avLst/>
            <a:gdLst>
              <a:gd name="T0" fmla="*/ 662236 w 683259"/>
              <a:gd name="T1" fmla="*/ 0 h 224154"/>
              <a:gd name="T2" fmla="*/ 17405 w 683259"/>
              <a:gd name="T3" fmla="*/ 464 h 224154"/>
              <a:gd name="T4" fmla="*/ 8121 w 683259"/>
              <a:gd name="T5" fmla="*/ 38789 h 224154"/>
              <a:gd name="T6" fmla="*/ 4517 w 683259"/>
              <a:gd name="T7" fmla="*/ 77396 h 224154"/>
              <a:gd name="T8" fmla="*/ 1850 w 683259"/>
              <a:gd name="T9" fmla="*/ 125986 h 224154"/>
              <a:gd name="T10" fmla="*/ 310 w 683259"/>
              <a:gd name="T11" fmla="*/ 182322 h 224154"/>
              <a:gd name="T12" fmla="*/ 0 w 683259"/>
              <a:gd name="T13" fmla="*/ 223078 h 224154"/>
              <a:gd name="T14" fmla="*/ 680815 w 683259"/>
              <a:gd name="T15" fmla="*/ 208553 h 224154"/>
              <a:gd name="T16" fmla="*/ 680293 w 683259"/>
              <a:gd name="T17" fmla="*/ 168580 h 224154"/>
              <a:gd name="T18" fmla="*/ 678473 w 683259"/>
              <a:gd name="T19" fmla="*/ 113855 h 224154"/>
              <a:gd name="T20" fmla="*/ 675570 w 683259"/>
              <a:gd name="T21" fmla="*/ 67397 h 224154"/>
              <a:gd name="T22" fmla="*/ 670339 w 683259"/>
              <a:gd name="T23" fmla="*/ 22182 h 224154"/>
              <a:gd name="T24" fmla="*/ 662236 w 683259"/>
              <a:gd name="T25" fmla="*/ 0 h 2241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59" h="224154">
                <a:moveTo>
                  <a:pt x="664083" y="0"/>
                </a:moveTo>
                <a:lnTo>
                  <a:pt x="17453" y="467"/>
                </a:lnTo>
                <a:lnTo>
                  <a:pt x="8145" y="38954"/>
                </a:lnTo>
                <a:lnTo>
                  <a:pt x="4529" y="77726"/>
                </a:lnTo>
                <a:lnTo>
                  <a:pt x="1856" y="126522"/>
                </a:lnTo>
                <a:lnTo>
                  <a:pt x="310" y="183098"/>
                </a:lnTo>
                <a:lnTo>
                  <a:pt x="0" y="224027"/>
                </a:lnTo>
                <a:lnTo>
                  <a:pt x="682713" y="209440"/>
                </a:lnTo>
                <a:lnTo>
                  <a:pt x="682190" y="169297"/>
                </a:lnTo>
                <a:lnTo>
                  <a:pt x="680365" y="114339"/>
                </a:lnTo>
                <a:lnTo>
                  <a:pt x="677454" y="67684"/>
                </a:lnTo>
                <a:lnTo>
                  <a:pt x="672209" y="22276"/>
                </a:lnTo>
                <a:lnTo>
                  <a:pt x="664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7" name="object 31">
            <a:extLst>
              <a:ext uri="{FF2B5EF4-FFF2-40B4-BE49-F238E27FC236}">
                <a16:creationId xmlns:a16="http://schemas.microsoft.com/office/drawing/2014/main" id="{1A54961E-27C6-40FC-BB93-20FF95EEC883}"/>
              </a:ext>
            </a:extLst>
          </p:cNvPr>
          <p:cNvSpPr>
            <a:spLocks/>
          </p:cNvSpPr>
          <p:nvPr/>
        </p:nvSpPr>
        <p:spPr bwMode="auto">
          <a:xfrm>
            <a:off x="7643813" y="3417888"/>
            <a:ext cx="682625" cy="223837"/>
          </a:xfrm>
          <a:custGeom>
            <a:avLst/>
            <a:gdLst>
              <a:gd name="T0" fmla="*/ 0 w 683259"/>
              <a:gd name="T1" fmla="*/ 223078 h 224154"/>
              <a:gd name="T2" fmla="*/ 310 w 683259"/>
              <a:gd name="T3" fmla="*/ 182322 h 224154"/>
              <a:gd name="T4" fmla="*/ 1203 w 683259"/>
              <a:gd name="T5" fmla="*/ 144014 h 224154"/>
              <a:gd name="T6" fmla="*/ 3515 w 683259"/>
              <a:gd name="T7" fmla="*/ 92594 h 224154"/>
              <a:gd name="T8" fmla="*/ 6829 w 683259"/>
              <a:gd name="T9" fmla="*/ 50411 h 224154"/>
              <a:gd name="T10" fmla="*/ 12479 w 683259"/>
              <a:gd name="T11" fmla="*/ 12398 h 224154"/>
              <a:gd name="T12" fmla="*/ 662236 w 683259"/>
              <a:gd name="T13" fmla="*/ 0 h 224154"/>
              <a:gd name="T14" fmla="*/ 663958 w 683259"/>
              <a:gd name="T15" fmla="*/ 943 h 224154"/>
              <a:gd name="T16" fmla="*/ 673126 w 683259"/>
              <a:gd name="T17" fmla="*/ 42123 h 224154"/>
              <a:gd name="T18" fmla="*/ 676646 w 683259"/>
              <a:gd name="T19" fmla="*/ 81826 h 224154"/>
              <a:gd name="T20" fmla="*/ 679209 w 683259"/>
              <a:gd name="T21" fmla="*/ 131288 h 224154"/>
              <a:gd name="T22" fmla="*/ 680628 w 683259"/>
              <a:gd name="T23" fmla="*/ 188273 h 224154"/>
              <a:gd name="T24" fmla="*/ 680815 w 683259"/>
              <a:gd name="T25" fmla="*/ 208553 h 2241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3259" h="224154">
                <a:moveTo>
                  <a:pt x="0" y="224027"/>
                </a:moveTo>
                <a:lnTo>
                  <a:pt x="310" y="183098"/>
                </a:lnTo>
                <a:lnTo>
                  <a:pt x="1206" y="144627"/>
                </a:lnTo>
                <a:lnTo>
                  <a:pt x="3524" y="92988"/>
                </a:lnTo>
                <a:lnTo>
                  <a:pt x="6847" y="50625"/>
                </a:lnTo>
                <a:lnTo>
                  <a:pt x="12515" y="12452"/>
                </a:lnTo>
                <a:lnTo>
                  <a:pt x="664083" y="0"/>
                </a:lnTo>
                <a:lnTo>
                  <a:pt x="665810" y="946"/>
                </a:lnTo>
                <a:lnTo>
                  <a:pt x="675003" y="42303"/>
                </a:lnTo>
                <a:lnTo>
                  <a:pt x="678533" y="82174"/>
                </a:lnTo>
                <a:lnTo>
                  <a:pt x="681103" y="131846"/>
                </a:lnTo>
                <a:lnTo>
                  <a:pt x="682526" y="189074"/>
                </a:lnTo>
                <a:lnTo>
                  <a:pt x="682713"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8" name="object 32">
            <a:extLst>
              <a:ext uri="{FF2B5EF4-FFF2-40B4-BE49-F238E27FC236}">
                <a16:creationId xmlns:a16="http://schemas.microsoft.com/office/drawing/2014/main" id="{ADF22DFA-47D4-4642-9084-F692B982F692}"/>
              </a:ext>
            </a:extLst>
          </p:cNvPr>
          <p:cNvSpPr>
            <a:spLocks/>
          </p:cNvSpPr>
          <p:nvPr/>
        </p:nvSpPr>
        <p:spPr bwMode="auto">
          <a:xfrm>
            <a:off x="9428163" y="3895725"/>
            <a:ext cx="1019175" cy="352425"/>
          </a:xfrm>
          <a:custGeom>
            <a:avLst/>
            <a:gdLst>
              <a:gd name="T0" fmla="*/ 990544 w 1018540"/>
              <a:gd name="T1" fmla="*/ 0 h 352425"/>
              <a:gd name="T2" fmla="*/ 29391 w 1018540"/>
              <a:gd name="T3" fmla="*/ 0 h 352425"/>
              <a:gd name="T4" fmla="*/ 26981 w 1018540"/>
              <a:gd name="T5" fmla="*/ 1167 h 352425"/>
              <a:gd name="T6" fmla="*/ 15883 w 1018540"/>
              <a:gd name="T7" fmla="*/ 39295 h 352425"/>
              <a:gd name="T8" fmla="*/ 10261 w 1018540"/>
              <a:gd name="T9" fmla="*/ 84744 h 352425"/>
              <a:gd name="T10" fmla="*/ 7072 w 1018540"/>
              <a:gd name="T11" fmla="*/ 122939 h 352425"/>
              <a:gd name="T12" fmla="*/ 4403 w 1018540"/>
              <a:gd name="T13" fmla="*/ 166604 h 352425"/>
              <a:gd name="T14" fmla="*/ 2308 w 1018540"/>
              <a:gd name="T15" fmla="*/ 215014 h 352425"/>
              <a:gd name="T16" fmla="*/ 855 w 1018540"/>
              <a:gd name="T17" fmla="*/ 267445 h 352425"/>
              <a:gd name="T18" fmla="*/ 97 w 1018540"/>
              <a:gd name="T19" fmla="*/ 323171 h 352425"/>
              <a:gd name="T20" fmla="*/ 0 w 1018540"/>
              <a:gd name="T21" fmla="*/ 352044 h 352425"/>
              <a:gd name="T22" fmla="*/ 1019937 w 1018540"/>
              <a:gd name="T23" fmla="*/ 352044 h 352425"/>
              <a:gd name="T24" fmla="*/ 1019552 w 1018540"/>
              <a:gd name="T25" fmla="*/ 294941 h 352425"/>
              <a:gd name="T26" fmla="*/ 1018439 w 1018540"/>
              <a:gd name="T27" fmla="*/ 240772 h 352425"/>
              <a:gd name="T28" fmla="*/ 1016656 w 1018540"/>
              <a:gd name="T29" fmla="*/ 190261 h 352425"/>
              <a:gd name="T30" fmla="*/ 1014267 w 1018540"/>
              <a:gd name="T31" fmla="*/ 144133 h 352425"/>
              <a:gd name="T32" fmla="*/ 1011329 w 1018540"/>
              <a:gd name="T33" fmla="*/ 103112 h 352425"/>
              <a:gd name="T34" fmla="*/ 1006028 w 1018540"/>
              <a:gd name="T35" fmla="*/ 52745 h 352425"/>
              <a:gd name="T36" fmla="*/ 997609 w 1018540"/>
              <a:gd name="T37" fmla="*/ 10231 h 352425"/>
              <a:gd name="T38" fmla="*/ 990544 w 1018540"/>
              <a:gd name="T39" fmla="*/ 0 h 3524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18540" h="352425">
                <a:moveTo>
                  <a:pt x="988694" y="0"/>
                </a:moveTo>
                <a:lnTo>
                  <a:pt x="29337" y="0"/>
                </a:lnTo>
                <a:lnTo>
                  <a:pt x="26930" y="1167"/>
                </a:lnTo>
                <a:lnTo>
                  <a:pt x="15853" y="39295"/>
                </a:lnTo>
                <a:lnTo>
                  <a:pt x="10243" y="84744"/>
                </a:lnTo>
                <a:lnTo>
                  <a:pt x="7060" y="122939"/>
                </a:lnTo>
                <a:lnTo>
                  <a:pt x="4394" y="166604"/>
                </a:lnTo>
                <a:lnTo>
                  <a:pt x="2305" y="215014"/>
                </a:lnTo>
                <a:lnTo>
                  <a:pt x="852" y="267445"/>
                </a:lnTo>
                <a:lnTo>
                  <a:pt x="97" y="323171"/>
                </a:lnTo>
                <a:lnTo>
                  <a:pt x="0" y="352044"/>
                </a:lnTo>
                <a:lnTo>
                  <a:pt x="1018032" y="352044"/>
                </a:lnTo>
                <a:lnTo>
                  <a:pt x="1017648" y="294941"/>
                </a:lnTo>
                <a:lnTo>
                  <a:pt x="1016536" y="240772"/>
                </a:lnTo>
                <a:lnTo>
                  <a:pt x="1014757" y="190261"/>
                </a:lnTo>
                <a:lnTo>
                  <a:pt x="1012372" y="144133"/>
                </a:lnTo>
                <a:lnTo>
                  <a:pt x="1009440" y="103112"/>
                </a:lnTo>
                <a:lnTo>
                  <a:pt x="1004149" y="52745"/>
                </a:lnTo>
                <a:lnTo>
                  <a:pt x="995745" y="10231"/>
                </a:lnTo>
                <a:lnTo>
                  <a:pt x="9886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69" name="object 33">
            <a:extLst>
              <a:ext uri="{FF2B5EF4-FFF2-40B4-BE49-F238E27FC236}">
                <a16:creationId xmlns:a16="http://schemas.microsoft.com/office/drawing/2014/main" id="{C3AE8F3F-EE63-41D8-AF4F-9B0578BA1800}"/>
              </a:ext>
            </a:extLst>
          </p:cNvPr>
          <p:cNvSpPr>
            <a:spLocks/>
          </p:cNvSpPr>
          <p:nvPr/>
        </p:nvSpPr>
        <p:spPr bwMode="auto">
          <a:xfrm>
            <a:off x="9428163" y="3895725"/>
            <a:ext cx="1019175" cy="352425"/>
          </a:xfrm>
          <a:custGeom>
            <a:avLst/>
            <a:gdLst>
              <a:gd name="T0" fmla="*/ 0 w 1018540"/>
              <a:gd name="T1" fmla="*/ 352044 h 352425"/>
              <a:gd name="T2" fmla="*/ 383 w 1018540"/>
              <a:gd name="T3" fmla="*/ 294941 h 352425"/>
              <a:gd name="T4" fmla="*/ 1498 w 1018540"/>
              <a:gd name="T5" fmla="*/ 240772 h 352425"/>
              <a:gd name="T6" fmla="*/ 3280 w 1018540"/>
              <a:gd name="T7" fmla="*/ 190261 h 352425"/>
              <a:gd name="T8" fmla="*/ 5671 w 1018540"/>
              <a:gd name="T9" fmla="*/ 144133 h 352425"/>
              <a:gd name="T10" fmla="*/ 8606 w 1018540"/>
              <a:gd name="T11" fmla="*/ 103112 h 352425"/>
              <a:gd name="T12" fmla="*/ 13909 w 1018540"/>
              <a:gd name="T13" fmla="*/ 52745 h 352425"/>
              <a:gd name="T14" fmla="*/ 22328 w 1018540"/>
              <a:gd name="T15" fmla="*/ 10231 h 352425"/>
              <a:gd name="T16" fmla="*/ 29391 w 1018540"/>
              <a:gd name="T17" fmla="*/ 0 h 352425"/>
              <a:gd name="T18" fmla="*/ 990544 w 1018540"/>
              <a:gd name="T19" fmla="*/ 0 h 352425"/>
              <a:gd name="T20" fmla="*/ 1004054 w 1018540"/>
              <a:gd name="T21" fmla="*/ 39295 h 352425"/>
              <a:gd name="T22" fmla="*/ 1009674 w 1018540"/>
              <a:gd name="T23" fmla="*/ 84744 h 352425"/>
              <a:gd name="T24" fmla="*/ 1012863 w 1018540"/>
              <a:gd name="T25" fmla="*/ 122939 h 352425"/>
              <a:gd name="T26" fmla="*/ 1015534 w 1018540"/>
              <a:gd name="T27" fmla="*/ 166604 h 352425"/>
              <a:gd name="T28" fmla="*/ 1017627 w 1018540"/>
              <a:gd name="T29" fmla="*/ 215014 h 352425"/>
              <a:gd name="T30" fmla="*/ 1019083 w 1018540"/>
              <a:gd name="T31" fmla="*/ 267445 h 352425"/>
              <a:gd name="T32" fmla="*/ 1019839 w 1018540"/>
              <a:gd name="T33" fmla="*/ 323171 h 352425"/>
              <a:gd name="T34" fmla="*/ 1019937 w 1018540"/>
              <a:gd name="T35" fmla="*/ 352044 h 3524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18540" h="352425">
                <a:moveTo>
                  <a:pt x="0" y="352044"/>
                </a:moveTo>
                <a:lnTo>
                  <a:pt x="383" y="294941"/>
                </a:lnTo>
                <a:lnTo>
                  <a:pt x="1495" y="240772"/>
                </a:lnTo>
                <a:lnTo>
                  <a:pt x="3274" y="190261"/>
                </a:lnTo>
                <a:lnTo>
                  <a:pt x="5659" y="144133"/>
                </a:lnTo>
                <a:lnTo>
                  <a:pt x="8591" y="103112"/>
                </a:lnTo>
                <a:lnTo>
                  <a:pt x="13882" y="52745"/>
                </a:lnTo>
                <a:lnTo>
                  <a:pt x="22286" y="10231"/>
                </a:lnTo>
                <a:lnTo>
                  <a:pt x="29337" y="0"/>
                </a:lnTo>
                <a:lnTo>
                  <a:pt x="988694" y="0"/>
                </a:lnTo>
                <a:lnTo>
                  <a:pt x="1002178" y="39295"/>
                </a:lnTo>
                <a:lnTo>
                  <a:pt x="1007788" y="84744"/>
                </a:lnTo>
                <a:lnTo>
                  <a:pt x="1010971" y="122939"/>
                </a:lnTo>
                <a:lnTo>
                  <a:pt x="1013637" y="166604"/>
                </a:lnTo>
                <a:lnTo>
                  <a:pt x="1015726" y="215014"/>
                </a:lnTo>
                <a:lnTo>
                  <a:pt x="1017179" y="267445"/>
                </a:lnTo>
                <a:lnTo>
                  <a:pt x="1017934" y="323171"/>
                </a:lnTo>
                <a:lnTo>
                  <a:pt x="1018032" y="352044"/>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70" name="object 34">
            <a:extLst>
              <a:ext uri="{FF2B5EF4-FFF2-40B4-BE49-F238E27FC236}">
                <a16:creationId xmlns:a16="http://schemas.microsoft.com/office/drawing/2014/main" id="{1B883B89-A29C-4056-805E-9CC18B04B4D9}"/>
              </a:ext>
            </a:extLst>
          </p:cNvPr>
          <p:cNvSpPr>
            <a:spLocks/>
          </p:cNvSpPr>
          <p:nvPr/>
        </p:nvSpPr>
        <p:spPr bwMode="auto">
          <a:xfrm>
            <a:off x="10094913" y="4024313"/>
            <a:ext cx="684212" cy="223837"/>
          </a:xfrm>
          <a:custGeom>
            <a:avLst/>
            <a:gdLst>
              <a:gd name="T0" fmla="*/ 664683 w 684529"/>
              <a:gd name="T1" fmla="*/ 0 h 224154"/>
              <a:gd name="T2" fmla="*/ 17429 w 684529"/>
              <a:gd name="T3" fmla="*/ 464 h 224154"/>
              <a:gd name="T4" fmla="*/ 8133 w 684529"/>
              <a:gd name="T5" fmla="*/ 38789 h 224154"/>
              <a:gd name="T6" fmla="*/ 4523 w 684529"/>
              <a:gd name="T7" fmla="*/ 77396 h 224154"/>
              <a:gd name="T8" fmla="*/ 1853 w 684529"/>
              <a:gd name="T9" fmla="*/ 125986 h 224154"/>
              <a:gd name="T10" fmla="*/ 310 w 684529"/>
              <a:gd name="T11" fmla="*/ 182322 h 224154"/>
              <a:gd name="T12" fmla="*/ 0 w 684529"/>
              <a:gd name="T13" fmla="*/ 223078 h 224154"/>
              <a:gd name="T14" fmla="*/ 683286 w 684529"/>
              <a:gd name="T15" fmla="*/ 208553 h 224154"/>
              <a:gd name="T16" fmla="*/ 682765 w 684529"/>
              <a:gd name="T17" fmla="*/ 168580 h 224154"/>
              <a:gd name="T18" fmla="*/ 680942 w 684529"/>
              <a:gd name="T19" fmla="*/ 113855 h 224154"/>
              <a:gd name="T20" fmla="*/ 678036 w 684529"/>
              <a:gd name="T21" fmla="*/ 67397 h 224154"/>
              <a:gd name="T22" fmla="*/ 672797 w 684529"/>
              <a:gd name="T23" fmla="*/ 22182 h 224154"/>
              <a:gd name="T24" fmla="*/ 664683 w 684529"/>
              <a:gd name="T25" fmla="*/ 0 h 2241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4529" h="224154">
                <a:moveTo>
                  <a:pt x="665607" y="0"/>
                </a:moveTo>
                <a:lnTo>
                  <a:pt x="17453" y="467"/>
                </a:lnTo>
                <a:lnTo>
                  <a:pt x="8145" y="38954"/>
                </a:lnTo>
                <a:lnTo>
                  <a:pt x="4529" y="77726"/>
                </a:lnTo>
                <a:lnTo>
                  <a:pt x="1856" y="126522"/>
                </a:lnTo>
                <a:lnTo>
                  <a:pt x="310" y="183098"/>
                </a:lnTo>
                <a:lnTo>
                  <a:pt x="0" y="224027"/>
                </a:lnTo>
                <a:lnTo>
                  <a:pt x="684237" y="209440"/>
                </a:lnTo>
                <a:lnTo>
                  <a:pt x="683714" y="169297"/>
                </a:lnTo>
                <a:lnTo>
                  <a:pt x="681889" y="114339"/>
                </a:lnTo>
                <a:lnTo>
                  <a:pt x="678978" y="67684"/>
                </a:lnTo>
                <a:lnTo>
                  <a:pt x="673733" y="22276"/>
                </a:lnTo>
                <a:lnTo>
                  <a:pt x="66560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71" name="object 35">
            <a:extLst>
              <a:ext uri="{FF2B5EF4-FFF2-40B4-BE49-F238E27FC236}">
                <a16:creationId xmlns:a16="http://schemas.microsoft.com/office/drawing/2014/main" id="{B4B7CB97-3A17-4D7A-8D3B-4B2C1FDA1DC5}"/>
              </a:ext>
            </a:extLst>
          </p:cNvPr>
          <p:cNvSpPr>
            <a:spLocks/>
          </p:cNvSpPr>
          <p:nvPr/>
        </p:nvSpPr>
        <p:spPr bwMode="auto">
          <a:xfrm>
            <a:off x="10094913" y="4024313"/>
            <a:ext cx="684212" cy="223837"/>
          </a:xfrm>
          <a:custGeom>
            <a:avLst/>
            <a:gdLst>
              <a:gd name="T0" fmla="*/ 0 w 684529"/>
              <a:gd name="T1" fmla="*/ 223078 h 224154"/>
              <a:gd name="T2" fmla="*/ 310 w 684529"/>
              <a:gd name="T3" fmla="*/ 182322 h 224154"/>
              <a:gd name="T4" fmla="*/ 1203 w 684529"/>
              <a:gd name="T5" fmla="*/ 144014 h 224154"/>
              <a:gd name="T6" fmla="*/ 3518 w 684529"/>
              <a:gd name="T7" fmla="*/ 92594 h 224154"/>
              <a:gd name="T8" fmla="*/ 6838 w 684529"/>
              <a:gd name="T9" fmla="*/ 50411 h 224154"/>
              <a:gd name="T10" fmla="*/ 12497 w 684529"/>
              <a:gd name="T11" fmla="*/ 12398 h 224154"/>
              <a:gd name="T12" fmla="*/ 664683 w 684529"/>
              <a:gd name="T13" fmla="*/ 0 h 224154"/>
              <a:gd name="T14" fmla="*/ 666407 w 684529"/>
              <a:gd name="T15" fmla="*/ 943 h 224154"/>
              <a:gd name="T16" fmla="*/ 675588 w 684529"/>
              <a:gd name="T17" fmla="*/ 42123 h 224154"/>
              <a:gd name="T18" fmla="*/ 679112 w 684529"/>
              <a:gd name="T19" fmla="*/ 81826 h 224154"/>
              <a:gd name="T20" fmla="*/ 681679 w 684529"/>
              <a:gd name="T21" fmla="*/ 131288 h 224154"/>
              <a:gd name="T22" fmla="*/ 683100 w 684529"/>
              <a:gd name="T23" fmla="*/ 188273 h 224154"/>
              <a:gd name="T24" fmla="*/ 683286 w 684529"/>
              <a:gd name="T25" fmla="*/ 208553 h 2241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84529" h="224154">
                <a:moveTo>
                  <a:pt x="0" y="224027"/>
                </a:moveTo>
                <a:lnTo>
                  <a:pt x="310" y="183098"/>
                </a:lnTo>
                <a:lnTo>
                  <a:pt x="1206" y="144627"/>
                </a:lnTo>
                <a:lnTo>
                  <a:pt x="3524" y="92988"/>
                </a:lnTo>
                <a:lnTo>
                  <a:pt x="6847" y="50625"/>
                </a:lnTo>
                <a:lnTo>
                  <a:pt x="12515" y="12452"/>
                </a:lnTo>
                <a:lnTo>
                  <a:pt x="665607" y="0"/>
                </a:lnTo>
                <a:lnTo>
                  <a:pt x="667334" y="946"/>
                </a:lnTo>
                <a:lnTo>
                  <a:pt x="676527" y="42303"/>
                </a:lnTo>
                <a:lnTo>
                  <a:pt x="680057" y="82174"/>
                </a:lnTo>
                <a:lnTo>
                  <a:pt x="682627" y="131846"/>
                </a:lnTo>
                <a:lnTo>
                  <a:pt x="684050" y="189074"/>
                </a:lnTo>
                <a:lnTo>
                  <a:pt x="684237" y="209440"/>
                </a:lnTo>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2372" name="object 36">
            <a:extLst>
              <a:ext uri="{FF2B5EF4-FFF2-40B4-BE49-F238E27FC236}">
                <a16:creationId xmlns:a16="http://schemas.microsoft.com/office/drawing/2014/main" id="{B565D8C7-25F5-4BE0-8534-19F1D109337C}"/>
              </a:ext>
            </a:extLst>
          </p:cNvPr>
          <p:cNvSpPr txBox="1">
            <a:spLocks noChangeArrowheads="1"/>
          </p:cNvSpPr>
          <p:nvPr/>
        </p:nvSpPr>
        <p:spPr bwMode="auto">
          <a:xfrm>
            <a:off x="7313613" y="2903538"/>
            <a:ext cx="31242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1270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 = 0.81</a:t>
            </a:r>
          </a:p>
          <a:p>
            <a:pPr marL="1270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2700" marR="0" lvl="0" indent="0" algn="l" defTabSz="914400" rtl="0" eaLnBrk="1" fontAlgn="base" latinLnBrk="0" hangingPunct="1">
              <a:lnSpc>
                <a:spcPct val="100000"/>
              </a:lnSpc>
              <a:spcBef>
                <a:spcPts val="50"/>
              </a:spcBef>
              <a:spcAft>
                <a:spcPct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1270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 = 0.09</a:t>
            </a:r>
          </a:p>
        </p:txBody>
      </p:sp>
      <p:sp>
        <p:nvSpPr>
          <p:cNvPr id="37" name="object 37">
            <a:extLst>
              <a:ext uri="{FF2B5EF4-FFF2-40B4-BE49-F238E27FC236}">
                <a16:creationId xmlns:a16="http://schemas.microsoft.com/office/drawing/2014/main" id="{7CF74919-EAEB-41C0-A855-2E3B91B1939B}"/>
              </a:ext>
            </a:extLst>
          </p:cNvPr>
          <p:cNvSpPr txBox="1">
            <a:spLocks noGrp="1"/>
          </p:cNvSpPr>
          <p:nvPr>
            <p:ph type="title"/>
          </p:nvPr>
        </p:nvSpPr>
        <p:spPr>
          <a:xfrm>
            <a:off x="234950" y="209550"/>
            <a:ext cx="11722100" cy="1262324"/>
          </a:xfrm>
          <a:solidFill>
            <a:srgbClr val="E1F2F3"/>
          </a:solidFill>
          <a:ln>
            <a:solidFill>
              <a:schemeClr val="tx1"/>
            </a:solidFill>
          </a:ln>
        </p:spPr>
        <p:txBody>
          <a:bodyPr tIns="152836" rtlCol="0">
            <a:normAutofit fontScale="90000"/>
          </a:bodyPr>
          <a:lstStyle/>
          <a:p>
            <a:pPr marL="884555" eaLnBrk="1" fontAlgn="auto" hangingPunct="1">
              <a:spcBef>
                <a:spcPts val="0"/>
              </a:spcBef>
              <a:spcAft>
                <a:spcPts val="0"/>
              </a:spcAft>
              <a:defRPr/>
            </a:pPr>
            <a:r>
              <a:rPr b="1" spc="-80" dirty="0">
                <a:solidFill>
                  <a:schemeClr val="tx1"/>
                </a:solidFill>
                <a:latin typeface="Arial" panose="020B0604020202020204" pitchFamily="34" charset="0"/>
                <a:cs typeface="Arial" panose="020B0604020202020204" pitchFamily="34" charset="0"/>
              </a:rPr>
              <a:t>M</a:t>
            </a:r>
            <a:r>
              <a:rPr b="1" spc="-100" dirty="0">
                <a:solidFill>
                  <a:schemeClr val="tx1"/>
                </a:solidFill>
                <a:latin typeface="Arial" panose="020B0604020202020204" pitchFamily="34" charset="0"/>
                <a:cs typeface="Arial" panose="020B0604020202020204" pitchFamily="34" charset="0"/>
              </a:rPr>
              <a:t>R</a:t>
            </a:r>
            <a:r>
              <a:rPr b="1" spc="-55" dirty="0">
                <a:solidFill>
                  <a:schemeClr val="tx1"/>
                </a:solidFill>
                <a:latin typeface="Arial" panose="020B0604020202020204" pitchFamily="34" charset="0"/>
                <a:cs typeface="Arial" panose="020B0604020202020204" pitchFamily="34" charset="0"/>
              </a:rPr>
              <a:t>S</a:t>
            </a:r>
            <a:r>
              <a:rPr b="1" spc="-50" dirty="0">
                <a:solidFill>
                  <a:schemeClr val="tx1"/>
                </a:solidFill>
                <a:latin typeface="Arial" panose="020B0604020202020204" pitchFamily="34" charset="0"/>
                <a:cs typeface="Arial" panose="020B0604020202020204" pitchFamily="34" charset="0"/>
              </a:rPr>
              <a:t>A</a:t>
            </a:r>
            <a:r>
              <a:rPr b="1" spc="-10" dirty="0">
                <a:solidFill>
                  <a:schemeClr val="tx1"/>
                </a:solidFill>
                <a:latin typeface="Arial" panose="020B0604020202020204" pitchFamily="34" charset="0"/>
                <a:cs typeface="Arial" panose="020B0604020202020204" pitchFamily="34" charset="0"/>
              </a:rPr>
              <a:t>:</a:t>
            </a:r>
            <a:r>
              <a:rPr b="1" spc="-70" dirty="0">
                <a:solidFill>
                  <a:schemeClr val="tx1"/>
                </a:solidFill>
                <a:latin typeface="Arial" panose="020B0604020202020204" pitchFamily="34" charset="0"/>
                <a:cs typeface="Arial" panose="020B0604020202020204" pitchFamily="34" charset="0"/>
              </a:rPr>
              <a:t> </a:t>
            </a:r>
            <a:r>
              <a:rPr lang="fr-FR" b="1" spc="-70" dirty="0">
                <a:solidFill>
                  <a:schemeClr val="tx1"/>
                </a:solidFill>
                <a:latin typeface="Arial" panose="020B0604020202020204" pitchFamily="34" charset="0"/>
                <a:cs typeface="Arial" panose="020B0604020202020204" pitchFamily="34" charset="0"/>
              </a:rPr>
              <a:t>Low </a:t>
            </a:r>
            <a:r>
              <a:rPr lang="fr-FR" b="1" spc="-70" dirty="0" err="1">
                <a:solidFill>
                  <a:schemeClr val="tx1"/>
                </a:solidFill>
                <a:latin typeface="Arial" panose="020B0604020202020204" pitchFamily="34" charset="0"/>
                <a:cs typeface="Arial" panose="020B0604020202020204" pitchFamily="34" charset="0"/>
              </a:rPr>
              <a:t>Colonization</a:t>
            </a:r>
            <a:r>
              <a:rPr lang="fr-FR" b="1" spc="-70" dirty="0">
                <a:solidFill>
                  <a:schemeClr val="tx1"/>
                </a:solidFill>
                <a:latin typeface="Arial" panose="020B0604020202020204" pitchFamily="34" charset="0"/>
                <a:cs typeface="Arial" panose="020B0604020202020204" pitchFamily="34" charset="0"/>
              </a:rPr>
              <a:t> rate and </a:t>
            </a:r>
            <a:r>
              <a:rPr b="1" spc="-30" dirty="0">
                <a:solidFill>
                  <a:schemeClr val="tx1"/>
                </a:solidFill>
                <a:latin typeface="Arial" panose="020B0604020202020204" pitchFamily="34" charset="0"/>
                <a:cs typeface="Arial" panose="020B0604020202020204" pitchFamily="34" charset="0"/>
              </a:rPr>
              <a:t>N</a:t>
            </a:r>
            <a:r>
              <a:rPr b="1" dirty="0">
                <a:solidFill>
                  <a:schemeClr val="tx1"/>
                </a:solidFill>
                <a:latin typeface="Arial" panose="020B0604020202020204" pitchFamily="34" charset="0"/>
                <a:cs typeface="Arial" panose="020B0604020202020204" pitchFamily="34" charset="0"/>
              </a:rPr>
              <a:t>o</a:t>
            </a:r>
            <a:r>
              <a:rPr b="1" spc="-75" dirty="0">
                <a:solidFill>
                  <a:schemeClr val="tx1"/>
                </a:solidFill>
                <a:latin typeface="Arial" panose="020B0604020202020204" pitchFamily="34" charset="0"/>
                <a:cs typeface="Arial" panose="020B0604020202020204" pitchFamily="34" charset="0"/>
              </a:rPr>
              <a:t> </a:t>
            </a:r>
            <a:r>
              <a:rPr b="1" spc="-20" dirty="0">
                <a:solidFill>
                  <a:schemeClr val="tx1"/>
                </a:solidFill>
                <a:latin typeface="Arial" panose="020B0604020202020204" pitchFamily="34" charset="0"/>
                <a:cs typeface="Arial" panose="020B0604020202020204" pitchFamily="34" charset="0"/>
              </a:rPr>
              <a:t>c</a:t>
            </a:r>
            <a:r>
              <a:rPr b="1" spc="-45" dirty="0">
                <a:solidFill>
                  <a:schemeClr val="tx1"/>
                </a:solidFill>
                <a:latin typeface="Arial" panose="020B0604020202020204" pitchFamily="34" charset="0"/>
                <a:cs typeface="Arial" panose="020B0604020202020204" pitchFamily="34" charset="0"/>
              </a:rPr>
              <a:t>h</a:t>
            </a:r>
            <a:r>
              <a:rPr b="1" spc="-35" dirty="0">
                <a:solidFill>
                  <a:schemeClr val="tx1"/>
                </a:solidFill>
                <a:latin typeface="Arial" panose="020B0604020202020204" pitchFamily="34" charset="0"/>
                <a:cs typeface="Arial" panose="020B0604020202020204" pitchFamily="34" charset="0"/>
              </a:rPr>
              <a:t>a</a:t>
            </a:r>
            <a:r>
              <a:rPr b="1" spc="-55" dirty="0">
                <a:solidFill>
                  <a:schemeClr val="tx1"/>
                </a:solidFill>
                <a:latin typeface="Arial" panose="020B0604020202020204" pitchFamily="34" charset="0"/>
                <a:cs typeface="Arial" panose="020B0604020202020204" pitchFamily="34" charset="0"/>
              </a:rPr>
              <a:t>n</a:t>
            </a:r>
            <a:r>
              <a:rPr b="1" spc="-90" dirty="0">
                <a:solidFill>
                  <a:schemeClr val="tx1"/>
                </a:solidFill>
                <a:latin typeface="Arial" panose="020B0604020202020204" pitchFamily="34" charset="0"/>
                <a:cs typeface="Arial" panose="020B0604020202020204" pitchFamily="34" charset="0"/>
              </a:rPr>
              <a:t>g</a:t>
            </a:r>
            <a:r>
              <a:rPr b="1" dirty="0">
                <a:solidFill>
                  <a:schemeClr val="tx1"/>
                </a:solidFill>
                <a:latin typeface="Arial" panose="020B0604020202020204" pitchFamily="34" charset="0"/>
                <a:cs typeface="Arial" panose="020B0604020202020204" pitchFamily="34" charset="0"/>
              </a:rPr>
              <a:t>e</a:t>
            </a:r>
            <a:r>
              <a:rPr b="1" spc="-75" dirty="0">
                <a:solidFill>
                  <a:schemeClr val="tx1"/>
                </a:solidFill>
                <a:latin typeface="Arial" panose="020B0604020202020204" pitchFamily="34" charset="0"/>
                <a:cs typeface="Arial" panose="020B0604020202020204" pitchFamily="34" charset="0"/>
              </a:rPr>
              <a:t> </a:t>
            </a:r>
            <a:r>
              <a:rPr b="1" spc="-15" dirty="0">
                <a:solidFill>
                  <a:schemeClr val="tx1"/>
                </a:solidFill>
                <a:latin typeface="Arial" panose="020B0604020202020204" pitchFamily="34" charset="0"/>
                <a:cs typeface="Arial" panose="020B0604020202020204" pitchFamily="34" charset="0"/>
              </a:rPr>
              <a:t>i</a:t>
            </a:r>
            <a:r>
              <a:rPr b="1" spc="-20" dirty="0">
                <a:solidFill>
                  <a:schemeClr val="tx1"/>
                </a:solidFill>
                <a:latin typeface="Arial" panose="020B0604020202020204" pitchFamily="34" charset="0"/>
                <a:cs typeface="Arial" panose="020B0604020202020204" pitchFamily="34" charset="0"/>
              </a:rPr>
              <a:t>n</a:t>
            </a:r>
            <a:r>
              <a:rPr b="1" spc="-70" dirty="0">
                <a:solidFill>
                  <a:schemeClr val="tx1"/>
                </a:solidFill>
                <a:latin typeface="Arial" panose="020B0604020202020204" pitchFamily="34" charset="0"/>
                <a:cs typeface="Arial" panose="020B0604020202020204" pitchFamily="34" charset="0"/>
              </a:rPr>
              <a:t> </a:t>
            </a:r>
            <a:r>
              <a:rPr lang="fr-FR" b="1" spc="-45" dirty="0">
                <a:solidFill>
                  <a:schemeClr val="tx1"/>
                </a:solidFill>
                <a:latin typeface="Arial" panose="020B0604020202020204" pitchFamily="34" charset="0"/>
                <a:cs typeface="Arial" panose="020B0604020202020204" pitchFamily="34" charset="0"/>
              </a:rPr>
              <a:t>D</a:t>
            </a:r>
            <a:r>
              <a:rPr b="1" spc="-90" dirty="0" err="1">
                <a:solidFill>
                  <a:schemeClr val="tx1"/>
                </a:solidFill>
                <a:latin typeface="Arial" panose="020B0604020202020204" pitchFamily="34" charset="0"/>
                <a:cs typeface="Arial" panose="020B0604020202020204" pitchFamily="34" charset="0"/>
              </a:rPr>
              <a:t>o</a:t>
            </a:r>
            <a:r>
              <a:rPr b="1" spc="-20" dirty="0" err="1">
                <a:solidFill>
                  <a:schemeClr val="tx1"/>
                </a:solidFill>
                <a:latin typeface="Arial" panose="020B0604020202020204" pitchFamily="34" charset="0"/>
                <a:cs typeface="Arial" panose="020B0604020202020204" pitchFamily="34" charset="0"/>
              </a:rPr>
              <a:t>x</a:t>
            </a:r>
            <a:r>
              <a:rPr b="1" spc="-100" dirty="0" err="1">
                <a:solidFill>
                  <a:schemeClr val="tx1"/>
                </a:solidFill>
                <a:latin typeface="Arial" panose="020B0604020202020204" pitchFamily="34" charset="0"/>
                <a:cs typeface="Arial" panose="020B0604020202020204" pitchFamily="34" charset="0"/>
              </a:rPr>
              <a:t>y</a:t>
            </a:r>
            <a:r>
              <a:rPr b="1" spc="-35" dirty="0" err="1">
                <a:solidFill>
                  <a:schemeClr val="tx1"/>
                </a:solidFill>
                <a:latin typeface="Arial" panose="020B0604020202020204" pitchFamily="34" charset="0"/>
                <a:cs typeface="Arial" panose="020B0604020202020204" pitchFamily="34" charset="0"/>
              </a:rPr>
              <a:t>c</a:t>
            </a:r>
            <a:r>
              <a:rPr b="1" spc="-85" dirty="0" err="1">
                <a:solidFill>
                  <a:schemeClr val="tx1"/>
                </a:solidFill>
                <a:latin typeface="Arial" panose="020B0604020202020204" pitchFamily="34" charset="0"/>
                <a:cs typeface="Arial" panose="020B0604020202020204" pitchFamily="34" charset="0"/>
              </a:rPr>
              <a:t>y</a:t>
            </a:r>
            <a:r>
              <a:rPr b="1" spc="-35" dirty="0" err="1">
                <a:solidFill>
                  <a:schemeClr val="tx1"/>
                </a:solidFill>
                <a:latin typeface="Arial" panose="020B0604020202020204" pitchFamily="34" charset="0"/>
                <a:cs typeface="Arial" panose="020B0604020202020204" pitchFamily="34" charset="0"/>
              </a:rPr>
              <a:t>c</a:t>
            </a:r>
            <a:r>
              <a:rPr b="1" spc="-40" dirty="0" err="1">
                <a:solidFill>
                  <a:schemeClr val="tx1"/>
                </a:solidFill>
                <a:latin typeface="Arial" panose="020B0604020202020204" pitchFamily="34" charset="0"/>
                <a:cs typeface="Arial" panose="020B0604020202020204" pitchFamily="34" charset="0"/>
              </a:rPr>
              <a:t>l</a:t>
            </a:r>
            <a:r>
              <a:rPr b="1" spc="-25" dirty="0" err="1">
                <a:solidFill>
                  <a:schemeClr val="tx1"/>
                </a:solidFill>
                <a:latin typeface="Arial" panose="020B0604020202020204" pitchFamily="34" charset="0"/>
                <a:cs typeface="Arial" panose="020B0604020202020204" pitchFamily="34" charset="0"/>
              </a:rPr>
              <a:t>i</a:t>
            </a:r>
            <a:r>
              <a:rPr b="1" spc="-55" dirty="0" err="1">
                <a:solidFill>
                  <a:schemeClr val="tx1"/>
                </a:solidFill>
                <a:latin typeface="Arial" panose="020B0604020202020204" pitchFamily="34" charset="0"/>
                <a:cs typeface="Arial" panose="020B0604020202020204" pitchFamily="34" charset="0"/>
              </a:rPr>
              <a:t>n</a:t>
            </a:r>
            <a:r>
              <a:rPr b="1" dirty="0" err="1">
                <a:solidFill>
                  <a:schemeClr val="tx1"/>
                </a:solidFill>
                <a:latin typeface="Arial" panose="020B0604020202020204" pitchFamily="34" charset="0"/>
                <a:cs typeface="Arial" panose="020B0604020202020204" pitchFamily="34" charset="0"/>
              </a:rPr>
              <a:t>e</a:t>
            </a:r>
            <a:r>
              <a:rPr b="1" spc="-75" dirty="0">
                <a:solidFill>
                  <a:schemeClr val="tx1"/>
                </a:solidFill>
                <a:latin typeface="Arial" panose="020B0604020202020204" pitchFamily="34" charset="0"/>
                <a:cs typeface="Arial" panose="020B0604020202020204" pitchFamily="34" charset="0"/>
              </a:rPr>
              <a:t> </a:t>
            </a:r>
            <a:r>
              <a:rPr lang="fr-FR" b="1" spc="-70" dirty="0">
                <a:solidFill>
                  <a:schemeClr val="tx1"/>
                </a:solidFill>
                <a:latin typeface="Arial" panose="020B0604020202020204" pitchFamily="34" charset="0"/>
                <a:cs typeface="Arial" panose="020B0604020202020204" pitchFamily="34" charset="0"/>
              </a:rPr>
              <a:t>R</a:t>
            </a:r>
            <a:r>
              <a:rPr b="1" spc="-30" dirty="0" err="1">
                <a:solidFill>
                  <a:schemeClr val="tx1"/>
                </a:solidFill>
                <a:latin typeface="Arial" panose="020B0604020202020204" pitchFamily="34" charset="0"/>
                <a:cs typeface="Arial" panose="020B0604020202020204" pitchFamily="34" charset="0"/>
              </a:rPr>
              <a:t>e</a:t>
            </a:r>
            <a:r>
              <a:rPr b="1" spc="-40" dirty="0" err="1">
                <a:solidFill>
                  <a:schemeClr val="tx1"/>
                </a:solidFill>
                <a:latin typeface="Arial" panose="020B0604020202020204" pitchFamily="34" charset="0"/>
                <a:cs typeface="Arial" panose="020B0604020202020204" pitchFamily="34" charset="0"/>
              </a:rPr>
              <a:t>si</a:t>
            </a:r>
            <a:r>
              <a:rPr b="1" spc="-90" dirty="0" err="1">
                <a:solidFill>
                  <a:schemeClr val="tx1"/>
                </a:solidFill>
                <a:latin typeface="Arial" panose="020B0604020202020204" pitchFamily="34" charset="0"/>
                <a:cs typeface="Arial" panose="020B0604020202020204" pitchFamily="34" charset="0"/>
              </a:rPr>
              <a:t>s</a:t>
            </a:r>
            <a:r>
              <a:rPr b="1" spc="-85" dirty="0" err="1">
                <a:solidFill>
                  <a:schemeClr val="tx1"/>
                </a:solidFill>
                <a:latin typeface="Arial" panose="020B0604020202020204" pitchFamily="34" charset="0"/>
                <a:cs typeface="Arial" panose="020B0604020202020204" pitchFamily="34" charset="0"/>
              </a:rPr>
              <a:t>t</a:t>
            </a:r>
            <a:r>
              <a:rPr b="1" spc="-60" dirty="0" err="1">
                <a:solidFill>
                  <a:schemeClr val="tx1"/>
                </a:solidFill>
                <a:latin typeface="Arial" panose="020B0604020202020204" pitchFamily="34" charset="0"/>
                <a:cs typeface="Arial" panose="020B0604020202020204" pitchFamily="34" charset="0"/>
              </a:rPr>
              <a:t>a</a:t>
            </a:r>
            <a:r>
              <a:rPr b="1" spc="-55" dirty="0" err="1">
                <a:solidFill>
                  <a:schemeClr val="tx1"/>
                </a:solidFill>
                <a:latin typeface="Arial" panose="020B0604020202020204" pitchFamily="34" charset="0"/>
                <a:cs typeface="Arial" panose="020B0604020202020204" pitchFamily="34" charset="0"/>
              </a:rPr>
              <a:t>n</a:t>
            </a:r>
            <a:r>
              <a:rPr b="1" spc="-35" dirty="0" err="1">
                <a:solidFill>
                  <a:schemeClr val="tx1"/>
                </a:solidFill>
                <a:latin typeface="Arial" panose="020B0604020202020204" pitchFamily="34" charset="0"/>
                <a:cs typeface="Arial" panose="020B0604020202020204" pitchFamily="34" charset="0"/>
              </a:rPr>
              <a:t>c</a:t>
            </a:r>
            <a:r>
              <a:rPr b="1" dirty="0" err="1">
                <a:solidFill>
                  <a:schemeClr val="tx1"/>
                </a:solidFill>
                <a:latin typeface="Arial" panose="020B0604020202020204" pitchFamily="34" charset="0"/>
                <a:cs typeface="Arial" panose="020B0604020202020204" pitchFamily="34" charset="0"/>
              </a:rPr>
              <a:t>e</a:t>
            </a:r>
            <a:r>
              <a:rPr b="1" spc="-75" dirty="0">
                <a:solidFill>
                  <a:schemeClr val="tx1"/>
                </a:solidFill>
                <a:latin typeface="Arial" panose="020B0604020202020204" pitchFamily="34" charset="0"/>
                <a:cs typeface="Arial" panose="020B0604020202020204" pitchFamily="34" charset="0"/>
              </a:rPr>
              <a:t> </a:t>
            </a:r>
            <a:r>
              <a:rPr b="1" spc="-65" dirty="0">
                <a:solidFill>
                  <a:schemeClr val="tx1"/>
                </a:solidFill>
                <a:latin typeface="Arial" panose="020B0604020202020204" pitchFamily="34" charset="0"/>
                <a:cs typeface="Arial" panose="020B0604020202020204" pitchFamily="34" charset="0"/>
              </a:rPr>
              <a:t>w</a:t>
            </a:r>
            <a:r>
              <a:rPr b="1" spc="-25" dirty="0">
                <a:solidFill>
                  <a:schemeClr val="tx1"/>
                </a:solidFill>
                <a:latin typeface="Arial" panose="020B0604020202020204" pitchFamily="34" charset="0"/>
                <a:cs typeface="Arial" panose="020B0604020202020204" pitchFamily="34" charset="0"/>
              </a:rPr>
              <a:t>i</a:t>
            </a:r>
            <a:r>
              <a:rPr b="1" spc="-35" dirty="0">
                <a:solidFill>
                  <a:schemeClr val="tx1"/>
                </a:solidFill>
                <a:latin typeface="Arial" panose="020B0604020202020204" pitchFamily="34" charset="0"/>
                <a:cs typeface="Arial" panose="020B0604020202020204" pitchFamily="34" charset="0"/>
              </a:rPr>
              <a:t>t</a:t>
            </a:r>
            <a:r>
              <a:rPr b="1" spc="-20" dirty="0">
                <a:solidFill>
                  <a:schemeClr val="tx1"/>
                </a:solidFill>
                <a:latin typeface="Arial" panose="020B0604020202020204" pitchFamily="34" charset="0"/>
                <a:cs typeface="Arial" panose="020B0604020202020204" pitchFamily="34" charset="0"/>
              </a:rPr>
              <a:t>h</a:t>
            </a:r>
            <a:r>
              <a:rPr b="1" spc="-85" dirty="0">
                <a:solidFill>
                  <a:schemeClr val="tx1"/>
                </a:solidFill>
                <a:latin typeface="Arial" panose="020B0604020202020204" pitchFamily="34" charset="0"/>
                <a:cs typeface="Arial" panose="020B0604020202020204" pitchFamily="34" charset="0"/>
              </a:rPr>
              <a:t> </a:t>
            </a:r>
            <a:r>
              <a:rPr b="1" spc="-45" dirty="0">
                <a:solidFill>
                  <a:schemeClr val="tx1"/>
                </a:solidFill>
                <a:latin typeface="Arial" panose="020B0604020202020204" pitchFamily="34" charset="0"/>
                <a:cs typeface="Arial" panose="020B0604020202020204" pitchFamily="34" charset="0"/>
              </a:rPr>
              <a:t>d</a:t>
            </a:r>
            <a:r>
              <a:rPr b="1" spc="-90" dirty="0">
                <a:solidFill>
                  <a:schemeClr val="tx1"/>
                </a:solidFill>
                <a:latin typeface="Arial" panose="020B0604020202020204" pitchFamily="34" charset="0"/>
                <a:cs typeface="Arial" panose="020B0604020202020204" pitchFamily="34" charset="0"/>
              </a:rPr>
              <a:t>o</a:t>
            </a:r>
            <a:r>
              <a:rPr b="1" spc="-35" dirty="0">
                <a:solidFill>
                  <a:schemeClr val="tx1"/>
                </a:solidFill>
                <a:latin typeface="Arial" panose="020B0604020202020204" pitchFamily="34" charset="0"/>
                <a:cs typeface="Arial" panose="020B0604020202020204" pitchFamily="34" charset="0"/>
              </a:rPr>
              <a:t>x</a:t>
            </a:r>
            <a:r>
              <a:rPr b="1" spc="-30" dirty="0">
                <a:solidFill>
                  <a:schemeClr val="tx1"/>
                </a:solidFill>
                <a:latin typeface="Arial" panose="020B0604020202020204" pitchFamily="34" charset="0"/>
                <a:cs typeface="Arial" panose="020B0604020202020204" pitchFamily="34" charset="0"/>
              </a:rPr>
              <a:t>y</a:t>
            </a:r>
            <a:r>
              <a:rPr b="1" spc="-25" dirty="0">
                <a:solidFill>
                  <a:schemeClr val="tx1"/>
                </a:solidFill>
                <a:latin typeface="Arial" panose="020B0604020202020204" pitchFamily="34" charset="0"/>
                <a:cs typeface="Arial" panose="020B0604020202020204" pitchFamily="34" charset="0"/>
              </a:rPr>
              <a:t>-</a:t>
            </a:r>
            <a:r>
              <a:rPr b="1" spc="-50" dirty="0">
                <a:solidFill>
                  <a:schemeClr val="tx1"/>
                </a:solidFill>
                <a:latin typeface="Arial" panose="020B0604020202020204" pitchFamily="34" charset="0"/>
                <a:cs typeface="Arial" panose="020B0604020202020204" pitchFamily="34" charset="0"/>
              </a:rPr>
              <a:t>P</a:t>
            </a:r>
            <a:r>
              <a:rPr b="1" spc="-55" dirty="0">
                <a:solidFill>
                  <a:schemeClr val="tx1"/>
                </a:solidFill>
                <a:latin typeface="Arial" panose="020B0604020202020204" pitchFamily="34" charset="0"/>
                <a:cs typeface="Arial" panose="020B0604020202020204" pitchFamily="34" charset="0"/>
              </a:rPr>
              <a:t>EP</a:t>
            </a:r>
          </a:p>
        </p:txBody>
      </p:sp>
    </p:spTree>
    <p:extLst>
      <p:ext uri="{BB962C8B-B14F-4D97-AF65-F5344CB8AC3E}">
        <p14:creationId xmlns:p14="http://schemas.microsoft.com/office/powerpoint/2010/main" val="2706770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object 2">
            <a:extLst>
              <a:ext uri="{FF2B5EF4-FFF2-40B4-BE49-F238E27FC236}">
                <a16:creationId xmlns:a16="http://schemas.microsoft.com/office/drawing/2014/main" id="{0333E911-7545-4338-A5E9-38DB4D4F2D68}"/>
              </a:ext>
            </a:extLst>
          </p:cNvPr>
          <p:cNvSpPr>
            <a:spLocks/>
          </p:cNvSpPr>
          <p:nvPr/>
        </p:nvSpPr>
        <p:spPr bwMode="auto">
          <a:xfrm>
            <a:off x="190500" y="200025"/>
            <a:ext cx="11839575" cy="6473825"/>
          </a:xfrm>
          <a:custGeom>
            <a:avLst/>
            <a:gdLst>
              <a:gd name="T0" fmla="*/ 0 w 11840210"/>
              <a:gd name="T1" fmla="*/ 0 h 6474459"/>
              <a:gd name="T2" fmla="*/ 11835511 w 11840210"/>
              <a:gd name="T3" fmla="*/ 0 h 6474459"/>
              <a:gd name="T4" fmla="*/ 11835511 w 11840210"/>
              <a:gd name="T5" fmla="*/ 6469514 h 6474459"/>
              <a:gd name="T6" fmla="*/ 0 w 11840210"/>
              <a:gd name="T7" fmla="*/ 6469514 h 6474459"/>
              <a:gd name="T8" fmla="*/ 0 w 11840210"/>
              <a:gd name="T9" fmla="*/ 0 h 64744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40210" h="6474459">
                <a:moveTo>
                  <a:pt x="0" y="0"/>
                </a:moveTo>
                <a:lnTo>
                  <a:pt x="11839956" y="0"/>
                </a:lnTo>
                <a:lnTo>
                  <a:pt x="11839956" y="6473952"/>
                </a:lnTo>
                <a:lnTo>
                  <a:pt x="0" y="6473952"/>
                </a:lnTo>
                <a:lnTo>
                  <a:pt x="0" y="0"/>
                </a:lnTo>
                <a:close/>
              </a:path>
            </a:pathLst>
          </a:custGeom>
          <a:noFill/>
          <a:ln w="762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2211" name="object 3">
            <a:extLst>
              <a:ext uri="{FF2B5EF4-FFF2-40B4-BE49-F238E27FC236}">
                <a16:creationId xmlns:a16="http://schemas.microsoft.com/office/drawing/2014/main" id="{0BE24CF2-6295-4566-9858-92004BF7A495}"/>
              </a:ext>
            </a:extLst>
          </p:cNvPr>
          <p:cNvSpPr>
            <a:spLocks/>
          </p:cNvSpPr>
          <p:nvPr/>
        </p:nvSpPr>
        <p:spPr bwMode="auto">
          <a:xfrm>
            <a:off x="331788" y="328613"/>
            <a:ext cx="11568112" cy="6227762"/>
          </a:xfrm>
          <a:custGeom>
            <a:avLst/>
            <a:gdLst>
              <a:gd name="T0" fmla="*/ 0 w 11569065"/>
              <a:gd name="T1" fmla="*/ 0 h 6227445"/>
              <a:gd name="T2" fmla="*/ 11562014 w 11569065"/>
              <a:gd name="T3" fmla="*/ 0 h 6227445"/>
              <a:gd name="T4" fmla="*/ 11562014 w 11569065"/>
              <a:gd name="T5" fmla="*/ 6229283 h 6227445"/>
              <a:gd name="T6" fmla="*/ 0 w 11569065"/>
              <a:gd name="T7" fmla="*/ 6229283 h 6227445"/>
              <a:gd name="T8" fmla="*/ 0 w 11569065"/>
              <a:gd name="T9" fmla="*/ 0 h 6227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69065" h="6227445">
                <a:moveTo>
                  <a:pt x="0" y="0"/>
                </a:moveTo>
                <a:lnTo>
                  <a:pt x="11568684" y="0"/>
                </a:lnTo>
                <a:lnTo>
                  <a:pt x="11568684" y="6227064"/>
                </a:lnTo>
                <a:lnTo>
                  <a:pt x="0" y="6227064"/>
                </a:lnTo>
                <a:lnTo>
                  <a:pt x="0" y="0"/>
                </a:lnTo>
                <a:close/>
              </a:path>
            </a:pathLst>
          </a:cu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2212" name="object 5">
            <a:extLst>
              <a:ext uri="{FF2B5EF4-FFF2-40B4-BE49-F238E27FC236}">
                <a16:creationId xmlns:a16="http://schemas.microsoft.com/office/drawing/2014/main" id="{BCC326C1-67C1-4830-A457-518F8011139A}"/>
              </a:ext>
            </a:extLst>
          </p:cNvPr>
          <p:cNvSpPr txBox="1">
            <a:spLocks noChangeArrowheads="1"/>
          </p:cNvSpPr>
          <p:nvPr/>
        </p:nvSpPr>
        <p:spPr bwMode="auto">
          <a:xfrm>
            <a:off x="369888" y="973138"/>
            <a:ext cx="78422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1113" indent="3175"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11113" marR="0" lvl="0" indent="3175" algn="ctr" defTabSz="912813" rtl="0" eaLnBrk="1" fontAlgn="base" latinLnBrk="0" hangingPunct="1">
              <a:lnSpc>
                <a:spcPts val="4325"/>
              </a:lnSpc>
              <a:spcBef>
                <a:spcPts val="30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Doxycycline </a:t>
            </a:r>
            <a:r>
              <a:rPr kumimoji="0" lang="fr-FR"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PEP </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 </a:t>
            </a:r>
            <a:r>
              <a:rPr kumimoji="0" lang="fr-FR"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revention of STIs among Kenyan </a:t>
            </a:r>
            <a:r>
              <a:rPr kumimoji="0" lang="fr-FR"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omen </a:t>
            </a:r>
            <a:r>
              <a:rPr kumimoji="0" lang="fr-FR"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on</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HIV PrEP</a:t>
            </a:r>
          </a:p>
        </p:txBody>
      </p:sp>
      <p:sp>
        <p:nvSpPr>
          <p:cNvPr id="222213" name="object 6">
            <a:extLst>
              <a:ext uri="{FF2B5EF4-FFF2-40B4-BE49-F238E27FC236}">
                <a16:creationId xmlns:a16="http://schemas.microsoft.com/office/drawing/2014/main" id="{F21EF0FB-1C2F-4896-93DB-FB86C73E8527}"/>
              </a:ext>
            </a:extLst>
          </p:cNvPr>
          <p:cNvSpPr>
            <a:spLocks noChangeArrowheads="1"/>
          </p:cNvSpPr>
          <p:nvPr/>
        </p:nvSpPr>
        <p:spPr bwMode="auto">
          <a:xfrm>
            <a:off x="8575675" y="685800"/>
            <a:ext cx="3324225" cy="35480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2214" name="object 7">
            <a:extLst>
              <a:ext uri="{FF2B5EF4-FFF2-40B4-BE49-F238E27FC236}">
                <a16:creationId xmlns:a16="http://schemas.microsoft.com/office/drawing/2014/main" id="{A7C853CE-DF10-4D8A-BB1F-6E15396E8FE2}"/>
              </a:ext>
            </a:extLst>
          </p:cNvPr>
          <p:cNvSpPr>
            <a:spLocks noChangeArrowheads="1"/>
          </p:cNvSpPr>
          <p:nvPr/>
        </p:nvSpPr>
        <p:spPr bwMode="auto">
          <a:xfrm>
            <a:off x="528638" y="4981575"/>
            <a:ext cx="1387475" cy="12985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2215" name="object 8">
            <a:extLst>
              <a:ext uri="{FF2B5EF4-FFF2-40B4-BE49-F238E27FC236}">
                <a16:creationId xmlns:a16="http://schemas.microsoft.com/office/drawing/2014/main" id="{08D18638-B399-479D-BE3C-E252950EB21F}"/>
              </a:ext>
            </a:extLst>
          </p:cNvPr>
          <p:cNvSpPr>
            <a:spLocks noChangeArrowheads="1"/>
          </p:cNvSpPr>
          <p:nvPr/>
        </p:nvSpPr>
        <p:spPr bwMode="auto">
          <a:xfrm>
            <a:off x="9761538" y="4852988"/>
            <a:ext cx="2122487" cy="1684337"/>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22216" name="Image 3">
            <a:extLst>
              <a:ext uri="{FF2B5EF4-FFF2-40B4-BE49-F238E27FC236}">
                <a16:creationId xmlns:a16="http://schemas.microsoft.com/office/drawing/2014/main" id="{4179BBFA-5ADB-4BA5-BAB5-9BBEDA00F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3" y="3081338"/>
            <a:ext cx="964565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4746" y="43075"/>
            <a:ext cx="12406745"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CF9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214745" y="-16276"/>
            <a:ext cx="12559146" cy="4768880"/>
          </a:xfrm>
          <a:prstGeom prst="rect">
            <a:avLst/>
          </a:prstGeom>
          <a:solidFill>
            <a:schemeClr val="bg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a:spLocks noGrp="1"/>
          </p:cNvSpPr>
          <p:nvPr>
            <p:ph type="title"/>
          </p:nvPr>
        </p:nvSpPr>
        <p:spPr>
          <a:xfrm>
            <a:off x="762000" y="274320"/>
            <a:ext cx="11201400" cy="1231106"/>
          </a:xfrm>
          <a:prstGeom prst="rect">
            <a:avLst/>
          </a:prstGeom>
          <a:solidFill>
            <a:srgbClr val="E1F2F3"/>
          </a:solidFill>
          <a:ln>
            <a:solidFill>
              <a:schemeClr val="tx1"/>
            </a:solidFill>
          </a:ln>
        </p:spPr>
        <p:txBody>
          <a:bodyPr vert="horz" wrap="square" lIns="0" tIns="0" rIns="0" bIns="0" rtlCol="0">
            <a:spAutoFit/>
          </a:bodyPr>
          <a:lstStyle/>
          <a:p>
            <a:pPr marL="490855" algn="ctr">
              <a:lnSpc>
                <a:spcPct val="100000"/>
              </a:lnSpc>
            </a:pPr>
            <a:r>
              <a:rPr lang="fr-FR" sz="4000" spc="-10" dirty="0" err="1">
                <a:latin typeface="Arial" panose="020B0604020202020204" pitchFamily="34" charset="0"/>
                <a:cs typeface="Arial" panose="020B0604020202020204" pitchFamily="34" charset="0"/>
              </a:rPr>
              <a:t>Failure</a:t>
            </a:r>
            <a:r>
              <a:rPr lang="fr-FR" sz="4000" spc="-10" dirty="0">
                <a:latin typeface="Arial" panose="020B0604020202020204" pitchFamily="34" charset="0"/>
                <a:cs typeface="Arial" panose="020B0604020202020204" pitchFamily="34" charset="0"/>
              </a:rPr>
              <a:t> of </a:t>
            </a:r>
            <a:r>
              <a:rPr lang="fr-FR" sz="4000" spc="-10" dirty="0" err="1">
                <a:latin typeface="Arial" panose="020B0604020202020204" pitchFamily="34" charset="0"/>
                <a:cs typeface="Arial" panose="020B0604020202020204" pitchFamily="34" charset="0"/>
              </a:rPr>
              <a:t>Doxy</a:t>
            </a:r>
            <a:r>
              <a:rPr lang="fr-FR" sz="4000" spc="-10" dirty="0">
                <a:latin typeface="Arial" panose="020B0604020202020204" pitchFamily="34" charset="0"/>
                <a:cs typeface="Arial" panose="020B0604020202020204" pitchFamily="34" charset="0"/>
              </a:rPr>
              <a:t> PEP </a:t>
            </a:r>
            <a:br>
              <a:rPr lang="fr-FR" sz="4000" spc="-10" dirty="0">
                <a:latin typeface="Arial" panose="020B0604020202020204" pitchFamily="34" charset="0"/>
                <a:cs typeface="Arial" panose="020B0604020202020204" pitchFamily="34" charset="0"/>
              </a:rPr>
            </a:br>
            <a:r>
              <a:rPr lang="fr-FR" sz="4000" spc="-10" dirty="0" err="1">
                <a:latin typeface="Arial" panose="020B0604020202020204" pitchFamily="34" charset="0"/>
                <a:cs typeface="Arial" panose="020B0604020202020204" pitchFamily="34" charset="0"/>
              </a:rPr>
              <a:t>among</a:t>
            </a:r>
            <a:r>
              <a:rPr lang="fr-FR" sz="4000" spc="-10" dirty="0">
                <a:latin typeface="Arial" panose="020B0604020202020204" pitchFamily="34" charset="0"/>
                <a:cs typeface="Arial" panose="020B0604020202020204" pitchFamily="34" charset="0"/>
              </a:rPr>
              <a:t> Young </a:t>
            </a:r>
            <a:r>
              <a:rPr lang="fr-FR" sz="4000" spc="-10" dirty="0" err="1">
                <a:latin typeface="Arial" panose="020B0604020202020204" pitchFamily="34" charset="0"/>
                <a:cs typeface="Arial" panose="020B0604020202020204" pitchFamily="34" charset="0"/>
              </a:rPr>
              <a:t>Women</a:t>
            </a:r>
            <a:r>
              <a:rPr lang="fr-FR" sz="4000" spc="-10" dirty="0">
                <a:latin typeface="Arial" panose="020B0604020202020204" pitchFamily="34" charset="0"/>
                <a:cs typeface="Arial" panose="020B0604020202020204" pitchFamily="34" charset="0"/>
              </a:rPr>
              <a:t> on </a:t>
            </a:r>
            <a:r>
              <a:rPr lang="fr-FR" sz="4000" spc="-10" dirty="0" err="1">
                <a:latin typeface="Arial" panose="020B0604020202020204" pitchFamily="34" charset="0"/>
                <a:cs typeface="Arial" panose="020B0604020202020204" pitchFamily="34" charset="0"/>
              </a:rPr>
              <a:t>PrEP</a:t>
            </a:r>
            <a:r>
              <a:rPr lang="fr-FR" sz="4000" spc="-10" dirty="0">
                <a:latin typeface="Arial" panose="020B0604020202020204" pitchFamily="34" charset="0"/>
                <a:cs typeface="Arial" panose="020B0604020202020204" pitchFamily="34" charset="0"/>
              </a:rPr>
              <a:t> in Kenya</a:t>
            </a:r>
            <a:endParaRPr sz="4000" dirty="0">
              <a:latin typeface="Arial" panose="020B0604020202020204" pitchFamily="34" charset="0"/>
              <a:cs typeface="Arial" panose="020B0604020202020204" pitchFamily="34" charset="0"/>
            </a:endParaRPr>
          </a:p>
        </p:txBody>
      </p:sp>
      <p:graphicFrame>
        <p:nvGraphicFramePr>
          <p:cNvPr id="5" name="object 5"/>
          <p:cNvGraphicFramePr>
            <a:graphicFrameLocks noGrp="1"/>
          </p:cNvGraphicFramePr>
          <p:nvPr/>
        </p:nvGraphicFramePr>
        <p:xfrm>
          <a:off x="152400" y="1745322"/>
          <a:ext cx="11811000" cy="2921394"/>
        </p:xfrm>
        <a:graphic>
          <a:graphicData uri="http://schemas.openxmlformats.org/drawingml/2006/table">
            <a:tbl>
              <a:tblPr firstRow="1" bandRow="1">
                <a:tableStyleId>{2D5ABB26-0587-4C30-8999-92F81FD0307C}</a:tableStyleId>
              </a:tblPr>
              <a:tblGrid>
                <a:gridCol w="1957795">
                  <a:extLst>
                    <a:ext uri="{9D8B030D-6E8A-4147-A177-3AD203B41FA5}">
                      <a16:colId xmlns:a16="http://schemas.microsoft.com/office/drawing/2014/main" val="20000"/>
                    </a:ext>
                  </a:extLst>
                </a:gridCol>
                <a:gridCol w="1852205">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844094">
                  <a:extLst>
                    <a:ext uri="{9D8B030D-6E8A-4147-A177-3AD203B41FA5}">
                      <a16:colId xmlns:a16="http://schemas.microsoft.com/office/drawing/2014/main" val="20006"/>
                    </a:ext>
                  </a:extLst>
                </a:gridCol>
                <a:gridCol w="1203906">
                  <a:extLst>
                    <a:ext uri="{9D8B030D-6E8A-4147-A177-3AD203B41FA5}">
                      <a16:colId xmlns:a16="http://schemas.microsoft.com/office/drawing/2014/main" val="20007"/>
                    </a:ext>
                  </a:extLst>
                </a:gridCol>
              </a:tblGrid>
              <a:tr h="1348335">
                <a:tc>
                  <a:txBody>
                    <a:bodyPr/>
                    <a:lstStyle/>
                    <a:p>
                      <a:pPr marL="449580">
                        <a:lnSpc>
                          <a:spcPct val="100000"/>
                        </a:lnSpc>
                      </a:pPr>
                      <a:r>
                        <a:rPr sz="2400" b="1" spc="-5" dirty="0">
                          <a:solidFill>
                            <a:srgbClr val="FCF9F6"/>
                          </a:solidFill>
                          <a:latin typeface="Palatino Linotype"/>
                          <a:cs typeface="Palatino Linotype"/>
                        </a:rPr>
                        <a:t>Anal</a:t>
                      </a:r>
                      <a:r>
                        <a:rPr sz="2400" b="1" dirty="0">
                          <a:solidFill>
                            <a:srgbClr val="FCF9F6"/>
                          </a:solidFill>
                          <a:latin typeface="Palatino Linotype"/>
                          <a:cs typeface="Palatino Linotype"/>
                        </a:rPr>
                        <a:t>y</a:t>
                      </a:r>
                      <a:r>
                        <a:rPr sz="2400" b="1" spc="-5" dirty="0">
                          <a:solidFill>
                            <a:srgbClr val="FCF9F6"/>
                          </a:solidFill>
                          <a:latin typeface="Palatino Linotype"/>
                          <a:cs typeface="Palatino Linotype"/>
                        </a:rPr>
                        <a:t>sis</a:t>
                      </a:r>
                      <a:endParaRPr sz="2400" dirty="0">
                        <a:latin typeface="Palatino Linotype"/>
                        <a:cs typeface="Palatino Linotype"/>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38100">
                      <a:solidFill>
                        <a:srgbClr val="FCF9F6"/>
                      </a:solidFill>
                      <a:prstDash val="solid"/>
                    </a:lnB>
                    <a:solidFill>
                      <a:schemeClr val="tx2">
                        <a:lumMod val="60000"/>
                        <a:lumOff val="40000"/>
                      </a:schemeClr>
                    </a:solidFill>
                  </a:tcPr>
                </a:tc>
                <a:tc>
                  <a:txBody>
                    <a:bodyPr/>
                    <a:lstStyle/>
                    <a:p>
                      <a:pPr marL="393065">
                        <a:lnSpc>
                          <a:spcPct val="100000"/>
                        </a:lnSpc>
                      </a:pPr>
                      <a:r>
                        <a:rPr sz="2400" b="1" dirty="0">
                          <a:solidFill>
                            <a:srgbClr val="FCF9F6"/>
                          </a:solidFill>
                          <a:latin typeface="Palatino Linotype"/>
                          <a:cs typeface="Palatino Linotype"/>
                        </a:rPr>
                        <a:t>E</a:t>
                      </a:r>
                      <a:r>
                        <a:rPr sz="2400" b="1" spc="-10" dirty="0">
                          <a:solidFill>
                            <a:srgbClr val="FCF9F6"/>
                          </a:solidFill>
                          <a:latin typeface="Palatino Linotype"/>
                          <a:cs typeface="Palatino Linotype"/>
                        </a:rPr>
                        <a:t>n</a:t>
                      </a:r>
                      <a:r>
                        <a:rPr sz="2400" b="1" spc="-5" dirty="0">
                          <a:solidFill>
                            <a:srgbClr val="FCF9F6"/>
                          </a:solidFill>
                          <a:latin typeface="Palatino Linotype"/>
                          <a:cs typeface="Palatino Linotype"/>
                        </a:rPr>
                        <a:t>dp</a:t>
                      </a:r>
                      <a:r>
                        <a:rPr sz="2400" b="1" dirty="0">
                          <a:solidFill>
                            <a:srgbClr val="FCF9F6"/>
                          </a:solidFill>
                          <a:latin typeface="Palatino Linotype"/>
                          <a:cs typeface="Palatino Linotype"/>
                        </a:rPr>
                        <a:t>o</a:t>
                      </a:r>
                      <a:r>
                        <a:rPr sz="2400" b="1" spc="-5" dirty="0">
                          <a:solidFill>
                            <a:srgbClr val="FCF9F6"/>
                          </a:solidFill>
                          <a:latin typeface="Palatino Linotype"/>
                          <a:cs typeface="Palatino Linotype"/>
                        </a:rPr>
                        <a:t>i</a:t>
                      </a:r>
                      <a:r>
                        <a:rPr sz="2400" b="1" spc="-10" dirty="0">
                          <a:solidFill>
                            <a:srgbClr val="FCF9F6"/>
                          </a:solidFill>
                          <a:latin typeface="Palatino Linotype"/>
                          <a:cs typeface="Palatino Linotype"/>
                        </a:rPr>
                        <a:t>nt</a:t>
                      </a:r>
                      <a:endParaRPr sz="2400" dirty="0">
                        <a:latin typeface="Palatino Linotype"/>
                        <a:cs typeface="Palatino Linotype"/>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38100">
                      <a:solidFill>
                        <a:srgbClr val="FCF9F6"/>
                      </a:solidFill>
                      <a:prstDash val="solid"/>
                    </a:lnB>
                    <a:solidFill>
                      <a:schemeClr val="tx2">
                        <a:lumMod val="60000"/>
                        <a:lumOff val="40000"/>
                      </a:schemeClr>
                    </a:solidFill>
                  </a:tcPr>
                </a:tc>
                <a:tc>
                  <a:txBody>
                    <a:bodyPr/>
                    <a:lstStyle/>
                    <a:p>
                      <a:pPr marL="273685">
                        <a:lnSpc>
                          <a:spcPct val="100000"/>
                        </a:lnSpc>
                      </a:pPr>
                      <a:r>
                        <a:rPr sz="2400" b="1" spc="-185" dirty="0">
                          <a:solidFill>
                            <a:srgbClr val="FCF9F6"/>
                          </a:solidFill>
                          <a:latin typeface="Palatino Linotype"/>
                          <a:cs typeface="Palatino Linotype"/>
                        </a:rPr>
                        <a:t>T</a:t>
                      </a:r>
                      <a:r>
                        <a:rPr sz="2400" b="1" dirty="0">
                          <a:solidFill>
                            <a:srgbClr val="FCF9F6"/>
                          </a:solidFill>
                          <a:latin typeface="Palatino Linotype"/>
                          <a:cs typeface="Palatino Linotype"/>
                        </a:rPr>
                        <a:t>ot</a:t>
                      </a:r>
                      <a:r>
                        <a:rPr sz="2400" b="1" spc="-5" dirty="0">
                          <a:solidFill>
                            <a:srgbClr val="FCF9F6"/>
                          </a:solidFill>
                          <a:latin typeface="Palatino Linotype"/>
                          <a:cs typeface="Palatino Linotype"/>
                        </a:rPr>
                        <a:t>a</a:t>
                      </a:r>
                      <a:r>
                        <a:rPr sz="2400" b="1" dirty="0">
                          <a:solidFill>
                            <a:srgbClr val="FCF9F6"/>
                          </a:solidFill>
                          <a:latin typeface="Palatino Linotype"/>
                          <a:cs typeface="Palatino Linotype"/>
                        </a:rPr>
                        <a:t>l</a:t>
                      </a:r>
                      <a:endParaRPr sz="2400" dirty="0">
                        <a:latin typeface="Palatino Linotype"/>
                        <a:cs typeface="Palatino Linotype"/>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38100">
                      <a:solidFill>
                        <a:srgbClr val="FCF9F6"/>
                      </a:solidFill>
                      <a:prstDash val="solid"/>
                    </a:lnB>
                    <a:solidFill>
                      <a:schemeClr val="tx2">
                        <a:lumMod val="60000"/>
                        <a:lumOff val="40000"/>
                      </a:schemeClr>
                    </a:solidFill>
                  </a:tcPr>
                </a:tc>
                <a:tc>
                  <a:txBody>
                    <a:bodyPr/>
                    <a:lstStyle/>
                    <a:p>
                      <a:pPr marL="163195" marR="156210" indent="180975">
                        <a:lnSpc>
                          <a:spcPct val="100000"/>
                        </a:lnSpc>
                      </a:pPr>
                      <a:r>
                        <a:rPr sz="2400" b="1" spc="-5" dirty="0">
                          <a:solidFill>
                            <a:srgbClr val="FCF9F6"/>
                          </a:solidFill>
                          <a:latin typeface="Palatino Linotype"/>
                          <a:cs typeface="Palatino Linotype"/>
                        </a:rPr>
                        <a:t>P</a:t>
                      </a:r>
                      <a:r>
                        <a:rPr sz="2400" b="1" dirty="0">
                          <a:solidFill>
                            <a:srgbClr val="FCF9F6"/>
                          </a:solidFill>
                          <a:latin typeface="Palatino Linotype"/>
                          <a:cs typeface="Palatino Linotype"/>
                        </a:rPr>
                        <a:t>EP (</a:t>
                      </a:r>
                      <a:r>
                        <a:rPr sz="2400" b="1" spc="-5" dirty="0">
                          <a:solidFill>
                            <a:srgbClr val="FCF9F6"/>
                          </a:solidFill>
                          <a:latin typeface="Palatino Linotype"/>
                          <a:cs typeface="Palatino Linotype"/>
                        </a:rPr>
                        <a:t>N</a:t>
                      </a:r>
                      <a:r>
                        <a:rPr sz="2400" b="1" dirty="0">
                          <a:solidFill>
                            <a:srgbClr val="FCF9F6"/>
                          </a:solidFill>
                          <a:latin typeface="Palatino Linotype"/>
                          <a:cs typeface="Palatino Linotype"/>
                        </a:rPr>
                        <a:t>=224)</a:t>
                      </a:r>
                      <a:endParaRPr sz="2400" dirty="0">
                        <a:latin typeface="Palatino Linotype"/>
                        <a:cs typeface="Palatino Linotype"/>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38100">
                      <a:solidFill>
                        <a:srgbClr val="FCF9F6"/>
                      </a:solidFill>
                      <a:prstDash val="solid"/>
                    </a:lnB>
                    <a:solidFill>
                      <a:schemeClr val="tx2">
                        <a:lumMod val="60000"/>
                        <a:lumOff val="40000"/>
                      </a:schemeClr>
                    </a:solidFill>
                  </a:tcPr>
                </a:tc>
                <a:tc>
                  <a:txBody>
                    <a:bodyPr/>
                    <a:lstStyle/>
                    <a:p>
                      <a:pPr marL="177800" marR="170815" indent="164465">
                        <a:lnSpc>
                          <a:spcPct val="100000"/>
                        </a:lnSpc>
                      </a:pPr>
                      <a:r>
                        <a:rPr sz="2400" b="1" spc="-5" dirty="0">
                          <a:solidFill>
                            <a:srgbClr val="FCF9F6"/>
                          </a:solidFill>
                          <a:latin typeface="Palatino Linotype"/>
                          <a:cs typeface="Palatino Linotype"/>
                        </a:rPr>
                        <a:t>SOC </a:t>
                      </a:r>
                      <a:r>
                        <a:rPr sz="2400" b="1" dirty="0">
                          <a:solidFill>
                            <a:srgbClr val="FCF9F6"/>
                          </a:solidFill>
                          <a:latin typeface="Palatino Linotype"/>
                          <a:cs typeface="Palatino Linotype"/>
                        </a:rPr>
                        <a:t>(</a:t>
                      </a:r>
                      <a:r>
                        <a:rPr sz="2400" b="1" spc="-5" dirty="0">
                          <a:solidFill>
                            <a:srgbClr val="FCF9F6"/>
                          </a:solidFill>
                          <a:latin typeface="Palatino Linotype"/>
                          <a:cs typeface="Palatino Linotype"/>
                        </a:rPr>
                        <a:t>N</a:t>
                      </a:r>
                      <a:r>
                        <a:rPr sz="2400" b="1" dirty="0">
                          <a:solidFill>
                            <a:srgbClr val="FCF9F6"/>
                          </a:solidFill>
                          <a:latin typeface="Palatino Linotype"/>
                          <a:cs typeface="Palatino Linotype"/>
                        </a:rPr>
                        <a:t>=225)</a:t>
                      </a:r>
                      <a:endParaRPr sz="2400" dirty="0">
                        <a:latin typeface="Palatino Linotype"/>
                        <a:cs typeface="Palatino Linotype"/>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38100">
                      <a:solidFill>
                        <a:srgbClr val="FCF9F6"/>
                      </a:solidFill>
                      <a:prstDash val="solid"/>
                    </a:lnB>
                    <a:solidFill>
                      <a:schemeClr val="tx2">
                        <a:lumMod val="60000"/>
                        <a:lumOff val="40000"/>
                      </a:schemeClr>
                    </a:solidFill>
                  </a:tcPr>
                </a:tc>
                <a:tc>
                  <a:txBody>
                    <a:bodyPr/>
                    <a:lstStyle/>
                    <a:p>
                      <a:pPr marL="316865">
                        <a:lnSpc>
                          <a:spcPct val="100000"/>
                        </a:lnSpc>
                      </a:pPr>
                      <a:r>
                        <a:rPr sz="2400" b="1" dirty="0">
                          <a:solidFill>
                            <a:srgbClr val="FCF9F6"/>
                          </a:solidFill>
                          <a:latin typeface="Palatino Linotype"/>
                          <a:cs typeface="Palatino Linotype"/>
                        </a:rPr>
                        <a:t>RR</a:t>
                      </a:r>
                      <a:endParaRPr sz="2400" dirty="0">
                        <a:latin typeface="Palatino Linotype"/>
                        <a:cs typeface="Palatino Linotype"/>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38100">
                      <a:solidFill>
                        <a:srgbClr val="FCF9F6"/>
                      </a:solidFill>
                      <a:prstDash val="solid"/>
                    </a:lnB>
                    <a:solidFill>
                      <a:schemeClr val="tx2">
                        <a:lumMod val="60000"/>
                        <a:lumOff val="40000"/>
                      </a:schemeClr>
                    </a:solidFill>
                  </a:tcPr>
                </a:tc>
                <a:tc>
                  <a:txBody>
                    <a:bodyPr/>
                    <a:lstStyle/>
                    <a:p>
                      <a:pPr marL="467359">
                        <a:lnSpc>
                          <a:spcPct val="100000"/>
                        </a:lnSpc>
                      </a:pPr>
                      <a:r>
                        <a:rPr sz="2400" b="1" dirty="0">
                          <a:solidFill>
                            <a:srgbClr val="FCF9F6"/>
                          </a:solidFill>
                          <a:latin typeface="Palatino Linotype"/>
                          <a:cs typeface="Palatino Linotype"/>
                        </a:rPr>
                        <a:t>95%</a:t>
                      </a:r>
                      <a:r>
                        <a:rPr sz="2400" b="1" spc="-5" dirty="0">
                          <a:solidFill>
                            <a:srgbClr val="FCF9F6"/>
                          </a:solidFill>
                          <a:latin typeface="Palatino Linotype"/>
                          <a:cs typeface="Palatino Linotype"/>
                        </a:rPr>
                        <a:t> CI</a:t>
                      </a:r>
                      <a:endParaRPr sz="2400" dirty="0">
                        <a:latin typeface="Palatino Linotype"/>
                        <a:cs typeface="Palatino Linotype"/>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38100">
                      <a:solidFill>
                        <a:srgbClr val="FCF9F6"/>
                      </a:solidFill>
                      <a:prstDash val="solid"/>
                    </a:lnB>
                    <a:solidFill>
                      <a:schemeClr val="tx2">
                        <a:lumMod val="60000"/>
                        <a:lumOff val="40000"/>
                      </a:schemeClr>
                    </a:solidFill>
                  </a:tcPr>
                </a:tc>
                <a:tc>
                  <a:txBody>
                    <a:bodyPr/>
                    <a:lstStyle/>
                    <a:p>
                      <a:pPr marL="168910">
                        <a:lnSpc>
                          <a:spcPct val="100000"/>
                        </a:lnSpc>
                      </a:pPr>
                      <a:r>
                        <a:rPr sz="2400" b="1" spc="-110" dirty="0">
                          <a:solidFill>
                            <a:srgbClr val="FCF9F6"/>
                          </a:solidFill>
                          <a:latin typeface="Palatino Linotype"/>
                          <a:cs typeface="Palatino Linotype"/>
                        </a:rPr>
                        <a:t>P</a:t>
                      </a:r>
                      <a:r>
                        <a:rPr sz="2400" b="1" spc="5" dirty="0">
                          <a:solidFill>
                            <a:srgbClr val="FCF9F6"/>
                          </a:solidFill>
                          <a:latin typeface="Palatino Linotype"/>
                          <a:cs typeface="Palatino Linotype"/>
                        </a:rPr>
                        <a:t>-</a:t>
                      </a:r>
                      <a:r>
                        <a:rPr sz="2400" b="1" dirty="0">
                          <a:solidFill>
                            <a:srgbClr val="FCF9F6"/>
                          </a:solidFill>
                          <a:latin typeface="Palatino Linotype"/>
                          <a:cs typeface="Palatino Linotype"/>
                        </a:rPr>
                        <a:t>v</a:t>
                      </a:r>
                      <a:r>
                        <a:rPr sz="2400" b="1" spc="-5" dirty="0">
                          <a:solidFill>
                            <a:srgbClr val="FCF9F6"/>
                          </a:solidFill>
                          <a:latin typeface="Palatino Linotype"/>
                          <a:cs typeface="Palatino Linotype"/>
                        </a:rPr>
                        <a:t>alu</a:t>
                      </a:r>
                      <a:r>
                        <a:rPr sz="2400" b="1" dirty="0">
                          <a:solidFill>
                            <a:srgbClr val="FCF9F6"/>
                          </a:solidFill>
                          <a:latin typeface="Palatino Linotype"/>
                          <a:cs typeface="Palatino Linotype"/>
                        </a:rPr>
                        <a:t>e</a:t>
                      </a:r>
                      <a:endParaRPr sz="2400" dirty="0">
                        <a:latin typeface="Palatino Linotype"/>
                        <a:cs typeface="Palatino Linotype"/>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38100">
                      <a:solidFill>
                        <a:srgbClr val="FCF9F6"/>
                      </a:solidFill>
                      <a:prstDash val="solid"/>
                    </a:lnB>
                    <a:solidFill>
                      <a:schemeClr val="tx2">
                        <a:lumMod val="60000"/>
                        <a:lumOff val="40000"/>
                      </a:schemeClr>
                    </a:solidFill>
                  </a:tcPr>
                </a:tc>
                <a:extLst>
                  <a:ext uri="{0D108BD9-81ED-4DB2-BD59-A6C34878D82A}">
                    <a16:rowId xmlns:a16="http://schemas.microsoft.com/office/drawing/2014/main" val="10000"/>
                  </a:ext>
                </a:extLst>
              </a:tr>
              <a:tr h="524353">
                <a:tc rowSpan="3">
                  <a:txBody>
                    <a:bodyPr/>
                    <a:lstStyle/>
                    <a:p>
                      <a:pPr marL="84455" marR="497205">
                        <a:lnSpc>
                          <a:spcPct val="100000"/>
                        </a:lnSpc>
                      </a:pPr>
                      <a:r>
                        <a:rPr sz="2800" dirty="0">
                          <a:latin typeface="Times New Roman"/>
                          <a:cs typeface="Times New Roman"/>
                        </a:rPr>
                        <a:t>In</a:t>
                      </a:r>
                      <a:r>
                        <a:rPr sz="2800" spc="-10" dirty="0">
                          <a:latin typeface="Times New Roman"/>
                          <a:cs typeface="Times New Roman"/>
                        </a:rPr>
                        <a:t>te</a:t>
                      </a:r>
                      <a:r>
                        <a:rPr sz="2800" dirty="0">
                          <a:latin typeface="Times New Roman"/>
                          <a:cs typeface="Times New Roman"/>
                        </a:rPr>
                        <a:t>n</a:t>
                      </a:r>
                      <a:r>
                        <a:rPr sz="2800" spc="-10" dirty="0">
                          <a:latin typeface="Times New Roman"/>
                          <a:cs typeface="Times New Roman"/>
                        </a:rPr>
                        <a:t>t</a:t>
                      </a:r>
                      <a:r>
                        <a:rPr sz="2800" spc="-5" dirty="0">
                          <a:latin typeface="Times New Roman"/>
                          <a:cs typeface="Times New Roman"/>
                        </a:rPr>
                        <a:t>io</a:t>
                      </a:r>
                      <a:r>
                        <a:rPr sz="2800" dirty="0">
                          <a:latin typeface="Times New Roman"/>
                          <a:cs typeface="Times New Roman"/>
                        </a:rPr>
                        <a:t>n</a:t>
                      </a:r>
                      <a:r>
                        <a:rPr sz="2800" spc="20" dirty="0">
                          <a:latin typeface="Times New Roman"/>
                          <a:cs typeface="Times New Roman"/>
                        </a:rPr>
                        <a:t> </a:t>
                      </a:r>
                      <a:r>
                        <a:rPr sz="2800" spc="-10" dirty="0">
                          <a:latin typeface="Times New Roman"/>
                          <a:cs typeface="Times New Roman"/>
                        </a:rPr>
                        <a:t>to </a:t>
                      </a:r>
                      <a:r>
                        <a:rPr sz="2800" spc="-180" dirty="0">
                          <a:latin typeface="Times New Roman"/>
                          <a:cs typeface="Times New Roman"/>
                        </a:rPr>
                        <a:t>T</a:t>
                      </a:r>
                      <a:r>
                        <a:rPr sz="2800" dirty="0">
                          <a:latin typeface="Times New Roman"/>
                          <a:cs typeface="Times New Roman"/>
                        </a:rPr>
                        <a:t>r</a:t>
                      </a:r>
                      <a:r>
                        <a:rPr sz="2800" spc="-10" dirty="0">
                          <a:latin typeface="Times New Roman"/>
                          <a:cs typeface="Times New Roman"/>
                        </a:rPr>
                        <a:t>eat</a:t>
                      </a:r>
                      <a:endParaRPr sz="2800" dirty="0">
                        <a:latin typeface="Times New Roman"/>
                        <a:cs typeface="Times New Roman"/>
                      </a:endParaRP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marL="84455">
                        <a:lnSpc>
                          <a:spcPct val="100000"/>
                        </a:lnSpc>
                      </a:pPr>
                      <a:r>
                        <a:rPr sz="2800" b="1" spc="-5" dirty="0">
                          <a:latin typeface="Times New Roman"/>
                          <a:cs typeface="Times New Roman"/>
                        </a:rPr>
                        <a:t>Al</a:t>
                      </a:r>
                      <a:r>
                        <a:rPr sz="2800" b="1" dirty="0">
                          <a:latin typeface="Times New Roman"/>
                          <a:cs typeface="Times New Roman"/>
                        </a:rPr>
                        <a:t>l</a:t>
                      </a:r>
                      <a:r>
                        <a:rPr sz="2800" b="1" spc="10" dirty="0">
                          <a:latin typeface="Times New Roman"/>
                          <a:cs typeface="Times New Roman"/>
                        </a:rPr>
                        <a:t> </a:t>
                      </a:r>
                      <a:r>
                        <a:rPr sz="2800" b="1" dirty="0">
                          <a:latin typeface="Times New Roman"/>
                          <a:cs typeface="Times New Roman"/>
                        </a:rPr>
                        <a:t>STIs</a:t>
                      </a: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algn="ctr">
                        <a:lnSpc>
                          <a:spcPct val="100000"/>
                        </a:lnSpc>
                      </a:pPr>
                      <a:r>
                        <a:rPr sz="2800" b="1" dirty="0">
                          <a:latin typeface="Times New Roman"/>
                          <a:cs typeface="Times New Roman"/>
                        </a:rPr>
                        <a:t>109</a:t>
                      </a: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algn="ctr">
                        <a:lnSpc>
                          <a:spcPct val="100000"/>
                        </a:lnSpc>
                      </a:pPr>
                      <a:r>
                        <a:rPr sz="2800" b="1" dirty="0">
                          <a:latin typeface="Times New Roman"/>
                          <a:cs typeface="Times New Roman"/>
                        </a:rPr>
                        <a:t>50</a:t>
                      </a: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algn="ctr">
                        <a:lnSpc>
                          <a:spcPct val="100000"/>
                        </a:lnSpc>
                      </a:pPr>
                      <a:r>
                        <a:rPr sz="2800" b="1" dirty="0">
                          <a:latin typeface="Times New Roman"/>
                          <a:cs typeface="Times New Roman"/>
                        </a:rPr>
                        <a:t>59</a:t>
                      </a: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marL="284480">
                        <a:lnSpc>
                          <a:spcPct val="100000"/>
                        </a:lnSpc>
                      </a:pPr>
                      <a:r>
                        <a:rPr sz="2800" b="1" dirty="0">
                          <a:latin typeface="Times New Roman"/>
                          <a:cs typeface="Times New Roman"/>
                        </a:rPr>
                        <a:t>0</a:t>
                      </a:r>
                      <a:r>
                        <a:rPr sz="2800" b="1" spc="5" dirty="0">
                          <a:latin typeface="Times New Roman"/>
                          <a:cs typeface="Times New Roman"/>
                        </a:rPr>
                        <a:t>.</a:t>
                      </a:r>
                      <a:r>
                        <a:rPr sz="2800" b="1" dirty="0">
                          <a:latin typeface="Times New Roman"/>
                          <a:cs typeface="Times New Roman"/>
                        </a:rPr>
                        <a:t>88</a:t>
                      </a: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marL="400050">
                        <a:lnSpc>
                          <a:spcPct val="100000"/>
                        </a:lnSpc>
                      </a:pPr>
                      <a:r>
                        <a:rPr sz="2800" b="1" dirty="0">
                          <a:latin typeface="Times New Roman"/>
                          <a:cs typeface="Times New Roman"/>
                        </a:rPr>
                        <a:t>0</a:t>
                      </a:r>
                      <a:r>
                        <a:rPr sz="2800" b="1" spc="5" dirty="0">
                          <a:latin typeface="Times New Roman"/>
                          <a:cs typeface="Times New Roman"/>
                        </a:rPr>
                        <a:t>.</a:t>
                      </a:r>
                      <a:r>
                        <a:rPr sz="2800" b="1" dirty="0">
                          <a:latin typeface="Times New Roman"/>
                          <a:cs typeface="Times New Roman"/>
                        </a:rPr>
                        <a:t>60</a:t>
                      </a:r>
                      <a:r>
                        <a:rPr sz="2800" b="1" spc="5" dirty="0">
                          <a:latin typeface="Times New Roman"/>
                          <a:cs typeface="Times New Roman"/>
                        </a:rPr>
                        <a:t>-</a:t>
                      </a:r>
                      <a:r>
                        <a:rPr sz="2800" b="1" dirty="0">
                          <a:latin typeface="Times New Roman"/>
                          <a:cs typeface="Times New Roman"/>
                        </a:rPr>
                        <a:t>1</a:t>
                      </a:r>
                      <a:r>
                        <a:rPr sz="2800" b="1" spc="5" dirty="0">
                          <a:latin typeface="Times New Roman"/>
                          <a:cs typeface="Times New Roman"/>
                        </a:rPr>
                        <a:t>.</a:t>
                      </a:r>
                      <a:r>
                        <a:rPr sz="2800" b="1" dirty="0">
                          <a:latin typeface="Times New Roman"/>
                          <a:cs typeface="Times New Roman"/>
                        </a:rPr>
                        <a:t>29</a:t>
                      </a: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marL="335280">
                        <a:lnSpc>
                          <a:spcPct val="100000"/>
                        </a:lnSpc>
                      </a:pPr>
                      <a:r>
                        <a:rPr sz="2800" b="1" dirty="0">
                          <a:latin typeface="Times New Roman"/>
                          <a:cs typeface="Times New Roman"/>
                        </a:rPr>
                        <a:t>0</a:t>
                      </a:r>
                      <a:r>
                        <a:rPr sz="2800" b="1" spc="5" dirty="0">
                          <a:latin typeface="Times New Roman"/>
                          <a:cs typeface="Times New Roman"/>
                        </a:rPr>
                        <a:t>.</a:t>
                      </a:r>
                      <a:r>
                        <a:rPr sz="2800" b="1" dirty="0">
                          <a:latin typeface="Times New Roman"/>
                          <a:cs typeface="Times New Roman"/>
                        </a:rPr>
                        <a:t>51</a:t>
                      </a: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extLst>
                  <a:ext uri="{0D108BD9-81ED-4DB2-BD59-A6C34878D82A}">
                    <a16:rowId xmlns:a16="http://schemas.microsoft.com/office/drawing/2014/main" val="10001"/>
                  </a:ext>
                </a:extLst>
              </a:tr>
              <a:tr h="524353">
                <a:tc vMerge="1">
                  <a:txBody>
                    <a:bodyPr/>
                    <a:lstStyle/>
                    <a:p>
                      <a:endParaRP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marL="84455">
                        <a:lnSpc>
                          <a:spcPct val="100000"/>
                        </a:lnSpc>
                      </a:pPr>
                      <a:r>
                        <a:rPr sz="2800" b="1" dirty="0">
                          <a:latin typeface="Times New Roman"/>
                          <a:cs typeface="Times New Roman"/>
                        </a:rPr>
                        <a:t>C</a:t>
                      </a:r>
                      <a:r>
                        <a:rPr sz="2800" b="1" spc="-5" dirty="0">
                          <a:latin typeface="Times New Roman"/>
                          <a:cs typeface="Times New Roman"/>
                        </a:rPr>
                        <a:t>hl</a:t>
                      </a:r>
                      <a:r>
                        <a:rPr sz="2800" b="1" spc="-10" dirty="0">
                          <a:latin typeface="Times New Roman"/>
                          <a:cs typeface="Times New Roman"/>
                        </a:rPr>
                        <a:t>a</a:t>
                      </a:r>
                      <a:r>
                        <a:rPr sz="2800" b="1" dirty="0">
                          <a:latin typeface="Times New Roman"/>
                          <a:cs typeface="Times New Roman"/>
                        </a:rPr>
                        <a:t>m</a:t>
                      </a:r>
                      <a:r>
                        <a:rPr sz="2800" b="1" spc="-5" dirty="0">
                          <a:latin typeface="Times New Roman"/>
                          <a:cs typeface="Times New Roman"/>
                        </a:rPr>
                        <a:t>ydi</a:t>
                      </a:r>
                      <a:r>
                        <a:rPr sz="2800" b="1" dirty="0">
                          <a:latin typeface="Times New Roman"/>
                          <a:cs typeface="Times New Roman"/>
                        </a:rPr>
                        <a:t>a</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algn="ctr">
                        <a:lnSpc>
                          <a:spcPct val="100000"/>
                        </a:lnSpc>
                      </a:pPr>
                      <a:r>
                        <a:rPr sz="2800" b="1" dirty="0">
                          <a:latin typeface="Times New Roman"/>
                          <a:cs typeface="Times New Roman"/>
                        </a:rPr>
                        <a:t>85</a:t>
                      </a:r>
                      <a:endParaRPr sz="2800" b="1">
                        <a:latin typeface="Times New Roman"/>
                        <a:cs typeface="Times New Roman"/>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algn="ctr">
                        <a:lnSpc>
                          <a:spcPct val="100000"/>
                        </a:lnSpc>
                      </a:pPr>
                      <a:r>
                        <a:rPr sz="2800" b="1" dirty="0">
                          <a:latin typeface="Times New Roman"/>
                          <a:cs typeface="Times New Roman"/>
                        </a:rPr>
                        <a:t>35</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algn="ctr">
                        <a:lnSpc>
                          <a:spcPct val="100000"/>
                        </a:lnSpc>
                      </a:pPr>
                      <a:r>
                        <a:rPr sz="2800" b="1" dirty="0">
                          <a:latin typeface="Times New Roman"/>
                          <a:cs typeface="Times New Roman"/>
                        </a:rPr>
                        <a:t>50</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marL="284480">
                        <a:lnSpc>
                          <a:spcPct val="100000"/>
                        </a:lnSpc>
                      </a:pPr>
                      <a:r>
                        <a:rPr sz="2800" b="1" dirty="0">
                          <a:latin typeface="Times New Roman"/>
                          <a:cs typeface="Times New Roman"/>
                        </a:rPr>
                        <a:t>0</a:t>
                      </a:r>
                      <a:r>
                        <a:rPr sz="2800" b="1" spc="5" dirty="0">
                          <a:latin typeface="Times New Roman"/>
                          <a:cs typeface="Times New Roman"/>
                        </a:rPr>
                        <a:t>.</a:t>
                      </a:r>
                      <a:r>
                        <a:rPr sz="2800" b="1" dirty="0">
                          <a:latin typeface="Times New Roman"/>
                          <a:cs typeface="Times New Roman"/>
                        </a:rPr>
                        <a:t>73</a:t>
                      </a:r>
                      <a:endParaRPr sz="2800" b="1">
                        <a:latin typeface="Times New Roman"/>
                        <a:cs typeface="Times New Roman"/>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marL="400050">
                        <a:lnSpc>
                          <a:spcPct val="100000"/>
                        </a:lnSpc>
                      </a:pPr>
                      <a:r>
                        <a:rPr sz="2800" b="1" dirty="0">
                          <a:latin typeface="Times New Roman"/>
                          <a:cs typeface="Times New Roman"/>
                        </a:rPr>
                        <a:t>0</a:t>
                      </a:r>
                      <a:r>
                        <a:rPr sz="2800" b="1" spc="5" dirty="0">
                          <a:latin typeface="Times New Roman"/>
                          <a:cs typeface="Times New Roman"/>
                        </a:rPr>
                        <a:t>.</a:t>
                      </a:r>
                      <a:r>
                        <a:rPr sz="2800" b="1" dirty="0">
                          <a:latin typeface="Times New Roman"/>
                          <a:cs typeface="Times New Roman"/>
                        </a:rPr>
                        <a:t>47</a:t>
                      </a:r>
                      <a:r>
                        <a:rPr sz="2800" b="1" spc="5" dirty="0">
                          <a:latin typeface="Times New Roman"/>
                          <a:cs typeface="Times New Roman"/>
                        </a:rPr>
                        <a:t>-</a:t>
                      </a:r>
                      <a:r>
                        <a:rPr sz="2800" b="1" dirty="0">
                          <a:latin typeface="Times New Roman"/>
                          <a:cs typeface="Times New Roman"/>
                        </a:rPr>
                        <a:t>1</a:t>
                      </a:r>
                      <a:r>
                        <a:rPr sz="2800" b="1" spc="5" dirty="0">
                          <a:latin typeface="Times New Roman"/>
                          <a:cs typeface="Times New Roman"/>
                        </a:rPr>
                        <a:t>.</a:t>
                      </a:r>
                      <a:r>
                        <a:rPr sz="2800" b="1" dirty="0">
                          <a:latin typeface="Times New Roman"/>
                          <a:cs typeface="Times New Roman"/>
                        </a:rPr>
                        <a:t>13</a:t>
                      </a:r>
                      <a:endParaRPr sz="2800" b="1">
                        <a:latin typeface="Times New Roman"/>
                        <a:cs typeface="Times New Roman"/>
                      </a:endParaRP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marL="335280">
                        <a:lnSpc>
                          <a:spcPct val="100000"/>
                        </a:lnSpc>
                      </a:pPr>
                      <a:r>
                        <a:rPr sz="2800" b="1" dirty="0">
                          <a:latin typeface="Times New Roman"/>
                          <a:cs typeface="Times New Roman"/>
                        </a:rPr>
                        <a:t>0</a:t>
                      </a:r>
                      <a:r>
                        <a:rPr sz="2800" b="1" spc="5" dirty="0">
                          <a:latin typeface="Times New Roman"/>
                          <a:cs typeface="Times New Roman"/>
                        </a:rPr>
                        <a:t>.</a:t>
                      </a:r>
                      <a:r>
                        <a:rPr sz="2800" b="1" dirty="0">
                          <a:latin typeface="Times New Roman"/>
                          <a:cs typeface="Times New Roman"/>
                        </a:rPr>
                        <a:t>16</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extLst>
                  <a:ext uri="{0D108BD9-81ED-4DB2-BD59-A6C34878D82A}">
                    <a16:rowId xmlns:a16="http://schemas.microsoft.com/office/drawing/2014/main" val="10002"/>
                  </a:ext>
                </a:extLst>
              </a:tr>
              <a:tr h="524353">
                <a:tc vMerge="1">
                  <a:txBody>
                    <a:bodyPr/>
                    <a:lstStyle/>
                    <a:p>
                      <a:endParaRPr/>
                    </a:p>
                  </a:txBody>
                  <a:tcPr marL="0" marR="0" marT="0" marB="0">
                    <a:lnL w="12700">
                      <a:solidFill>
                        <a:srgbClr val="FCF9F6"/>
                      </a:solidFill>
                      <a:prstDash val="solid"/>
                    </a:lnL>
                    <a:lnR w="12700">
                      <a:solidFill>
                        <a:srgbClr val="FCF9F6"/>
                      </a:solidFill>
                      <a:prstDash val="solid"/>
                    </a:lnR>
                    <a:lnT w="38100">
                      <a:solidFill>
                        <a:srgbClr val="FCF9F6"/>
                      </a:solidFill>
                      <a:prstDash val="solid"/>
                    </a:lnT>
                    <a:lnB w="12700">
                      <a:solidFill>
                        <a:srgbClr val="FCF9F6"/>
                      </a:solidFill>
                      <a:prstDash val="solid"/>
                    </a:lnB>
                  </a:tcPr>
                </a:tc>
                <a:tc>
                  <a:txBody>
                    <a:bodyPr/>
                    <a:lstStyle/>
                    <a:p>
                      <a:pPr marL="84455">
                        <a:lnSpc>
                          <a:spcPct val="100000"/>
                        </a:lnSpc>
                      </a:pPr>
                      <a:r>
                        <a:rPr sz="2800" b="0" spc="-5" dirty="0">
                          <a:latin typeface="Times New Roman"/>
                          <a:cs typeface="Times New Roman"/>
                        </a:rPr>
                        <a:t>Go</a:t>
                      </a:r>
                      <a:r>
                        <a:rPr sz="2800" b="0" dirty="0">
                          <a:latin typeface="Times New Roman"/>
                          <a:cs typeface="Times New Roman"/>
                        </a:rPr>
                        <a:t>n</a:t>
                      </a:r>
                      <a:r>
                        <a:rPr sz="2800" b="0" spc="-5" dirty="0">
                          <a:latin typeface="Times New Roman"/>
                          <a:cs typeface="Times New Roman"/>
                        </a:rPr>
                        <a:t>o</a:t>
                      </a:r>
                      <a:r>
                        <a:rPr sz="2800" b="0" dirty="0">
                          <a:latin typeface="Times New Roman"/>
                          <a:cs typeface="Times New Roman"/>
                        </a:rPr>
                        <a:t>rr</a:t>
                      </a:r>
                      <a:r>
                        <a:rPr sz="2800" b="0" spc="-10" dirty="0">
                          <a:latin typeface="Times New Roman"/>
                          <a:cs typeface="Times New Roman"/>
                        </a:rPr>
                        <a:t>he</a:t>
                      </a:r>
                      <a:r>
                        <a:rPr sz="2800" b="0" dirty="0">
                          <a:latin typeface="Times New Roman"/>
                          <a:cs typeface="Times New Roman"/>
                        </a:rPr>
                        <a:t>a</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algn="ctr">
                        <a:lnSpc>
                          <a:spcPct val="100000"/>
                        </a:lnSpc>
                      </a:pPr>
                      <a:r>
                        <a:rPr sz="2800" b="0" dirty="0">
                          <a:latin typeface="Times New Roman"/>
                          <a:cs typeface="Times New Roman"/>
                        </a:rPr>
                        <a:t>31</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algn="ctr">
                        <a:lnSpc>
                          <a:spcPct val="100000"/>
                        </a:lnSpc>
                      </a:pPr>
                      <a:r>
                        <a:rPr sz="2800" b="0" dirty="0">
                          <a:latin typeface="Times New Roman"/>
                          <a:cs typeface="Times New Roman"/>
                        </a:rPr>
                        <a:t>19</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algn="ctr">
                        <a:lnSpc>
                          <a:spcPct val="100000"/>
                        </a:lnSpc>
                      </a:pPr>
                      <a:r>
                        <a:rPr sz="2800" b="0" dirty="0">
                          <a:latin typeface="Times New Roman"/>
                          <a:cs typeface="Times New Roman"/>
                        </a:rPr>
                        <a:t>12</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marL="284480">
                        <a:lnSpc>
                          <a:spcPct val="100000"/>
                        </a:lnSpc>
                      </a:pPr>
                      <a:r>
                        <a:rPr sz="2800" b="0" dirty="0">
                          <a:latin typeface="Times New Roman"/>
                          <a:cs typeface="Times New Roman"/>
                        </a:rPr>
                        <a:t>1</a:t>
                      </a:r>
                      <a:r>
                        <a:rPr sz="2800" b="0" spc="5" dirty="0">
                          <a:latin typeface="Times New Roman"/>
                          <a:cs typeface="Times New Roman"/>
                        </a:rPr>
                        <a:t>.</a:t>
                      </a:r>
                      <a:r>
                        <a:rPr sz="2800" b="0" dirty="0">
                          <a:latin typeface="Times New Roman"/>
                          <a:cs typeface="Times New Roman"/>
                        </a:rPr>
                        <a:t>64</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marL="400050">
                        <a:lnSpc>
                          <a:spcPct val="100000"/>
                        </a:lnSpc>
                      </a:pPr>
                      <a:r>
                        <a:rPr sz="2800" b="0" dirty="0">
                          <a:latin typeface="Times New Roman"/>
                          <a:cs typeface="Times New Roman"/>
                        </a:rPr>
                        <a:t>0</a:t>
                      </a:r>
                      <a:r>
                        <a:rPr sz="2800" b="0" spc="5" dirty="0">
                          <a:latin typeface="Times New Roman"/>
                          <a:cs typeface="Times New Roman"/>
                        </a:rPr>
                        <a:t>.</a:t>
                      </a:r>
                      <a:r>
                        <a:rPr sz="2800" b="0" dirty="0">
                          <a:latin typeface="Times New Roman"/>
                          <a:cs typeface="Times New Roman"/>
                        </a:rPr>
                        <a:t>78</a:t>
                      </a:r>
                      <a:r>
                        <a:rPr sz="2800" b="0" spc="5" dirty="0">
                          <a:latin typeface="Times New Roman"/>
                          <a:cs typeface="Times New Roman"/>
                        </a:rPr>
                        <a:t>-</a:t>
                      </a:r>
                      <a:r>
                        <a:rPr sz="2800" b="0" dirty="0">
                          <a:latin typeface="Times New Roman"/>
                          <a:cs typeface="Times New Roman"/>
                        </a:rPr>
                        <a:t>3</a:t>
                      </a:r>
                      <a:r>
                        <a:rPr sz="2800" b="0" spc="5" dirty="0">
                          <a:latin typeface="Times New Roman"/>
                          <a:cs typeface="Times New Roman"/>
                        </a:rPr>
                        <a:t>.</a:t>
                      </a:r>
                      <a:r>
                        <a:rPr sz="2800" b="0" dirty="0">
                          <a:latin typeface="Times New Roman"/>
                          <a:cs typeface="Times New Roman"/>
                        </a:rPr>
                        <a:t>47</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tc>
                  <a:txBody>
                    <a:bodyPr/>
                    <a:lstStyle/>
                    <a:p>
                      <a:pPr marL="335280">
                        <a:lnSpc>
                          <a:spcPct val="100000"/>
                        </a:lnSpc>
                      </a:pPr>
                      <a:r>
                        <a:rPr sz="2800" b="0" dirty="0">
                          <a:latin typeface="Times New Roman"/>
                          <a:cs typeface="Times New Roman"/>
                        </a:rPr>
                        <a:t>0</a:t>
                      </a:r>
                      <a:r>
                        <a:rPr sz="2800" b="0" spc="5" dirty="0">
                          <a:latin typeface="Times New Roman"/>
                          <a:cs typeface="Times New Roman"/>
                        </a:rPr>
                        <a:t>.</a:t>
                      </a:r>
                      <a:r>
                        <a:rPr sz="2800" b="0" dirty="0">
                          <a:latin typeface="Times New Roman"/>
                          <a:cs typeface="Times New Roman"/>
                        </a:rPr>
                        <a:t>19</a:t>
                      </a:r>
                    </a:p>
                  </a:txBody>
                  <a:tcPr marL="0" marR="0" marT="0" marB="0">
                    <a:lnL w="12700">
                      <a:solidFill>
                        <a:srgbClr val="FCF9F6"/>
                      </a:solidFill>
                      <a:prstDash val="solid"/>
                    </a:lnL>
                    <a:lnR w="12700">
                      <a:solidFill>
                        <a:srgbClr val="FCF9F6"/>
                      </a:solidFill>
                      <a:prstDash val="solid"/>
                    </a:lnR>
                    <a:lnT w="12700">
                      <a:solidFill>
                        <a:srgbClr val="FCF9F6"/>
                      </a:solidFill>
                      <a:prstDash val="solid"/>
                    </a:lnT>
                    <a:lnB w="12700">
                      <a:solidFill>
                        <a:srgbClr val="FCF9F6"/>
                      </a:solidFill>
                      <a:prstDash val="solid"/>
                    </a:lnB>
                  </a:tcPr>
                </a:tc>
                <a:extLst>
                  <a:ext uri="{0D108BD9-81ED-4DB2-BD59-A6C34878D82A}">
                    <a16:rowId xmlns:a16="http://schemas.microsoft.com/office/drawing/2014/main" val="10003"/>
                  </a:ext>
                </a:extLst>
              </a:tr>
            </a:tbl>
          </a:graphicData>
        </a:graphic>
      </p:graphicFrame>
      <p:sp>
        <p:nvSpPr>
          <p:cNvPr id="8" name="ZoneTexte 7">
            <a:extLst>
              <a:ext uri="{FF2B5EF4-FFF2-40B4-BE49-F238E27FC236}">
                <a16:creationId xmlns:a16="http://schemas.microsoft.com/office/drawing/2014/main" id="{F74096D8-BD14-009F-19DD-42F4880D1F2C}"/>
              </a:ext>
            </a:extLst>
          </p:cNvPr>
          <p:cNvSpPr txBox="1"/>
          <p:nvPr/>
        </p:nvSpPr>
        <p:spPr>
          <a:xfrm>
            <a:off x="1" y="4771643"/>
            <a:ext cx="11038036" cy="1938992"/>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
                <a:srgbClr val="00B0F0"/>
              </a:buClr>
              <a:buSzTx/>
              <a:buFontTx/>
              <a:buNone/>
              <a:tabLst/>
              <a:defRPr/>
            </a:pPr>
            <a:r>
              <a:rPr kumimoji="0" lang="fr-FR" sz="2400" i="0" u="none" strike="noStrike" kern="1200" cap="none" spc="0" normalizeH="0" baseline="0" noProof="0" dirty="0" err="1">
                <a:ln>
                  <a:noFill/>
                </a:ln>
                <a:solidFill>
                  <a:srgbClr val="000066"/>
                </a:solidFill>
                <a:effectLst/>
                <a:uLnTx/>
                <a:uFillTx/>
                <a:latin typeface="Arial" charset="0"/>
                <a:ea typeface="+mn-ea"/>
                <a:cs typeface="Arial" charset="0"/>
              </a:rPr>
              <a:t>Genomic</a:t>
            </a:r>
            <a:r>
              <a:rPr kumimoji="0" lang="fr-FR" sz="2400" i="0" u="none" strike="noStrike" kern="1200" cap="none" spc="0" normalizeH="0" baseline="0" noProof="0" dirty="0">
                <a:ln>
                  <a:noFill/>
                </a:ln>
                <a:solidFill>
                  <a:srgbClr val="000066"/>
                </a:solidFill>
                <a:effectLst/>
                <a:uLnTx/>
                <a:uFillTx/>
                <a:latin typeface="Arial" charset="0"/>
                <a:ea typeface="+mn-ea"/>
                <a:cs typeface="Arial" charset="0"/>
              </a:rPr>
              <a:t> test for </a:t>
            </a:r>
            <a:r>
              <a:rPr kumimoji="0" lang="fr-FR" sz="2400" i="0" u="none" strike="noStrike" kern="1200" cap="none" spc="0" normalizeH="0" baseline="0" noProof="0" dirty="0" err="1">
                <a:ln>
                  <a:noFill/>
                </a:ln>
                <a:solidFill>
                  <a:srgbClr val="000066"/>
                </a:solidFill>
                <a:effectLst/>
                <a:uLnTx/>
                <a:uFillTx/>
                <a:latin typeface="Arial" charset="0"/>
                <a:ea typeface="+mn-ea"/>
                <a:cs typeface="Arial" charset="0"/>
              </a:rPr>
              <a:t>tetracycline</a:t>
            </a:r>
            <a:r>
              <a:rPr kumimoji="0" lang="fr-FR" sz="2400" i="0" u="none" strike="noStrike" kern="1200" cap="none" spc="0" normalizeH="0" baseline="0" noProof="0" dirty="0">
                <a:ln>
                  <a:noFill/>
                </a:ln>
                <a:solidFill>
                  <a:srgbClr val="000066"/>
                </a:solidFill>
                <a:effectLst/>
                <a:uLnTx/>
                <a:uFillTx/>
                <a:latin typeface="Arial" charset="0"/>
                <a:ea typeface="+mn-ea"/>
                <a:cs typeface="Arial" charset="0"/>
              </a:rPr>
              <a:t> R (</a:t>
            </a:r>
            <a:r>
              <a:rPr kumimoji="0" lang="fr-FR" sz="2400" i="0" u="none" strike="noStrike" kern="1200" cap="none" spc="0" normalizeH="0" baseline="0" noProof="0" dirty="0" err="1">
                <a:ln>
                  <a:noFill/>
                </a:ln>
                <a:solidFill>
                  <a:srgbClr val="000066"/>
                </a:solidFill>
                <a:effectLst/>
                <a:uLnTx/>
                <a:uFillTx/>
                <a:latin typeface="Arial" charset="0"/>
                <a:ea typeface="+mn-ea"/>
                <a:cs typeface="Arial" charset="0"/>
              </a:rPr>
              <a:t>tetC</a:t>
            </a:r>
            <a:r>
              <a:rPr kumimoji="0" lang="fr-FR" sz="2400" i="0" u="none" strike="noStrike" kern="1200" cap="none" spc="0" normalizeH="0" baseline="0" noProof="0" dirty="0">
                <a:ln>
                  <a:noFill/>
                </a:ln>
                <a:solidFill>
                  <a:srgbClr val="000066"/>
                </a:solidFill>
                <a:effectLst/>
                <a:uLnTx/>
                <a:uFillTx/>
                <a:latin typeface="Arial" charset="0"/>
                <a:ea typeface="+mn-ea"/>
                <a:cs typeface="Arial" charset="0"/>
              </a:rPr>
              <a:t>): </a:t>
            </a:r>
            <a:r>
              <a:rPr kumimoji="0" lang="fr-FR" sz="2400" b="1" i="0" u="none" strike="noStrike" kern="1200" cap="none" spc="0" normalizeH="0" baseline="0" noProof="0" dirty="0">
                <a:ln>
                  <a:noFill/>
                </a:ln>
                <a:solidFill>
                  <a:srgbClr val="000066"/>
                </a:solidFill>
                <a:effectLst/>
                <a:uLnTx/>
                <a:uFillTx/>
                <a:latin typeface="Arial" charset="0"/>
                <a:ea typeface="+mn-ea"/>
                <a:cs typeface="Arial" charset="0"/>
              </a:rPr>
              <a:t>0 % (0/76) for Ct</a:t>
            </a:r>
          </a:p>
          <a:p>
            <a:pPr marL="0" marR="0" lvl="0" indent="0" algn="ctr" defTabSz="914400" rtl="0" eaLnBrk="1" fontAlgn="base" latinLnBrk="0" hangingPunct="1">
              <a:lnSpc>
                <a:spcPct val="100000"/>
              </a:lnSpc>
              <a:spcBef>
                <a:spcPct val="0"/>
              </a:spcBef>
              <a:spcAft>
                <a:spcPct val="0"/>
              </a:spcAft>
              <a:buClr>
                <a:srgbClr val="00B0F0"/>
              </a:buClr>
              <a:buSzTx/>
              <a:buFontTx/>
              <a:buNone/>
              <a:tabLst/>
              <a:defRPr/>
            </a:pPr>
            <a:r>
              <a:rPr kumimoji="0" lang="fr-FR" sz="2400" i="0" u="none" strike="noStrike" kern="1200" cap="none" spc="0" normalizeH="0" baseline="0" noProof="0" dirty="0" err="1">
                <a:ln>
                  <a:noFill/>
                </a:ln>
                <a:solidFill>
                  <a:srgbClr val="000066"/>
                </a:solidFill>
                <a:effectLst/>
                <a:uLnTx/>
                <a:uFillTx/>
                <a:latin typeface="Arial" charset="0"/>
                <a:ea typeface="+mn-ea"/>
                <a:cs typeface="Arial" charset="0"/>
              </a:rPr>
              <a:t>Genomic</a:t>
            </a:r>
            <a:r>
              <a:rPr kumimoji="0" lang="fr-FR" sz="2400" i="0" u="none" strike="noStrike" kern="1200" cap="none" spc="0" normalizeH="0" baseline="0" noProof="0" dirty="0">
                <a:ln>
                  <a:noFill/>
                </a:ln>
                <a:solidFill>
                  <a:srgbClr val="000066"/>
                </a:solidFill>
                <a:effectLst/>
                <a:uLnTx/>
                <a:uFillTx/>
                <a:latin typeface="Arial" charset="0"/>
                <a:ea typeface="+mn-ea"/>
                <a:cs typeface="Arial" charset="0"/>
              </a:rPr>
              <a:t> test for </a:t>
            </a:r>
            <a:r>
              <a:rPr kumimoji="0" lang="fr-FR" sz="2400" i="0" u="none" strike="noStrike" kern="1200" cap="none" spc="0" normalizeH="0" baseline="0" noProof="0" dirty="0" err="1">
                <a:ln>
                  <a:noFill/>
                </a:ln>
                <a:solidFill>
                  <a:srgbClr val="000066"/>
                </a:solidFill>
                <a:effectLst/>
                <a:uLnTx/>
                <a:uFillTx/>
                <a:latin typeface="Arial" charset="0"/>
                <a:ea typeface="+mn-ea"/>
                <a:cs typeface="Arial" charset="0"/>
              </a:rPr>
              <a:t>tetracycline</a:t>
            </a:r>
            <a:r>
              <a:rPr kumimoji="0" lang="fr-FR" sz="2400" i="0" u="none" strike="noStrike" kern="1200" cap="none" spc="0" normalizeH="0" baseline="0" noProof="0" dirty="0">
                <a:ln>
                  <a:noFill/>
                </a:ln>
                <a:solidFill>
                  <a:srgbClr val="000066"/>
                </a:solidFill>
                <a:effectLst/>
                <a:uLnTx/>
                <a:uFillTx/>
                <a:latin typeface="Arial" charset="0"/>
                <a:ea typeface="+mn-ea"/>
                <a:cs typeface="Arial" charset="0"/>
              </a:rPr>
              <a:t> R (</a:t>
            </a:r>
            <a:r>
              <a:rPr kumimoji="0" lang="fr-FR" sz="2400" i="0" u="none" strike="noStrike" kern="1200" cap="none" spc="0" normalizeH="0" baseline="0" noProof="0" dirty="0" err="1">
                <a:ln>
                  <a:noFill/>
                </a:ln>
                <a:solidFill>
                  <a:srgbClr val="000066"/>
                </a:solidFill>
                <a:effectLst/>
                <a:uLnTx/>
                <a:uFillTx/>
                <a:latin typeface="Arial" charset="0"/>
                <a:ea typeface="+mn-ea"/>
                <a:cs typeface="Arial" charset="0"/>
              </a:rPr>
              <a:t>tetM</a:t>
            </a:r>
            <a:r>
              <a:rPr kumimoji="0" lang="fr-FR" sz="2400" i="0" u="none" strike="noStrike" kern="1200" cap="none" spc="0" normalizeH="0" baseline="0" noProof="0" dirty="0">
                <a:ln>
                  <a:noFill/>
                </a:ln>
                <a:solidFill>
                  <a:srgbClr val="000066"/>
                </a:solidFill>
                <a:effectLst/>
                <a:uLnTx/>
                <a:uFillTx/>
                <a:latin typeface="Arial" charset="0"/>
                <a:ea typeface="+mn-ea"/>
                <a:cs typeface="Arial" charset="0"/>
              </a:rPr>
              <a:t>) </a:t>
            </a:r>
            <a:r>
              <a:rPr kumimoji="0" lang="fr-FR" sz="2400" b="1" i="0" u="none" strike="noStrike" kern="1200" cap="none" spc="0" normalizeH="0" baseline="0" noProof="0" dirty="0">
                <a:ln>
                  <a:noFill/>
                </a:ln>
                <a:solidFill>
                  <a:srgbClr val="000066"/>
                </a:solidFill>
                <a:effectLst/>
                <a:uLnTx/>
                <a:uFillTx/>
                <a:latin typeface="Arial" charset="0"/>
                <a:ea typeface="+mn-ea"/>
                <a:cs typeface="Arial" charset="0"/>
              </a:rPr>
              <a:t>100 % (48/48) for </a:t>
            </a:r>
            <a:r>
              <a:rPr kumimoji="0" lang="fr-FR" sz="2400" b="1" i="0" u="none" strike="noStrike" kern="1200" cap="none" spc="0" normalizeH="0" baseline="0" noProof="0" dirty="0" err="1">
                <a:ln>
                  <a:noFill/>
                </a:ln>
                <a:solidFill>
                  <a:srgbClr val="000066"/>
                </a:solidFill>
                <a:effectLst/>
                <a:uLnTx/>
                <a:uFillTx/>
                <a:latin typeface="Arial" charset="0"/>
                <a:ea typeface="+mn-ea"/>
                <a:cs typeface="Arial" charset="0"/>
              </a:rPr>
              <a:t>Ng</a:t>
            </a:r>
            <a:endParaRPr kumimoji="0" lang="fr-FR" sz="2400" b="1" i="0" u="none" strike="noStrike" kern="1200" cap="none" spc="0" normalizeH="0" baseline="0" noProof="0" dirty="0">
              <a:ln>
                <a:noFill/>
              </a:ln>
              <a:solidFill>
                <a:srgbClr val="000066"/>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
                <a:srgbClr val="00B0F0"/>
              </a:buClr>
              <a:buSzTx/>
              <a:buFontTx/>
              <a:buNone/>
              <a:tabLst/>
              <a:defRPr/>
            </a:pPr>
            <a:r>
              <a:rPr lang="fr-FR" sz="2400" b="1" dirty="0">
                <a:solidFill>
                  <a:srgbClr val="000066"/>
                </a:solidFill>
                <a:cs typeface="Arial" charset="0"/>
              </a:rPr>
              <a:t>No HIV and 1 syphilis</a:t>
            </a:r>
            <a:endParaRPr kumimoji="0" lang="fr-FR" sz="2400" b="1" i="0" u="none" strike="noStrike" kern="1200" cap="none" spc="0" normalizeH="0" baseline="0" noProof="0" dirty="0">
              <a:ln>
                <a:noFill/>
              </a:ln>
              <a:solidFill>
                <a:srgbClr val="000066"/>
              </a:solidFill>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
                <a:srgbClr val="00B0F0"/>
              </a:buClr>
              <a:buSzTx/>
              <a:buFontTx/>
              <a:buNone/>
              <a:tabLst/>
              <a:defRPr/>
            </a:pPr>
            <a:r>
              <a:rPr kumimoji="0" lang="fr-FR" sz="2400" i="0" u="none" strike="noStrike" kern="1200" cap="none" spc="0" normalizeH="0" baseline="0" noProof="0" dirty="0">
                <a:ln>
                  <a:noFill/>
                </a:ln>
                <a:solidFill>
                  <a:srgbClr val="000066"/>
                </a:solidFill>
                <a:effectLst/>
                <a:uLnTx/>
                <a:uFillTx/>
                <a:latin typeface="Arial" charset="0"/>
                <a:ea typeface="+mn-ea"/>
                <a:cs typeface="Arial" charset="0"/>
              </a:rPr>
              <a:t> </a:t>
            </a:r>
          </a:p>
          <a:p>
            <a:pPr marL="0" marR="0" lvl="0" indent="0" algn="ctr" defTabSz="914400" rtl="0" eaLnBrk="1" fontAlgn="base" latinLnBrk="0" hangingPunct="1">
              <a:lnSpc>
                <a:spcPct val="100000"/>
              </a:lnSpc>
              <a:spcBef>
                <a:spcPct val="0"/>
              </a:spcBef>
              <a:spcAft>
                <a:spcPct val="0"/>
              </a:spcAft>
              <a:buClr>
                <a:srgbClr val="00B0F0"/>
              </a:buClr>
              <a:buSzTx/>
              <a:buFontTx/>
              <a:buNone/>
              <a:tabLst/>
              <a:defRPr/>
            </a:pPr>
            <a:endParaRPr kumimoji="0" lang="fr-FR" sz="2400" b="0" i="0" u="none" strike="noStrike" kern="1200" cap="none" spc="0" normalizeH="0" baseline="0" noProof="0" dirty="0">
              <a:ln>
                <a:noFill/>
              </a:ln>
              <a:solidFill>
                <a:srgbClr val="000066"/>
              </a:solidFill>
              <a:effectLst/>
              <a:uLnTx/>
              <a:uFillTx/>
              <a:latin typeface="Arial" charset="0"/>
              <a:ea typeface="+mn-ea"/>
              <a:cs typeface="Arial" charset="0"/>
            </a:endParaRPr>
          </a:p>
        </p:txBody>
      </p:sp>
      <p:sp>
        <p:nvSpPr>
          <p:cNvPr id="9" name="Text Box 3">
            <a:extLst>
              <a:ext uri="{FF2B5EF4-FFF2-40B4-BE49-F238E27FC236}">
                <a16:creationId xmlns:a16="http://schemas.microsoft.com/office/drawing/2014/main" id="{114FE7F6-33A8-6B8C-432A-59593B765024}"/>
              </a:ext>
            </a:extLst>
          </p:cNvPr>
          <p:cNvSpPr txBox="1">
            <a:spLocks noChangeArrowheads="1"/>
          </p:cNvSpPr>
          <p:nvPr/>
        </p:nvSpPr>
        <p:spPr bwMode="auto">
          <a:xfrm>
            <a:off x="8610600" y="6541358"/>
            <a:ext cx="3505200" cy="338554"/>
          </a:xfrm>
          <a:prstGeom prst="rect">
            <a:avLst/>
          </a:prstGeom>
          <a:no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Stewart J. et al. NEJM 2023</a:t>
            </a:r>
          </a:p>
        </p:txBody>
      </p:sp>
      <p:sp>
        <p:nvSpPr>
          <p:cNvPr id="7" name="ZoneTexte 6"/>
          <p:cNvSpPr txBox="1"/>
          <p:nvPr/>
        </p:nvSpPr>
        <p:spPr>
          <a:xfrm>
            <a:off x="-48086" y="6070173"/>
            <a:ext cx="12288172"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err="1">
                <a:ln>
                  <a:noFill/>
                </a:ln>
                <a:solidFill>
                  <a:prstClr val="black"/>
                </a:solidFill>
                <a:effectLst/>
                <a:uLnTx/>
                <a:uFillTx/>
                <a:latin typeface="Arial" charset="0"/>
                <a:ea typeface="+mn-ea"/>
                <a:cs typeface="+mn-cs"/>
              </a:rPr>
              <a:t>DoxyPEP</a:t>
            </a:r>
            <a:r>
              <a:rPr kumimoji="0" lang="fr-FR" sz="2400" b="0" i="0" u="none" strike="noStrike" kern="1200" cap="none" spc="0" normalizeH="0" baseline="0" noProof="0" dirty="0">
                <a:ln>
                  <a:noFill/>
                </a:ln>
                <a:solidFill>
                  <a:prstClr val="black"/>
                </a:solidFill>
                <a:effectLst/>
                <a:uLnTx/>
                <a:uFillTx/>
                <a:latin typeface="Arial" charset="0"/>
                <a:ea typeface="+mn-ea"/>
                <a:cs typeface="+mn-cs"/>
              </a:rPr>
              <a:t> self-</a:t>
            </a:r>
            <a:r>
              <a:rPr kumimoji="0" lang="fr-FR" sz="2400" b="0" i="0" u="none" strike="noStrike" kern="1200" cap="none" spc="0" normalizeH="0" baseline="0" noProof="0" dirty="0" err="1">
                <a:ln>
                  <a:noFill/>
                </a:ln>
                <a:solidFill>
                  <a:prstClr val="black"/>
                </a:solidFill>
                <a:effectLst/>
                <a:uLnTx/>
                <a:uFillTx/>
                <a:latin typeface="Arial" charset="0"/>
                <a:ea typeface="+mn-ea"/>
                <a:cs typeface="+mn-cs"/>
              </a:rPr>
              <a:t>reported</a:t>
            </a:r>
            <a:r>
              <a:rPr kumimoji="0" lang="fr-FR" sz="2400" b="0" i="0" u="none" strike="noStrike" kern="1200" cap="none" spc="0" normalizeH="0" baseline="0" noProof="0" dirty="0">
                <a:ln>
                  <a:noFill/>
                </a:ln>
                <a:solidFill>
                  <a:prstClr val="black"/>
                </a:solidFill>
                <a:effectLst/>
                <a:uLnTx/>
                <a:uFillTx/>
                <a:latin typeface="Arial" charset="0"/>
                <a:ea typeface="+mn-ea"/>
                <a:cs typeface="+mn-cs"/>
              </a:rPr>
              <a:t> </a:t>
            </a:r>
            <a:r>
              <a:rPr kumimoji="0" lang="fr-FR" sz="2400" b="0" i="0" u="none" strike="noStrike" kern="1200" cap="none" spc="0" normalizeH="0" baseline="0" noProof="0" dirty="0" err="1">
                <a:ln>
                  <a:noFill/>
                </a:ln>
                <a:solidFill>
                  <a:prstClr val="black"/>
                </a:solidFill>
                <a:effectLst/>
                <a:uLnTx/>
                <a:uFillTx/>
                <a:latin typeface="Arial" charset="0"/>
                <a:ea typeface="+mn-ea"/>
                <a:cs typeface="+mn-cs"/>
              </a:rPr>
              <a:t>adherence</a:t>
            </a:r>
            <a:r>
              <a:rPr kumimoji="0" lang="fr-FR" sz="2400" b="0" i="0" u="none" strike="noStrike" kern="1200" cap="none" spc="0" normalizeH="0" baseline="0" noProof="0" dirty="0">
                <a:ln>
                  <a:noFill/>
                </a:ln>
                <a:solidFill>
                  <a:prstClr val="black"/>
                </a:solidFill>
                <a:effectLst/>
                <a:uLnTx/>
                <a:uFillTx/>
                <a:latin typeface="Arial" charset="0"/>
                <a:ea typeface="+mn-ea"/>
                <a:cs typeface="+mn-cs"/>
              </a:rPr>
              <a:t> 78% but </a:t>
            </a:r>
            <a:r>
              <a:rPr kumimoji="0" lang="fr-FR" sz="2400" b="1" i="0" u="none" strike="noStrike" kern="1200" cap="none" spc="0" normalizeH="0" baseline="0" noProof="0" dirty="0" err="1">
                <a:ln>
                  <a:noFill/>
                </a:ln>
                <a:solidFill>
                  <a:prstClr val="black"/>
                </a:solidFill>
                <a:effectLst/>
                <a:uLnTx/>
                <a:uFillTx/>
                <a:latin typeface="Arial" charset="0"/>
                <a:ea typeface="+mn-ea"/>
                <a:cs typeface="+mn-cs"/>
              </a:rPr>
              <a:t>Doxy</a:t>
            </a:r>
            <a:r>
              <a:rPr kumimoji="0" lang="fr-FR" sz="2400" b="1" i="0" u="none" strike="noStrike" kern="1200" cap="none" spc="0" normalizeH="0" baseline="0" noProof="0" dirty="0">
                <a:ln>
                  <a:noFill/>
                </a:ln>
                <a:solidFill>
                  <a:prstClr val="black"/>
                </a:solidFill>
                <a:effectLst/>
                <a:uLnTx/>
                <a:uFillTx/>
                <a:latin typeface="Arial" charset="0"/>
                <a:ea typeface="+mn-ea"/>
                <a:cs typeface="+mn-cs"/>
              </a:rPr>
              <a:t> </a:t>
            </a:r>
            <a:r>
              <a:rPr kumimoji="0" lang="fr-FR" sz="2400" b="1" i="0" u="none" strike="noStrike" kern="1200" cap="none" spc="0" normalizeH="0" baseline="0" noProof="0" dirty="0" err="1">
                <a:ln>
                  <a:noFill/>
                </a:ln>
                <a:solidFill>
                  <a:prstClr val="black"/>
                </a:solidFill>
                <a:effectLst/>
                <a:uLnTx/>
                <a:uFillTx/>
                <a:latin typeface="Arial" charset="0"/>
                <a:ea typeface="+mn-ea"/>
                <a:cs typeface="+mn-cs"/>
              </a:rPr>
              <a:t>detected</a:t>
            </a:r>
            <a:r>
              <a:rPr kumimoji="0" lang="fr-FR" sz="2400" b="1" i="0" u="none" strike="noStrike" kern="1200" cap="none" spc="0" normalizeH="0" baseline="0" noProof="0" dirty="0">
                <a:ln>
                  <a:noFill/>
                </a:ln>
                <a:solidFill>
                  <a:prstClr val="black"/>
                </a:solidFill>
                <a:effectLst/>
                <a:uLnTx/>
                <a:uFillTx/>
                <a:latin typeface="Arial" charset="0"/>
                <a:ea typeface="+mn-ea"/>
                <a:cs typeface="+mn-cs"/>
              </a:rPr>
              <a:t> in </a:t>
            </a:r>
            <a:r>
              <a:rPr kumimoji="0" lang="fr-FR" sz="2400" b="1" i="0" u="none" strike="noStrike" kern="1200" cap="none" spc="0" normalizeH="0" baseline="0" noProof="0" dirty="0" err="1">
                <a:ln>
                  <a:noFill/>
                </a:ln>
                <a:solidFill>
                  <a:prstClr val="black"/>
                </a:solidFill>
                <a:effectLst/>
                <a:uLnTx/>
                <a:uFillTx/>
                <a:latin typeface="Arial" charset="0"/>
                <a:ea typeface="+mn-ea"/>
                <a:cs typeface="+mn-cs"/>
              </a:rPr>
              <a:t>hair</a:t>
            </a:r>
            <a:r>
              <a:rPr kumimoji="0" lang="fr-FR" sz="2400" b="1" i="0" u="none" strike="noStrike" kern="1200" cap="none" spc="0" normalizeH="0" baseline="0" noProof="0" dirty="0">
                <a:ln>
                  <a:noFill/>
                </a:ln>
                <a:solidFill>
                  <a:prstClr val="black"/>
                </a:solidFill>
                <a:effectLst/>
                <a:uLnTx/>
                <a:uFillTx/>
                <a:latin typeface="Arial" charset="0"/>
                <a:ea typeface="+mn-ea"/>
                <a:cs typeface="+mn-cs"/>
              </a:rPr>
              <a:t> in </a:t>
            </a:r>
            <a:r>
              <a:rPr kumimoji="0" lang="fr-FR" sz="2400" b="1" i="0" u="none" strike="noStrike" kern="1200" cap="none" spc="0" normalizeH="0" baseline="0" noProof="0" dirty="0" err="1">
                <a:ln>
                  <a:noFill/>
                </a:ln>
                <a:solidFill>
                  <a:prstClr val="black"/>
                </a:solidFill>
                <a:effectLst/>
                <a:uLnTx/>
                <a:uFillTx/>
                <a:latin typeface="Arial" charset="0"/>
                <a:ea typeface="+mn-ea"/>
                <a:cs typeface="+mn-cs"/>
              </a:rPr>
              <a:t>only</a:t>
            </a:r>
            <a:r>
              <a:rPr kumimoji="0" lang="fr-FR" sz="2400" b="1" i="0" u="none" strike="noStrike" kern="1200" cap="none" spc="0" normalizeH="0" baseline="0" noProof="0" dirty="0">
                <a:ln>
                  <a:noFill/>
                </a:ln>
                <a:solidFill>
                  <a:prstClr val="black"/>
                </a:solidFill>
                <a:effectLst/>
                <a:uLnTx/>
                <a:uFillTx/>
                <a:latin typeface="Arial" charset="0"/>
                <a:ea typeface="+mn-ea"/>
                <a:cs typeface="+mn-cs"/>
              </a:rPr>
              <a:t> 29% of </a:t>
            </a:r>
            <a:r>
              <a:rPr kumimoji="0" lang="fr-FR" sz="2400" b="1" i="0" u="none" strike="noStrike" kern="1200" cap="none" spc="0" normalizeH="0" baseline="0" noProof="0" dirty="0" err="1">
                <a:ln>
                  <a:noFill/>
                </a:ln>
                <a:solidFill>
                  <a:prstClr val="black"/>
                </a:solidFill>
                <a:effectLst/>
                <a:uLnTx/>
                <a:uFillTx/>
                <a:latin typeface="Arial" charset="0"/>
                <a:ea typeface="+mn-ea"/>
                <a:cs typeface="+mn-cs"/>
              </a:rPr>
              <a:t>visits</a:t>
            </a:r>
            <a:endParaRPr kumimoji="0" 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59873113"/>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1">
            <a:extLst>
              <a:ext uri="{FF2B5EF4-FFF2-40B4-BE49-F238E27FC236}">
                <a16:creationId xmlns:a16="http://schemas.microsoft.com/office/drawing/2014/main" id="{D1A13A98-5B40-4018-B69A-DDEC8B2CA113}"/>
              </a:ext>
            </a:extLst>
          </p:cNvPr>
          <p:cNvSpPr>
            <a:spLocks noGrp="1"/>
          </p:cNvSpPr>
          <p:nvPr>
            <p:ph type="title"/>
          </p:nvPr>
        </p:nvSpPr>
        <p:spPr>
          <a:xfrm>
            <a:off x="304800" y="255588"/>
            <a:ext cx="11717338" cy="730250"/>
          </a:xfrm>
          <a:solidFill>
            <a:srgbClr val="E1F2F3"/>
          </a:solidFill>
          <a:ln>
            <a:solidFill>
              <a:srgbClr val="002060"/>
            </a:solidFill>
          </a:ln>
        </p:spPr>
        <p:txBody>
          <a:bodyPr/>
          <a:lstStyle/>
          <a:p>
            <a:pPr algn="ctr" eaLnBrk="1" hangingPunct="1">
              <a:defRPr/>
            </a:pPr>
            <a:r>
              <a:rPr lang="en-US" dirty="0">
                <a:solidFill>
                  <a:schemeClr val="accent6"/>
                </a:solidFill>
                <a:latin typeface="Arial" panose="020B0604020202020204" pitchFamily="34" charset="0"/>
                <a:cs typeface="Arial" panose="020B0604020202020204" pitchFamily="34" charset="0"/>
              </a:rPr>
              <a:t>Doxycycline Concentrations with 200 mg SD </a:t>
            </a:r>
          </a:p>
        </p:txBody>
      </p:sp>
      <p:graphicFrame>
        <p:nvGraphicFramePr>
          <p:cNvPr id="10" name="Table 7">
            <a:extLst>
              <a:ext uri="{FF2B5EF4-FFF2-40B4-BE49-F238E27FC236}">
                <a16:creationId xmlns:a16="http://schemas.microsoft.com/office/drawing/2014/main" id="{681327B0-01E6-48E4-A44D-7935E1213F3A}"/>
              </a:ext>
            </a:extLst>
          </p:cNvPr>
          <p:cNvGraphicFramePr>
            <a:graphicFrameLocks noGrp="1"/>
          </p:cNvGraphicFramePr>
          <p:nvPr/>
        </p:nvGraphicFramePr>
        <p:xfrm>
          <a:off x="6089650" y="1136650"/>
          <a:ext cx="5351463" cy="2062165"/>
        </p:xfrm>
        <a:graphic>
          <a:graphicData uri="http://schemas.openxmlformats.org/drawingml/2006/table">
            <a:tbl>
              <a:tblPr firstRow="1" bandRow="1">
                <a:tableStyleId>{5C22544A-7EE6-4342-B048-85BDC9FD1C3A}</a:tableStyleId>
              </a:tblPr>
              <a:tblGrid>
                <a:gridCol w="1870727">
                  <a:extLst>
                    <a:ext uri="{9D8B030D-6E8A-4147-A177-3AD203B41FA5}">
                      <a16:colId xmlns:a16="http://schemas.microsoft.com/office/drawing/2014/main" val="20000"/>
                    </a:ext>
                  </a:extLst>
                </a:gridCol>
                <a:gridCol w="878551">
                  <a:extLst>
                    <a:ext uri="{9D8B030D-6E8A-4147-A177-3AD203B41FA5}">
                      <a16:colId xmlns:a16="http://schemas.microsoft.com/office/drawing/2014/main" val="20001"/>
                    </a:ext>
                  </a:extLst>
                </a:gridCol>
                <a:gridCol w="1393841">
                  <a:extLst>
                    <a:ext uri="{9D8B030D-6E8A-4147-A177-3AD203B41FA5}">
                      <a16:colId xmlns:a16="http://schemas.microsoft.com/office/drawing/2014/main" val="20002"/>
                    </a:ext>
                  </a:extLst>
                </a:gridCol>
                <a:gridCol w="1208344">
                  <a:extLst>
                    <a:ext uri="{9D8B030D-6E8A-4147-A177-3AD203B41FA5}">
                      <a16:colId xmlns:a16="http://schemas.microsoft.com/office/drawing/2014/main" val="20003"/>
                    </a:ext>
                  </a:extLst>
                </a:gridCol>
              </a:tblGrid>
              <a:tr h="579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500" dirty="0">
                          <a:solidFill>
                            <a:schemeClr val="accent4">
                              <a:lumMod val="75000"/>
                            </a:schemeClr>
                          </a:solidFill>
                          <a:latin typeface="Calibri" panose="020F0502020204030204" pitchFamily="34" charset="0"/>
                          <a:cs typeface="Calibri" panose="020F0502020204030204" pitchFamily="34" charset="0"/>
                        </a:rPr>
                        <a:t>11 Males and 9 </a:t>
                      </a:r>
                      <a:r>
                        <a:rPr lang="fr-FR" sz="1500" dirty="0" err="1">
                          <a:solidFill>
                            <a:schemeClr val="accent4">
                              <a:lumMod val="75000"/>
                            </a:schemeClr>
                          </a:solidFill>
                          <a:latin typeface="Calibri" panose="020F0502020204030204" pitchFamily="34" charset="0"/>
                          <a:cs typeface="Calibri" panose="020F0502020204030204" pitchFamily="34" charset="0"/>
                        </a:rPr>
                        <a:t>females</a:t>
                      </a: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Time above </a:t>
                      </a:r>
                      <a:r>
                        <a:rPr lang="en-US" sz="1500" i="1" dirty="0">
                          <a:solidFill>
                            <a:schemeClr val="accent4">
                              <a:lumMod val="75000"/>
                            </a:schemeClr>
                          </a:solidFill>
                          <a:latin typeface="Calibri" panose="020F0502020204030204" pitchFamily="34" charset="0"/>
                          <a:cs typeface="Calibri" panose="020F0502020204030204" pitchFamily="34" charset="0"/>
                        </a:rPr>
                        <a:t>C. trachomatis</a:t>
                      </a:r>
                      <a:r>
                        <a:rPr lang="en-US" sz="1500" i="1" baseline="0" dirty="0">
                          <a:solidFill>
                            <a:schemeClr val="accent4">
                              <a:lumMod val="75000"/>
                            </a:schemeClr>
                          </a:solidFill>
                          <a:latin typeface="Calibri" panose="020F0502020204030204" pitchFamily="34" charset="0"/>
                          <a:cs typeface="Calibri" panose="020F0502020204030204" pitchFamily="34" charset="0"/>
                        </a:rPr>
                        <a:t> </a:t>
                      </a:r>
                      <a:r>
                        <a:rPr lang="en-US" sz="1500" dirty="0">
                          <a:solidFill>
                            <a:schemeClr val="accent4">
                              <a:lumMod val="75000"/>
                            </a:schemeClr>
                          </a:solidFill>
                          <a:latin typeface="Calibri" panose="020F0502020204030204" pitchFamily="34" charset="0"/>
                          <a:cs typeface="Calibri" panose="020F0502020204030204" pitchFamily="34" charset="0"/>
                        </a:rPr>
                        <a:t>MIC </a:t>
                      </a: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US" sz="1200" baseline="-25000" dirty="0">
                        <a:solidFill>
                          <a:schemeClr val="accent4">
                            <a:lumMod val="75000"/>
                          </a:schemeClr>
                        </a:solidFill>
                        <a:latin typeface="Calibri" panose="020F0502020204030204" pitchFamily="34" charset="0"/>
                        <a:cs typeface="Calibri" panose="020F0502020204030204" pitchFamily="34" charset="0"/>
                      </a:endParaRPr>
                    </a:p>
                  </a:txBody>
                  <a:tcPr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1501">
                <a:tc>
                  <a:txBody>
                    <a:bodyPr/>
                    <a:lstStyle/>
                    <a:p>
                      <a:pPr algn="ct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err="1">
                          <a:solidFill>
                            <a:schemeClr val="accent4">
                              <a:lumMod val="75000"/>
                            </a:schemeClr>
                          </a:solidFill>
                          <a:latin typeface="Calibri" panose="020F0502020204030204" pitchFamily="34" charset="0"/>
                          <a:cs typeface="Calibri" panose="020F0502020204030204" pitchFamily="34" charset="0"/>
                        </a:rPr>
                        <a:t>C</a:t>
                      </a:r>
                      <a:r>
                        <a:rPr lang="en-US" sz="1500" b="1" baseline="-25000" dirty="0" err="1">
                          <a:solidFill>
                            <a:schemeClr val="accent4">
                              <a:lumMod val="75000"/>
                            </a:schemeClr>
                          </a:solidFill>
                          <a:latin typeface="Calibri" panose="020F0502020204030204" pitchFamily="34" charset="0"/>
                          <a:cs typeface="Calibri" panose="020F0502020204030204" pitchFamily="34" charset="0"/>
                        </a:rPr>
                        <a:t>max</a:t>
                      </a:r>
                      <a:endParaRPr lang="en-US" sz="1500" b="1" baseline="-250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dirty="0">
                          <a:solidFill>
                            <a:schemeClr val="accent4">
                              <a:lumMod val="75000"/>
                            </a:schemeClr>
                          </a:solidFill>
                          <a:latin typeface="Calibri" panose="020F0502020204030204" pitchFamily="34" charset="0"/>
                          <a:cs typeface="Calibri" panose="020F0502020204030204" pitchFamily="34" charset="0"/>
                        </a:rPr>
                        <a:t>MIC</a:t>
                      </a: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1" baseline="0" dirty="0">
                          <a:solidFill>
                            <a:schemeClr val="accent4">
                              <a:lumMod val="75000"/>
                            </a:schemeClr>
                          </a:solidFill>
                          <a:latin typeface="Calibri" panose="020F0502020204030204" pitchFamily="34" charset="0"/>
                          <a:cs typeface="Calibri" panose="020F0502020204030204" pitchFamily="34" charset="0"/>
                        </a:rPr>
                        <a:t>4x MIC</a:t>
                      </a: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0515">
                <a:tc>
                  <a:txBody>
                    <a:bodyPr/>
                    <a:lstStyle/>
                    <a:p>
                      <a:pPr algn="ctr"/>
                      <a:r>
                        <a:rPr lang="en-US" sz="1500" i="0" dirty="0">
                          <a:solidFill>
                            <a:schemeClr val="accent4">
                              <a:lumMod val="75000"/>
                            </a:schemeClr>
                          </a:solidFill>
                          <a:latin typeface="Calibri" panose="020F0502020204030204" pitchFamily="34" charset="0"/>
                          <a:cs typeface="Calibri" panose="020F0502020204030204" pitchFamily="34" charset="0"/>
                        </a:rPr>
                        <a:t>Plasma</a:t>
                      </a: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16x</a:t>
                      </a: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87 </a:t>
                      </a:r>
                      <a:r>
                        <a:rPr lang="en-US" sz="1500" dirty="0" err="1">
                          <a:solidFill>
                            <a:schemeClr val="accent4">
                              <a:lumMod val="75000"/>
                            </a:schemeClr>
                          </a:solidFill>
                          <a:latin typeface="Calibri" panose="020F0502020204030204" pitchFamily="34" charset="0"/>
                          <a:cs typeface="Calibri" panose="020F0502020204030204" pitchFamily="34" charset="0"/>
                        </a:rPr>
                        <a:t>hr</a:t>
                      </a: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44 </a:t>
                      </a:r>
                      <a:r>
                        <a:rPr lang="en-US" sz="1500" dirty="0" err="1">
                          <a:solidFill>
                            <a:schemeClr val="accent4">
                              <a:lumMod val="75000"/>
                            </a:schemeClr>
                          </a:solidFill>
                          <a:latin typeface="Calibri" panose="020F0502020204030204" pitchFamily="34" charset="0"/>
                          <a:cs typeface="Calibri" panose="020F0502020204030204" pitchFamily="34" charset="0"/>
                        </a:rPr>
                        <a:t>hr</a:t>
                      </a: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0515">
                <a:tc>
                  <a:txBody>
                    <a:bodyPr/>
                    <a:lstStyle/>
                    <a:p>
                      <a:pPr algn="ctr"/>
                      <a:r>
                        <a:rPr lang="en-US" sz="1500" i="0" dirty="0">
                          <a:solidFill>
                            <a:schemeClr val="accent4">
                              <a:lumMod val="75000"/>
                            </a:schemeClr>
                          </a:solidFill>
                          <a:latin typeface="Calibri" panose="020F0502020204030204" pitchFamily="34" charset="0"/>
                          <a:cs typeface="Calibri" panose="020F0502020204030204" pitchFamily="34" charset="0"/>
                        </a:rPr>
                        <a:t>Rectal Secretions</a:t>
                      </a:r>
                    </a:p>
                  </a:txBody>
                  <a:tcPr marL="121932" marR="121932" marT="60958" marB="6095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11x</a:t>
                      </a:r>
                    </a:p>
                  </a:txBody>
                  <a:tcPr marL="121932" marR="121932" marT="60958" marB="6095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97 </a:t>
                      </a:r>
                      <a:r>
                        <a:rPr lang="en-US" sz="1500" dirty="0" err="1">
                          <a:solidFill>
                            <a:schemeClr val="accent4">
                              <a:lumMod val="75000"/>
                            </a:schemeClr>
                          </a:solidFill>
                          <a:latin typeface="Calibri" panose="020F0502020204030204" pitchFamily="34" charset="0"/>
                          <a:cs typeface="Calibri" panose="020F0502020204030204" pitchFamily="34" charset="0"/>
                        </a:rPr>
                        <a:t>hr</a:t>
                      </a: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62 </a:t>
                      </a:r>
                      <a:r>
                        <a:rPr lang="en-US" sz="1500" dirty="0" err="1">
                          <a:solidFill>
                            <a:schemeClr val="accent4">
                              <a:lumMod val="75000"/>
                            </a:schemeClr>
                          </a:solidFill>
                          <a:latin typeface="Calibri" panose="020F0502020204030204" pitchFamily="34" charset="0"/>
                          <a:cs typeface="Calibri" panose="020F0502020204030204" pitchFamily="34" charset="0"/>
                        </a:rPr>
                        <a:t>hr</a:t>
                      </a: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0515">
                <a:tc>
                  <a:txBody>
                    <a:bodyPr/>
                    <a:lstStyle/>
                    <a:p>
                      <a:pPr algn="ctr"/>
                      <a:r>
                        <a:rPr lang="en-US" sz="1500" i="0" dirty="0">
                          <a:solidFill>
                            <a:schemeClr val="accent4">
                              <a:lumMod val="75000"/>
                            </a:schemeClr>
                          </a:solidFill>
                          <a:latin typeface="Calibri" panose="020F0502020204030204" pitchFamily="34" charset="0"/>
                          <a:cs typeface="Calibri" panose="020F0502020204030204" pitchFamily="34" charset="0"/>
                        </a:rPr>
                        <a:t>Vaginal Secretions</a:t>
                      </a:r>
                    </a:p>
                  </a:txBody>
                  <a:tcPr marL="121932" marR="121932" marT="60958" marB="60958" anchor="ctr">
                    <a:lnL w="12700" cmpd="sng">
                      <a:noFill/>
                    </a:lnL>
                    <a:lnR w="12700" cmpd="sng">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20x</a:t>
                      </a:r>
                    </a:p>
                  </a:txBody>
                  <a:tcPr marL="121932" marR="121932" marT="60958" marB="60958" anchor="ctr">
                    <a:lnL w="12700" cmpd="sng">
                      <a:noFill/>
                    </a:lnL>
                    <a:lnR w="12700" cmpd="sng">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101 </a:t>
                      </a:r>
                      <a:r>
                        <a:rPr lang="en-US" sz="1500" dirty="0" err="1">
                          <a:solidFill>
                            <a:schemeClr val="accent4">
                              <a:lumMod val="75000"/>
                            </a:schemeClr>
                          </a:solidFill>
                          <a:latin typeface="Calibri" panose="020F0502020204030204" pitchFamily="34" charset="0"/>
                          <a:cs typeface="Calibri" panose="020F0502020204030204" pitchFamily="34" charset="0"/>
                        </a:rPr>
                        <a:t>hr</a:t>
                      </a: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dirty="0">
                          <a:solidFill>
                            <a:schemeClr val="accent4">
                              <a:lumMod val="75000"/>
                            </a:schemeClr>
                          </a:solidFill>
                          <a:latin typeface="Calibri" panose="020F0502020204030204" pitchFamily="34" charset="0"/>
                          <a:cs typeface="Calibri" panose="020F0502020204030204" pitchFamily="34" charset="0"/>
                        </a:rPr>
                        <a:t>45 </a:t>
                      </a:r>
                      <a:r>
                        <a:rPr lang="en-US" sz="1500" dirty="0" err="1">
                          <a:solidFill>
                            <a:schemeClr val="accent4">
                              <a:lumMod val="75000"/>
                            </a:schemeClr>
                          </a:solidFill>
                          <a:latin typeface="Calibri" panose="020F0502020204030204" pitchFamily="34" charset="0"/>
                          <a:cs typeface="Calibri" panose="020F0502020204030204" pitchFamily="34" charset="0"/>
                        </a:rPr>
                        <a:t>hr</a:t>
                      </a:r>
                      <a:endParaRPr lang="en-US" sz="1500" dirty="0">
                        <a:solidFill>
                          <a:schemeClr val="accent4">
                            <a:lumMod val="75000"/>
                          </a:schemeClr>
                        </a:solidFill>
                        <a:latin typeface="Calibri" panose="020F0502020204030204" pitchFamily="34" charset="0"/>
                        <a:cs typeface="Calibri" panose="020F0502020204030204" pitchFamily="34" charset="0"/>
                      </a:endParaRPr>
                    </a:p>
                  </a:txBody>
                  <a:tcPr marL="121932" marR="121932" marT="60958" marB="60958" anchor="ctr">
                    <a:lnL w="12700" cmpd="sng">
                      <a:noFill/>
                    </a:lnL>
                    <a:lnR w="12700" cmpd="sng">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8" name="Text Placeholder 11">
            <a:extLst>
              <a:ext uri="{FF2B5EF4-FFF2-40B4-BE49-F238E27FC236}">
                <a16:creationId xmlns:a16="http://schemas.microsoft.com/office/drawing/2014/main" id="{B29F29E2-EB61-4784-BC26-D988D27F537F}"/>
              </a:ext>
            </a:extLst>
          </p:cNvPr>
          <p:cNvSpPr txBox="1">
            <a:spLocks/>
          </p:cNvSpPr>
          <p:nvPr/>
        </p:nvSpPr>
        <p:spPr>
          <a:xfrm>
            <a:off x="18861" y="4995863"/>
            <a:ext cx="5486400" cy="563563"/>
          </a:xfrm>
          <a:prstGeom prst="rect">
            <a:avLst/>
          </a:prstGeom>
        </p:spPr>
        <p:txBody>
          <a:bodyPr/>
          <a:lstStyle>
            <a:lvl1pPr marL="342900" indent="-342900" algn="l" rtl="0" eaLnBrk="1" fontAlgn="base" hangingPunct="1">
              <a:spcBef>
                <a:spcPct val="20000"/>
              </a:spcBef>
              <a:spcAft>
                <a:spcPct val="0"/>
              </a:spcAft>
              <a:buClr>
                <a:srgbClr val="00788A"/>
              </a:buClr>
              <a:buFont typeface="Wingdings" panose="05000000000000000000" pitchFamily="2" charset="2"/>
              <a:buChar char="§"/>
              <a:defRPr sz="1600" b="1" kern="1200">
                <a:solidFill>
                  <a:srgbClr val="00788A"/>
                </a:solidFill>
                <a:latin typeface="Calibri" panose="020F0502020204030204" pitchFamily="34" charset="0"/>
                <a:ea typeface="+mn-ea"/>
                <a:cs typeface="+mn-cs"/>
              </a:defRPr>
            </a:lvl1pPr>
            <a:lvl2pPr marL="742950" indent="-285750" algn="l" rtl="0" eaLnBrk="1" fontAlgn="base" hangingPunct="1">
              <a:spcBef>
                <a:spcPct val="20000"/>
              </a:spcBef>
              <a:spcAft>
                <a:spcPct val="0"/>
              </a:spcAft>
              <a:buClr>
                <a:srgbClr val="9A4E9E"/>
              </a:buClr>
              <a:buFont typeface="Arial" panose="020B0604020202020204" pitchFamily="34" charset="0"/>
              <a:buChar char="–"/>
              <a:defRPr sz="1400" kern="1200">
                <a:solidFill>
                  <a:schemeClr val="accent4">
                    <a:lumMod val="75000"/>
                  </a:schemeClr>
                </a:solidFill>
                <a:latin typeface="Calibri" panose="020F0502020204030204" pitchFamily="34" charset="0"/>
                <a:ea typeface="+mn-ea"/>
                <a:cs typeface="+mn-cs"/>
              </a:defRPr>
            </a:lvl2pPr>
            <a:lvl3pPr marL="1143000" indent="-228600" algn="l" rtl="0" eaLnBrk="1" fontAlgn="base" hangingPunct="1">
              <a:spcBef>
                <a:spcPct val="20000"/>
              </a:spcBef>
              <a:spcAft>
                <a:spcPct val="0"/>
              </a:spcAft>
              <a:buClr>
                <a:srgbClr val="C00000"/>
              </a:buClr>
              <a:buFont typeface="Arial" panose="020B0604020202020204" pitchFamily="34" charset="0"/>
              <a:buChar char="•"/>
              <a:defRPr sz="1200" kern="1200">
                <a:solidFill>
                  <a:schemeClr val="accent4">
                    <a:lumMod val="75000"/>
                  </a:schemeClr>
                </a:solidFill>
                <a:latin typeface="Calibri" panose="020F0502020204030204" pitchFamily="34" charset="0"/>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1219140" rtl="0" eaLnBrk="1" fontAlgn="base" latinLnBrk="0" hangingPunct="1">
              <a:lnSpc>
                <a:spcPct val="100000"/>
              </a:lnSpc>
              <a:spcBef>
                <a:spcPct val="20000"/>
              </a:spcBef>
              <a:spcAft>
                <a:spcPct val="0"/>
              </a:spcAft>
              <a:buClr>
                <a:srgbClr val="00788A"/>
              </a:buClr>
              <a:buSzTx/>
              <a:buFont typeface="Wingdings" panose="05000000000000000000" pitchFamily="2" charset="2"/>
              <a:buNone/>
              <a:tabLst/>
              <a:defRPr/>
            </a:pPr>
            <a:r>
              <a:rPr kumimoji="0" lang="en-US" sz="1333" b="0" i="0"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Minimum Inhibitory Concentrations (MIC): </a:t>
            </a:r>
            <a:r>
              <a:rPr kumimoji="0" lang="en-US" sz="1333" b="0" i="1"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C trachomatis </a:t>
            </a:r>
            <a:r>
              <a:rPr kumimoji="0" lang="en-US" sz="1333" b="0" i="0"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MIC</a:t>
            </a:r>
            <a:r>
              <a:rPr kumimoji="0" lang="en-US" sz="1333" b="0" i="0" u="none" strike="noStrike" kern="1200" cap="none" spc="0" normalizeH="0" baseline="-25000" noProof="0" dirty="0">
                <a:ln>
                  <a:noFill/>
                </a:ln>
                <a:solidFill>
                  <a:srgbClr val="00788A"/>
                </a:solidFill>
                <a:effectLst/>
                <a:uLnTx/>
                <a:uFillTx/>
                <a:latin typeface="Calibri" panose="020F0502020204030204" pitchFamily="34" charset="0"/>
                <a:ea typeface="+mn-ea"/>
                <a:cs typeface="+mn-cs"/>
              </a:rPr>
              <a:t>90</a:t>
            </a:r>
            <a:r>
              <a:rPr kumimoji="0" lang="en-US" sz="1333" b="0" i="0"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 = 64 ng/mL and </a:t>
            </a:r>
            <a:r>
              <a:rPr kumimoji="0" lang="en-US" sz="1333" b="0" i="1"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T. pallidum </a:t>
            </a:r>
            <a:r>
              <a:rPr kumimoji="0" lang="en-US" sz="1333" b="0" i="0"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MIC</a:t>
            </a:r>
            <a:r>
              <a:rPr kumimoji="0" lang="en-US" sz="1333" b="0" i="0" u="none" strike="noStrike" kern="1200" cap="none" spc="0" normalizeH="0" baseline="-25000" noProof="0" dirty="0">
                <a:ln>
                  <a:noFill/>
                </a:ln>
                <a:solidFill>
                  <a:srgbClr val="00788A"/>
                </a:solidFill>
                <a:effectLst/>
                <a:uLnTx/>
                <a:uFillTx/>
                <a:latin typeface="Calibri" panose="020F0502020204030204" pitchFamily="34" charset="0"/>
                <a:ea typeface="+mn-ea"/>
                <a:cs typeface="+mn-cs"/>
              </a:rPr>
              <a:t>90</a:t>
            </a:r>
            <a:r>
              <a:rPr kumimoji="0" lang="en-US" sz="1333" b="0" i="0"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 = 100 ng/mL (Zheng </a:t>
            </a:r>
            <a:r>
              <a:rPr kumimoji="0" lang="en-US" sz="1333" b="0" i="1"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Sex </a:t>
            </a:r>
            <a:r>
              <a:rPr kumimoji="0" lang="en-US" sz="1333" b="0" i="1" u="none" strike="noStrike" kern="1200" cap="none" spc="0" normalizeH="0" baseline="0" noProof="0" dirty="0" err="1">
                <a:ln>
                  <a:noFill/>
                </a:ln>
                <a:solidFill>
                  <a:srgbClr val="00788A"/>
                </a:solidFill>
                <a:effectLst/>
                <a:uLnTx/>
                <a:uFillTx/>
                <a:latin typeface="Calibri" panose="020F0502020204030204" pitchFamily="34" charset="0"/>
                <a:ea typeface="+mn-ea"/>
                <a:cs typeface="+mn-cs"/>
              </a:rPr>
              <a:t>Transm</a:t>
            </a:r>
            <a:r>
              <a:rPr kumimoji="0" lang="en-US" sz="1333" b="0" i="1"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 Dis </a:t>
            </a:r>
            <a:r>
              <a:rPr kumimoji="0" lang="en-US" sz="1333" b="0" i="0" u="none" strike="noStrike" kern="1200" cap="none" spc="0" normalizeH="0" baseline="0" noProof="0" dirty="0">
                <a:ln>
                  <a:noFill/>
                </a:ln>
                <a:solidFill>
                  <a:srgbClr val="00788A"/>
                </a:solidFill>
                <a:effectLst/>
                <a:uLnTx/>
                <a:uFillTx/>
                <a:latin typeface="Calibri" panose="020F0502020204030204" pitchFamily="34" charset="0"/>
                <a:ea typeface="+mn-ea"/>
                <a:cs typeface="+mn-cs"/>
              </a:rPr>
              <a:t>2015)</a:t>
            </a:r>
          </a:p>
        </p:txBody>
      </p:sp>
      <p:sp>
        <p:nvSpPr>
          <p:cNvPr id="226332" name="TextBox 6">
            <a:extLst>
              <a:ext uri="{FF2B5EF4-FFF2-40B4-BE49-F238E27FC236}">
                <a16:creationId xmlns:a16="http://schemas.microsoft.com/office/drawing/2014/main" id="{2611A797-FDD2-4D8B-855C-F328828088A0}"/>
              </a:ext>
            </a:extLst>
          </p:cNvPr>
          <p:cNvSpPr txBox="1">
            <a:spLocks noChangeArrowheads="1"/>
          </p:cNvSpPr>
          <p:nvPr/>
        </p:nvSpPr>
        <p:spPr bwMode="auto">
          <a:xfrm>
            <a:off x="222250" y="5735638"/>
            <a:ext cx="112188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613">
              <a:defRPr>
                <a:solidFill>
                  <a:schemeClr val="tx1"/>
                </a:solidFill>
                <a:latin typeface="Arial" panose="020B0604020202020204" pitchFamily="34" charset="0"/>
              </a:defRPr>
            </a:lvl1pPr>
            <a:lvl2pPr marL="989013" indent="-379413" defTabSz="1217613">
              <a:defRPr>
                <a:solidFill>
                  <a:schemeClr val="tx1"/>
                </a:solidFill>
                <a:latin typeface="Arial" panose="020B0604020202020204" pitchFamily="34" charset="0"/>
              </a:defRPr>
            </a:lvl2pPr>
            <a:lvl3pPr marL="1143000" indent="-228600" defTabSz="1217613">
              <a:defRPr>
                <a:solidFill>
                  <a:schemeClr val="tx1"/>
                </a:solidFill>
                <a:latin typeface="Arial" panose="020B0604020202020204" pitchFamily="34" charset="0"/>
              </a:defRPr>
            </a:lvl3pPr>
            <a:lvl4pPr marL="1600200" indent="-228600" defTabSz="1217613">
              <a:defRPr>
                <a:solidFill>
                  <a:schemeClr val="tx1"/>
                </a:solidFill>
                <a:latin typeface="Arial" panose="020B0604020202020204" pitchFamily="34" charset="0"/>
              </a:defRPr>
            </a:lvl4pPr>
            <a:lvl5pPr marL="2057400" indent="-228600" defTabSz="1217613">
              <a:defRPr>
                <a:solidFill>
                  <a:schemeClr val="tx1"/>
                </a:solidFill>
                <a:latin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7613"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5F5F5F"/>
                </a:solidFill>
                <a:effectLst/>
                <a:uLnTx/>
                <a:uFillTx/>
                <a:latin typeface="Calibri" panose="020F0502020204030204" pitchFamily="34" charset="0"/>
                <a:ea typeface="+mn-ea"/>
                <a:cs typeface="+mn-cs"/>
              </a:rPr>
              <a:t>Mucosal doxycycline concentrations greater than in plasma</a:t>
            </a:r>
          </a:p>
          <a:p>
            <a:pPr marL="989013" marR="0" lvl="1" indent="-379413" algn="l" defTabSz="1217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5F5F5F"/>
                </a:solidFill>
                <a:effectLst/>
                <a:uLnTx/>
                <a:uFillTx/>
                <a:latin typeface="Calibri" panose="020F0502020204030204" pitchFamily="34" charset="0"/>
                <a:ea typeface="+mn-ea"/>
                <a:cs typeface="+mn-cs"/>
              </a:rPr>
              <a:t>Reach &gt;10x </a:t>
            </a:r>
            <a:r>
              <a:rPr kumimoji="0" lang="en-US" altLang="en-US" sz="1800" b="0" i="1" u="none" strike="noStrike" kern="1200" cap="none" spc="0" normalizeH="0" baseline="0" noProof="0">
                <a:ln>
                  <a:noFill/>
                </a:ln>
                <a:solidFill>
                  <a:srgbClr val="5F5F5F"/>
                </a:solidFill>
                <a:effectLst/>
                <a:uLnTx/>
                <a:uFillTx/>
                <a:latin typeface="Calibri" panose="020F0502020204030204" pitchFamily="34" charset="0"/>
                <a:ea typeface="+mn-ea"/>
                <a:cs typeface="+mn-cs"/>
              </a:rPr>
              <a:t>C trachomatis </a:t>
            </a:r>
            <a:r>
              <a:rPr kumimoji="0" lang="en-US" altLang="en-US" sz="1800" b="0" i="0" u="none" strike="noStrike" kern="1200" cap="none" spc="0" normalizeH="0" baseline="0" noProof="0">
                <a:ln>
                  <a:noFill/>
                </a:ln>
                <a:solidFill>
                  <a:srgbClr val="5F5F5F"/>
                </a:solidFill>
                <a:effectLst/>
                <a:uLnTx/>
                <a:uFillTx/>
                <a:latin typeface="Calibri" panose="020F0502020204030204" pitchFamily="34" charset="0"/>
                <a:ea typeface="+mn-ea"/>
                <a:cs typeface="+mn-cs"/>
              </a:rPr>
              <a:t>MIC</a:t>
            </a:r>
          </a:p>
          <a:p>
            <a:pPr marL="989013" marR="0" lvl="1" indent="-379413" algn="l" defTabSz="1217613"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800" b="0" i="0" u="none" strike="noStrike" kern="1200" cap="none" spc="0" normalizeH="0" baseline="0" noProof="0">
                <a:ln>
                  <a:noFill/>
                </a:ln>
                <a:solidFill>
                  <a:srgbClr val="5F5F5F"/>
                </a:solidFill>
                <a:effectLst/>
                <a:uLnTx/>
                <a:uFillTx/>
                <a:latin typeface="Calibri" panose="020F0502020204030204" pitchFamily="34" charset="0"/>
                <a:ea typeface="+mn-ea"/>
                <a:cs typeface="+mn-cs"/>
              </a:rPr>
              <a:t>Remain &gt;4x </a:t>
            </a:r>
            <a:r>
              <a:rPr kumimoji="0" lang="en-US" altLang="en-US" sz="1800" b="0" i="1" u="none" strike="noStrike" kern="1200" cap="none" spc="0" normalizeH="0" baseline="0" noProof="0">
                <a:ln>
                  <a:noFill/>
                </a:ln>
                <a:solidFill>
                  <a:srgbClr val="5F5F5F"/>
                </a:solidFill>
                <a:effectLst/>
                <a:uLnTx/>
                <a:uFillTx/>
                <a:latin typeface="Calibri" panose="020F0502020204030204" pitchFamily="34" charset="0"/>
                <a:ea typeface="+mn-ea"/>
                <a:cs typeface="+mn-cs"/>
              </a:rPr>
              <a:t>C trachomatis </a:t>
            </a:r>
            <a:r>
              <a:rPr kumimoji="0" lang="en-US" altLang="en-US" sz="1800" b="0" i="0" u="none" strike="noStrike" kern="1200" cap="none" spc="0" normalizeH="0" baseline="0" noProof="0">
                <a:ln>
                  <a:noFill/>
                </a:ln>
                <a:solidFill>
                  <a:srgbClr val="5F5F5F"/>
                </a:solidFill>
                <a:effectLst/>
                <a:uLnTx/>
                <a:uFillTx/>
                <a:latin typeface="Calibri" panose="020F0502020204030204" pitchFamily="34" charset="0"/>
                <a:ea typeface="+mn-ea"/>
                <a:cs typeface="+mn-cs"/>
              </a:rPr>
              <a:t>MIC up to 2 days after dosing</a:t>
            </a:r>
          </a:p>
        </p:txBody>
      </p:sp>
      <p:pic>
        <p:nvPicPr>
          <p:cNvPr id="226333" name="Content Placeholder 8" descr="Chart, line chart&#10;&#10;Description automatically generated">
            <a:extLst>
              <a:ext uri="{FF2B5EF4-FFF2-40B4-BE49-F238E27FC236}">
                <a16:creationId xmlns:a16="http://schemas.microsoft.com/office/drawing/2014/main" id="{D621D600-1100-4020-BAFA-70ACEC8FB753}"/>
              </a:ext>
            </a:extLst>
          </p:cNvPr>
          <p:cNvPicPr>
            <a:picLocks noGrp="1" noChangeAspect="1"/>
          </p:cNvPicPr>
          <p:nvPr>
            <p:ph idx="15"/>
          </p:nvPr>
        </p:nvPicPr>
        <p:blipFill>
          <a:blip r:embed="rId2">
            <a:extLst>
              <a:ext uri="{28A0092B-C50C-407E-A947-70E740481C1C}">
                <a14:useLocalDpi xmlns:a14="http://schemas.microsoft.com/office/drawing/2010/main" val="0"/>
              </a:ext>
            </a:extLst>
          </a:blip>
          <a:srcRect/>
          <a:stretch>
            <a:fillRect/>
          </a:stretch>
        </p:blipFill>
        <p:spPr bwMode="auto">
          <a:xfrm>
            <a:off x="76200" y="1117600"/>
            <a:ext cx="5589588" cy="3878263"/>
          </a:xfr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26334" name="ZoneTexte 10">
            <a:extLst>
              <a:ext uri="{FF2B5EF4-FFF2-40B4-BE49-F238E27FC236}">
                <a16:creationId xmlns:a16="http://schemas.microsoft.com/office/drawing/2014/main" id="{6BABF1AA-C833-45B8-B8D8-70617701017D}"/>
              </a:ext>
            </a:extLst>
          </p:cNvPr>
          <p:cNvSpPr txBox="1">
            <a:spLocks noChangeArrowheads="1"/>
          </p:cNvSpPr>
          <p:nvPr/>
        </p:nvSpPr>
        <p:spPr bwMode="auto">
          <a:xfrm>
            <a:off x="8408988" y="6275388"/>
            <a:ext cx="3498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Haaland R et al. Ebiomedicine 2024</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26335" name="Image 2">
            <a:extLst>
              <a:ext uri="{FF2B5EF4-FFF2-40B4-BE49-F238E27FC236}">
                <a16:creationId xmlns:a16="http://schemas.microsoft.com/office/drawing/2014/main" id="{FFE7312B-0C04-4D15-8ADE-8BC5B9A87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87"/>
          <a:stretch>
            <a:fillRect/>
          </a:stretch>
        </p:blipFill>
        <p:spPr bwMode="auto">
          <a:xfrm>
            <a:off x="6064313" y="3283094"/>
            <a:ext cx="556895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2438400" y="228600"/>
            <a:ext cx="9525000" cy="897682"/>
          </a:xfrm>
          <a:prstGeom prst="rect">
            <a:avLst/>
          </a:prstGeom>
          <a:solidFill>
            <a:srgbClr val="E1F2F3"/>
          </a:solidFill>
          <a:ln>
            <a:solidFill>
              <a:schemeClr val="tx1"/>
            </a:solidFill>
          </a:ln>
        </p:spPr>
        <p:txBody>
          <a:bodyPr vert="horz" wrap="square" lIns="0" tIns="0" rIns="0" bIns="0" rtlCol="0">
            <a:spAutoFit/>
          </a:bodyPr>
          <a:lstStyle/>
          <a:p>
            <a:pPr marL="11206" marR="4483" indent="653338" defTabSz="806867" fontAlgn="auto">
              <a:lnSpc>
                <a:spcPts val="3538"/>
              </a:lnSpc>
              <a:spcBef>
                <a:spcPts val="0"/>
              </a:spcBef>
              <a:spcAft>
                <a:spcPts val="0"/>
              </a:spcAft>
            </a:pPr>
            <a:r>
              <a:rPr sz="3265" b="1" spc="-128" dirty="0">
                <a:solidFill>
                  <a:prstClr val="black"/>
                </a:solidFill>
                <a:latin typeface="Arial" panose="020B0604020202020204" pitchFamily="34" charset="0"/>
                <a:cs typeface="Arial" panose="020B0604020202020204" pitchFamily="34" charset="0"/>
              </a:rPr>
              <a:t>W</a:t>
            </a:r>
            <a:r>
              <a:rPr sz="3265" b="1" spc="-13" dirty="0">
                <a:solidFill>
                  <a:prstClr val="black"/>
                </a:solidFill>
                <a:latin typeface="Arial" panose="020B0604020202020204" pitchFamily="34" charset="0"/>
                <a:cs typeface="Arial" panose="020B0604020202020204" pitchFamily="34" charset="0"/>
              </a:rPr>
              <a:t>ee</a:t>
            </a:r>
            <a:r>
              <a:rPr sz="3265" b="1" spc="-22" dirty="0">
                <a:solidFill>
                  <a:prstClr val="black"/>
                </a:solidFill>
                <a:latin typeface="Arial" panose="020B0604020202020204" pitchFamily="34" charset="0"/>
                <a:cs typeface="Arial" panose="020B0604020202020204" pitchFamily="34" charset="0"/>
              </a:rPr>
              <a:t>kl</a:t>
            </a:r>
            <a:r>
              <a:rPr sz="3265" b="1" spc="-18" dirty="0">
                <a:solidFill>
                  <a:prstClr val="black"/>
                </a:solidFill>
                <a:latin typeface="Arial" panose="020B0604020202020204" pitchFamily="34" charset="0"/>
                <a:cs typeface="Arial" panose="020B0604020202020204" pitchFamily="34" charset="0"/>
              </a:rPr>
              <a:t>y </a:t>
            </a:r>
            <a:r>
              <a:rPr sz="3265" b="1" spc="-13" dirty="0">
                <a:solidFill>
                  <a:prstClr val="black"/>
                </a:solidFill>
                <a:latin typeface="Arial" panose="020B0604020202020204" pitchFamily="34" charset="0"/>
                <a:cs typeface="Arial" panose="020B0604020202020204" pitchFamily="34" charset="0"/>
              </a:rPr>
              <a:t>D</a:t>
            </a:r>
            <a:r>
              <a:rPr sz="3265" b="1" spc="-93" dirty="0">
                <a:solidFill>
                  <a:prstClr val="black"/>
                </a:solidFill>
                <a:latin typeface="Arial" panose="020B0604020202020204" pitchFamily="34" charset="0"/>
                <a:cs typeface="Arial" panose="020B0604020202020204" pitchFamily="34" charset="0"/>
              </a:rPr>
              <a:t>o</a:t>
            </a:r>
            <a:r>
              <a:rPr sz="3265" b="1" spc="-9" dirty="0">
                <a:solidFill>
                  <a:prstClr val="black"/>
                </a:solidFill>
                <a:latin typeface="Arial" panose="020B0604020202020204" pitchFamily="34" charset="0"/>
                <a:cs typeface="Arial" panose="020B0604020202020204" pitchFamily="34" charset="0"/>
              </a:rPr>
              <a:t>x</a:t>
            </a:r>
            <a:r>
              <a:rPr sz="3265" b="1" spc="-75" dirty="0">
                <a:solidFill>
                  <a:prstClr val="black"/>
                </a:solidFill>
                <a:latin typeface="Arial" panose="020B0604020202020204" pitchFamily="34" charset="0"/>
                <a:cs typeface="Arial" panose="020B0604020202020204" pitchFamily="34" charset="0"/>
              </a:rPr>
              <a:t>y</a:t>
            </a:r>
            <a:r>
              <a:rPr sz="3265" b="1" spc="-9" dirty="0">
                <a:solidFill>
                  <a:prstClr val="black"/>
                </a:solidFill>
                <a:latin typeface="Arial" panose="020B0604020202020204" pitchFamily="34" charset="0"/>
                <a:cs typeface="Arial" panose="020B0604020202020204" pitchFamily="34" charset="0"/>
              </a:rPr>
              <a:t>c</a:t>
            </a:r>
            <a:r>
              <a:rPr sz="3265" b="1" spc="-75" dirty="0">
                <a:solidFill>
                  <a:prstClr val="black"/>
                </a:solidFill>
                <a:latin typeface="Arial" panose="020B0604020202020204" pitchFamily="34" charset="0"/>
                <a:cs typeface="Arial" panose="020B0604020202020204" pitchFamily="34" charset="0"/>
              </a:rPr>
              <a:t>y</a:t>
            </a:r>
            <a:r>
              <a:rPr sz="3265" b="1" spc="-9" dirty="0">
                <a:solidFill>
                  <a:prstClr val="black"/>
                </a:solidFill>
                <a:latin typeface="Arial" panose="020B0604020202020204" pitchFamily="34" charset="0"/>
                <a:cs typeface="Arial" panose="020B0604020202020204" pitchFamily="34" charset="0"/>
              </a:rPr>
              <a:t>c</a:t>
            </a:r>
            <a:r>
              <a:rPr sz="3265" b="1" spc="-18" dirty="0">
                <a:solidFill>
                  <a:prstClr val="black"/>
                </a:solidFill>
                <a:latin typeface="Arial" panose="020B0604020202020204" pitchFamily="34" charset="0"/>
                <a:cs typeface="Arial" panose="020B0604020202020204" pitchFamily="34" charset="0"/>
              </a:rPr>
              <a:t>li</a:t>
            </a:r>
            <a:r>
              <a:rPr sz="3265" b="1" spc="-35" dirty="0">
                <a:solidFill>
                  <a:prstClr val="black"/>
                </a:solidFill>
                <a:latin typeface="Arial" panose="020B0604020202020204" pitchFamily="34" charset="0"/>
                <a:cs typeface="Arial" panose="020B0604020202020204" pitchFamily="34" charset="0"/>
              </a:rPr>
              <a:t>n</a:t>
            </a:r>
            <a:r>
              <a:rPr sz="3265" b="1" dirty="0">
                <a:solidFill>
                  <a:prstClr val="black"/>
                </a:solidFill>
                <a:latin typeface="Arial" panose="020B0604020202020204" pitchFamily="34" charset="0"/>
                <a:cs typeface="Arial" panose="020B0604020202020204" pitchFamily="34" charset="0"/>
              </a:rPr>
              <a:t>e</a:t>
            </a:r>
            <a:r>
              <a:rPr sz="3265" b="1" spc="-18" dirty="0">
                <a:solidFill>
                  <a:prstClr val="black"/>
                </a:solidFill>
                <a:latin typeface="Arial" panose="020B0604020202020204" pitchFamily="34" charset="0"/>
                <a:cs typeface="Arial" panose="020B0604020202020204" pitchFamily="34" charset="0"/>
              </a:rPr>
              <a:t> </a:t>
            </a:r>
            <a:r>
              <a:rPr sz="3265" b="1" spc="-9" dirty="0">
                <a:solidFill>
                  <a:prstClr val="black"/>
                </a:solidFill>
                <a:latin typeface="Arial" panose="020B0604020202020204" pitchFamily="34" charset="0"/>
                <a:cs typeface="Arial" panose="020B0604020202020204" pitchFamily="34" charset="0"/>
              </a:rPr>
              <a:t>P</a:t>
            </a:r>
            <a:r>
              <a:rPr sz="3265" b="1" spc="-44" dirty="0">
                <a:solidFill>
                  <a:prstClr val="black"/>
                </a:solidFill>
                <a:latin typeface="Arial" panose="020B0604020202020204" pitchFamily="34" charset="0"/>
                <a:cs typeface="Arial" panose="020B0604020202020204" pitchFamily="34" charset="0"/>
              </a:rPr>
              <a:t>r</a:t>
            </a:r>
            <a:r>
              <a:rPr sz="3265" b="1" spc="-26" dirty="0">
                <a:solidFill>
                  <a:prstClr val="black"/>
                </a:solidFill>
                <a:latin typeface="Arial" panose="020B0604020202020204" pitchFamily="34" charset="0"/>
                <a:cs typeface="Arial" panose="020B0604020202020204" pitchFamily="34" charset="0"/>
              </a:rPr>
              <a:t>o</a:t>
            </a:r>
            <a:r>
              <a:rPr sz="3265" b="1" spc="-35" dirty="0">
                <a:solidFill>
                  <a:prstClr val="black"/>
                </a:solidFill>
                <a:latin typeface="Arial" panose="020B0604020202020204" pitchFamily="34" charset="0"/>
                <a:cs typeface="Arial" panose="020B0604020202020204" pitchFamily="34" charset="0"/>
              </a:rPr>
              <a:t>p</a:t>
            </a:r>
            <a:r>
              <a:rPr sz="3265" b="1" spc="-93" dirty="0">
                <a:solidFill>
                  <a:prstClr val="black"/>
                </a:solidFill>
                <a:latin typeface="Arial" panose="020B0604020202020204" pitchFamily="34" charset="0"/>
                <a:cs typeface="Arial" panose="020B0604020202020204" pitchFamily="34" charset="0"/>
              </a:rPr>
              <a:t>h</a:t>
            </a:r>
            <a:r>
              <a:rPr sz="3265" b="1" spc="-31" dirty="0">
                <a:solidFill>
                  <a:prstClr val="black"/>
                </a:solidFill>
                <a:latin typeface="Arial" panose="020B0604020202020204" pitchFamily="34" charset="0"/>
                <a:cs typeface="Arial" panose="020B0604020202020204" pitchFamily="34" charset="0"/>
              </a:rPr>
              <a:t>y</a:t>
            </a:r>
            <a:r>
              <a:rPr sz="3265" b="1" spc="-18" dirty="0">
                <a:solidFill>
                  <a:prstClr val="black"/>
                </a:solidFill>
                <a:latin typeface="Arial" panose="020B0604020202020204" pitchFamily="34" charset="0"/>
                <a:cs typeface="Arial" panose="020B0604020202020204" pitchFamily="34" charset="0"/>
              </a:rPr>
              <a:t>l</a:t>
            </a:r>
            <a:r>
              <a:rPr sz="3265" b="1" spc="-57" dirty="0">
                <a:solidFill>
                  <a:prstClr val="black"/>
                </a:solidFill>
                <a:latin typeface="Arial" panose="020B0604020202020204" pitchFamily="34" charset="0"/>
                <a:cs typeface="Arial" panose="020B0604020202020204" pitchFamily="34" charset="0"/>
              </a:rPr>
              <a:t>a</a:t>
            </a:r>
            <a:r>
              <a:rPr sz="3265" b="1" spc="-9" dirty="0">
                <a:solidFill>
                  <a:prstClr val="black"/>
                </a:solidFill>
                <a:latin typeface="Arial" panose="020B0604020202020204" pitchFamily="34" charset="0"/>
                <a:cs typeface="Arial" panose="020B0604020202020204" pitchFamily="34" charset="0"/>
              </a:rPr>
              <a:t>x</a:t>
            </a:r>
            <a:r>
              <a:rPr sz="3265" b="1" spc="-18" dirty="0">
                <a:solidFill>
                  <a:prstClr val="black"/>
                </a:solidFill>
                <a:latin typeface="Arial" panose="020B0604020202020204" pitchFamily="34" charset="0"/>
                <a:cs typeface="Arial" panose="020B0604020202020204" pitchFamily="34" charset="0"/>
              </a:rPr>
              <a:t>i</a:t>
            </a:r>
            <a:r>
              <a:rPr sz="3265" b="1" spc="-13" dirty="0">
                <a:solidFill>
                  <a:prstClr val="black"/>
                </a:solidFill>
                <a:latin typeface="Arial" panose="020B0604020202020204" pitchFamily="34" charset="0"/>
                <a:cs typeface="Arial" panose="020B0604020202020204" pitchFamily="34" charset="0"/>
              </a:rPr>
              <a:t>s </a:t>
            </a:r>
            <a:r>
              <a:rPr sz="3265" b="1" spc="-62" dirty="0">
                <a:solidFill>
                  <a:prstClr val="black"/>
                </a:solidFill>
                <a:latin typeface="Arial" panose="020B0604020202020204" pitchFamily="34" charset="0"/>
                <a:cs typeface="Arial" panose="020B0604020202020204" pitchFamily="34" charset="0"/>
              </a:rPr>
              <a:t>f</a:t>
            </a:r>
            <a:r>
              <a:rPr sz="3265" b="1" spc="-26" dirty="0">
                <a:solidFill>
                  <a:prstClr val="black"/>
                </a:solidFill>
                <a:latin typeface="Arial" panose="020B0604020202020204" pitchFamily="34" charset="0"/>
                <a:cs typeface="Arial" panose="020B0604020202020204" pitchFamily="34" charset="0"/>
              </a:rPr>
              <a:t>o</a:t>
            </a:r>
            <a:r>
              <a:rPr sz="3265" b="1" dirty="0">
                <a:solidFill>
                  <a:prstClr val="black"/>
                </a:solidFill>
                <a:latin typeface="Arial" panose="020B0604020202020204" pitchFamily="34" charset="0"/>
                <a:cs typeface="Arial" panose="020B0604020202020204" pitchFamily="34" charset="0"/>
              </a:rPr>
              <a:t>r</a:t>
            </a:r>
            <a:r>
              <a:rPr sz="3265" b="1" spc="-13" dirty="0">
                <a:solidFill>
                  <a:prstClr val="black"/>
                </a:solidFill>
                <a:latin typeface="Arial" panose="020B0604020202020204" pitchFamily="34" charset="0"/>
                <a:cs typeface="Arial" panose="020B0604020202020204" pitchFamily="34" charset="0"/>
              </a:rPr>
              <a:t> </a:t>
            </a:r>
            <a:r>
              <a:rPr sz="3265" b="1" spc="-62" dirty="0">
                <a:solidFill>
                  <a:prstClr val="black"/>
                </a:solidFill>
                <a:latin typeface="Arial" panose="020B0604020202020204" pitchFamily="34" charset="0"/>
                <a:cs typeface="Arial" panose="020B0604020202020204" pitchFamily="34" charset="0"/>
              </a:rPr>
              <a:t>S</a:t>
            </a:r>
            <a:r>
              <a:rPr sz="3265" b="1" spc="-13" dirty="0">
                <a:solidFill>
                  <a:prstClr val="black"/>
                </a:solidFill>
                <a:latin typeface="Arial" panose="020B0604020202020204" pitchFamily="34" charset="0"/>
                <a:cs typeface="Arial" panose="020B0604020202020204" pitchFamily="34" charset="0"/>
              </a:rPr>
              <a:t>T</a:t>
            </a:r>
            <a:r>
              <a:rPr sz="3265" b="1" spc="-9" dirty="0">
                <a:solidFill>
                  <a:prstClr val="black"/>
                </a:solidFill>
                <a:latin typeface="Arial" panose="020B0604020202020204" pitchFamily="34" charset="0"/>
                <a:cs typeface="Arial" panose="020B0604020202020204" pitchFamily="34" charset="0"/>
              </a:rPr>
              <a:t>I P</a:t>
            </a:r>
            <a:r>
              <a:rPr sz="3265" b="1" spc="-44" dirty="0">
                <a:solidFill>
                  <a:prstClr val="black"/>
                </a:solidFill>
                <a:latin typeface="Arial" panose="020B0604020202020204" pitchFamily="34" charset="0"/>
                <a:cs typeface="Arial" panose="020B0604020202020204" pitchFamily="34" charset="0"/>
              </a:rPr>
              <a:t>r</a:t>
            </a:r>
            <a:r>
              <a:rPr sz="3265" b="1" spc="-31" dirty="0">
                <a:solidFill>
                  <a:prstClr val="black"/>
                </a:solidFill>
                <a:latin typeface="Arial" panose="020B0604020202020204" pitchFamily="34" charset="0"/>
                <a:cs typeface="Arial" panose="020B0604020202020204" pitchFamily="34" charset="0"/>
              </a:rPr>
              <a:t>e</a:t>
            </a:r>
            <a:r>
              <a:rPr sz="3265" b="1" spc="-44" dirty="0">
                <a:solidFill>
                  <a:prstClr val="black"/>
                </a:solidFill>
                <a:latin typeface="Arial" panose="020B0604020202020204" pitchFamily="34" charset="0"/>
                <a:cs typeface="Arial" panose="020B0604020202020204" pitchFamily="34" charset="0"/>
              </a:rPr>
              <a:t>v</a:t>
            </a:r>
            <a:r>
              <a:rPr sz="3265" b="1" spc="-13" dirty="0">
                <a:solidFill>
                  <a:prstClr val="black"/>
                </a:solidFill>
                <a:latin typeface="Arial" panose="020B0604020202020204" pitchFamily="34" charset="0"/>
                <a:cs typeface="Arial" panose="020B0604020202020204" pitchFamily="34" charset="0"/>
              </a:rPr>
              <a:t>e</a:t>
            </a:r>
            <a:r>
              <a:rPr sz="3265" b="1" spc="-66" dirty="0">
                <a:solidFill>
                  <a:prstClr val="black"/>
                </a:solidFill>
                <a:latin typeface="Arial" panose="020B0604020202020204" pitchFamily="34" charset="0"/>
                <a:cs typeface="Arial" panose="020B0604020202020204" pitchFamily="34" charset="0"/>
              </a:rPr>
              <a:t>n</a:t>
            </a:r>
            <a:r>
              <a:rPr sz="3265" b="1" spc="-18" dirty="0">
                <a:solidFill>
                  <a:prstClr val="black"/>
                </a:solidFill>
                <a:latin typeface="Arial" panose="020B0604020202020204" pitchFamily="34" charset="0"/>
                <a:cs typeface="Arial" panose="020B0604020202020204" pitchFamily="34" charset="0"/>
              </a:rPr>
              <a:t>t</a:t>
            </a:r>
            <a:r>
              <a:rPr sz="3265" b="1" spc="-26" dirty="0">
                <a:solidFill>
                  <a:prstClr val="black"/>
                </a:solidFill>
                <a:latin typeface="Arial" panose="020B0604020202020204" pitchFamily="34" charset="0"/>
                <a:cs typeface="Arial" panose="020B0604020202020204" pitchFamily="34" charset="0"/>
              </a:rPr>
              <a:t>io</a:t>
            </a:r>
            <a:r>
              <a:rPr sz="3265" b="1" spc="-18" dirty="0">
                <a:solidFill>
                  <a:prstClr val="black"/>
                </a:solidFill>
                <a:latin typeface="Arial" panose="020B0604020202020204" pitchFamily="34" charset="0"/>
                <a:cs typeface="Arial" panose="020B0604020202020204" pitchFamily="34" charset="0"/>
              </a:rPr>
              <a:t>n </a:t>
            </a:r>
            <a:r>
              <a:rPr sz="3265" b="1" spc="-35" dirty="0">
                <a:solidFill>
                  <a:prstClr val="black"/>
                </a:solidFill>
                <a:latin typeface="Arial" panose="020B0604020202020204" pitchFamily="34" charset="0"/>
                <a:cs typeface="Arial" panose="020B0604020202020204" pitchFamily="34" charset="0"/>
              </a:rPr>
              <a:t>A</a:t>
            </a:r>
            <a:r>
              <a:rPr sz="3265" b="1" spc="-22" dirty="0">
                <a:solidFill>
                  <a:prstClr val="black"/>
                </a:solidFill>
                <a:latin typeface="Arial" panose="020B0604020202020204" pitchFamily="34" charset="0"/>
                <a:cs typeface="Arial" panose="020B0604020202020204" pitchFamily="34" charset="0"/>
              </a:rPr>
              <a:t>m</a:t>
            </a:r>
            <a:r>
              <a:rPr sz="3265" b="1" spc="-31" dirty="0">
                <a:solidFill>
                  <a:prstClr val="black"/>
                </a:solidFill>
                <a:latin typeface="Arial" panose="020B0604020202020204" pitchFamily="34" charset="0"/>
                <a:cs typeface="Arial" panose="020B0604020202020204" pitchFamily="34" charset="0"/>
              </a:rPr>
              <a:t>on</a:t>
            </a:r>
            <a:r>
              <a:rPr sz="3265" b="1" dirty="0">
                <a:solidFill>
                  <a:prstClr val="black"/>
                </a:solidFill>
                <a:latin typeface="Arial" panose="020B0604020202020204" pitchFamily="34" charset="0"/>
                <a:cs typeface="Arial" panose="020B0604020202020204" pitchFamily="34" charset="0"/>
              </a:rPr>
              <a:t>g</a:t>
            </a:r>
            <a:r>
              <a:rPr sz="3265" b="1" spc="-18" dirty="0">
                <a:solidFill>
                  <a:prstClr val="black"/>
                </a:solidFill>
                <a:latin typeface="Arial" panose="020B0604020202020204" pitchFamily="34" charset="0"/>
                <a:cs typeface="Arial" panose="020B0604020202020204" pitchFamily="34" charset="0"/>
              </a:rPr>
              <a:t> </a:t>
            </a:r>
            <a:r>
              <a:rPr sz="3265" b="1" spc="-26" dirty="0">
                <a:solidFill>
                  <a:prstClr val="black"/>
                </a:solidFill>
                <a:latin typeface="Arial" panose="020B0604020202020204" pitchFamily="34" charset="0"/>
                <a:cs typeface="Arial" panose="020B0604020202020204" pitchFamily="34" charset="0"/>
              </a:rPr>
              <a:t>C</a:t>
            </a:r>
            <a:r>
              <a:rPr sz="3265" b="1" spc="-22" dirty="0">
                <a:solidFill>
                  <a:prstClr val="black"/>
                </a:solidFill>
                <a:latin typeface="Arial" panose="020B0604020202020204" pitchFamily="34" charset="0"/>
                <a:cs typeface="Arial" panose="020B0604020202020204" pitchFamily="34" charset="0"/>
              </a:rPr>
              <a:t>i</a:t>
            </a:r>
            <a:r>
              <a:rPr sz="3265" b="1" spc="-18" dirty="0">
                <a:solidFill>
                  <a:prstClr val="black"/>
                </a:solidFill>
                <a:latin typeface="Arial" panose="020B0604020202020204" pitchFamily="34" charset="0"/>
                <a:cs typeface="Arial" panose="020B0604020202020204" pitchFamily="34" charset="0"/>
              </a:rPr>
              <a:t>s</a:t>
            </a:r>
            <a:r>
              <a:rPr sz="3265" b="1" spc="-49" dirty="0">
                <a:solidFill>
                  <a:prstClr val="black"/>
                </a:solidFill>
                <a:latin typeface="Arial" panose="020B0604020202020204" pitchFamily="34" charset="0"/>
                <a:cs typeface="Arial" panose="020B0604020202020204" pitchFamily="34" charset="0"/>
              </a:rPr>
              <a:t>g</a:t>
            </a:r>
            <a:r>
              <a:rPr sz="3265" b="1" spc="-13" dirty="0">
                <a:solidFill>
                  <a:prstClr val="black"/>
                </a:solidFill>
                <a:latin typeface="Arial" panose="020B0604020202020204" pitchFamily="34" charset="0"/>
                <a:cs typeface="Arial" panose="020B0604020202020204" pitchFamily="34" charset="0"/>
              </a:rPr>
              <a:t>e</a:t>
            </a:r>
            <a:r>
              <a:rPr sz="3265" b="1" spc="-31" dirty="0">
                <a:solidFill>
                  <a:prstClr val="black"/>
                </a:solidFill>
                <a:latin typeface="Arial" panose="020B0604020202020204" pitchFamily="34" charset="0"/>
                <a:cs typeface="Arial" panose="020B0604020202020204" pitchFamily="34" charset="0"/>
              </a:rPr>
              <a:t>nd</a:t>
            </a:r>
            <a:r>
              <a:rPr sz="3265" b="1" spc="-13" dirty="0">
                <a:solidFill>
                  <a:prstClr val="black"/>
                </a:solidFill>
                <a:latin typeface="Arial" panose="020B0604020202020204" pitchFamily="34" charset="0"/>
                <a:cs typeface="Arial" panose="020B0604020202020204" pitchFamily="34" charset="0"/>
              </a:rPr>
              <a:t>e</a:t>
            </a:r>
            <a:r>
              <a:rPr sz="3265" b="1" dirty="0">
                <a:solidFill>
                  <a:prstClr val="black"/>
                </a:solidFill>
                <a:latin typeface="Arial" panose="020B0604020202020204" pitchFamily="34" charset="0"/>
                <a:cs typeface="Arial" panose="020B0604020202020204" pitchFamily="34" charset="0"/>
              </a:rPr>
              <a:t>r</a:t>
            </a:r>
            <a:r>
              <a:rPr sz="3265" b="1" spc="-13" dirty="0">
                <a:solidFill>
                  <a:prstClr val="black"/>
                </a:solidFill>
                <a:latin typeface="Arial" panose="020B0604020202020204" pitchFamily="34" charset="0"/>
                <a:cs typeface="Arial" panose="020B0604020202020204" pitchFamily="34" charset="0"/>
              </a:rPr>
              <a:t> </a:t>
            </a:r>
            <a:r>
              <a:rPr sz="3265" b="1" spc="-141" dirty="0">
                <a:solidFill>
                  <a:prstClr val="black"/>
                </a:solidFill>
                <a:latin typeface="Arial" panose="020B0604020202020204" pitchFamily="34" charset="0"/>
                <a:cs typeface="Arial" panose="020B0604020202020204" pitchFamily="34" charset="0"/>
              </a:rPr>
              <a:t>W</a:t>
            </a:r>
            <a:r>
              <a:rPr sz="3265" b="1" spc="-31" dirty="0">
                <a:solidFill>
                  <a:prstClr val="black"/>
                </a:solidFill>
                <a:latin typeface="Arial" panose="020B0604020202020204" pitchFamily="34" charset="0"/>
                <a:cs typeface="Arial" panose="020B0604020202020204" pitchFamily="34" charset="0"/>
              </a:rPr>
              <a:t>o</a:t>
            </a:r>
            <a:r>
              <a:rPr sz="3265" b="1" spc="-22" dirty="0">
                <a:solidFill>
                  <a:prstClr val="black"/>
                </a:solidFill>
                <a:latin typeface="Arial" panose="020B0604020202020204" pitchFamily="34" charset="0"/>
                <a:cs typeface="Arial" panose="020B0604020202020204" pitchFamily="34" charset="0"/>
              </a:rPr>
              <a:t>m</a:t>
            </a:r>
            <a:r>
              <a:rPr sz="3265" b="1" spc="-13" dirty="0">
                <a:solidFill>
                  <a:prstClr val="black"/>
                </a:solidFill>
                <a:latin typeface="Arial" panose="020B0604020202020204" pitchFamily="34" charset="0"/>
                <a:cs typeface="Arial" panose="020B0604020202020204" pitchFamily="34" charset="0"/>
              </a:rPr>
              <a:t>e</a:t>
            </a:r>
            <a:r>
              <a:rPr sz="3265" b="1" spc="-18" dirty="0">
                <a:solidFill>
                  <a:prstClr val="black"/>
                </a:solidFill>
                <a:latin typeface="Arial" panose="020B0604020202020204" pitchFamily="34" charset="0"/>
                <a:cs typeface="Arial" panose="020B0604020202020204" pitchFamily="34" charset="0"/>
              </a:rPr>
              <a:t>n </a:t>
            </a:r>
            <a:r>
              <a:rPr sz="3265" b="1" spc="-22" dirty="0">
                <a:solidFill>
                  <a:prstClr val="black"/>
                </a:solidFill>
                <a:latin typeface="Arial" panose="020B0604020202020204" pitchFamily="34" charset="0"/>
                <a:cs typeface="Arial" panose="020B0604020202020204" pitchFamily="34" charset="0"/>
              </a:rPr>
              <a:t>i</a:t>
            </a:r>
            <a:r>
              <a:rPr sz="3265" b="1" spc="-18" dirty="0">
                <a:solidFill>
                  <a:prstClr val="black"/>
                </a:solidFill>
                <a:latin typeface="Arial" panose="020B0604020202020204" pitchFamily="34" charset="0"/>
                <a:cs typeface="Arial" panose="020B0604020202020204" pitchFamily="34" charset="0"/>
              </a:rPr>
              <a:t>n </a:t>
            </a:r>
            <a:r>
              <a:rPr sz="3265" b="1" spc="-93" dirty="0">
                <a:solidFill>
                  <a:prstClr val="black"/>
                </a:solidFill>
                <a:latin typeface="Arial" panose="020B0604020202020204" pitchFamily="34" charset="0"/>
                <a:cs typeface="Arial" panose="020B0604020202020204" pitchFamily="34" charset="0"/>
              </a:rPr>
              <a:t>K</a:t>
            </a:r>
            <a:r>
              <a:rPr sz="3265" b="1" spc="-13" dirty="0">
                <a:solidFill>
                  <a:prstClr val="black"/>
                </a:solidFill>
                <a:latin typeface="Arial" panose="020B0604020202020204" pitchFamily="34" charset="0"/>
                <a:cs typeface="Arial" panose="020B0604020202020204" pitchFamily="34" charset="0"/>
              </a:rPr>
              <a:t>e</a:t>
            </a:r>
            <a:r>
              <a:rPr sz="3265" b="1" spc="-93" dirty="0">
                <a:solidFill>
                  <a:prstClr val="black"/>
                </a:solidFill>
                <a:latin typeface="Arial" panose="020B0604020202020204" pitchFamily="34" charset="0"/>
                <a:cs typeface="Arial" panose="020B0604020202020204" pitchFamily="34" charset="0"/>
              </a:rPr>
              <a:t>n</a:t>
            </a:r>
            <a:r>
              <a:rPr sz="3265" b="1" spc="-79" dirty="0">
                <a:solidFill>
                  <a:prstClr val="black"/>
                </a:solidFill>
                <a:latin typeface="Arial" panose="020B0604020202020204" pitchFamily="34" charset="0"/>
                <a:cs typeface="Arial" panose="020B0604020202020204" pitchFamily="34" charset="0"/>
              </a:rPr>
              <a:t>y</a:t>
            </a:r>
            <a:r>
              <a:rPr sz="3265" b="1" spc="-18" dirty="0">
                <a:solidFill>
                  <a:prstClr val="black"/>
                </a:solidFill>
                <a:latin typeface="Arial" panose="020B0604020202020204" pitchFamily="34" charset="0"/>
                <a:cs typeface="Arial" panose="020B0604020202020204" pitchFamily="34" charset="0"/>
              </a:rPr>
              <a:t>a</a:t>
            </a:r>
            <a:endParaRPr sz="3265" dirty="0">
              <a:solidFill>
                <a:prstClr val="black"/>
              </a:solidFill>
              <a:latin typeface="Arial" panose="020B0604020202020204" pitchFamily="34" charset="0"/>
              <a:cs typeface="Arial" panose="020B0604020202020204" pitchFamily="34" charset="0"/>
            </a:endParaRPr>
          </a:p>
        </p:txBody>
      </p:sp>
      <p:pic>
        <p:nvPicPr>
          <p:cNvPr id="35" name="Image 34">
            <a:extLst>
              <a:ext uri="{FF2B5EF4-FFF2-40B4-BE49-F238E27FC236}">
                <a16:creationId xmlns:a16="http://schemas.microsoft.com/office/drawing/2014/main" id="{C42C7CB3-D878-4268-9C1F-7F1B9638773D}"/>
              </a:ext>
            </a:extLst>
          </p:cNvPr>
          <p:cNvPicPr>
            <a:picLocks noChangeAspect="1"/>
          </p:cNvPicPr>
          <p:nvPr/>
        </p:nvPicPr>
        <p:blipFill>
          <a:blip r:embed="rId3"/>
          <a:stretch>
            <a:fillRect/>
          </a:stretch>
        </p:blipFill>
        <p:spPr>
          <a:xfrm>
            <a:off x="76200" y="420638"/>
            <a:ext cx="2209800" cy="513606"/>
          </a:xfrm>
          <a:prstGeom prst="rect">
            <a:avLst/>
          </a:prstGeom>
        </p:spPr>
      </p:pic>
      <p:sp>
        <p:nvSpPr>
          <p:cNvPr id="36" name="object 3">
            <a:extLst>
              <a:ext uri="{FF2B5EF4-FFF2-40B4-BE49-F238E27FC236}">
                <a16:creationId xmlns:a16="http://schemas.microsoft.com/office/drawing/2014/main" id="{EE254FB3-CAED-45A4-ABB1-3445C1C8F98A}"/>
              </a:ext>
            </a:extLst>
          </p:cNvPr>
          <p:cNvSpPr/>
          <p:nvPr/>
        </p:nvSpPr>
        <p:spPr>
          <a:xfrm>
            <a:off x="76200" y="1565590"/>
            <a:ext cx="6282466" cy="817580"/>
          </a:xfrm>
          <a:prstGeom prst="rect">
            <a:avLst/>
          </a:prstGeom>
          <a:blipFill>
            <a:blip r:embed="rId4" cstate="print"/>
            <a:stretch>
              <a:fillRect/>
            </a:stretch>
          </a:blipFill>
        </p:spPr>
        <p:txBody>
          <a:bodyPr wrap="square" lIns="0" tIns="0" rIns="0" bIns="0" rtlCol="0"/>
          <a:lstStyle/>
          <a:p>
            <a:pPr defTabSz="806867" fontAlgn="auto">
              <a:spcBef>
                <a:spcPts val="0"/>
              </a:spcBef>
              <a:spcAft>
                <a:spcPts val="0"/>
              </a:spcAft>
            </a:pPr>
            <a:endParaRPr sz="1588">
              <a:solidFill>
                <a:prstClr val="black"/>
              </a:solidFill>
              <a:latin typeface="Calibri"/>
            </a:endParaRPr>
          </a:p>
        </p:txBody>
      </p:sp>
      <p:sp>
        <p:nvSpPr>
          <p:cNvPr id="37" name="object 6">
            <a:extLst>
              <a:ext uri="{FF2B5EF4-FFF2-40B4-BE49-F238E27FC236}">
                <a16:creationId xmlns:a16="http://schemas.microsoft.com/office/drawing/2014/main" id="{9DECD4EF-F009-47CE-8A6A-8D8BE3104802}"/>
              </a:ext>
            </a:extLst>
          </p:cNvPr>
          <p:cNvSpPr/>
          <p:nvPr/>
        </p:nvSpPr>
        <p:spPr>
          <a:xfrm>
            <a:off x="76200" y="2411085"/>
            <a:ext cx="6282466" cy="750345"/>
          </a:xfrm>
          <a:prstGeom prst="rect">
            <a:avLst/>
          </a:prstGeom>
          <a:blipFill>
            <a:blip r:embed="rId5" cstate="print"/>
            <a:stretch>
              <a:fillRect/>
            </a:stretch>
          </a:blipFill>
        </p:spPr>
        <p:txBody>
          <a:bodyPr wrap="square" lIns="0" tIns="0" rIns="0" bIns="0" rtlCol="0"/>
          <a:lstStyle/>
          <a:p>
            <a:pPr defTabSz="806867" fontAlgn="auto">
              <a:spcBef>
                <a:spcPts val="0"/>
              </a:spcBef>
              <a:spcAft>
                <a:spcPts val="0"/>
              </a:spcAft>
            </a:pPr>
            <a:endParaRPr sz="1588">
              <a:solidFill>
                <a:prstClr val="black"/>
              </a:solidFill>
              <a:latin typeface="Calibri"/>
            </a:endParaRPr>
          </a:p>
        </p:txBody>
      </p:sp>
      <p:sp>
        <p:nvSpPr>
          <p:cNvPr id="38" name="object 9">
            <a:extLst>
              <a:ext uri="{FF2B5EF4-FFF2-40B4-BE49-F238E27FC236}">
                <a16:creationId xmlns:a16="http://schemas.microsoft.com/office/drawing/2014/main" id="{EC15BBC9-581C-4D71-A0D4-E4FC3C124451}"/>
              </a:ext>
            </a:extLst>
          </p:cNvPr>
          <p:cNvSpPr/>
          <p:nvPr/>
        </p:nvSpPr>
        <p:spPr>
          <a:xfrm>
            <a:off x="76200" y="3223287"/>
            <a:ext cx="6282466" cy="774550"/>
          </a:xfrm>
          <a:prstGeom prst="rect">
            <a:avLst/>
          </a:prstGeom>
          <a:blipFill>
            <a:blip r:embed="rId6" cstate="print"/>
            <a:stretch>
              <a:fillRect/>
            </a:stretch>
          </a:blipFill>
        </p:spPr>
        <p:txBody>
          <a:bodyPr wrap="square" lIns="0" tIns="0" rIns="0" bIns="0" rtlCol="0"/>
          <a:lstStyle/>
          <a:p>
            <a:pPr defTabSz="806867" fontAlgn="auto">
              <a:spcBef>
                <a:spcPts val="0"/>
              </a:spcBef>
              <a:spcAft>
                <a:spcPts val="0"/>
              </a:spcAft>
            </a:pPr>
            <a:endParaRPr sz="1588">
              <a:solidFill>
                <a:prstClr val="black"/>
              </a:solidFill>
              <a:latin typeface="Calibri"/>
            </a:endParaRPr>
          </a:p>
        </p:txBody>
      </p:sp>
      <p:sp>
        <p:nvSpPr>
          <p:cNvPr id="39" name="object 12">
            <a:extLst>
              <a:ext uri="{FF2B5EF4-FFF2-40B4-BE49-F238E27FC236}">
                <a16:creationId xmlns:a16="http://schemas.microsoft.com/office/drawing/2014/main" id="{557A421B-33C9-4DCE-B2BB-E25E9E6DF324}"/>
              </a:ext>
            </a:extLst>
          </p:cNvPr>
          <p:cNvSpPr/>
          <p:nvPr/>
        </p:nvSpPr>
        <p:spPr>
          <a:xfrm>
            <a:off x="76200" y="4059692"/>
            <a:ext cx="6282466" cy="984325"/>
          </a:xfrm>
          <a:prstGeom prst="rect">
            <a:avLst/>
          </a:prstGeom>
          <a:blipFill>
            <a:blip r:embed="rId7" cstate="print"/>
            <a:stretch>
              <a:fillRect/>
            </a:stretch>
          </a:blipFill>
        </p:spPr>
        <p:txBody>
          <a:bodyPr wrap="square" lIns="0" tIns="0" rIns="0" bIns="0" rtlCol="0"/>
          <a:lstStyle/>
          <a:p>
            <a:pPr defTabSz="806867" fontAlgn="auto">
              <a:spcBef>
                <a:spcPts val="0"/>
              </a:spcBef>
              <a:spcAft>
                <a:spcPts val="0"/>
              </a:spcAft>
            </a:pPr>
            <a:endParaRPr sz="1588">
              <a:solidFill>
                <a:prstClr val="black"/>
              </a:solidFill>
              <a:latin typeface="Calibri"/>
            </a:endParaRPr>
          </a:p>
        </p:txBody>
      </p:sp>
      <p:sp>
        <p:nvSpPr>
          <p:cNvPr id="44" name="object 13">
            <a:extLst>
              <a:ext uri="{FF2B5EF4-FFF2-40B4-BE49-F238E27FC236}">
                <a16:creationId xmlns:a16="http://schemas.microsoft.com/office/drawing/2014/main" id="{62654AEB-7A16-479A-B712-F96D581AC0C7}"/>
              </a:ext>
            </a:extLst>
          </p:cNvPr>
          <p:cNvSpPr txBox="1"/>
          <p:nvPr/>
        </p:nvSpPr>
        <p:spPr>
          <a:xfrm>
            <a:off x="1408316" y="1608434"/>
            <a:ext cx="4799479" cy="3394775"/>
          </a:xfrm>
          <a:prstGeom prst="rect">
            <a:avLst/>
          </a:prstGeom>
        </p:spPr>
        <p:txBody>
          <a:bodyPr vert="horz" wrap="square" lIns="0" tIns="0" rIns="0" bIns="0" rtlCol="0">
            <a:spAutoFit/>
          </a:bodyPr>
          <a:lstStyle/>
          <a:p>
            <a:pPr marL="11206" defTabSz="806867" fontAlgn="auto">
              <a:spcBef>
                <a:spcPts val="0"/>
              </a:spcBef>
              <a:spcAft>
                <a:spcPts val="0"/>
              </a:spcAft>
            </a:pPr>
            <a:r>
              <a:rPr sz="1412" b="1" spc="84" dirty="0">
                <a:solidFill>
                  <a:schemeClr val="bg1"/>
                </a:solidFill>
                <a:latin typeface="Calibri"/>
                <a:cs typeface="Calibri"/>
              </a:rPr>
              <a:t>De</a:t>
            </a:r>
            <a:r>
              <a:rPr sz="1412" b="1" spc="163" dirty="0">
                <a:solidFill>
                  <a:schemeClr val="bg1"/>
                </a:solidFill>
                <a:latin typeface="Calibri"/>
                <a:cs typeface="Calibri"/>
              </a:rPr>
              <a:t>s</a:t>
            </a:r>
            <a:r>
              <a:rPr sz="1412" b="1" spc="22" dirty="0">
                <a:solidFill>
                  <a:schemeClr val="bg1"/>
                </a:solidFill>
                <a:latin typeface="Calibri"/>
                <a:cs typeface="Calibri"/>
              </a:rPr>
              <a:t>i</a:t>
            </a:r>
            <a:r>
              <a:rPr sz="1412" b="1" spc="53" dirty="0">
                <a:solidFill>
                  <a:schemeClr val="bg1"/>
                </a:solidFill>
                <a:latin typeface="Calibri"/>
                <a:cs typeface="Calibri"/>
              </a:rPr>
              <a:t>gn</a:t>
            </a:r>
            <a:r>
              <a:rPr sz="1412" b="1" spc="31" dirty="0">
                <a:solidFill>
                  <a:schemeClr val="bg1"/>
                </a:solidFill>
                <a:latin typeface="Calibri"/>
                <a:cs typeface="Calibri"/>
              </a:rPr>
              <a:t>:</a:t>
            </a:r>
            <a:r>
              <a:rPr sz="1412" b="1" spc="-35" dirty="0">
                <a:solidFill>
                  <a:schemeClr val="bg1"/>
                </a:solidFill>
                <a:latin typeface="Calibri"/>
                <a:cs typeface="Calibri"/>
              </a:rPr>
              <a:t> </a:t>
            </a:r>
            <a:r>
              <a:rPr sz="1412" spc="-141" dirty="0">
                <a:solidFill>
                  <a:schemeClr val="bg1"/>
                </a:solidFill>
                <a:latin typeface="Gill Sans MT"/>
                <a:cs typeface="Gill Sans MT"/>
              </a:rPr>
              <a:t>O</a:t>
            </a:r>
            <a:r>
              <a:rPr sz="1412" spc="75" dirty="0">
                <a:solidFill>
                  <a:schemeClr val="bg1"/>
                </a:solidFill>
                <a:latin typeface="Gill Sans MT"/>
                <a:cs typeface="Gill Sans MT"/>
              </a:rPr>
              <a:t>p</a:t>
            </a:r>
            <a:r>
              <a:rPr sz="1412" spc="66" dirty="0">
                <a:solidFill>
                  <a:schemeClr val="bg1"/>
                </a:solidFill>
                <a:latin typeface="Gill Sans MT"/>
                <a:cs typeface="Gill Sans MT"/>
              </a:rPr>
              <a:t>e</a:t>
            </a:r>
            <a:r>
              <a:rPr sz="1412" spc="71" dirty="0">
                <a:solidFill>
                  <a:schemeClr val="bg1"/>
                </a:solidFill>
                <a:latin typeface="Gill Sans MT"/>
                <a:cs typeface="Gill Sans MT"/>
              </a:rPr>
              <a:t>n</a:t>
            </a:r>
            <a:r>
              <a:rPr sz="1412" spc="18" dirty="0">
                <a:solidFill>
                  <a:schemeClr val="bg1"/>
                </a:solidFill>
                <a:latin typeface="Gill Sans MT"/>
                <a:cs typeface="Gill Sans MT"/>
              </a:rPr>
              <a:t>-</a:t>
            </a:r>
            <a:r>
              <a:rPr sz="1412" spc="53" dirty="0">
                <a:solidFill>
                  <a:schemeClr val="bg1"/>
                </a:solidFill>
                <a:latin typeface="Gill Sans MT"/>
                <a:cs typeface="Gill Sans MT"/>
              </a:rPr>
              <a:t>l</a:t>
            </a:r>
            <a:r>
              <a:rPr sz="1412" spc="141" dirty="0">
                <a:solidFill>
                  <a:schemeClr val="bg1"/>
                </a:solidFill>
                <a:latin typeface="Gill Sans MT"/>
                <a:cs typeface="Gill Sans MT"/>
              </a:rPr>
              <a:t>a</a:t>
            </a:r>
            <a:r>
              <a:rPr sz="1412" spc="75" dirty="0">
                <a:solidFill>
                  <a:schemeClr val="bg1"/>
                </a:solidFill>
                <a:latin typeface="Gill Sans MT"/>
                <a:cs typeface="Gill Sans MT"/>
              </a:rPr>
              <a:t>b</a:t>
            </a:r>
            <a:r>
              <a:rPr sz="1412" spc="66" dirty="0">
                <a:solidFill>
                  <a:schemeClr val="bg1"/>
                </a:solidFill>
                <a:latin typeface="Gill Sans MT"/>
                <a:cs typeface="Gill Sans MT"/>
              </a:rPr>
              <a:t>e</a:t>
            </a:r>
            <a:r>
              <a:rPr sz="1412" spc="53" dirty="0">
                <a:solidFill>
                  <a:schemeClr val="bg1"/>
                </a:solidFill>
                <a:latin typeface="Gill Sans MT"/>
                <a:cs typeface="Gill Sans MT"/>
              </a:rPr>
              <a:t>l</a:t>
            </a:r>
            <a:r>
              <a:rPr sz="1412" spc="93" dirty="0">
                <a:solidFill>
                  <a:schemeClr val="bg1"/>
                </a:solidFill>
                <a:latin typeface="Gill Sans MT"/>
                <a:cs typeface="Gill Sans MT"/>
              </a:rPr>
              <a:t>,</a:t>
            </a:r>
            <a:r>
              <a:rPr sz="1412" spc="-106" dirty="0">
                <a:solidFill>
                  <a:schemeClr val="bg1"/>
                </a:solidFill>
                <a:latin typeface="Gill Sans MT"/>
                <a:cs typeface="Gill Sans MT"/>
              </a:rPr>
              <a:t> </a:t>
            </a:r>
            <a:r>
              <a:rPr sz="1412" spc="137" dirty="0">
                <a:solidFill>
                  <a:schemeClr val="bg1"/>
                </a:solidFill>
                <a:latin typeface="Gill Sans MT"/>
                <a:cs typeface="Gill Sans MT"/>
              </a:rPr>
              <a:t>s</a:t>
            </a:r>
            <a:r>
              <a:rPr sz="1412" spc="26" dirty="0">
                <a:solidFill>
                  <a:schemeClr val="bg1"/>
                </a:solidFill>
                <a:latin typeface="Gill Sans MT"/>
                <a:cs typeface="Gill Sans MT"/>
              </a:rPr>
              <a:t>i</a:t>
            </a:r>
            <a:r>
              <a:rPr sz="1412" spc="66" dirty="0">
                <a:solidFill>
                  <a:schemeClr val="bg1"/>
                </a:solidFill>
                <a:latin typeface="Gill Sans MT"/>
                <a:cs typeface="Gill Sans MT"/>
              </a:rPr>
              <a:t>n</a:t>
            </a:r>
            <a:r>
              <a:rPr sz="1412" spc="75" dirty="0">
                <a:solidFill>
                  <a:schemeClr val="bg1"/>
                </a:solidFill>
                <a:latin typeface="Gill Sans MT"/>
                <a:cs typeface="Gill Sans MT"/>
              </a:rPr>
              <a:t>g</a:t>
            </a:r>
            <a:r>
              <a:rPr sz="1412" spc="53" dirty="0">
                <a:solidFill>
                  <a:schemeClr val="bg1"/>
                </a:solidFill>
                <a:latin typeface="Gill Sans MT"/>
                <a:cs typeface="Gill Sans MT"/>
              </a:rPr>
              <a:t>l</a:t>
            </a:r>
            <a:r>
              <a:rPr sz="1412" spc="57" dirty="0">
                <a:solidFill>
                  <a:schemeClr val="bg1"/>
                </a:solidFill>
                <a:latin typeface="Gill Sans MT"/>
                <a:cs typeface="Gill Sans MT"/>
              </a:rPr>
              <a:t>e</a:t>
            </a:r>
            <a:r>
              <a:rPr sz="1412" spc="-106" dirty="0">
                <a:solidFill>
                  <a:schemeClr val="bg1"/>
                </a:solidFill>
                <a:latin typeface="Gill Sans MT"/>
                <a:cs typeface="Gill Sans MT"/>
              </a:rPr>
              <a:t> </a:t>
            </a:r>
            <a:r>
              <a:rPr sz="1412" spc="141" dirty="0">
                <a:solidFill>
                  <a:schemeClr val="bg1"/>
                </a:solidFill>
                <a:latin typeface="Gill Sans MT"/>
                <a:cs typeface="Gill Sans MT"/>
              </a:rPr>
              <a:t>a</a:t>
            </a:r>
            <a:r>
              <a:rPr sz="1412" spc="-93" dirty="0">
                <a:solidFill>
                  <a:schemeClr val="bg1"/>
                </a:solidFill>
                <a:latin typeface="Gill Sans MT"/>
                <a:cs typeface="Gill Sans MT"/>
              </a:rPr>
              <a:t>r</a:t>
            </a:r>
            <a:r>
              <a:rPr sz="1412" spc="106" dirty="0">
                <a:solidFill>
                  <a:schemeClr val="bg1"/>
                </a:solidFill>
                <a:latin typeface="Gill Sans MT"/>
                <a:cs typeface="Gill Sans MT"/>
              </a:rPr>
              <a:t>m</a:t>
            </a:r>
            <a:r>
              <a:rPr sz="1412" spc="-106" dirty="0">
                <a:solidFill>
                  <a:schemeClr val="bg1"/>
                </a:solidFill>
                <a:latin typeface="Gill Sans MT"/>
                <a:cs typeface="Gill Sans MT"/>
              </a:rPr>
              <a:t> </a:t>
            </a:r>
            <a:r>
              <a:rPr sz="1412" spc="53" dirty="0">
                <a:solidFill>
                  <a:schemeClr val="bg1"/>
                </a:solidFill>
                <a:latin typeface="Gill Sans MT"/>
                <a:cs typeface="Gill Sans MT"/>
              </a:rPr>
              <a:t>pil</a:t>
            </a:r>
            <a:r>
              <a:rPr sz="1412" spc="-9" dirty="0">
                <a:solidFill>
                  <a:schemeClr val="bg1"/>
                </a:solidFill>
                <a:latin typeface="Gill Sans MT"/>
                <a:cs typeface="Gill Sans MT"/>
              </a:rPr>
              <a:t>o</a:t>
            </a:r>
            <a:r>
              <a:rPr sz="1412" spc="-18" dirty="0">
                <a:solidFill>
                  <a:schemeClr val="bg1"/>
                </a:solidFill>
                <a:latin typeface="Gill Sans MT"/>
                <a:cs typeface="Gill Sans MT"/>
              </a:rPr>
              <a:t>t</a:t>
            </a:r>
            <a:r>
              <a:rPr sz="1412" spc="-106" dirty="0">
                <a:solidFill>
                  <a:schemeClr val="bg1"/>
                </a:solidFill>
                <a:latin typeface="Gill Sans MT"/>
                <a:cs typeface="Gill Sans MT"/>
              </a:rPr>
              <a:t> </a:t>
            </a:r>
            <a:r>
              <a:rPr sz="1412" spc="132" dirty="0">
                <a:solidFill>
                  <a:schemeClr val="bg1"/>
                </a:solidFill>
                <a:latin typeface="Gill Sans MT"/>
                <a:cs typeface="Gill Sans MT"/>
              </a:rPr>
              <a:t>s</a:t>
            </a:r>
            <a:r>
              <a:rPr sz="1412" spc="-18" dirty="0">
                <a:solidFill>
                  <a:schemeClr val="bg1"/>
                </a:solidFill>
                <a:latin typeface="Gill Sans MT"/>
                <a:cs typeface="Gill Sans MT"/>
              </a:rPr>
              <a:t>t</a:t>
            </a:r>
            <a:r>
              <a:rPr sz="1412" spc="71" dirty="0">
                <a:solidFill>
                  <a:schemeClr val="bg1"/>
                </a:solidFill>
                <a:latin typeface="Gill Sans MT"/>
                <a:cs typeface="Gill Sans MT"/>
              </a:rPr>
              <a:t>u</a:t>
            </a:r>
            <a:r>
              <a:rPr sz="1412" spc="62" dirty="0">
                <a:solidFill>
                  <a:schemeClr val="bg1"/>
                </a:solidFill>
                <a:latin typeface="Gill Sans MT"/>
                <a:cs typeface="Gill Sans MT"/>
              </a:rPr>
              <a:t>d</a:t>
            </a:r>
            <a:r>
              <a:rPr sz="1412" spc="18" dirty="0">
                <a:solidFill>
                  <a:schemeClr val="bg1"/>
                </a:solidFill>
                <a:latin typeface="Gill Sans MT"/>
                <a:cs typeface="Gill Sans MT"/>
              </a:rPr>
              <a:t>y</a:t>
            </a:r>
            <a:endParaRPr sz="1412" dirty="0">
              <a:solidFill>
                <a:schemeClr val="bg1"/>
              </a:solidFill>
              <a:latin typeface="Gill Sans MT"/>
              <a:cs typeface="Gill Sans MT"/>
            </a:endParaRPr>
          </a:p>
          <a:p>
            <a:pPr marL="11206" marR="193312" defTabSz="806867" fontAlgn="auto">
              <a:lnSpc>
                <a:spcPts val="1227"/>
              </a:lnSpc>
              <a:spcBef>
                <a:spcPts val="684"/>
              </a:spcBef>
              <a:spcAft>
                <a:spcPts val="0"/>
              </a:spcAft>
            </a:pPr>
            <a:r>
              <a:rPr sz="1147" spc="-22" dirty="0">
                <a:solidFill>
                  <a:schemeClr val="bg1"/>
                </a:solidFill>
                <a:latin typeface="Arial"/>
                <a:cs typeface="Arial"/>
              </a:rPr>
              <a:t>I</a:t>
            </a:r>
            <a:r>
              <a:rPr sz="1147" spc="-35" dirty="0">
                <a:solidFill>
                  <a:schemeClr val="bg1"/>
                </a:solidFill>
                <a:latin typeface="Arial"/>
                <a:cs typeface="Arial"/>
              </a:rPr>
              <a:t>n</a:t>
            </a:r>
            <a:r>
              <a:rPr sz="1147" spc="35" dirty="0">
                <a:solidFill>
                  <a:schemeClr val="bg1"/>
                </a:solidFill>
                <a:latin typeface="Arial"/>
                <a:cs typeface="Arial"/>
              </a:rPr>
              <a:t>t</a:t>
            </a:r>
            <a:r>
              <a:rPr sz="1147" spc="-49" dirty="0">
                <a:solidFill>
                  <a:schemeClr val="bg1"/>
                </a:solidFill>
                <a:latin typeface="Arial"/>
                <a:cs typeface="Arial"/>
              </a:rPr>
              <a:t>e</a:t>
            </a:r>
            <a:r>
              <a:rPr sz="1147" spc="9" dirty="0">
                <a:solidFill>
                  <a:schemeClr val="bg1"/>
                </a:solidFill>
                <a:latin typeface="Arial"/>
                <a:cs typeface="Arial"/>
              </a:rPr>
              <a:t>r</a:t>
            </a:r>
            <a:r>
              <a:rPr sz="1147" spc="-79" dirty="0">
                <a:solidFill>
                  <a:schemeClr val="bg1"/>
                </a:solidFill>
                <a:latin typeface="Arial"/>
                <a:cs typeface="Arial"/>
              </a:rPr>
              <a:t>v</a:t>
            </a:r>
            <a:r>
              <a:rPr sz="1147" spc="-49" dirty="0">
                <a:solidFill>
                  <a:schemeClr val="bg1"/>
                </a:solidFill>
                <a:latin typeface="Arial"/>
                <a:cs typeface="Arial"/>
              </a:rPr>
              <a:t>e</a:t>
            </a:r>
            <a:r>
              <a:rPr sz="1147" spc="-22" dirty="0">
                <a:solidFill>
                  <a:schemeClr val="bg1"/>
                </a:solidFill>
                <a:latin typeface="Arial"/>
                <a:cs typeface="Arial"/>
              </a:rPr>
              <a:t>n</a:t>
            </a:r>
            <a:r>
              <a:rPr sz="1147" spc="40" dirty="0">
                <a:solidFill>
                  <a:schemeClr val="bg1"/>
                </a:solidFill>
                <a:latin typeface="Arial"/>
                <a:cs typeface="Arial"/>
              </a:rPr>
              <a:t>t</a:t>
            </a:r>
            <a:r>
              <a:rPr sz="1147" spc="-4" dirty="0">
                <a:solidFill>
                  <a:schemeClr val="bg1"/>
                </a:solidFill>
                <a:latin typeface="Arial"/>
                <a:cs typeface="Arial"/>
              </a:rPr>
              <a:t>i</a:t>
            </a:r>
            <a:r>
              <a:rPr sz="1147" spc="-9" dirty="0">
                <a:solidFill>
                  <a:schemeClr val="bg1"/>
                </a:solidFill>
                <a:latin typeface="Arial"/>
                <a:cs typeface="Arial"/>
              </a:rPr>
              <a:t>o</a:t>
            </a:r>
            <a:r>
              <a:rPr sz="1147" spc="-22" dirty="0">
                <a:solidFill>
                  <a:schemeClr val="bg1"/>
                </a:solidFill>
                <a:latin typeface="Arial"/>
                <a:cs typeface="Arial"/>
              </a:rPr>
              <a:t>n</a:t>
            </a:r>
            <a:r>
              <a:rPr sz="1147" spc="4" dirty="0">
                <a:solidFill>
                  <a:schemeClr val="bg1"/>
                </a:solidFill>
                <a:latin typeface="Arial"/>
                <a:cs typeface="Arial"/>
              </a:rPr>
              <a:t>:</a:t>
            </a:r>
            <a:r>
              <a:rPr sz="1147" spc="-97" dirty="0">
                <a:solidFill>
                  <a:schemeClr val="bg1"/>
                </a:solidFill>
                <a:latin typeface="Arial"/>
                <a:cs typeface="Arial"/>
              </a:rPr>
              <a:t> </a:t>
            </a:r>
            <a:r>
              <a:rPr sz="1147" spc="-40" dirty="0">
                <a:solidFill>
                  <a:schemeClr val="bg1"/>
                </a:solidFill>
                <a:latin typeface="Arial"/>
                <a:cs typeface="Arial"/>
              </a:rPr>
              <a:t>200</a:t>
            </a:r>
            <a:r>
              <a:rPr sz="1147" dirty="0">
                <a:solidFill>
                  <a:schemeClr val="bg1"/>
                </a:solidFill>
                <a:latin typeface="Arial"/>
                <a:cs typeface="Arial"/>
              </a:rPr>
              <a:t>m</a:t>
            </a:r>
            <a:r>
              <a:rPr sz="1147" spc="-84" dirty="0">
                <a:solidFill>
                  <a:schemeClr val="bg1"/>
                </a:solidFill>
                <a:latin typeface="Arial"/>
                <a:cs typeface="Arial"/>
              </a:rPr>
              <a:t>g</a:t>
            </a:r>
            <a:r>
              <a:rPr sz="1147" spc="-101" dirty="0">
                <a:solidFill>
                  <a:schemeClr val="bg1"/>
                </a:solidFill>
                <a:latin typeface="Arial"/>
                <a:cs typeface="Arial"/>
              </a:rPr>
              <a:t> </a:t>
            </a:r>
            <a:r>
              <a:rPr sz="1147" spc="-13" dirty="0">
                <a:solidFill>
                  <a:schemeClr val="bg1"/>
                </a:solidFill>
                <a:latin typeface="Arial"/>
                <a:cs typeface="Arial"/>
              </a:rPr>
              <a:t>d</a:t>
            </a:r>
            <a:r>
              <a:rPr sz="1147" spc="-40" dirty="0">
                <a:solidFill>
                  <a:schemeClr val="bg1"/>
                </a:solidFill>
                <a:latin typeface="Arial"/>
                <a:cs typeface="Arial"/>
              </a:rPr>
              <a:t>o</a:t>
            </a:r>
            <a:r>
              <a:rPr sz="1147" spc="-71" dirty="0">
                <a:solidFill>
                  <a:schemeClr val="bg1"/>
                </a:solidFill>
                <a:latin typeface="Arial"/>
                <a:cs typeface="Arial"/>
              </a:rPr>
              <a:t>x</a:t>
            </a:r>
            <a:r>
              <a:rPr sz="1147" spc="-79" dirty="0">
                <a:solidFill>
                  <a:schemeClr val="bg1"/>
                </a:solidFill>
                <a:latin typeface="Arial"/>
                <a:cs typeface="Arial"/>
              </a:rPr>
              <a:t>y</a:t>
            </a:r>
            <a:r>
              <a:rPr sz="1147" spc="9" dirty="0">
                <a:solidFill>
                  <a:schemeClr val="bg1"/>
                </a:solidFill>
                <a:latin typeface="Arial"/>
                <a:cs typeface="Arial"/>
              </a:rPr>
              <a:t>c</a:t>
            </a:r>
            <a:r>
              <a:rPr sz="1147" spc="-79" dirty="0">
                <a:solidFill>
                  <a:schemeClr val="bg1"/>
                </a:solidFill>
                <a:latin typeface="Arial"/>
                <a:cs typeface="Arial"/>
              </a:rPr>
              <a:t>y</a:t>
            </a:r>
            <a:r>
              <a:rPr sz="1147" spc="13" dirty="0">
                <a:solidFill>
                  <a:schemeClr val="bg1"/>
                </a:solidFill>
                <a:latin typeface="Arial"/>
                <a:cs typeface="Arial"/>
              </a:rPr>
              <a:t>c</a:t>
            </a:r>
            <a:r>
              <a:rPr sz="1147" spc="9" dirty="0">
                <a:solidFill>
                  <a:schemeClr val="bg1"/>
                </a:solidFill>
                <a:latin typeface="Arial"/>
                <a:cs typeface="Arial"/>
              </a:rPr>
              <a:t>lin</a:t>
            </a:r>
            <a:r>
              <a:rPr sz="1147" spc="-40" dirty="0">
                <a:solidFill>
                  <a:schemeClr val="bg1"/>
                </a:solidFill>
                <a:latin typeface="Arial"/>
                <a:cs typeface="Arial"/>
              </a:rPr>
              <a:t>e</a:t>
            </a:r>
            <a:r>
              <a:rPr sz="1147" spc="-101" dirty="0">
                <a:solidFill>
                  <a:schemeClr val="bg1"/>
                </a:solidFill>
                <a:latin typeface="Arial"/>
                <a:cs typeface="Arial"/>
              </a:rPr>
              <a:t> </a:t>
            </a:r>
            <a:r>
              <a:rPr sz="1147" spc="-22" dirty="0">
                <a:solidFill>
                  <a:schemeClr val="bg1"/>
                </a:solidFill>
                <a:latin typeface="Arial"/>
                <a:cs typeface="Arial"/>
              </a:rPr>
              <a:t>h</a:t>
            </a:r>
            <a:r>
              <a:rPr sz="1147" spc="-79" dirty="0">
                <a:solidFill>
                  <a:schemeClr val="bg1"/>
                </a:solidFill>
                <a:latin typeface="Arial"/>
                <a:cs typeface="Arial"/>
              </a:rPr>
              <a:t>y</a:t>
            </a:r>
            <a:r>
              <a:rPr sz="1147" spc="13" dirty="0">
                <a:solidFill>
                  <a:schemeClr val="bg1"/>
                </a:solidFill>
                <a:latin typeface="Arial"/>
                <a:cs typeface="Arial"/>
              </a:rPr>
              <a:t>c</a:t>
            </a:r>
            <a:r>
              <a:rPr sz="1147" spc="-9" dirty="0">
                <a:solidFill>
                  <a:schemeClr val="bg1"/>
                </a:solidFill>
                <a:latin typeface="Arial"/>
                <a:cs typeface="Arial"/>
              </a:rPr>
              <a:t>l</a:t>
            </a:r>
            <a:r>
              <a:rPr sz="1147" spc="-18" dirty="0">
                <a:solidFill>
                  <a:schemeClr val="bg1"/>
                </a:solidFill>
                <a:latin typeface="Arial"/>
                <a:cs typeface="Arial"/>
              </a:rPr>
              <a:t>a</a:t>
            </a:r>
            <a:r>
              <a:rPr sz="1147" spc="35" dirty="0">
                <a:solidFill>
                  <a:schemeClr val="bg1"/>
                </a:solidFill>
                <a:latin typeface="Arial"/>
                <a:cs typeface="Arial"/>
              </a:rPr>
              <a:t>t</a:t>
            </a:r>
            <a:r>
              <a:rPr sz="1147" spc="-40" dirty="0">
                <a:solidFill>
                  <a:schemeClr val="bg1"/>
                </a:solidFill>
                <a:latin typeface="Arial"/>
                <a:cs typeface="Arial"/>
              </a:rPr>
              <a:t>e</a:t>
            </a:r>
            <a:r>
              <a:rPr sz="1147" spc="-101" dirty="0">
                <a:solidFill>
                  <a:schemeClr val="bg1"/>
                </a:solidFill>
                <a:latin typeface="Arial"/>
                <a:cs typeface="Arial"/>
              </a:rPr>
              <a:t> </a:t>
            </a:r>
            <a:r>
              <a:rPr sz="1147" spc="-53" dirty="0">
                <a:solidFill>
                  <a:schemeClr val="bg1"/>
                </a:solidFill>
                <a:latin typeface="Arial"/>
                <a:cs typeface="Arial"/>
              </a:rPr>
              <a:t>e</a:t>
            </a:r>
            <a:r>
              <a:rPr sz="1147" spc="-79" dirty="0">
                <a:solidFill>
                  <a:schemeClr val="bg1"/>
                </a:solidFill>
                <a:latin typeface="Arial"/>
                <a:cs typeface="Arial"/>
              </a:rPr>
              <a:t>v</a:t>
            </a:r>
            <a:r>
              <a:rPr sz="1147" spc="-49" dirty="0">
                <a:solidFill>
                  <a:schemeClr val="bg1"/>
                </a:solidFill>
                <a:latin typeface="Arial"/>
                <a:cs typeface="Arial"/>
              </a:rPr>
              <a:t>e</a:t>
            </a:r>
            <a:r>
              <a:rPr sz="1147" spc="9" dirty="0">
                <a:solidFill>
                  <a:schemeClr val="bg1"/>
                </a:solidFill>
                <a:latin typeface="Arial"/>
                <a:cs typeface="Arial"/>
              </a:rPr>
              <a:t>r</a:t>
            </a:r>
            <a:r>
              <a:rPr sz="1147" spc="-57" dirty="0">
                <a:solidFill>
                  <a:schemeClr val="bg1"/>
                </a:solidFill>
                <a:latin typeface="Arial"/>
                <a:cs typeface="Arial"/>
              </a:rPr>
              <a:t>y</a:t>
            </a:r>
            <a:r>
              <a:rPr sz="1147" spc="-97" dirty="0">
                <a:solidFill>
                  <a:schemeClr val="bg1"/>
                </a:solidFill>
                <a:latin typeface="Arial"/>
                <a:cs typeface="Arial"/>
              </a:rPr>
              <a:t> </a:t>
            </a:r>
            <a:r>
              <a:rPr sz="1147" spc="-26" dirty="0">
                <a:solidFill>
                  <a:schemeClr val="bg1"/>
                </a:solidFill>
                <a:latin typeface="Arial"/>
                <a:cs typeface="Arial"/>
              </a:rPr>
              <a:t>7</a:t>
            </a:r>
            <a:r>
              <a:rPr sz="1147" spc="-101" dirty="0">
                <a:solidFill>
                  <a:schemeClr val="bg1"/>
                </a:solidFill>
                <a:latin typeface="Arial"/>
                <a:cs typeface="Arial"/>
              </a:rPr>
              <a:t> </a:t>
            </a:r>
            <a:r>
              <a:rPr sz="1147" spc="-13" dirty="0">
                <a:solidFill>
                  <a:schemeClr val="bg1"/>
                </a:solidFill>
                <a:latin typeface="Arial"/>
                <a:cs typeface="Arial"/>
              </a:rPr>
              <a:t>d</a:t>
            </a:r>
            <a:r>
              <a:rPr sz="1147" spc="-49" dirty="0">
                <a:solidFill>
                  <a:schemeClr val="bg1"/>
                </a:solidFill>
                <a:latin typeface="Arial"/>
                <a:cs typeface="Arial"/>
              </a:rPr>
              <a:t>a</a:t>
            </a:r>
            <a:r>
              <a:rPr sz="1147" spc="-75" dirty="0">
                <a:solidFill>
                  <a:schemeClr val="bg1"/>
                </a:solidFill>
                <a:latin typeface="Arial"/>
                <a:cs typeface="Arial"/>
              </a:rPr>
              <a:t>y</a:t>
            </a:r>
            <a:r>
              <a:rPr sz="1147" spc="-18" dirty="0">
                <a:solidFill>
                  <a:schemeClr val="bg1"/>
                </a:solidFill>
                <a:latin typeface="Arial"/>
                <a:cs typeface="Arial"/>
              </a:rPr>
              <a:t>s</a:t>
            </a:r>
            <a:r>
              <a:rPr sz="1147" spc="-101" dirty="0">
                <a:solidFill>
                  <a:schemeClr val="bg1"/>
                </a:solidFill>
                <a:latin typeface="Arial"/>
                <a:cs typeface="Arial"/>
              </a:rPr>
              <a:t> </a:t>
            </a:r>
            <a:r>
              <a:rPr sz="1147" spc="-62" dirty="0">
                <a:solidFill>
                  <a:schemeClr val="bg1"/>
                </a:solidFill>
                <a:latin typeface="Arial"/>
                <a:cs typeface="Arial"/>
              </a:rPr>
              <a:t>(</a:t>
            </a:r>
            <a:r>
              <a:rPr sz="1147" spc="-75" dirty="0">
                <a:solidFill>
                  <a:schemeClr val="bg1"/>
                </a:solidFill>
                <a:latin typeface="Arial"/>
                <a:cs typeface="Arial"/>
              </a:rPr>
              <a:t>+</a:t>
            </a:r>
            <a:r>
              <a:rPr sz="1147" spc="44" dirty="0">
                <a:solidFill>
                  <a:schemeClr val="bg1"/>
                </a:solidFill>
                <a:latin typeface="Arial"/>
                <a:cs typeface="Arial"/>
              </a:rPr>
              <a:t>/</a:t>
            </a:r>
            <a:r>
              <a:rPr sz="1147" spc="4" dirty="0">
                <a:solidFill>
                  <a:schemeClr val="bg1"/>
                </a:solidFill>
                <a:latin typeface="Arial"/>
                <a:cs typeface="Arial"/>
              </a:rPr>
              <a:t>-</a:t>
            </a:r>
            <a:r>
              <a:rPr sz="1147" spc="-97" dirty="0">
                <a:solidFill>
                  <a:schemeClr val="bg1"/>
                </a:solidFill>
                <a:latin typeface="Arial"/>
                <a:cs typeface="Arial"/>
              </a:rPr>
              <a:t> </a:t>
            </a:r>
            <a:r>
              <a:rPr sz="1147" spc="-26" dirty="0">
                <a:solidFill>
                  <a:schemeClr val="bg1"/>
                </a:solidFill>
                <a:latin typeface="Arial"/>
                <a:cs typeface="Arial"/>
              </a:rPr>
              <a:t>1</a:t>
            </a:r>
            <a:r>
              <a:rPr sz="1147" spc="-101" dirty="0">
                <a:solidFill>
                  <a:schemeClr val="bg1"/>
                </a:solidFill>
                <a:latin typeface="Arial"/>
                <a:cs typeface="Arial"/>
              </a:rPr>
              <a:t> </a:t>
            </a:r>
            <a:r>
              <a:rPr sz="1147" spc="-13" dirty="0">
                <a:solidFill>
                  <a:schemeClr val="bg1"/>
                </a:solidFill>
                <a:latin typeface="Arial"/>
                <a:cs typeface="Arial"/>
              </a:rPr>
              <a:t>d</a:t>
            </a:r>
            <a:r>
              <a:rPr sz="1147" spc="-49" dirty="0">
                <a:solidFill>
                  <a:schemeClr val="bg1"/>
                </a:solidFill>
                <a:latin typeface="Arial"/>
                <a:cs typeface="Arial"/>
              </a:rPr>
              <a:t>a</a:t>
            </a:r>
            <a:r>
              <a:rPr sz="1147" spc="-66" dirty="0">
                <a:solidFill>
                  <a:schemeClr val="bg1"/>
                </a:solidFill>
                <a:latin typeface="Arial"/>
                <a:cs typeface="Arial"/>
              </a:rPr>
              <a:t>y</a:t>
            </a:r>
            <a:r>
              <a:rPr sz="1147" spc="-53" dirty="0">
                <a:solidFill>
                  <a:schemeClr val="bg1"/>
                </a:solidFill>
                <a:latin typeface="Arial"/>
                <a:cs typeface="Arial"/>
              </a:rPr>
              <a:t>)</a:t>
            </a:r>
            <a:r>
              <a:rPr sz="1147" spc="-97" dirty="0">
                <a:solidFill>
                  <a:schemeClr val="bg1"/>
                </a:solidFill>
                <a:latin typeface="Arial"/>
                <a:cs typeface="Arial"/>
              </a:rPr>
              <a:t> </a:t>
            </a:r>
            <a:r>
              <a:rPr sz="1147" spc="-40" dirty="0">
                <a:solidFill>
                  <a:schemeClr val="bg1"/>
                </a:solidFill>
                <a:latin typeface="Arial"/>
                <a:cs typeface="Arial"/>
              </a:rPr>
              <a:t>a</a:t>
            </a:r>
            <a:r>
              <a:rPr sz="1147" spc="-26" dirty="0">
                <a:solidFill>
                  <a:schemeClr val="bg1"/>
                </a:solidFill>
                <a:latin typeface="Arial"/>
                <a:cs typeface="Arial"/>
              </a:rPr>
              <a:t>s</a:t>
            </a:r>
            <a:r>
              <a:rPr sz="1147" spc="-101" dirty="0">
                <a:solidFill>
                  <a:schemeClr val="bg1"/>
                </a:solidFill>
                <a:latin typeface="Arial"/>
                <a:cs typeface="Arial"/>
              </a:rPr>
              <a:t> </a:t>
            </a:r>
            <a:r>
              <a:rPr sz="1147" spc="-13" dirty="0">
                <a:solidFill>
                  <a:schemeClr val="bg1"/>
                </a:solidFill>
                <a:latin typeface="Arial"/>
                <a:cs typeface="Arial"/>
              </a:rPr>
              <a:t>d</a:t>
            </a:r>
            <a:r>
              <a:rPr sz="1147" spc="13" dirty="0">
                <a:solidFill>
                  <a:schemeClr val="bg1"/>
                </a:solidFill>
                <a:latin typeface="Arial"/>
                <a:cs typeface="Arial"/>
              </a:rPr>
              <a:t>i</a:t>
            </a:r>
            <a:r>
              <a:rPr sz="1147" spc="-22" dirty="0">
                <a:solidFill>
                  <a:schemeClr val="bg1"/>
                </a:solidFill>
                <a:latin typeface="Arial"/>
                <a:cs typeface="Arial"/>
              </a:rPr>
              <a:t>r</a:t>
            </a:r>
            <a:r>
              <a:rPr sz="1147" spc="4" dirty="0">
                <a:solidFill>
                  <a:schemeClr val="bg1"/>
                </a:solidFill>
                <a:latin typeface="Arial"/>
                <a:cs typeface="Arial"/>
              </a:rPr>
              <a:t>ect</a:t>
            </a:r>
            <a:r>
              <a:rPr sz="1147" spc="31" dirty="0">
                <a:solidFill>
                  <a:schemeClr val="bg1"/>
                </a:solidFill>
                <a:latin typeface="Arial"/>
                <a:cs typeface="Arial"/>
              </a:rPr>
              <a:t>l</a:t>
            </a:r>
            <a:r>
              <a:rPr sz="1147" spc="-57" dirty="0">
                <a:solidFill>
                  <a:schemeClr val="bg1"/>
                </a:solidFill>
                <a:latin typeface="Arial"/>
                <a:cs typeface="Arial"/>
              </a:rPr>
              <a:t>y</a:t>
            </a:r>
            <a:r>
              <a:rPr sz="1147" spc="-35" dirty="0">
                <a:solidFill>
                  <a:schemeClr val="bg1"/>
                </a:solidFill>
                <a:latin typeface="Arial"/>
                <a:cs typeface="Arial"/>
              </a:rPr>
              <a:t> </a:t>
            </a:r>
            <a:r>
              <a:rPr sz="1147" spc="-22" dirty="0">
                <a:solidFill>
                  <a:schemeClr val="bg1"/>
                </a:solidFill>
                <a:latin typeface="Arial"/>
                <a:cs typeface="Arial"/>
              </a:rPr>
              <a:t>ob</a:t>
            </a:r>
            <a:r>
              <a:rPr sz="1147" spc="-18" dirty="0">
                <a:solidFill>
                  <a:schemeClr val="bg1"/>
                </a:solidFill>
                <a:latin typeface="Arial"/>
                <a:cs typeface="Arial"/>
              </a:rPr>
              <a:t>s</a:t>
            </a:r>
            <a:r>
              <a:rPr sz="1147" spc="-40" dirty="0">
                <a:solidFill>
                  <a:schemeClr val="bg1"/>
                </a:solidFill>
                <a:latin typeface="Arial"/>
                <a:cs typeface="Arial"/>
              </a:rPr>
              <a:t>e</a:t>
            </a:r>
            <a:r>
              <a:rPr sz="1147" spc="-9" dirty="0">
                <a:solidFill>
                  <a:schemeClr val="bg1"/>
                </a:solidFill>
                <a:latin typeface="Arial"/>
                <a:cs typeface="Arial"/>
              </a:rPr>
              <a:t>r</a:t>
            </a:r>
            <a:r>
              <a:rPr sz="1147" spc="-79" dirty="0">
                <a:solidFill>
                  <a:schemeClr val="bg1"/>
                </a:solidFill>
                <a:latin typeface="Arial"/>
                <a:cs typeface="Arial"/>
              </a:rPr>
              <a:t>v</a:t>
            </a:r>
            <a:r>
              <a:rPr sz="1147" spc="-35" dirty="0">
                <a:solidFill>
                  <a:schemeClr val="bg1"/>
                </a:solidFill>
                <a:latin typeface="Arial"/>
                <a:cs typeface="Arial"/>
              </a:rPr>
              <a:t>e</a:t>
            </a:r>
            <a:r>
              <a:rPr sz="1147" spc="-22" dirty="0">
                <a:solidFill>
                  <a:schemeClr val="bg1"/>
                </a:solidFill>
                <a:latin typeface="Arial"/>
                <a:cs typeface="Arial"/>
              </a:rPr>
              <a:t>d</a:t>
            </a:r>
            <a:r>
              <a:rPr sz="1147" spc="-101" dirty="0">
                <a:solidFill>
                  <a:schemeClr val="bg1"/>
                </a:solidFill>
                <a:latin typeface="Arial"/>
                <a:cs typeface="Arial"/>
              </a:rPr>
              <a:t> </a:t>
            </a:r>
            <a:r>
              <a:rPr sz="1147" dirty="0">
                <a:solidFill>
                  <a:schemeClr val="bg1"/>
                </a:solidFill>
                <a:latin typeface="Arial"/>
                <a:cs typeface="Arial"/>
              </a:rPr>
              <a:t>t</a:t>
            </a:r>
            <a:r>
              <a:rPr sz="1147" spc="9" dirty="0">
                <a:solidFill>
                  <a:schemeClr val="bg1"/>
                </a:solidFill>
                <a:latin typeface="Arial"/>
                <a:cs typeface="Arial"/>
              </a:rPr>
              <a:t>h</a:t>
            </a:r>
            <a:r>
              <a:rPr sz="1147" spc="-49" dirty="0">
                <a:solidFill>
                  <a:schemeClr val="bg1"/>
                </a:solidFill>
                <a:latin typeface="Arial"/>
                <a:cs typeface="Arial"/>
              </a:rPr>
              <a:t>e</a:t>
            </a:r>
            <a:r>
              <a:rPr sz="1147" spc="-40" dirty="0">
                <a:solidFill>
                  <a:schemeClr val="bg1"/>
                </a:solidFill>
                <a:latin typeface="Arial"/>
                <a:cs typeface="Arial"/>
              </a:rPr>
              <a:t>r</a:t>
            </a:r>
            <a:r>
              <a:rPr sz="1147" spc="-49" dirty="0">
                <a:solidFill>
                  <a:schemeClr val="bg1"/>
                </a:solidFill>
                <a:latin typeface="Arial"/>
                <a:cs typeface="Arial"/>
              </a:rPr>
              <a:t>a</a:t>
            </a:r>
            <a:r>
              <a:rPr sz="1147" spc="-22" dirty="0">
                <a:solidFill>
                  <a:schemeClr val="bg1"/>
                </a:solidFill>
                <a:latin typeface="Arial"/>
                <a:cs typeface="Arial"/>
              </a:rPr>
              <a:t>p</a:t>
            </a:r>
            <a:r>
              <a:rPr sz="1147" spc="-57" dirty="0">
                <a:solidFill>
                  <a:schemeClr val="bg1"/>
                </a:solidFill>
                <a:latin typeface="Arial"/>
                <a:cs typeface="Arial"/>
              </a:rPr>
              <a:t>y</a:t>
            </a:r>
            <a:r>
              <a:rPr sz="1147" spc="-101" dirty="0">
                <a:solidFill>
                  <a:schemeClr val="bg1"/>
                </a:solidFill>
                <a:latin typeface="Arial"/>
                <a:cs typeface="Arial"/>
              </a:rPr>
              <a:t> </a:t>
            </a:r>
            <a:r>
              <a:rPr sz="1147" spc="-57" dirty="0">
                <a:solidFill>
                  <a:schemeClr val="bg1"/>
                </a:solidFill>
                <a:latin typeface="Arial"/>
                <a:cs typeface="Arial"/>
              </a:rPr>
              <a:t>a</a:t>
            </a:r>
            <a:r>
              <a:rPr sz="1147" spc="49" dirty="0">
                <a:solidFill>
                  <a:schemeClr val="bg1"/>
                </a:solidFill>
                <a:latin typeface="Arial"/>
                <a:cs typeface="Arial"/>
              </a:rPr>
              <a:t>t</a:t>
            </a:r>
            <a:r>
              <a:rPr sz="1147" spc="132" dirty="0">
                <a:solidFill>
                  <a:schemeClr val="bg1"/>
                </a:solidFill>
                <a:latin typeface="Arial"/>
                <a:cs typeface="Arial"/>
              </a:rPr>
              <a:t> </a:t>
            </a:r>
            <a:r>
              <a:rPr sz="1147" spc="-4" dirty="0">
                <a:solidFill>
                  <a:schemeClr val="bg1"/>
                </a:solidFill>
                <a:latin typeface="Arial"/>
                <a:cs typeface="Arial"/>
              </a:rPr>
              <a:t>s</a:t>
            </a:r>
            <a:r>
              <a:rPr sz="1147" dirty="0">
                <a:solidFill>
                  <a:schemeClr val="bg1"/>
                </a:solidFill>
                <a:latin typeface="Arial"/>
                <a:cs typeface="Arial"/>
              </a:rPr>
              <a:t>t</a:t>
            </a:r>
            <a:r>
              <a:rPr sz="1147" spc="-13" dirty="0">
                <a:solidFill>
                  <a:schemeClr val="bg1"/>
                </a:solidFill>
                <a:latin typeface="Arial"/>
                <a:cs typeface="Arial"/>
              </a:rPr>
              <a:t>ud</a:t>
            </a:r>
            <a:r>
              <a:rPr sz="1147" spc="-57" dirty="0">
                <a:solidFill>
                  <a:schemeClr val="bg1"/>
                </a:solidFill>
                <a:latin typeface="Arial"/>
                <a:cs typeface="Arial"/>
              </a:rPr>
              <a:t>y</a:t>
            </a:r>
            <a:r>
              <a:rPr sz="1147" spc="-101" dirty="0">
                <a:solidFill>
                  <a:schemeClr val="bg1"/>
                </a:solidFill>
                <a:latin typeface="Arial"/>
                <a:cs typeface="Arial"/>
              </a:rPr>
              <a:t> </a:t>
            </a:r>
            <a:r>
              <a:rPr sz="1147" spc="9" dirty="0">
                <a:solidFill>
                  <a:schemeClr val="bg1"/>
                </a:solidFill>
                <a:latin typeface="Arial"/>
                <a:cs typeface="Arial"/>
              </a:rPr>
              <a:t>c</a:t>
            </a:r>
            <a:r>
              <a:rPr sz="1147" spc="35" dirty="0">
                <a:solidFill>
                  <a:schemeClr val="bg1"/>
                </a:solidFill>
                <a:latin typeface="Arial"/>
                <a:cs typeface="Arial"/>
              </a:rPr>
              <a:t>l</a:t>
            </a:r>
            <a:r>
              <a:rPr sz="1147" spc="13" dirty="0">
                <a:solidFill>
                  <a:schemeClr val="bg1"/>
                </a:solidFill>
                <a:latin typeface="Arial"/>
                <a:cs typeface="Arial"/>
              </a:rPr>
              <a:t>i</a:t>
            </a:r>
            <a:r>
              <a:rPr sz="1147" spc="-22" dirty="0">
                <a:solidFill>
                  <a:schemeClr val="bg1"/>
                </a:solidFill>
                <a:latin typeface="Arial"/>
                <a:cs typeface="Arial"/>
              </a:rPr>
              <a:t>n</a:t>
            </a:r>
            <a:r>
              <a:rPr sz="1147" spc="13" dirty="0">
                <a:solidFill>
                  <a:schemeClr val="bg1"/>
                </a:solidFill>
                <a:latin typeface="Arial"/>
                <a:cs typeface="Arial"/>
              </a:rPr>
              <a:t>i</a:t>
            </a:r>
            <a:r>
              <a:rPr sz="1147" spc="-22" dirty="0">
                <a:solidFill>
                  <a:schemeClr val="bg1"/>
                </a:solidFill>
                <a:latin typeface="Arial"/>
                <a:cs typeface="Arial"/>
              </a:rPr>
              <a:t>c</a:t>
            </a:r>
            <a:r>
              <a:rPr sz="1147" spc="4" dirty="0">
                <a:solidFill>
                  <a:schemeClr val="bg1"/>
                </a:solidFill>
                <a:latin typeface="Arial"/>
                <a:cs typeface="Arial"/>
              </a:rPr>
              <a:t>,</a:t>
            </a:r>
            <a:r>
              <a:rPr sz="1147" spc="-97" dirty="0">
                <a:solidFill>
                  <a:schemeClr val="bg1"/>
                </a:solidFill>
                <a:latin typeface="Arial"/>
                <a:cs typeface="Arial"/>
              </a:rPr>
              <a:t> </a:t>
            </a:r>
            <a:r>
              <a:rPr sz="1147" spc="-13" dirty="0">
                <a:solidFill>
                  <a:schemeClr val="bg1"/>
                </a:solidFill>
                <a:latin typeface="Arial"/>
                <a:cs typeface="Arial"/>
              </a:rPr>
              <a:t>p</a:t>
            </a:r>
            <a:r>
              <a:rPr sz="1147" spc="-22" dirty="0">
                <a:solidFill>
                  <a:schemeClr val="bg1"/>
                </a:solidFill>
                <a:latin typeface="Arial"/>
                <a:cs typeface="Arial"/>
              </a:rPr>
              <a:t>h</a:t>
            </a:r>
            <a:r>
              <a:rPr sz="1147" spc="-44" dirty="0">
                <a:solidFill>
                  <a:schemeClr val="bg1"/>
                </a:solidFill>
                <a:latin typeface="Arial"/>
                <a:cs typeface="Arial"/>
              </a:rPr>
              <a:t>a</a:t>
            </a:r>
            <a:r>
              <a:rPr sz="1147" spc="-9" dirty="0">
                <a:solidFill>
                  <a:schemeClr val="bg1"/>
                </a:solidFill>
                <a:latin typeface="Arial"/>
                <a:cs typeface="Arial"/>
              </a:rPr>
              <a:t>r</a:t>
            </a:r>
            <a:r>
              <a:rPr sz="1147" spc="-31" dirty="0">
                <a:solidFill>
                  <a:schemeClr val="bg1"/>
                </a:solidFill>
                <a:latin typeface="Arial"/>
                <a:cs typeface="Arial"/>
              </a:rPr>
              <a:t>m</a:t>
            </a:r>
            <a:r>
              <a:rPr sz="1147" spc="-18" dirty="0">
                <a:solidFill>
                  <a:schemeClr val="bg1"/>
                </a:solidFill>
                <a:latin typeface="Arial"/>
                <a:cs typeface="Arial"/>
              </a:rPr>
              <a:t>a</a:t>
            </a:r>
            <a:r>
              <a:rPr sz="1147" spc="9" dirty="0">
                <a:solidFill>
                  <a:schemeClr val="bg1"/>
                </a:solidFill>
                <a:latin typeface="Arial"/>
                <a:cs typeface="Arial"/>
              </a:rPr>
              <a:t>c</a:t>
            </a:r>
            <a:r>
              <a:rPr sz="1147" spc="-150" dirty="0">
                <a:solidFill>
                  <a:schemeClr val="bg1"/>
                </a:solidFill>
                <a:latin typeface="Arial"/>
                <a:cs typeface="Arial"/>
              </a:rPr>
              <a:t>y</a:t>
            </a:r>
            <a:r>
              <a:rPr sz="1147" spc="4" dirty="0">
                <a:solidFill>
                  <a:schemeClr val="bg1"/>
                </a:solidFill>
                <a:latin typeface="Arial"/>
                <a:cs typeface="Arial"/>
              </a:rPr>
              <a:t>,</a:t>
            </a:r>
            <a:r>
              <a:rPr sz="1147" spc="-97" dirty="0">
                <a:solidFill>
                  <a:schemeClr val="bg1"/>
                </a:solidFill>
                <a:latin typeface="Arial"/>
                <a:cs typeface="Arial"/>
              </a:rPr>
              <a:t> </a:t>
            </a:r>
            <a:r>
              <a:rPr sz="1147" spc="-22" dirty="0">
                <a:solidFill>
                  <a:schemeClr val="bg1"/>
                </a:solidFill>
                <a:latin typeface="Arial"/>
                <a:cs typeface="Arial"/>
              </a:rPr>
              <a:t>o</a:t>
            </a:r>
            <a:r>
              <a:rPr sz="1147" dirty="0">
                <a:solidFill>
                  <a:schemeClr val="bg1"/>
                </a:solidFill>
                <a:latin typeface="Arial"/>
                <a:cs typeface="Arial"/>
              </a:rPr>
              <a:t>r</a:t>
            </a:r>
            <a:r>
              <a:rPr sz="1147" spc="-97" dirty="0">
                <a:solidFill>
                  <a:schemeClr val="bg1"/>
                </a:solidFill>
                <a:latin typeface="Arial"/>
                <a:cs typeface="Arial"/>
              </a:rPr>
              <a:t> </a:t>
            </a:r>
            <a:r>
              <a:rPr sz="1147" spc="-13" dirty="0">
                <a:solidFill>
                  <a:schemeClr val="bg1"/>
                </a:solidFill>
                <a:latin typeface="Arial"/>
                <a:cs typeface="Arial"/>
              </a:rPr>
              <a:t>p</a:t>
            </a:r>
            <a:r>
              <a:rPr sz="1147" spc="-53" dirty="0">
                <a:solidFill>
                  <a:schemeClr val="bg1"/>
                </a:solidFill>
                <a:latin typeface="Arial"/>
                <a:cs typeface="Arial"/>
              </a:rPr>
              <a:t>ee</a:t>
            </a:r>
            <a:r>
              <a:rPr sz="1147" dirty="0">
                <a:solidFill>
                  <a:schemeClr val="bg1"/>
                </a:solidFill>
                <a:latin typeface="Arial"/>
                <a:cs typeface="Arial"/>
              </a:rPr>
              <a:t>r</a:t>
            </a:r>
            <a:r>
              <a:rPr sz="1147" spc="-97" dirty="0">
                <a:solidFill>
                  <a:schemeClr val="bg1"/>
                </a:solidFill>
                <a:latin typeface="Arial"/>
                <a:cs typeface="Arial"/>
              </a:rPr>
              <a:t> </a:t>
            </a:r>
            <a:r>
              <a:rPr sz="1147" spc="-13" dirty="0">
                <a:solidFill>
                  <a:schemeClr val="bg1"/>
                </a:solidFill>
                <a:latin typeface="Arial"/>
                <a:cs typeface="Arial"/>
              </a:rPr>
              <a:t>d</a:t>
            </a:r>
            <a:r>
              <a:rPr sz="1147" spc="-53" dirty="0">
                <a:solidFill>
                  <a:schemeClr val="bg1"/>
                </a:solidFill>
                <a:latin typeface="Arial"/>
                <a:cs typeface="Arial"/>
              </a:rPr>
              <a:t>e</a:t>
            </a:r>
            <a:r>
              <a:rPr sz="1147" spc="35" dirty="0">
                <a:solidFill>
                  <a:schemeClr val="bg1"/>
                </a:solidFill>
                <a:latin typeface="Arial"/>
                <a:cs typeface="Arial"/>
              </a:rPr>
              <a:t>l</a:t>
            </a:r>
            <a:r>
              <a:rPr sz="1147" spc="13" dirty="0">
                <a:solidFill>
                  <a:schemeClr val="bg1"/>
                </a:solidFill>
                <a:latin typeface="Arial"/>
                <a:cs typeface="Arial"/>
              </a:rPr>
              <a:t>i</a:t>
            </a:r>
            <a:r>
              <a:rPr sz="1147" spc="-79" dirty="0">
                <a:solidFill>
                  <a:schemeClr val="bg1"/>
                </a:solidFill>
                <a:latin typeface="Arial"/>
                <a:cs typeface="Arial"/>
              </a:rPr>
              <a:t>v</a:t>
            </a:r>
            <a:r>
              <a:rPr sz="1147" spc="-53" dirty="0">
                <a:solidFill>
                  <a:schemeClr val="bg1"/>
                </a:solidFill>
                <a:latin typeface="Arial"/>
                <a:cs typeface="Arial"/>
              </a:rPr>
              <a:t>e</a:t>
            </a:r>
            <a:r>
              <a:rPr sz="1147" spc="9" dirty="0">
                <a:solidFill>
                  <a:schemeClr val="bg1"/>
                </a:solidFill>
                <a:latin typeface="Arial"/>
                <a:cs typeface="Arial"/>
              </a:rPr>
              <a:t>r</a:t>
            </a:r>
            <a:r>
              <a:rPr sz="1147" spc="-57" dirty="0">
                <a:solidFill>
                  <a:schemeClr val="bg1"/>
                </a:solidFill>
                <a:latin typeface="Arial"/>
                <a:cs typeface="Arial"/>
              </a:rPr>
              <a:t>y</a:t>
            </a:r>
            <a:endParaRPr sz="1147" dirty="0">
              <a:solidFill>
                <a:schemeClr val="bg1"/>
              </a:solidFill>
              <a:latin typeface="Arial"/>
              <a:cs typeface="Arial"/>
            </a:endParaRPr>
          </a:p>
          <a:p>
            <a:pPr defTabSz="806867" fontAlgn="auto">
              <a:spcBef>
                <a:spcPts val="0"/>
              </a:spcBef>
              <a:spcAft>
                <a:spcPts val="0"/>
              </a:spcAft>
            </a:pPr>
            <a:endParaRPr sz="1147" dirty="0">
              <a:solidFill>
                <a:schemeClr val="bg1"/>
              </a:solidFill>
              <a:latin typeface="Times New Roman"/>
              <a:cs typeface="Times New Roman"/>
            </a:endParaRPr>
          </a:p>
          <a:p>
            <a:pPr defTabSz="806867" fontAlgn="auto">
              <a:spcBef>
                <a:spcPts val="30"/>
              </a:spcBef>
              <a:spcAft>
                <a:spcPts val="0"/>
              </a:spcAft>
            </a:pPr>
            <a:endParaRPr sz="1191" dirty="0">
              <a:solidFill>
                <a:schemeClr val="bg1"/>
              </a:solidFill>
              <a:latin typeface="Times New Roman"/>
              <a:cs typeface="Times New Roman"/>
            </a:endParaRPr>
          </a:p>
          <a:p>
            <a:pPr marL="11206" marR="193312" defTabSz="806867" fontAlgn="auto">
              <a:lnSpc>
                <a:spcPts val="1588"/>
              </a:lnSpc>
              <a:spcBef>
                <a:spcPts val="0"/>
              </a:spcBef>
              <a:spcAft>
                <a:spcPts val="0"/>
              </a:spcAft>
            </a:pPr>
            <a:r>
              <a:rPr sz="1412" b="1" spc="49" dirty="0">
                <a:solidFill>
                  <a:schemeClr val="bg1"/>
                </a:solidFill>
                <a:latin typeface="Calibri"/>
                <a:cs typeface="Calibri"/>
              </a:rPr>
              <a:t>P</a:t>
            </a:r>
            <a:r>
              <a:rPr sz="1412" b="1" spc="44" dirty="0">
                <a:solidFill>
                  <a:schemeClr val="bg1"/>
                </a:solidFill>
                <a:latin typeface="Calibri"/>
                <a:cs typeface="Calibri"/>
              </a:rPr>
              <a:t>o</a:t>
            </a:r>
            <a:r>
              <a:rPr sz="1412" b="1" spc="66" dirty="0">
                <a:solidFill>
                  <a:schemeClr val="bg1"/>
                </a:solidFill>
                <a:latin typeface="Calibri"/>
                <a:cs typeface="Calibri"/>
              </a:rPr>
              <a:t>p</a:t>
            </a:r>
            <a:r>
              <a:rPr sz="1412" b="1" spc="57" dirty="0">
                <a:solidFill>
                  <a:schemeClr val="bg1"/>
                </a:solidFill>
                <a:latin typeface="Calibri"/>
                <a:cs typeface="Calibri"/>
              </a:rPr>
              <a:t>u</a:t>
            </a:r>
            <a:r>
              <a:rPr sz="1412" b="1" spc="49" dirty="0">
                <a:solidFill>
                  <a:schemeClr val="bg1"/>
                </a:solidFill>
                <a:latin typeface="Calibri"/>
                <a:cs typeface="Calibri"/>
              </a:rPr>
              <a:t>l</a:t>
            </a:r>
            <a:r>
              <a:rPr sz="1412" b="1" spc="88" dirty="0">
                <a:solidFill>
                  <a:schemeClr val="bg1"/>
                </a:solidFill>
                <a:latin typeface="Calibri"/>
                <a:cs typeface="Calibri"/>
              </a:rPr>
              <a:t>a</a:t>
            </a:r>
            <a:r>
              <a:rPr sz="1412" b="1" spc="9" dirty="0">
                <a:solidFill>
                  <a:schemeClr val="bg1"/>
                </a:solidFill>
                <a:latin typeface="Calibri"/>
                <a:cs typeface="Calibri"/>
              </a:rPr>
              <a:t>t</a:t>
            </a:r>
            <a:r>
              <a:rPr sz="1412" b="1" spc="18" dirty="0">
                <a:solidFill>
                  <a:schemeClr val="bg1"/>
                </a:solidFill>
                <a:latin typeface="Calibri"/>
                <a:cs typeface="Calibri"/>
              </a:rPr>
              <a:t>i</a:t>
            </a:r>
            <a:r>
              <a:rPr sz="1412" b="1" spc="53" dirty="0">
                <a:solidFill>
                  <a:schemeClr val="bg1"/>
                </a:solidFill>
                <a:latin typeface="Calibri"/>
                <a:cs typeface="Calibri"/>
              </a:rPr>
              <a:t>on</a:t>
            </a:r>
            <a:r>
              <a:rPr sz="1412" b="1" spc="31" dirty="0">
                <a:solidFill>
                  <a:schemeClr val="bg1"/>
                </a:solidFill>
                <a:latin typeface="Calibri"/>
                <a:cs typeface="Calibri"/>
              </a:rPr>
              <a:t>:</a:t>
            </a:r>
            <a:r>
              <a:rPr sz="1412" b="1" spc="-35" dirty="0">
                <a:solidFill>
                  <a:schemeClr val="bg1"/>
                </a:solidFill>
                <a:latin typeface="Calibri"/>
                <a:cs typeface="Calibri"/>
              </a:rPr>
              <a:t> </a:t>
            </a:r>
            <a:r>
              <a:rPr sz="1412" spc="40" dirty="0">
                <a:solidFill>
                  <a:schemeClr val="bg1"/>
                </a:solidFill>
                <a:latin typeface="Gill Sans MT"/>
                <a:cs typeface="Gill Sans MT"/>
              </a:rPr>
              <a:t>60</a:t>
            </a:r>
            <a:r>
              <a:rPr sz="1412" spc="-106" dirty="0">
                <a:solidFill>
                  <a:schemeClr val="bg1"/>
                </a:solidFill>
                <a:latin typeface="Gill Sans MT"/>
                <a:cs typeface="Gill Sans MT"/>
              </a:rPr>
              <a:t> </a:t>
            </a:r>
            <a:r>
              <a:rPr sz="1412" spc="66" dirty="0">
                <a:solidFill>
                  <a:schemeClr val="bg1"/>
                </a:solidFill>
                <a:latin typeface="Gill Sans MT"/>
                <a:cs typeface="Gill Sans MT"/>
              </a:rPr>
              <a:t>n</a:t>
            </a:r>
            <a:r>
              <a:rPr sz="1412" spc="-9" dirty="0">
                <a:solidFill>
                  <a:schemeClr val="bg1"/>
                </a:solidFill>
                <a:latin typeface="Gill Sans MT"/>
                <a:cs typeface="Gill Sans MT"/>
              </a:rPr>
              <a:t>o</a:t>
            </a:r>
            <a:r>
              <a:rPr sz="1412" spc="66" dirty="0">
                <a:solidFill>
                  <a:schemeClr val="bg1"/>
                </a:solidFill>
                <a:latin typeface="Gill Sans MT"/>
                <a:cs typeface="Gill Sans MT"/>
              </a:rPr>
              <a:t>n</a:t>
            </a:r>
            <a:r>
              <a:rPr sz="1412" spc="-9" dirty="0">
                <a:solidFill>
                  <a:schemeClr val="bg1"/>
                </a:solidFill>
                <a:latin typeface="Gill Sans MT"/>
                <a:cs typeface="Gill Sans MT"/>
              </a:rPr>
              <a:t>p</a:t>
            </a:r>
            <a:r>
              <a:rPr sz="1412" spc="-31" dirty="0">
                <a:solidFill>
                  <a:schemeClr val="bg1"/>
                </a:solidFill>
                <a:latin typeface="Gill Sans MT"/>
                <a:cs typeface="Gill Sans MT"/>
              </a:rPr>
              <a:t>r</a:t>
            </a:r>
            <a:r>
              <a:rPr sz="1412" spc="53" dirty="0">
                <a:solidFill>
                  <a:schemeClr val="bg1"/>
                </a:solidFill>
                <a:latin typeface="Gill Sans MT"/>
                <a:cs typeface="Gill Sans MT"/>
              </a:rPr>
              <a:t>e</a:t>
            </a:r>
            <a:r>
              <a:rPr sz="1412" spc="75" dirty="0">
                <a:solidFill>
                  <a:schemeClr val="bg1"/>
                </a:solidFill>
                <a:latin typeface="Gill Sans MT"/>
                <a:cs typeface="Gill Sans MT"/>
              </a:rPr>
              <a:t>g</a:t>
            </a:r>
            <a:r>
              <a:rPr sz="1412" spc="66" dirty="0">
                <a:solidFill>
                  <a:schemeClr val="bg1"/>
                </a:solidFill>
                <a:latin typeface="Gill Sans MT"/>
                <a:cs typeface="Gill Sans MT"/>
              </a:rPr>
              <a:t>n</a:t>
            </a:r>
            <a:r>
              <a:rPr sz="1412" spc="141" dirty="0">
                <a:solidFill>
                  <a:schemeClr val="bg1"/>
                </a:solidFill>
                <a:latin typeface="Gill Sans MT"/>
                <a:cs typeface="Gill Sans MT"/>
              </a:rPr>
              <a:t>a</a:t>
            </a:r>
            <a:r>
              <a:rPr sz="1412" spc="66" dirty="0">
                <a:solidFill>
                  <a:schemeClr val="bg1"/>
                </a:solidFill>
                <a:latin typeface="Gill Sans MT"/>
                <a:cs typeface="Gill Sans MT"/>
              </a:rPr>
              <a:t>n</a:t>
            </a:r>
            <a:r>
              <a:rPr sz="1412" spc="-18" dirty="0">
                <a:solidFill>
                  <a:schemeClr val="bg1"/>
                </a:solidFill>
                <a:latin typeface="Gill Sans MT"/>
                <a:cs typeface="Gill Sans MT"/>
              </a:rPr>
              <a:t>t</a:t>
            </a:r>
            <a:r>
              <a:rPr sz="1412" spc="-106" dirty="0">
                <a:solidFill>
                  <a:schemeClr val="bg1"/>
                </a:solidFill>
                <a:latin typeface="Gill Sans MT"/>
                <a:cs typeface="Gill Sans MT"/>
              </a:rPr>
              <a:t> </a:t>
            </a:r>
            <a:r>
              <a:rPr sz="1412" spc="97" dirty="0">
                <a:solidFill>
                  <a:schemeClr val="bg1"/>
                </a:solidFill>
                <a:latin typeface="Gill Sans MT"/>
                <a:cs typeface="Gill Sans MT"/>
              </a:rPr>
              <a:t>c</a:t>
            </a:r>
            <a:r>
              <a:rPr sz="1412" spc="44" dirty="0">
                <a:solidFill>
                  <a:schemeClr val="bg1"/>
                </a:solidFill>
                <a:latin typeface="Gill Sans MT"/>
                <a:cs typeface="Gill Sans MT"/>
              </a:rPr>
              <a:t>i</a:t>
            </a:r>
            <a:r>
              <a:rPr sz="1412" spc="137" dirty="0">
                <a:solidFill>
                  <a:schemeClr val="bg1"/>
                </a:solidFill>
                <a:latin typeface="Gill Sans MT"/>
                <a:cs typeface="Gill Sans MT"/>
              </a:rPr>
              <a:t>s</a:t>
            </a:r>
            <a:r>
              <a:rPr sz="1412" spc="62" dirty="0">
                <a:solidFill>
                  <a:schemeClr val="bg1"/>
                </a:solidFill>
                <a:latin typeface="Gill Sans MT"/>
                <a:cs typeface="Gill Sans MT"/>
              </a:rPr>
              <a:t>g</a:t>
            </a:r>
            <a:r>
              <a:rPr sz="1412" spc="57" dirty="0">
                <a:solidFill>
                  <a:schemeClr val="bg1"/>
                </a:solidFill>
                <a:latin typeface="Gill Sans MT"/>
                <a:cs typeface="Gill Sans MT"/>
              </a:rPr>
              <a:t>e</a:t>
            </a:r>
            <a:r>
              <a:rPr sz="1412" spc="66" dirty="0">
                <a:solidFill>
                  <a:schemeClr val="bg1"/>
                </a:solidFill>
                <a:latin typeface="Gill Sans MT"/>
                <a:cs typeface="Gill Sans MT"/>
              </a:rPr>
              <a:t>n</a:t>
            </a:r>
            <a:r>
              <a:rPr sz="1412" spc="62" dirty="0">
                <a:solidFill>
                  <a:schemeClr val="bg1"/>
                </a:solidFill>
                <a:latin typeface="Gill Sans MT"/>
                <a:cs typeface="Gill Sans MT"/>
              </a:rPr>
              <a:t>de</a:t>
            </a:r>
            <a:r>
              <a:rPr sz="1412" spc="-93" dirty="0">
                <a:solidFill>
                  <a:schemeClr val="bg1"/>
                </a:solidFill>
                <a:latin typeface="Gill Sans MT"/>
                <a:cs typeface="Gill Sans MT"/>
              </a:rPr>
              <a:t>r</a:t>
            </a:r>
            <a:r>
              <a:rPr sz="1412" spc="-106" dirty="0">
                <a:solidFill>
                  <a:schemeClr val="bg1"/>
                </a:solidFill>
                <a:latin typeface="Gill Sans MT"/>
                <a:cs typeface="Gill Sans MT"/>
              </a:rPr>
              <a:t> </a:t>
            </a:r>
            <a:r>
              <a:rPr sz="1412" spc="-18" dirty="0">
                <a:solidFill>
                  <a:schemeClr val="bg1"/>
                </a:solidFill>
                <a:latin typeface="Gill Sans MT"/>
                <a:cs typeface="Gill Sans MT"/>
              </a:rPr>
              <a:t>w</a:t>
            </a:r>
            <a:r>
              <a:rPr sz="1412" spc="-9" dirty="0">
                <a:solidFill>
                  <a:schemeClr val="bg1"/>
                </a:solidFill>
                <a:latin typeface="Gill Sans MT"/>
                <a:cs typeface="Gill Sans MT"/>
              </a:rPr>
              <a:t>o</a:t>
            </a:r>
            <a:r>
              <a:rPr sz="1412" spc="106" dirty="0">
                <a:solidFill>
                  <a:schemeClr val="bg1"/>
                </a:solidFill>
                <a:latin typeface="Gill Sans MT"/>
                <a:cs typeface="Gill Sans MT"/>
              </a:rPr>
              <a:t>m</a:t>
            </a:r>
            <a:r>
              <a:rPr sz="1412" spc="62" dirty="0">
                <a:solidFill>
                  <a:schemeClr val="bg1"/>
                </a:solidFill>
                <a:latin typeface="Gill Sans MT"/>
                <a:cs typeface="Gill Sans MT"/>
              </a:rPr>
              <a:t>en</a:t>
            </a:r>
            <a:r>
              <a:rPr sz="1412" spc="93" dirty="0">
                <a:solidFill>
                  <a:schemeClr val="bg1"/>
                </a:solidFill>
                <a:latin typeface="Gill Sans MT"/>
                <a:cs typeface="Gill Sans MT"/>
              </a:rPr>
              <a:t>,</a:t>
            </a:r>
            <a:r>
              <a:rPr sz="1412" spc="-106" dirty="0">
                <a:solidFill>
                  <a:schemeClr val="bg1"/>
                </a:solidFill>
                <a:latin typeface="Gill Sans MT"/>
                <a:cs typeface="Gill Sans MT"/>
              </a:rPr>
              <a:t> </a:t>
            </a:r>
            <a:r>
              <a:rPr sz="1412" spc="141" dirty="0">
                <a:solidFill>
                  <a:schemeClr val="bg1"/>
                </a:solidFill>
                <a:latin typeface="Gill Sans MT"/>
                <a:cs typeface="Gill Sans MT"/>
              </a:rPr>
              <a:t>a</a:t>
            </a:r>
            <a:r>
              <a:rPr sz="1412" spc="62" dirty="0">
                <a:solidFill>
                  <a:schemeClr val="bg1"/>
                </a:solidFill>
                <a:latin typeface="Gill Sans MT"/>
                <a:cs typeface="Gill Sans MT"/>
              </a:rPr>
              <a:t>ged</a:t>
            </a:r>
            <a:r>
              <a:rPr sz="1412" spc="-106" dirty="0">
                <a:solidFill>
                  <a:schemeClr val="bg1"/>
                </a:solidFill>
                <a:latin typeface="Gill Sans MT"/>
                <a:cs typeface="Gill Sans MT"/>
              </a:rPr>
              <a:t> </a:t>
            </a:r>
            <a:r>
              <a:rPr sz="1412" spc="40" dirty="0">
                <a:solidFill>
                  <a:schemeClr val="bg1"/>
                </a:solidFill>
                <a:latin typeface="Gill Sans MT"/>
                <a:cs typeface="Gill Sans MT"/>
              </a:rPr>
              <a:t>18</a:t>
            </a:r>
            <a:r>
              <a:rPr sz="1412" spc="18" dirty="0">
                <a:solidFill>
                  <a:schemeClr val="bg1"/>
                </a:solidFill>
                <a:latin typeface="Gill Sans MT"/>
                <a:cs typeface="Gill Sans MT"/>
              </a:rPr>
              <a:t>-</a:t>
            </a:r>
            <a:r>
              <a:rPr sz="1412" spc="57" dirty="0">
                <a:solidFill>
                  <a:schemeClr val="bg1"/>
                </a:solidFill>
                <a:latin typeface="Gill Sans MT"/>
                <a:cs typeface="Gill Sans MT"/>
              </a:rPr>
              <a:t>30,</a:t>
            </a:r>
            <a:r>
              <a:rPr sz="1412" spc="35" dirty="0">
                <a:solidFill>
                  <a:schemeClr val="bg1"/>
                </a:solidFill>
                <a:latin typeface="Gill Sans MT"/>
                <a:cs typeface="Gill Sans MT"/>
              </a:rPr>
              <a:t> </a:t>
            </a:r>
            <a:r>
              <a:rPr sz="1412" spc="-26" dirty="0">
                <a:solidFill>
                  <a:schemeClr val="bg1"/>
                </a:solidFill>
                <a:latin typeface="Gill Sans MT"/>
                <a:cs typeface="Gill Sans MT"/>
              </a:rPr>
              <a:t>t</a:t>
            </a:r>
            <a:r>
              <a:rPr sz="1412" spc="141" dirty="0">
                <a:solidFill>
                  <a:schemeClr val="bg1"/>
                </a:solidFill>
                <a:latin typeface="Gill Sans MT"/>
                <a:cs typeface="Gill Sans MT"/>
              </a:rPr>
              <a:t>a</a:t>
            </a:r>
            <a:r>
              <a:rPr sz="1412" dirty="0">
                <a:solidFill>
                  <a:schemeClr val="bg1"/>
                </a:solidFill>
                <a:latin typeface="Gill Sans MT"/>
                <a:cs typeface="Gill Sans MT"/>
              </a:rPr>
              <a:t>k</a:t>
            </a:r>
            <a:r>
              <a:rPr sz="1412" spc="22" dirty="0">
                <a:solidFill>
                  <a:schemeClr val="bg1"/>
                </a:solidFill>
                <a:latin typeface="Gill Sans MT"/>
                <a:cs typeface="Gill Sans MT"/>
              </a:rPr>
              <a:t>i</a:t>
            </a:r>
            <a:r>
              <a:rPr sz="1412" spc="66" dirty="0">
                <a:solidFill>
                  <a:schemeClr val="bg1"/>
                </a:solidFill>
                <a:latin typeface="Gill Sans MT"/>
                <a:cs typeface="Gill Sans MT"/>
              </a:rPr>
              <a:t>n</a:t>
            </a:r>
            <a:r>
              <a:rPr sz="1412" spc="75" dirty="0">
                <a:solidFill>
                  <a:schemeClr val="bg1"/>
                </a:solidFill>
                <a:latin typeface="Gill Sans MT"/>
                <a:cs typeface="Gill Sans MT"/>
              </a:rPr>
              <a:t>g</a:t>
            </a:r>
            <a:r>
              <a:rPr sz="1412" spc="-106" dirty="0">
                <a:solidFill>
                  <a:schemeClr val="bg1"/>
                </a:solidFill>
                <a:latin typeface="Gill Sans MT"/>
                <a:cs typeface="Gill Sans MT"/>
              </a:rPr>
              <a:t> </a:t>
            </a:r>
            <a:r>
              <a:rPr sz="1412" spc="-18" dirty="0">
                <a:solidFill>
                  <a:schemeClr val="bg1"/>
                </a:solidFill>
                <a:latin typeface="Gill Sans MT"/>
                <a:cs typeface="Gill Sans MT"/>
              </a:rPr>
              <a:t>HI</a:t>
            </a:r>
            <a:r>
              <a:rPr sz="1412" spc="-35" dirty="0">
                <a:solidFill>
                  <a:schemeClr val="bg1"/>
                </a:solidFill>
                <a:latin typeface="Gill Sans MT"/>
                <a:cs typeface="Gill Sans MT"/>
              </a:rPr>
              <a:t>V</a:t>
            </a:r>
            <a:r>
              <a:rPr sz="1412" spc="-106" dirty="0">
                <a:solidFill>
                  <a:schemeClr val="bg1"/>
                </a:solidFill>
                <a:latin typeface="Gill Sans MT"/>
                <a:cs typeface="Gill Sans MT"/>
              </a:rPr>
              <a:t> </a:t>
            </a:r>
            <a:r>
              <a:rPr sz="1412" spc="75" dirty="0">
                <a:solidFill>
                  <a:schemeClr val="bg1"/>
                </a:solidFill>
                <a:latin typeface="Gill Sans MT"/>
                <a:cs typeface="Gill Sans MT"/>
              </a:rPr>
              <a:t>P</a:t>
            </a:r>
            <a:r>
              <a:rPr sz="1412" spc="-93" dirty="0">
                <a:solidFill>
                  <a:schemeClr val="bg1"/>
                </a:solidFill>
                <a:latin typeface="Gill Sans MT"/>
                <a:cs typeface="Gill Sans MT"/>
              </a:rPr>
              <a:t>r</a:t>
            </a:r>
            <a:r>
              <a:rPr sz="1412" spc="75" dirty="0">
                <a:solidFill>
                  <a:schemeClr val="bg1"/>
                </a:solidFill>
                <a:latin typeface="Gill Sans MT"/>
                <a:cs typeface="Gill Sans MT"/>
              </a:rPr>
              <a:t>E</a:t>
            </a:r>
            <a:r>
              <a:rPr sz="1412" spc="-106" dirty="0">
                <a:solidFill>
                  <a:schemeClr val="bg1"/>
                </a:solidFill>
                <a:latin typeface="Gill Sans MT"/>
                <a:cs typeface="Gill Sans MT"/>
              </a:rPr>
              <a:t>P</a:t>
            </a:r>
            <a:r>
              <a:rPr sz="1412" spc="93" dirty="0">
                <a:solidFill>
                  <a:schemeClr val="bg1"/>
                </a:solidFill>
                <a:latin typeface="Gill Sans MT"/>
                <a:cs typeface="Gill Sans MT"/>
              </a:rPr>
              <a:t>,</a:t>
            </a:r>
            <a:r>
              <a:rPr sz="1412" spc="-106" dirty="0">
                <a:solidFill>
                  <a:schemeClr val="bg1"/>
                </a:solidFill>
                <a:latin typeface="Gill Sans MT"/>
                <a:cs typeface="Gill Sans MT"/>
              </a:rPr>
              <a:t> </a:t>
            </a:r>
            <a:r>
              <a:rPr sz="1412" spc="22" dirty="0">
                <a:solidFill>
                  <a:schemeClr val="bg1"/>
                </a:solidFill>
                <a:latin typeface="Gill Sans MT"/>
                <a:cs typeface="Gill Sans MT"/>
              </a:rPr>
              <a:t>i</a:t>
            </a:r>
            <a:r>
              <a:rPr sz="1412" spc="71" dirty="0">
                <a:solidFill>
                  <a:schemeClr val="bg1"/>
                </a:solidFill>
                <a:latin typeface="Gill Sans MT"/>
                <a:cs typeface="Gill Sans MT"/>
              </a:rPr>
              <a:t>n</a:t>
            </a:r>
            <a:r>
              <a:rPr sz="1412" spc="-106" dirty="0">
                <a:solidFill>
                  <a:schemeClr val="bg1"/>
                </a:solidFill>
                <a:latin typeface="Gill Sans MT"/>
                <a:cs typeface="Gill Sans MT"/>
              </a:rPr>
              <a:t> </a:t>
            </a:r>
            <a:r>
              <a:rPr sz="1412" spc="-132" dirty="0">
                <a:solidFill>
                  <a:schemeClr val="bg1"/>
                </a:solidFill>
                <a:latin typeface="Gill Sans MT"/>
                <a:cs typeface="Gill Sans MT"/>
              </a:rPr>
              <a:t>K</a:t>
            </a:r>
            <a:r>
              <a:rPr sz="1412" spc="26" dirty="0">
                <a:solidFill>
                  <a:schemeClr val="bg1"/>
                </a:solidFill>
                <a:latin typeface="Gill Sans MT"/>
                <a:cs typeface="Gill Sans MT"/>
              </a:rPr>
              <a:t>i</a:t>
            </a:r>
            <a:r>
              <a:rPr sz="1412" spc="141" dirty="0">
                <a:solidFill>
                  <a:schemeClr val="bg1"/>
                </a:solidFill>
                <a:latin typeface="Gill Sans MT"/>
                <a:cs typeface="Gill Sans MT"/>
              </a:rPr>
              <a:t>s</a:t>
            </a:r>
            <a:r>
              <a:rPr sz="1412" spc="71" dirty="0">
                <a:solidFill>
                  <a:schemeClr val="bg1"/>
                </a:solidFill>
                <a:latin typeface="Gill Sans MT"/>
                <a:cs typeface="Gill Sans MT"/>
              </a:rPr>
              <a:t>u</a:t>
            </a:r>
            <a:r>
              <a:rPr sz="1412" spc="119" dirty="0">
                <a:solidFill>
                  <a:schemeClr val="bg1"/>
                </a:solidFill>
                <a:latin typeface="Gill Sans MT"/>
                <a:cs typeface="Gill Sans MT"/>
              </a:rPr>
              <a:t>m</a:t>
            </a:r>
            <a:r>
              <a:rPr sz="1412" spc="71" dirty="0">
                <a:solidFill>
                  <a:schemeClr val="bg1"/>
                </a:solidFill>
                <a:latin typeface="Gill Sans MT"/>
                <a:cs typeface="Gill Sans MT"/>
              </a:rPr>
              <a:t>u</a:t>
            </a:r>
            <a:r>
              <a:rPr sz="1412" spc="93" dirty="0">
                <a:solidFill>
                  <a:schemeClr val="bg1"/>
                </a:solidFill>
                <a:latin typeface="Gill Sans MT"/>
                <a:cs typeface="Gill Sans MT"/>
              </a:rPr>
              <a:t>,</a:t>
            </a:r>
            <a:r>
              <a:rPr sz="1412" spc="-106" dirty="0">
                <a:solidFill>
                  <a:schemeClr val="bg1"/>
                </a:solidFill>
                <a:latin typeface="Gill Sans MT"/>
                <a:cs typeface="Gill Sans MT"/>
              </a:rPr>
              <a:t> </a:t>
            </a:r>
            <a:r>
              <a:rPr sz="1412" spc="-159" dirty="0">
                <a:solidFill>
                  <a:schemeClr val="bg1"/>
                </a:solidFill>
                <a:latin typeface="Gill Sans MT"/>
                <a:cs typeface="Gill Sans MT"/>
              </a:rPr>
              <a:t>K</a:t>
            </a:r>
            <a:r>
              <a:rPr sz="1412" spc="53" dirty="0">
                <a:solidFill>
                  <a:schemeClr val="bg1"/>
                </a:solidFill>
                <a:latin typeface="Gill Sans MT"/>
                <a:cs typeface="Gill Sans MT"/>
              </a:rPr>
              <a:t>e</a:t>
            </a:r>
            <a:r>
              <a:rPr sz="1412" spc="62" dirty="0">
                <a:solidFill>
                  <a:schemeClr val="bg1"/>
                </a:solidFill>
                <a:latin typeface="Gill Sans MT"/>
                <a:cs typeface="Gill Sans MT"/>
              </a:rPr>
              <a:t>n</a:t>
            </a:r>
            <a:r>
              <a:rPr sz="1412" spc="9" dirty="0">
                <a:solidFill>
                  <a:schemeClr val="bg1"/>
                </a:solidFill>
                <a:latin typeface="Gill Sans MT"/>
                <a:cs typeface="Gill Sans MT"/>
              </a:rPr>
              <a:t>y</a:t>
            </a:r>
            <a:r>
              <a:rPr sz="1412" spc="141" dirty="0">
                <a:solidFill>
                  <a:schemeClr val="bg1"/>
                </a:solidFill>
                <a:latin typeface="Gill Sans MT"/>
                <a:cs typeface="Gill Sans MT"/>
              </a:rPr>
              <a:t>a</a:t>
            </a:r>
            <a:r>
              <a:rPr sz="1412" spc="-106" dirty="0">
                <a:solidFill>
                  <a:schemeClr val="bg1"/>
                </a:solidFill>
                <a:latin typeface="Gill Sans MT"/>
                <a:cs typeface="Gill Sans MT"/>
              </a:rPr>
              <a:t> </a:t>
            </a:r>
            <a:r>
              <a:rPr sz="1412" spc="40" dirty="0">
                <a:solidFill>
                  <a:schemeClr val="bg1"/>
                </a:solidFill>
                <a:latin typeface="Gill Sans MT"/>
                <a:cs typeface="Gill Sans MT"/>
              </a:rPr>
              <a:t>2024</a:t>
            </a:r>
            <a:r>
              <a:rPr sz="1412" spc="18" dirty="0">
                <a:solidFill>
                  <a:schemeClr val="bg1"/>
                </a:solidFill>
                <a:latin typeface="Gill Sans MT"/>
                <a:cs typeface="Gill Sans MT"/>
              </a:rPr>
              <a:t>-</a:t>
            </a:r>
            <a:r>
              <a:rPr sz="1412" spc="40" dirty="0">
                <a:solidFill>
                  <a:schemeClr val="bg1"/>
                </a:solidFill>
                <a:latin typeface="Gill Sans MT"/>
                <a:cs typeface="Gill Sans MT"/>
              </a:rPr>
              <a:t>2025</a:t>
            </a:r>
            <a:endParaRPr sz="1412" dirty="0">
              <a:solidFill>
                <a:schemeClr val="bg1"/>
              </a:solidFill>
              <a:latin typeface="Gill Sans MT"/>
              <a:cs typeface="Gill Sans MT"/>
            </a:endParaRPr>
          </a:p>
          <a:p>
            <a:pPr defTabSz="806867" fontAlgn="auto">
              <a:spcBef>
                <a:spcPts val="0"/>
              </a:spcBef>
              <a:spcAft>
                <a:spcPts val="0"/>
              </a:spcAft>
            </a:pPr>
            <a:endParaRPr sz="1412" dirty="0">
              <a:solidFill>
                <a:schemeClr val="bg1"/>
              </a:solidFill>
              <a:latin typeface="Times New Roman"/>
              <a:cs typeface="Times New Roman"/>
            </a:endParaRPr>
          </a:p>
          <a:p>
            <a:pPr defTabSz="806867" fontAlgn="auto">
              <a:spcBef>
                <a:spcPts val="5"/>
              </a:spcBef>
              <a:spcAft>
                <a:spcPts val="0"/>
              </a:spcAft>
            </a:pPr>
            <a:endParaRPr sz="1456" dirty="0">
              <a:solidFill>
                <a:schemeClr val="bg1"/>
              </a:solidFill>
              <a:latin typeface="Times New Roman"/>
              <a:cs typeface="Times New Roman"/>
            </a:endParaRPr>
          </a:p>
          <a:p>
            <a:pPr marL="11206" marR="4483" defTabSz="806867" fontAlgn="auto">
              <a:lnSpc>
                <a:spcPts val="1588"/>
              </a:lnSpc>
              <a:spcBef>
                <a:spcPts val="0"/>
              </a:spcBef>
              <a:spcAft>
                <a:spcPts val="0"/>
              </a:spcAft>
            </a:pPr>
            <a:r>
              <a:rPr sz="1412" b="1" spc="35" dirty="0">
                <a:solidFill>
                  <a:schemeClr val="bg1"/>
                </a:solidFill>
                <a:latin typeface="Calibri"/>
                <a:cs typeface="Calibri"/>
              </a:rPr>
              <a:t>Ap</a:t>
            </a:r>
            <a:r>
              <a:rPr sz="1412" b="1" spc="66" dirty="0">
                <a:solidFill>
                  <a:schemeClr val="bg1"/>
                </a:solidFill>
                <a:latin typeface="Calibri"/>
                <a:cs typeface="Calibri"/>
              </a:rPr>
              <a:t>p</a:t>
            </a:r>
            <a:r>
              <a:rPr sz="1412" b="1" spc="-4" dirty="0">
                <a:solidFill>
                  <a:schemeClr val="bg1"/>
                </a:solidFill>
                <a:latin typeface="Calibri"/>
                <a:cs typeface="Calibri"/>
              </a:rPr>
              <a:t>r</a:t>
            </a:r>
            <a:r>
              <a:rPr sz="1412" b="1" spc="44" dirty="0">
                <a:solidFill>
                  <a:schemeClr val="bg1"/>
                </a:solidFill>
                <a:latin typeface="Calibri"/>
                <a:cs typeface="Calibri"/>
              </a:rPr>
              <a:t>o</a:t>
            </a:r>
            <a:r>
              <a:rPr sz="1412" b="1" spc="75" dirty="0">
                <a:solidFill>
                  <a:schemeClr val="bg1"/>
                </a:solidFill>
                <a:latin typeface="Calibri"/>
                <a:cs typeface="Calibri"/>
              </a:rPr>
              <a:t>a</a:t>
            </a:r>
            <a:r>
              <a:rPr sz="1412" b="1" spc="180" dirty="0">
                <a:solidFill>
                  <a:schemeClr val="bg1"/>
                </a:solidFill>
                <a:latin typeface="Calibri"/>
                <a:cs typeface="Calibri"/>
              </a:rPr>
              <a:t>c</a:t>
            </a:r>
            <a:r>
              <a:rPr sz="1412" b="1" spc="53" dirty="0">
                <a:solidFill>
                  <a:schemeClr val="bg1"/>
                </a:solidFill>
                <a:latin typeface="Calibri"/>
                <a:cs typeface="Calibri"/>
              </a:rPr>
              <a:t>h</a:t>
            </a:r>
            <a:r>
              <a:rPr sz="1412" b="1" spc="31" dirty="0">
                <a:solidFill>
                  <a:schemeClr val="bg1"/>
                </a:solidFill>
                <a:latin typeface="Calibri"/>
                <a:cs typeface="Calibri"/>
              </a:rPr>
              <a:t>:</a:t>
            </a:r>
            <a:r>
              <a:rPr sz="1412" b="1" spc="-35" dirty="0">
                <a:solidFill>
                  <a:schemeClr val="bg1"/>
                </a:solidFill>
                <a:latin typeface="Calibri"/>
                <a:cs typeface="Calibri"/>
              </a:rPr>
              <a:t> </a:t>
            </a:r>
            <a:r>
              <a:rPr sz="1412" spc="-35" dirty="0">
                <a:solidFill>
                  <a:schemeClr val="bg1"/>
                </a:solidFill>
                <a:latin typeface="Gill Sans MT"/>
                <a:cs typeface="Gill Sans MT"/>
              </a:rPr>
              <a:t>Q</a:t>
            </a:r>
            <a:r>
              <a:rPr sz="1412" spc="-26" dirty="0">
                <a:solidFill>
                  <a:schemeClr val="bg1"/>
                </a:solidFill>
                <a:latin typeface="Gill Sans MT"/>
                <a:cs typeface="Gill Sans MT"/>
              </a:rPr>
              <a:t>u</a:t>
            </a:r>
            <a:r>
              <a:rPr sz="1412" spc="9" dirty="0">
                <a:solidFill>
                  <a:schemeClr val="bg1"/>
                </a:solidFill>
                <a:latin typeface="Gill Sans MT"/>
                <a:cs typeface="Gill Sans MT"/>
              </a:rPr>
              <a:t>ar</a:t>
            </a:r>
            <a:r>
              <a:rPr sz="1412" dirty="0">
                <a:solidFill>
                  <a:schemeClr val="bg1"/>
                </a:solidFill>
                <a:latin typeface="Gill Sans MT"/>
                <a:cs typeface="Gill Sans MT"/>
              </a:rPr>
              <a:t>t</a:t>
            </a:r>
            <a:r>
              <a:rPr sz="1412" spc="53" dirty="0">
                <a:solidFill>
                  <a:schemeClr val="bg1"/>
                </a:solidFill>
                <a:latin typeface="Gill Sans MT"/>
                <a:cs typeface="Gill Sans MT"/>
              </a:rPr>
              <a:t>e</a:t>
            </a:r>
            <a:r>
              <a:rPr sz="1412" spc="-9" dirty="0">
                <a:solidFill>
                  <a:schemeClr val="bg1"/>
                </a:solidFill>
                <a:latin typeface="Gill Sans MT"/>
                <a:cs typeface="Gill Sans MT"/>
              </a:rPr>
              <a:t>rly</a:t>
            </a:r>
            <a:r>
              <a:rPr sz="1412" spc="-106" dirty="0">
                <a:solidFill>
                  <a:schemeClr val="bg1"/>
                </a:solidFill>
                <a:latin typeface="Gill Sans MT"/>
                <a:cs typeface="Gill Sans MT"/>
              </a:rPr>
              <a:t> </a:t>
            </a:r>
            <a:r>
              <a:rPr sz="1412" spc="49" dirty="0">
                <a:solidFill>
                  <a:schemeClr val="bg1"/>
                </a:solidFill>
                <a:latin typeface="Gill Sans MT"/>
                <a:cs typeface="Gill Sans MT"/>
              </a:rPr>
              <a:t>f</a:t>
            </a:r>
            <a:r>
              <a:rPr sz="1412" spc="-13" dirty="0">
                <a:solidFill>
                  <a:schemeClr val="bg1"/>
                </a:solidFill>
                <a:latin typeface="Gill Sans MT"/>
                <a:cs typeface="Gill Sans MT"/>
              </a:rPr>
              <a:t>o</a:t>
            </a:r>
            <a:r>
              <a:rPr sz="1412" spc="22" dirty="0">
                <a:solidFill>
                  <a:schemeClr val="bg1"/>
                </a:solidFill>
                <a:latin typeface="Gill Sans MT"/>
                <a:cs typeface="Gill Sans MT"/>
              </a:rPr>
              <a:t>ll</a:t>
            </a:r>
            <a:r>
              <a:rPr sz="1412" spc="44" dirty="0">
                <a:solidFill>
                  <a:schemeClr val="bg1"/>
                </a:solidFill>
                <a:latin typeface="Gill Sans MT"/>
                <a:cs typeface="Gill Sans MT"/>
              </a:rPr>
              <a:t>o</a:t>
            </a:r>
            <a:r>
              <a:rPr sz="1412" spc="-4" dirty="0">
                <a:solidFill>
                  <a:schemeClr val="bg1"/>
                </a:solidFill>
                <a:latin typeface="Gill Sans MT"/>
                <a:cs typeface="Gill Sans MT"/>
              </a:rPr>
              <a:t>w</a:t>
            </a:r>
            <a:r>
              <a:rPr sz="1412" spc="18" dirty="0">
                <a:solidFill>
                  <a:schemeClr val="bg1"/>
                </a:solidFill>
                <a:latin typeface="Gill Sans MT"/>
                <a:cs typeface="Gill Sans MT"/>
              </a:rPr>
              <a:t>-</a:t>
            </a:r>
            <a:r>
              <a:rPr sz="1412" spc="71" dirty="0">
                <a:solidFill>
                  <a:schemeClr val="bg1"/>
                </a:solidFill>
                <a:latin typeface="Gill Sans MT"/>
                <a:cs typeface="Gill Sans MT"/>
              </a:rPr>
              <a:t>u</a:t>
            </a:r>
            <a:r>
              <a:rPr sz="1412" spc="84" dirty="0">
                <a:solidFill>
                  <a:schemeClr val="bg1"/>
                </a:solidFill>
                <a:latin typeface="Gill Sans MT"/>
                <a:cs typeface="Gill Sans MT"/>
              </a:rPr>
              <a:t>p</a:t>
            </a:r>
            <a:r>
              <a:rPr sz="1412" spc="-106" dirty="0">
                <a:solidFill>
                  <a:schemeClr val="bg1"/>
                </a:solidFill>
                <a:latin typeface="Gill Sans MT"/>
                <a:cs typeface="Gill Sans MT"/>
              </a:rPr>
              <a:t> </a:t>
            </a:r>
            <a:r>
              <a:rPr sz="1412" dirty="0">
                <a:solidFill>
                  <a:schemeClr val="bg1"/>
                </a:solidFill>
                <a:latin typeface="Gill Sans MT"/>
                <a:cs typeface="Gill Sans MT"/>
              </a:rPr>
              <a:t>w</a:t>
            </a:r>
            <a:r>
              <a:rPr sz="1412" spc="26" dirty="0">
                <a:solidFill>
                  <a:schemeClr val="bg1"/>
                </a:solidFill>
                <a:latin typeface="Gill Sans MT"/>
                <a:cs typeface="Gill Sans MT"/>
              </a:rPr>
              <a:t>i</a:t>
            </a:r>
            <a:r>
              <a:rPr sz="1412" spc="-18" dirty="0">
                <a:solidFill>
                  <a:schemeClr val="bg1"/>
                </a:solidFill>
                <a:latin typeface="Gill Sans MT"/>
                <a:cs typeface="Gill Sans MT"/>
              </a:rPr>
              <a:t>t</a:t>
            </a:r>
            <a:r>
              <a:rPr sz="1412" spc="71" dirty="0">
                <a:solidFill>
                  <a:schemeClr val="bg1"/>
                </a:solidFill>
                <a:latin typeface="Gill Sans MT"/>
                <a:cs typeface="Gill Sans MT"/>
              </a:rPr>
              <a:t>h</a:t>
            </a:r>
            <a:r>
              <a:rPr sz="1412" spc="-106" dirty="0">
                <a:solidFill>
                  <a:schemeClr val="bg1"/>
                </a:solidFill>
                <a:latin typeface="Gill Sans MT"/>
                <a:cs typeface="Gill Sans MT"/>
              </a:rPr>
              <a:t> </a:t>
            </a:r>
            <a:r>
              <a:rPr sz="1412" spc="53" dirty="0">
                <a:solidFill>
                  <a:schemeClr val="bg1"/>
                </a:solidFill>
                <a:latin typeface="Gill Sans MT"/>
                <a:cs typeface="Gill Sans MT"/>
              </a:rPr>
              <a:t>e</a:t>
            </a:r>
            <a:r>
              <a:rPr sz="1412" spc="66" dirty="0">
                <a:solidFill>
                  <a:schemeClr val="bg1"/>
                </a:solidFill>
                <a:latin typeface="Gill Sans MT"/>
                <a:cs typeface="Gill Sans MT"/>
              </a:rPr>
              <a:t>n</a:t>
            </a:r>
            <a:r>
              <a:rPr sz="1412" spc="62" dirty="0">
                <a:solidFill>
                  <a:schemeClr val="bg1"/>
                </a:solidFill>
                <a:latin typeface="Gill Sans MT"/>
                <a:cs typeface="Gill Sans MT"/>
              </a:rPr>
              <a:t>d</a:t>
            </a:r>
            <a:r>
              <a:rPr sz="1412" spc="-9" dirty="0">
                <a:solidFill>
                  <a:schemeClr val="bg1"/>
                </a:solidFill>
                <a:latin typeface="Gill Sans MT"/>
                <a:cs typeface="Gill Sans MT"/>
              </a:rPr>
              <a:t>o</a:t>
            </a:r>
            <a:r>
              <a:rPr sz="1412" spc="84" dirty="0">
                <a:solidFill>
                  <a:schemeClr val="bg1"/>
                </a:solidFill>
                <a:latin typeface="Gill Sans MT"/>
                <a:cs typeface="Gill Sans MT"/>
              </a:rPr>
              <a:t>c</a:t>
            </a:r>
            <a:r>
              <a:rPr sz="1412" spc="88" dirty="0">
                <a:solidFill>
                  <a:schemeClr val="bg1"/>
                </a:solidFill>
                <a:latin typeface="Gill Sans MT"/>
                <a:cs typeface="Gill Sans MT"/>
              </a:rPr>
              <a:t>e</a:t>
            </a:r>
            <a:r>
              <a:rPr sz="1412" spc="-75" dirty="0">
                <a:solidFill>
                  <a:schemeClr val="bg1"/>
                </a:solidFill>
                <a:latin typeface="Gill Sans MT"/>
                <a:cs typeface="Gill Sans MT"/>
              </a:rPr>
              <a:t>r</a:t>
            </a:r>
            <a:r>
              <a:rPr sz="1412" spc="18" dirty="0">
                <a:solidFill>
                  <a:schemeClr val="bg1"/>
                </a:solidFill>
                <a:latin typeface="Gill Sans MT"/>
                <a:cs typeface="Gill Sans MT"/>
              </a:rPr>
              <a:t>v</a:t>
            </a:r>
            <a:r>
              <a:rPr sz="1412" spc="22" dirty="0">
                <a:solidFill>
                  <a:schemeClr val="bg1"/>
                </a:solidFill>
                <a:latin typeface="Gill Sans MT"/>
                <a:cs typeface="Gill Sans MT"/>
              </a:rPr>
              <a:t>i</a:t>
            </a:r>
            <a:r>
              <a:rPr sz="1412" spc="106" dirty="0">
                <a:solidFill>
                  <a:schemeClr val="bg1"/>
                </a:solidFill>
                <a:latin typeface="Gill Sans MT"/>
                <a:cs typeface="Gill Sans MT"/>
              </a:rPr>
              <a:t>c</a:t>
            </a:r>
            <a:r>
              <a:rPr sz="1412" spc="141" dirty="0">
                <a:solidFill>
                  <a:schemeClr val="bg1"/>
                </a:solidFill>
                <a:latin typeface="Gill Sans MT"/>
                <a:cs typeface="Gill Sans MT"/>
              </a:rPr>
              <a:t>a</a:t>
            </a:r>
            <a:r>
              <a:rPr sz="1412" spc="53" dirty="0">
                <a:solidFill>
                  <a:schemeClr val="bg1"/>
                </a:solidFill>
                <a:latin typeface="Gill Sans MT"/>
                <a:cs typeface="Gill Sans MT"/>
              </a:rPr>
              <a:t>l</a:t>
            </a:r>
            <a:r>
              <a:rPr sz="1412" spc="-106" dirty="0">
                <a:solidFill>
                  <a:schemeClr val="bg1"/>
                </a:solidFill>
                <a:latin typeface="Gill Sans MT"/>
                <a:cs typeface="Gill Sans MT"/>
              </a:rPr>
              <a:t> </a:t>
            </a:r>
            <a:r>
              <a:rPr sz="1412" spc="-62" dirty="0">
                <a:solidFill>
                  <a:schemeClr val="bg1"/>
                </a:solidFill>
                <a:latin typeface="Gill Sans MT"/>
                <a:cs typeface="Gill Sans MT"/>
              </a:rPr>
              <a:t>C</a:t>
            </a:r>
            <a:r>
              <a:rPr sz="1412" spc="-243" dirty="0">
                <a:solidFill>
                  <a:schemeClr val="bg1"/>
                </a:solidFill>
                <a:latin typeface="Gill Sans MT"/>
                <a:cs typeface="Gill Sans MT"/>
              </a:rPr>
              <a:t>T</a:t>
            </a:r>
            <a:r>
              <a:rPr sz="1412" spc="66" dirty="0">
                <a:solidFill>
                  <a:schemeClr val="bg1"/>
                </a:solidFill>
                <a:latin typeface="Gill Sans MT"/>
                <a:cs typeface="Gill Sans MT"/>
              </a:rPr>
              <a:t>/</a:t>
            </a:r>
            <a:r>
              <a:rPr sz="1412" spc="-53" dirty="0">
                <a:solidFill>
                  <a:schemeClr val="bg1"/>
                </a:solidFill>
                <a:latin typeface="Gill Sans MT"/>
                <a:cs typeface="Gill Sans MT"/>
              </a:rPr>
              <a:t>G</a:t>
            </a:r>
            <a:r>
              <a:rPr sz="1412" spc="-31" dirty="0">
                <a:solidFill>
                  <a:schemeClr val="bg1"/>
                </a:solidFill>
                <a:latin typeface="Gill Sans MT"/>
                <a:cs typeface="Gill Sans MT"/>
              </a:rPr>
              <a:t>C</a:t>
            </a:r>
            <a:r>
              <a:rPr sz="1412" spc="-106" dirty="0">
                <a:solidFill>
                  <a:schemeClr val="bg1"/>
                </a:solidFill>
                <a:latin typeface="Gill Sans MT"/>
                <a:cs typeface="Gill Sans MT"/>
              </a:rPr>
              <a:t> </a:t>
            </a:r>
            <a:r>
              <a:rPr sz="1412" spc="-115" dirty="0">
                <a:solidFill>
                  <a:schemeClr val="bg1"/>
                </a:solidFill>
                <a:latin typeface="Gill Sans MT"/>
                <a:cs typeface="Gill Sans MT"/>
              </a:rPr>
              <a:t>NA</a:t>
            </a:r>
            <a:r>
              <a:rPr sz="1412" spc="-180" dirty="0">
                <a:solidFill>
                  <a:schemeClr val="bg1"/>
                </a:solidFill>
                <a:latin typeface="Gill Sans MT"/>
                <a:cs typeface="Gill Sans MT"/>
              </a:rPr>
              <a:t>AT</a:t>
            </a:r>
            <a:r>
              <a:rPr sz="1412" spc="-84" dirty="0">
                <a:solidFill>
                  <a:schemeClr val="bg1"/>
                </a:solidFill>
                <a:latin typeface="Gill Sans MT"/>
                <a:cs typeface="Gill Sans MT"/>
              </a:rPr>
              <a:t> </a:t>
            </a:r>
            <a:r>
              <a:rPr sz="1412" spc="141" dirty="0">
                <a:solidFill>
                  <a:schemeClr val="bg1"/>
                </a:solidFill>
                <a:latin typeface="Gill Sans MT"/>
                <a:cs typeface="Gill Sans MT"/>
              </a:rPr>
              <a:t>a</a:t>
            </a:r>
            <a:r>
              <a:rPr sz="1412" spc="66" dirty="0">
                <a:solidFill>
                  <a:schemeClr val="bg1"/>
                </a:solidFill>
                <a:latin typeface="Gill Sans MT"/>
                <a:cs typeface="Gill Sans MT"/>
              </a:rPr>
              <a:t>n</a:t>
            </a:r>
            <a:r>
              <a:rPr sz="1412" spc="62" dirty="0">
                <a:solidFill>
                  <a:schemeClr val="bg1"/>
                </a:solidFill>
                <a:latin typeface="Gill Sans MT"/>
                <a:cs typeface="Gill Sans MT"/>
              </a:rPr>
              <a:t>d</a:t>
            </a:r>
            <a:r>
              <a:rPr sz="1412" spc="-106" dirty="0">
                <a:solidFill>
                  <a:schemeClr val="bg1"/>
                </a:solidFill>
                <a:latin typeface="Gill Sans MT"/>
                <a:cs typeface="Gill Sans MT"/>
              </a:rPr>
              <a:t> </a:t>
            </a:r>
            <a:r>
              <a:rPr sz="1412" spc="71" dirty="0">
                <a:solidFill>
                  <a:schemeClr val="bg1"/>
                </a:solidFill>
                <a:latin typeface="Gill Sans MT"/>
                <a:cs typeface="Gill Sans MT"/>
              </a:rPr>
              <a:t>pl</a:t>
            </a:r>
            <a:r>
              <a:rPr sz="1412" spc="141" dirty="0">
                <a:solidFill>
                  <a:schemeClr val="bg1"/>
                </a:solidFill>
                <a:latin typeface="Gill Sans MT"/>
                <a:cs typeface="Gill Sans MT"/>
              </a:rPr>
              <a:t>a</a:t>
            </a:r>
            <a:r>
              <a:rPr sz="1412" spc="137" dirty="0">
                <a:solidFill>
                  <a:schemeClr val="bg1"/>
                </a:solidFill>
                <a:latin typeface="Gill Sans MT"/>
                <a:cs typeface="Gill Sans MT"/>
              </a:rPr>
              <a:t>s</a:t>
            </a:r>
            <a:r>
              <a:rPr sz="1412" spc="124" dirty="0">
                <a:solidFill>
                  <a:schemeClr val="bg1"/>
                </a:solidFill>
                <a:latin typeface="Gill Sans MT"/>
                <a:cs typeface="Gill Sans MT"/>
              </a:rPr>
              <a:t>ma</a:t>
            </a:r>
            <a:r>
              <a:rPr sz="1412" spc="-106" dirty="0">
                <a:solidFill>
                  <a:schemeClr val="bg1"/>
                </a:solidFill>
                <a:latin typeface="Gill Sans MT"/>
                <a:cs typeface="Gill Sans MT"/>
              </a:rPr>
              <a:t> </a:t>
            </a:r>
            <a:r>
              <a:rPr sz="1412" spc="44" dirty="0">
                <a:solidFill>
                  <a:schemeClr val="bg1"/>
                </a:solidFill>
                <a:latin typeface="Gill Sans MT"/>
                <a:cs typeface="Gill Sans MT"/>
              </a:rPr>
              <a:t>RP</a:t>
            </a:r>
            <a:r>
              <a:rPr sz="1412" dirty="0">
                <a:solidFill>
                  <a:schemeClr val="bg1"/>
                </a:solidFill>
                <a:latin typeface="Gill Sans MT"/>
                <a:cs typeface="Gill Sans MT"/>
              </a:rPr>
              <a:t>R</a:t>
            </a:r>
            <a:r>
              <a:rPr sz="1412" spc="-106" dirty="0">
                <a:solidFill>
                  <a:schemeClr val="bg1"/>
                </a:solidFill>
                <a:latin typeface="Gill Sans MT"/>
                <a:cs typeface="Gill Sans MT"/>
              </a:rPr>
              <a:t> </a:t>
            </a:r>
            <a:r>
              <a:rPr sz="1412" spc="-26" dirty="0">
                <a:solidFill>
                  <a:schemeClr val="bg1"/>
                </a:solidFill>
                <a:latin typeface="Gill Sans MT"/>
                <a:cs typeface="Gill Sans MT"/>
              </a:rPr>
              <a:t>t</a:t>
            </a:r>
            <a:r>
              <a:rPr sz="1412" spc="53" dirty="0">
                <a:solidFill>
                  <a:schemeClr val="bg1"/>
                </a:solidFill>
                <a:latin typeface="Gill Sans MT"/>
                <a:cs typeface="Gill Sans MT"/>
              </a:rPr>
              <a:t>e</a:t>
            </a:r>
            <a:r>
              <a:rPr sz="1412" spc="132" dirty="0">
                <a:solidFill>
                  <a:schemeClr val="bg1"/>
                </a:solidFill>
                <a:latin typeface="Gill Sans MT"/>
                <a:cs typeface="Gill Sans MT"/>
              </a:rPr>
              <a:t>s</a:t>
            </a:r>
            <a:r>
              <a:rPr sz="1412" spc="-18" dirty="0">
                <a:solidFill>
                  <a:schemeClr val="bg1"/>
                </a:solidFill>
                <a:latin typeface="Gill Sans MT"/>
                <a:cs typeface="Gill Sans MT"/>
              </a:rPr>
              <a:t>t</a:t>
            </a:r>
            <a:r>
              <a:rPr sz="1412" spc="26" dirty="0">
                <a:solidFill>
                  <a:schemeClr val="bg1"/>
                </a:solidFill>
                <a:latin typeface="Gill Sans MT"/>
                <a:cs typeface="Gill Sans MT"/>
              </a:rPr>
              <a:t>i</a:t>
            </a:r>
            <a:r>
              <a:rPr sz="1412" spc="66" dirty="0">
                <a:solidFill>
                  <a:schemeClr val="bg1"/>
                </a:solidFill>
                <a:latin typeface="Gill Sans MT"/>
                <a:cs typeface="Gill Sans MT"/>
              </a:rPr>
              <a:t>n</a:t>
            </a:r>
            <a:r>
              <a:rPr sz="1412" spc="75" dirty="0">
                <a:solidFill>
                  <a:schemeClr val="bg1"/>
                </a:solidFill>
                <a:latin typeface="Gill Sans MT"/>
                <a:cs typeface="Gill Sans MT"/>
              </a:rPr>
              <a:t>g</a:t>
            </a:r>
            <a:r>
              <a:rPr sz="1412" spc="-106" dirty="0">
                <a:solidFill>
                  <a:schemeClr val="bg1"/>
                </a:solidFill>
                <a:latin typeface="Gill Sans MT"/>
                <a:cs typeface="Gill Sans MT"/>
              </a:rPr>
              <a:t> </a:t>
            </a:r>
            <a:r>
              <a:rPr sz="1412" spc="49" dirty="0">
                <a:solidFill>
                  <a:schemeClr val="bg1"/>
                </a:solidFill>
                <a:latin typeface="Gill Sans MT"/>
                <a:cs typeface="Gill Sans MT"/>
              </a:rPr>
              <a:t>f</a:t>
            </a:r>
            <a:r>
              <a:rPr sz="1412" spc="-9" dirty="0">
                <a:solidFill>
                  <a:schemeClr val="bg1"/>
                </a:solidFill>
                <a:latin typeface="Gill Sans MT"/>
                <a:cs typeface="Gill Sans MT"/>
              </a:rPr>
              <a:t>o</a:t>
            </a:r>
            <a:r>
              <a:rPr sz="1412" spc="-93" dirty="0">
                <a:solidFill>
                  <a:schemeClr val="bg1"/>
                </a:solidFill>
                <a:latin typeface="Gill Sans MT"/>
                <a:cs typeface="Gill Sans MT"/>
              </a:rPr>
              <a:t>r</a:t>
            </a:r>
            <a:r>
              <a:rPr sz="1412" spc="-106" dirty="0">
                <a:solidFill>
                  <a:schemeClr val="bg1"/>
                </a:solidFill>
                <a:latin typeface="Gill Sans MT"/>
                <a:cs typeface="Gill Sans MT"/>
              </a:rPr>
              <a:t> </a:t>
            </a:r>
            <a:r>
              <a:rPr sz="1412" spc="40" dirty="0">
                <a:solidFill>
                  <a:schemeClr val="bg1"/>
                </a:solidFill>
                <a:latin typeface="Gill Sans MT"/>
                <a:cs typeface="Gill Sans MT"/>
              </a:rPr>
              <a:t>6</a:t>
            </a:r>
            <a:r>
              <a:rPr sz="1412" spc="-106" dirty="0">
                <a:solidFill>
                  <a:schemeClr val="bg1"/>
                </a:solidFill>
                <a:latin typeface="Gill Sans MT"/>
                <a:cs typeface="Gill Sans MT"/>
              </a:rPr>
              <a:t> </a:t>
            </a:r>
            <a:r>
              <a:rPr sz="1412" spc="53" dirty="0">
                <a:solidFill>
                  <a:schemeClr val="bg1"/>
                </a:solidFill>
                <a:latin typeface="Gill Sans MT"/>
                <a:cs typeface="Gill Sans MT"/>
              </a:rPr>
              <a:t>mo</a:t>
            </a:r>
            <a:r>
              <a:rPr sz="1412" spc="66" dirty="0">
                <a:solidFill>
                  <a:schemeClr val="bg1"/>
                </a:solidFill>
                <a:latin typeface="Gill Sans MT"/>
                <a:cs typeface="Gill Sans MT"/>
              </a:rPr>
              <a:t>n</a:t>
            </a:r>
            <a:r>
              <a:rPr sz="1412" spc="-18" dirty="0">
                <a:solidFill>
                  <a:schemeClr val="bg1"/>
                </a:solidFill>
                <a:latin typeface="Gill Sans MT"/>
                <a:cs typeface="Gill Sans MT"/>
              </a:rPr>
              <a:t>t</a:t>
            </a:r>
            <a:r>
              <a:rPr sz="1412" spc="66" dirty="0">
                <a:solidFill>
                  <a:schemeClr val="bg1"/>
                </a:solidFill>
                <a:latin typeface="Gill Sans MT"/>
                <a:cs typeface="Gill Sans MT"/>
              </a:rPr>
              <a:t>h</a:t>
            </a:r>
            <a:r>
              <a:rPr sz="1412" spc="141" dirty="0">
                <a:solidFill>
                  <a:schemeClr val="bg1"/>
                </a:solidFill>
                <a:latin typeface="Gill Sans MT"/>
                <a:cs typeface="Gill Sans MT"/>
              </a:rPr>
              <a:t>s</a:t>
            </a:r>
            <a:endParaRPr sz="1412" dirty="0">
              <a:solidFill>
                <a:schemeClr val="bg1"/>
              </a:solidFill>
              <a:latin typeface="Gill Sans MT"/>
              <a:cs typeface="Gill Sans MT"/>
            </a:endParaRPr>
          </a:p>
          <a:p>
            <a:pPr defTabSz="806867" fontAlgn="auto">
              <a:spcBef>
                <a:spcPts val="0"/>
              </a:spcBef>
              <a:spcAft>
                <a:spcPts val="0"/>
              </a:spcAft>
            </a:pPr>
            <a:endParaRPr sz="1412" dirty="0">
              <a:solidFill>
                <a:schemeClr val="bg1"/>
              </a:solidFill>
              <a:latin typeface="Times New Roman"/>
              <a:cs typeface="Times New Roman"/>
            </a:endParaRPr>
          </a:p>
          <a:p>
            <a:pPr marL="11206" marR="112625" defTabSz="806867" fontAlgn="auto">
              <a:lnSpc>
                <a:spcPct val="92100"/>
              </a:lnSpc>
              <a:spcBef>
                <a:spcPts val="1059"/>
              </a:spcBef>
              <a:spcAft>
                <a:spcPts val="0"/>
              </a:spcAft>
            </a:pPr>
            <a:r>
              <a:rPr sz="1412" b="1" spc="40" dirty="0">
                <a:solidFill>
                  <a:schemeClr val="bg1"/>
                </a:solidFill>
                <a:latin typeface="Calibri"/>
                <a:cs typeface="Calibri"/>
              </a:rPr>
              <a:t>Ana</a:t>
            </a:r>
            <a:r>
              <a:rPr sz="1412" b="1" spc="31" dirty="0">
                <a:solidFill>
                  <a:schemeClr val="bg1"/>
                </a:solidFill>
                <a:latin typeface="Calibri"/>
                <a:cs typeface="Calibri"/>
              </a:rPr>
              <a:t>l</a:t>
            </a:r>
            <a:r>
              <a:rPr sz="1412" b="1" spc="44" dirty="0">
                <a:solidFill>
                  <a:schemeClr val="bg1"/>
                </a:solidFill>
                <a:latin typeface="Calibri"/>
                <a:cs typeface="Calibri"/>
              </a:rPr>
              <a:t>y</a:t>
            </a:r>
            <a:r>
              <a:rPr sz="1412" b="1" spc="163" dirty="0">
                <a:solidFill>
                  <a:schemeClr val="bg1"/>
                </a:solidFill>
                <a:latin typeface="Calibri"/>
                <a:cs typeface="Calibri"/>
              </a:rPr>
              <a:t>s</a:t>
            </a:r>
            <a:r>
              <a:rPr sz="1412" b="1" spc="66" dirty="0">
                <a:solidFill>
                  <a:schemeClr val="bg1"/>
                </a:solidFill>
                <a:latin typeface="Calibri"/>
                <a:cs typeface="Calibri"/>
              </a:rPr>
              <a:t>i</a:t>
            </a:r>
            <a:r>
              <a:rPr sz="1412" b="1" spc="115" dirty="0">
                <a:solidFill>
                  <a:schemeClr val="bg1"/>
                </a:solidFill>
                <a:latin typeface="Calibri"/>
                <a:cs typeface="Calibri"/>
              </a:rPr>
              <a:t>s</a:t>
            </a:r>
            <a:r>
              <a:rPr sz="1412" b="1" spc="31" dirty="0">
                <a:solidFill>
                  <a:schemeClr val="bg1"/>
                </a:solidFill>
                <a:latin typeface="Calibri"/>
                <a:cs typeface="Calibri"/>
              </a:rPr>
              <a:t>:</a:t>
            </a:r>
            <a:r>
              <a:rPr sz="1412" b="1" spc="-35" dirty="0">
                <a:solidFill>
                  <a:schemeClr val="bg1"/>
                </a:solidFill>
                <a:latin typeface="Calibri"/>
                <a:cs typeface="Calibri"/>
              </a:rPr>
              <a:t> </a:t>
            </a:r>
            <a:r>
              <a:rPr sz="1412" spc="-18" dirty="0">
                <a:solidFill>
                  <a:schemeClr val="bg1"/>
                </a:solidFill>
                <a:latin typeface="Gill Sans MT"/>
                <a:cs typeface="Gill Sans MT"/>
              </a:rPr>
              <a:t>De</a:t>
            </a:r>
            <a:r>
              <a:rPr sz="1412" spc="137" dirty="0">
                <a:solidFill>
                  <a:schemeClr val="bg1"/>
                </a:solidFill>
                <a:latin typeface="Gill Sans MT"/>
                <a:cs typeface="Gill Sans MT"/>
              </a:rPr>
              <a:t>s</a:t>
            </a:r>
            <a:r>
              <a:rPr sz="1412" spc="18" dirty="0">
                <a:solidFill>
                  <a:schemeClr val="bg1"/>
                </a:solidFill>
                <a:latin typeface="Gill Sans MT"/>
                <a:cs typeface="Gill Sans MT"/>
              </a:rPr>
              <a:t>cr</a:t>
            </a:r>
            <a:r>
              <a:rPr sz="1412" spc="26" dirty="0">
                <a:solidFill>
                  <a:schemeClr val="bg1"/>
                </a:solidFill>
                <a:latin typeface="Gill Sans MT"/>
                <a:cs typeface="Gill Sans MT"/>
              </a:rPr>
              <a:t>i</a:t>
            </a:r>
            <a:r>
              <a:rPr sz="1412" spc="35" dirty="0">
                <a:solidFill>
                  <a:schemeClr val="bg1"/>
                </a:solidFill>
                <a:latin typeface="Gill Sans MT"/>
                <a:cs typeface="Gill Sans MT"/>
              </a:rPr>
              <a:t>pt</a:t>
            </a:r>
            <a:r>
              <a:rPr sz="1412" spc="26" dirty="0">
                <a:solidFill>
                  <a:schemeClr val="bg1"/>
                </a:solidFill>
                <a:latin typeface="Gill Sans MT"/>
                <a:cs typeface="Gill Sans MT"/>
              </a:rPr>
              <a:t>i</a:t>
            </a:r>
            <a:r>
              <a:rPr sz="1412" dirty="0">
                <a:solidFill>
                  <a:schemeClr val="bg1"/>
                </a:solidFill>
                <a:latin typeface="Gill Sans MT"/>
                <a:cs typeface="Gill Sans MT"/>
              </a:rPr>
              <a:t>v</a:t>
            </a:r>
            <a:r>
              <a:rPr sz="1412" spc="57" dirty="0">
                <a:solidFill>
                  <a:schemeClr val="bg1"/>
                </a:solidFill>
                <a:latin typeface="Gill Sans MT"/>
                <a:cs typeface="Gill Sans MT"/>
              </a:rPr>
              <a:t>e</a:t>
            </a:r>
            <a:r>
              <a:rPr sz="1412" spc="-106" dirty="0">
                <a:solidFill>
                  <a:schemeClr val="bg1"/>
                </a:solidFill>
                <a:latin typeface="Gill Sans MT"/>
                <a:cs typeface="Gill Sans MT"/>
              </a:rPr>
              <a:t> </a:t>
            </a:r>
            <a:r>
              <a:rPr sz="1412" spc="141" dirty="0">
                <a:solidFill>
                  <a:schemeClr val="bg1"/>
                </a:solidFill>
                <a:latin typeface="Gill Sans MT"/>
                <a:cs typeface="Gill Sans MT"/>
              </a:rPr>
              <a:t>a</a:t>
            </a:r>
            <a:r>
              <a:rPr sz="1412" spc="66" dirty="0">
                <a:solidFill>
                  <a:schemeClr val="bg1"/>
                </a:solidFill>
                <a:latin typeface="Gill Sans MT"/>
                <a:cs typeface="Gill Sans MT"/>
              </a:rPr>
              <a:t>n</a:t>
            </a:r>
            <a:r>
              <a:rPr sz="1412" spc="141" dirty="0">
                <a:solidFill>
                  <a:schemeClr val="bg1"/>
                </a:solidFill>
                <a:latin typeface="Gill Sans MT"/>
                <a:cs typeface="Gill Sans MT"/>
              </a:rPr>
              <a:t>a</a:t>
            </a:r>
            <a:r>
              <a:rPr sz="1412" spc="53" dirty="0">
                <a:solidFill>
                  <a:schemeClr val="bg1"/>
                </a:solidFill>
                <a:latin typeface="Gill Sans MT"/>
                <a:cs typeface="Gill Sans MT"/>
              </a:rPr>
              <a:t>l</a:t>
            </a:r>
            <a:r>
              <a:rPr sz="1412" spc="9" dirty="0">
                <a:solidFill>
                  <a:schemeClr val="bg1"/>
                </a:solidFill>
                <a:latin typeface="Gill Sans MT"/>
                <a:cs typeface="Gill Sans MT"/>
              </a:rPr>
              <a:t>y</a:t>
            </a:r>
            <a:r>
              <a:rPr sz="1412" spc="137" dirty="0">
                <a:solidFill>
                  <a:schemeClr val="bg1"/>
                </a:solidFill>
                <a:latin typeface="Gill Sans MT"/>
                <a:cs typeface="Gill Sans MT"/>
              </a:rPr>
              <a:t>s</a:t>
            </a:r>
            <a:r>
              <a:rPr sz="1412" spc="26" dirty="0">
                <a:solidFill>
                  <a:schemeClr val="bg1"/>
                </a:solidFill>
                <a:latin typeface="Gill Sans MT"/>
                <a:cs typeface="Gill Sans MT"/>
              </a:rPr>
              <a:t>i</a:t>
            </a:r>
            <a:r>
              <a:rPr sz="1412" spc="141" dirty="0">
                <a:solidFill>
                  <a:schemeClr val="bg1"/>
                </a:solidFill>
                <a:latin typeface="Gill Sans MT"/>
                <a:cs typeface="Gill Sans MT"/>
              </a:rPr>
              <a:t>s</a:t>
            </a:r>
            <a:r>
              <a:rPr sz="1412" spc="-106" dirty="0">
                <a:solidFill>
                  <a:schemeClr val="bg1"/>
                </a:solidFill>
                <a:latin typeface="Gill Sans MT"/>
                <a:cs typeface="Gill Sans MT"/>
              </a:rPr>
              <a:t> </a:t>
            </a:r>
            <a:r>
              <a:rPr sz="1412" spc="-9" dirty="0">
                <a:solidFill>
                  <a:schemeClr val="bg1"/>
                </a:solidFill>
                <a:latin typeface="Gill Sans MT"/>
                <a:cs typeface="Gill Sans MT"/>
              </a:rPr>
              <a:t>o</a:t>
            </a:r>
            <a:r>
              <a:rPr sz="1412" spc="71" dirty="0">
                <a:solidFill>
                  <a:schemeClr val="bg1"/>
                </a:solidFill>
                <a:latin typeface="Gill Sans MT"/>
                <a:cs typeface="Gill Sans MT"/>
              </a:rPr>
              <a:t>f</a:t>
            </a:r>
            <a:r>
              <a:rPr sz="1412" spc="-106" dirty="0">
                <a:solidFill>
                  <a:schemeClr val="bg1"/>
                </a:solidFill>
                <a:latin typeface="Gill Sans MT"/>
                <a:cs typeface="Gill Sans MT"/>
              </a:rPr>
              <a:t> </a:t>
            </a:r>
            <a:r>
              <a:rPr sz="1412" spc="84" dirty="0">
                <a:solidFill>
                  <a:schemeClr val="bg1"/>
                </a:solidFill>
                <a:latin typeface="Gill Sans MT"/>
                <a:cs typeface="Gill Sans MT"/>
              </a:rPr>
              <a:t>q</a:t>
            </a:r>
            <a:r>
              <a:rPr sz="1412" spc="71" dirty="0">
                <a:solidFill>
                  <a:schemeClr val="bg1"/>
                </a:solidFill>
                <a:latin typeface="Gill Sans MT"/>
                <a:cs typeface="Gill Sans MT"/>
              </a:rPr>
              <a:t>u</a:t>
            </a:r>
            <a:r>
              <a:rPr sz="1412" spc="141" dirty="0">
                <a:solidFill>
                  <a:schemeClr val="bg1"/>
                </a:solidFill>
                <a:latin typeface="Gill Sans MT"/>
                <a:cs typeface="Gill Sans MT"/>
              </a:rPr>
              <a:t>a</a:t>
            </a:r>
            <a:r>
              <a:rPr sz="1412" spc="-93" dirty="0">
                <a:solidFill>
                  <a:schemeClr val="bg1"/>
                </a:solidFill>
                <a:latin typeface="Gill Sans MT"/>
                <a:cs typeface="Gill Sans MT"/>
              </a:rPr>
              <a:t>r</a:t>
            </a:r>
            <a:r>
              <a:rPr sz="1412" spc="-26" dirty="0">
                <a:solidFill>
                  <a:schemeClr val="bg1"/>
                </a:solidFill>
                <a:latin typeface="Gill Sans MT"/>
                <a:cs typeface="Gill Sans MT"/>
              </a:rPr>
              <a:t>t</a:t>
            </a:r>
            <a:r>
              <a:rPr sz="1412" spc="53" dirty="0">
                <a:solidFill>
                  <a:schemeClr val="bg1"/>
                </a:solidFill>
                <a:latin typeface="Gill Sans MT"/>
                <a:cs typeface="Gill Sans MT"/>
              </a:rPr>
              <a:t>e</a:t>
            </a:r>
            <a:r>
              <a:rPr sz="1412" spc="-93" dirty="0">
                <a:solidFill>
                  <a:schemeClr val="bg1"/>
                </a:solidFill>
                <a:latin typeface="Gill Sans MT"/>
                <a:cs typeface="Gill Sans MT"/>
              </a:rPr>
              <a:t>r</a:t>
            </a:r>
            <a:r>
              <a:rPr sz="1412" spc="53" dirty="0">
                <a:solidFill>
                  <a:schemeClr val="bg1"/>
                </a:solidFill>
                <a:latin typeface="Gill Sans MT"/>
                <a:cs typeface="Gill Sans MT"/>
              </a:rPr>
              <a:t>l</a:t>
            </a:r>
            <a:r>
              <a:rPr sz="1412" spc="18" dirty="0">
                <a:solidFill>
                  <a:schemeClr val="bg1"/>
                </a:solidFill>
                <a:latin typeface="Gill Sans MT"/>
                <a:cs typeface="Gill Sans MT"/>
              </a:rPr>
              <a:t>y</a:t>
            </a:r>
            <a:r>
              <a:rPr sz="1412" spc="-106" dirty="0">
                <a:solidFill>
                  <a:schemeClr val="bg1"/>
                </a:solidFill>
                <a:latin typeface="Gill Sans MT"/>
                <a:cs typeface="Gill Sans MT"/>
              </a:rPr>
              <a:t> </a:t>
            </a:r>
            <a:r>
              <a:rPr sz="1412" spc="137" dirty="0">
                <a:solidFill>
                  <a:schemeClr val="bg1"/>
                </a:solidFill>
                <a:latin typeface="Gill Sans MT"/>
                <a:cs typeface="Gill Sans MT"/>
              </a:rPr>
              <a:t>s</a:t>
            </a:r>
            <a:r>
              <a:rPr sz="1412" spc="71" dirty="0">
                <a:solidFill>
                  <a:schemeClr val="bg1"/>
                </a:solidFill>
                <a:latin typeface="Gill Sans MT"/>
                <a:cs typeface="Gill Sans MT"/>
              </a:rPr>
              <a:t>u</a:t>
            </a:r>
            <a:r>
              <a:rPr sz="1412" spc="-75" dirty="0">
                <a:solidFill>
                  <a:schemeClr val="bg1"/>
                </a:solidFill>
                <a:latin typeface="Gill Sans MT"/>
                <a:cs typeface="Gill Sans MT"/>
              </a:rPr>
              <a:t>r</a:t>
            </a:r>
            <a:r>
              <a:rPr sz="1412" dirty="0">
                <a:solidFill>
                  <a:schemeClr val="bg1"/>
                </a:solidFill>
                <a:latin typeface="Gill Sans MT"/>
                <a:cs typeface="Gill Sans MT"/>
              </a:rPr>
              <a:t>v</a:t>
            </a:r>
            <a:r>
              <a:rPr sz="1412" spc="53" dirty="0">
                <a:solidFill>
                  <a:schemeClr val="bg1"/>
                </a:solidFill>
                <a:latin typeface="Gill Sans MT"/>
                <a:cs typeface="Gill Sans MT"/>
              </a:rPr>
              <a:t>e</a:t>
            </a:r>
            <a:r>
              <a:rPr sz="1412" spc="9" dirty="0">
                <a:solidFill>
                  <a:schemeClr val="bg1"/>
                </a:solidFill>
                <a:latin typeface="Gill Sans MT"/>
                <a:cs typeface="Gill Sans MT"/>
              </a:rPr>
              <a:t>y</a:t>
            </a:r>
            <a:r>
              <a:rPr sz="1412" spc="141" dirty="0">
                <a:solidFill>
                  <a:schemeClr val="bg1"/>
                </a:solidFill>
                <a:latin typeface="Gill Sans MT"/>
                <a:cs typeface="Gill Sans MT"/>
              </a:rPr>
              <a:t>s</a:t>
            </a:r>
            <a:r>
              <a:rPr sz="1412" spc="-106" dirty="0">
                <a:solidFill>
                  <a:schemeClr val="bg1"/>
                </a:solidFill>
                <a:latin typeface="Gill Sans MT"/>
                <a:cs typeface="Gill Sans MT"/>
              </a:rPr>
              <a:t> </a:t>
            </a:r>
            <a:r>
              <a:rPr sz="1412" spc="141" dirty="0">
                <a:solidFill>
                  <a:schemeClr val="bg1"/>
                </a:solidFill>
                <a:latin typeface="Gill Sans MT"/>
                <a:cs typeface="Gill Sans MT"/>
              </a:rPr>
              <a:t>a</a:t>
            </a:r>
            <a:r>
              <a:rPr sz="1412" spc="66" dirty="0">
                <a:solidFill>
                  <a:schemeClr val="bg1"/>
                </a:solidFill>
                <a:latin typeface="Gill Sans MT"/>
                <a:cs typeface="Gill Sans MT"/>
              </a:rPr>
              <a:t>n</a:t>
            </a:r>
            <a:r>
              <a:rPr sz="1412" spc="62" dirty="0">
                <a:solidFill>
                  <a:schemeClr val="bg1"/>
                </a:solidFill>
                <a:latin typeface="Gill Sans MT"/>
                <a:cs typeface="Gill Sans MT"/>
              </a:rPr>
              <a:t>d</a:t>
            </a:r>
            <a:r>
              <a:rPr sz="1412" spc="-106" dirty="0">
                <a:solidFill>
                  <a:schemeClr val="bg1"/>
                </a:solidFill>
                <a:latin typeface="Gill Sans MT"/>
                <a:cs typeface="Gill Sans MT"/>
              </a:rPr>
              <a:t> </a:t>
            </a:r>
            <a:r>
              <a:rPr sz="1412" spc="26" dirty="0">
                <a:solidFill>
                  <a:schemeClr val="bg1"/>
                </a:solidFill>
                <a:latin typeface="Gill Sans MT"/>
                <a:cs typeface="Gill Sans MT"/>
              </a:rPr>
              <a:t>GEE</a:t>
            </a:r>
            <a:r>
              <a:rPr sz="1412" spc="9" dirty="0">
                <a:solidFill>
                  <a:schemeClr val="bg1"/>
                </a:solidFill>
                <a:latin typeface="Gill Sans MT"/>
                <a:cs typeface="Gill Sans MT"/>
              </a:rPr>
              <a:t> </a:t>
            </a:r>
            <a:r>
              <a:rPr sz="1412" spc="141" dirty="0">
                <a:solidFill>
                  <a:schemeClr val="bg1"/>
                </a:solidFill>
                <a:latin typeface="Gill Sans MT"/>
                <a:cs typeface="Gill Sans MT"/>
              </a:rPr>
              <a:t>a</a:t>
            </a:r>
            <a:r>
              <a:rPr sz="1412" spc="66" dirty="0">
                <a:solidFill>
                  <a:schemeClr val="bg1"/>
                </a:solidFill>
                <a:latin typeface="Gill Sans MT"/>
                <a:cs typeface="Gill Sans MT"/>
              </a:rPr>
              <a:t>n</a:t>
            </a:r>
            <a:r>
              <a:rPr sz="1412" spc="62" dirty="0">
                <a:solidFill>
                  <a:schemeClr val="bg1"/>
                </a:solidFill>
                <a:latin typeface="Gill Sans MT"/>
                <a:cs typeface="Gill Sans MT"/>
              </a:rPr>
              <a:t>d</a:t>
            </a:r>
            <a:r>
              <a:rPr sz="1412" spc="-106" dirty="0">
                <a:solidFill>
                  <a:schemeClr val="bg1"/>
                </a:solidFill>
                <a:latin typeface="Gill Sans MT"/>
                <a:cs typeface="Gill Sans MT"/>
              </a:rPr>
              <a:t> </a:t>
            </a:r>
            <a:r>
              <a:rPr sz="1412" spc="-31" dirty="0">
                <a:solidFill>
                  <a:schemeClr val="bg1"/>
                </a:solidFill>
                <a:latin typeface="Gill Sans MT"/>
                <a:cs typeface="Gill Sans MT"/>
              </a:rPr>
              <a:t>C</a:t>
            </a:r>
            <a:r>
              <a:rPr sz="1412" spc="-35" dirty="0">
                <a:solidFill>
                  <a:schemeClr val="bg1"/>
                </a:solidFill>
                <a:latin typeface="Gill Sans MT"/>
                <a:cs typeface="Gill Sans MT"/>
              </a:rPr>
              <a:t>o</a:t>
            </a:r>
            <a:r>
              <a:rPr sz="1412" spc="-88" dirty="0">
                <a:solidFill>
                  <a:schemeClr val="bg1"/>
                </a:solidFill>
                <a:latin typeface="Gill Sans MT"/>
                <a:cs typeface="Gill Sans MT"/>
              </a:rPr>
              <a:t>x</a:t>
            </a:r>
            <a:r>
              <a:rPr sz="1412" spc="-106" dirty="0">
                <a:solidFill>
                  <a:schemeClr val="bg1"/>
                </a:solidFill>
                <a:latin typeface="Gill Sans MT"/>
                <a:cs typeface="Gill Sans MT"/>
              </a:rPr>
              <a:t> </a:t>
            </a:r>
            <a:r>
              <a:rPr sz="1412" spc="53" dirty="0">
                <a:solidFill>
                  <a:schemeClr val="bg1"/>
                </a:solidFill>
                <a:latin typeface="Gill Sans MT"/>
                <a:cs typeface="Gill Sans MT"/>
              </a:rPr>
              <a:t>co</a:t>
            </a:r>
            <a:r>
              <a:rPr sz="1412" spc="110" dirty="0">
                <a:solidFill>
                  <a:schemeClr val="bg1"/>
                </a:solidFill>
                <a:latin typeface="Gill Sans MT"/>
                <a:cs typeface="Gill Sans MT"/>
              </a:rPr>
              <a:t>mpa</a:t>
            </a:r>
            <a:r>
              <a:rPr sz="1412" spc="-93" dirty="0">
                <a:solidFill>
                  <a:schemeClr val="bg1"/>
                </a:solidFill>
                <a:latin typeface="Gill Sans MT"/>
                <a:cs typeface="Gill Sans MT"/>
              </a:rPr>
              <a:t>r</a:t>
            </a:r>
            <a:r>
              <a:rPr sz="1412" spc="22" dirty="0">
                <a:solidFill>
                  <a:schemeClr val="bg1"/>
                </a:solidFill>
                <a:latin typeface="Gill Sans MT"/>
                <a:cs typeface="Gill Sans MT"/>
              </a:rPr>
              <a:t>i</a:t>
            </a:r>
            <a:r>
              <a:rPr sz="1412" spc="137" dirty="0">
                <a:solidFill>
                  <a:schemeClr val="bg1"/>
                </a:solidFill>
                <a:latin typeface="Gill Sans MT"/>
                <a:cs typeface="Gill Sans MT"/>
              </a:rPr>
              <a:t>s</a:t>
            </a:r>
            <a:r>
              <a:rPr sz="1412" spc="-9" dirty="0">
                <a:solidFill>
                  <a:schemeClr val="bg1"/>
                </a:solidFill>
                <a:latin typeface="Gill Sans MT"/>
                <a:cs typeface="Gill Sans MT"/>
              </a:rPr>
              <a:t>o</a:t>
            </a:r>
            <a:r>
              <a:rPr sz="1412" spc="71" dirty="0">
                <a:solidFill>
                  <a:schemeClr val="bg1"/>
                </a:solidFill>
                <a:latin typeface="Gill Sans MT"/>
                <a:cs typeface="Gill Sans MT"/>
              </a:rPr>
              <a:t>n</a:t>
            </a:r>
            <a:r>
              <a:rPr sz="1412" spc="-106" dirty="0">
                <a:solidFill>
                  <a:schemeClr val="bg1"/>
                </a:solidFill>
                <a:latin typeface="Gill Sans MT"/>
                <a:cs typeface="Gill Sans MT"/>
              </a:rPr>
              <a:t> </a:t>
            </a:r>
            <a:r>
              <a:rPr sz="1412" dirty="0">
                <a:solidFill>
                  <a:schemeClr val="bg1"/>
                </a:solidFill>
                <a:latin typeface="Gill Sans MT"/>
                <a:cs typeface="Gill Sans MT"/>
              </a:rPr>
              <a:t>w</a:t>
            </a:r>
            <a:r>
              <a:rPr sz="1412" spc="26" dirty="0">
                <a:solidFill>
                  <a:schemeClr val="bg1"/>
                </a:solidFill>
                <a:latin typeface="Gill Sans MT"/>
                <a:cs typeface="Gill Sans MT"/>
              </a:rPr>
              <a:t>i</a:t>
            </a:r>
            <a:r>
              <a:rPr sz="1412" spc="-18" dirty="0">
                <a:solidFill>
                  <a:schemeClr val="bg1"/>
                </a:solidFill>
                <a:latin typeface="Gill Sans MT"/>
                <a:cs typeface="Gill Sans MT"/>
              </a:rPr>
              <a:t>t</a:t>
            </a:r>
            <a:r>
              <a:rPr sz="1412" spc="71" dirty="0">
                <a:solidFill>
                  <a:schemeClr val="bg1"/>
                </a:solidFill>
                <a:latin typeface="Gill Sans MT"/>
                <a:cs typeface="Gill Sans MT"/>
              </a:rPr>
              <a:t>h</a:t>
            </a:r>
            <a:r>
              <a:rPr sz="1412" spc="-106" dirty="0">
                <a:solidFill>
                  <a:schemeClr val="bg1"/>
                </a:solidFill>
                <a:latin typeface="Gill Sans MT"/>
                <a:cs typeface="Gill Sans MT"/>
              </a:rPr>
              <a:t> </a:t>
            </a:r>
            <a:r>
              <a:rPr sz="1412" spc="66" dirty="0">
                <a:solidFill>
                  <a:schemeClr val="bg1"/>
                </a:solidFill>
                <a:latin typeface="Gill Sans MT"/>
                <a:cs typeface="Gill Sans MT"/>
              </a:rPr>
              <a:t>f</a:t>
            </a:r>
            <a:r>
              <a:rPr sz="1412" spc="26" dirty="0">
                <a:solidFill>
                  <a:schemeClr val="bg1"/>
                </a:solidFill>
                <a:latin typeface="Gill Sans MT"/>
                <a:cs typeface="Gill Sans MT"/>
              </a:rPr>
              <a:t>i</a:t>
            </a:r>
            <a:r>
              <a:rPr sz="1412" spc="-110" dirty="0">
                <a:solidFill>
                  <a:schemeClr val="bg1"/>
                </a:solidFill>
                <a:latin typeface="Gill Sans MT"/>
                <a:cs typeface="Gill Sans MT"/>
              </a:rPr>
              <a:t>r</a:t>
            </a:r>
            <a:r>
              <a:rPr sz="1412" spc="132" dirty="0">
                <a:solidFill>
                  <a:schemeClr val="bg1"/>
                </a:solidFill>
                <a:latin typeface="Gill Sans MT"/>
                <a:cs typeface="Gill Sans MT"/>
              </a:rPr>
              <a:t>s</a:t>
            </a:r>
            <a:r>
              <a:rPr sz="1412" spc="-18" dirty="0">
                <a:solidFill>
                  <a:schemeClr val="bg1"/>
                </a:solidFill>
                <a:latin typeface="Gill Sans MT"/>
                <a:cs typeface="Gill Sans MT"/>
              </a:rPr>
              <a:t>t</a:t>
            </a:r>
            <a:r>
              <a:rPr sz="1412" spc="-106" dirty="0">
                <a:solidFill>
                  <a:schemeClr val="bg1"/>
                </a:solidFill>
                <a:latin typeface="Gill Sans MT"/>
                <a:cs typeface="Gill Sans MT"/>
              </a:rPr>
              <a:t> </a:t>
            </a:r>
            <a:r>
              <a:rPr sz="1412" spc="40" dirty="0">
                <a:solidFill>
                  <a:schemeClr val="bg1"/>
                </a:solidFill>
                <a:latin typeface="Gill Sans MT"/>
                <a:cs typeface="Gill Sans MT"/>
              </a:rPr>
              <a:t>6</a:t>
            </a:r>
            <a:r>
              <a:rPr sz="1412" spc="-106" dirty="0">
                <a:solidFill>
                  <a:schemeClr val="bg1"/>
                </a:solidFill>
                <a:latin typeface="Gill Sans MT"/>
                <a:cs typeface="Gill Sans MT"/>
              </a:rPr>
              <a:t> </a:t>
            </a:r>
            <a:r>
              <a:rPr sz="1412" spc="53" dirty="0">
                <a:solidFill>
                  <a:schemeClr val="bg1"/>
                </a:solidFill>
                <a:latin typeface="Gill Sans MT"/>
                <a:cs typeface="Gill Sans MT"/>
              </a:rPr>
              <a:t>mo</a:t>
            </a:r>
            <a:r>
              <a:rPr sz="1412" spc="66" dirty="0">
                <a:solidFill>
                  <a:schemeClr val="bg1"/>
                </a:solidFill>
                <a:latin typeface="Gill Sans MT"/>
                <a:cs typeface="Gill Sans MT"/>
              </a:rPr>
              <a:t>n</a:t>
            </a:r>
            <a:r>
              <a:rPr sz="1412" spc="-18" dirty="0">
                <a:solidFill>
                  <a:schemeClr val="bg1"/>
                </a:solidFill>
                <a:latin typeface="Gill Sans MT"/>
                <a:cs typeface="Gill Sans MT"/>
              </a:rPr>
              <a:t>t</a:t>
            </a:r>
            <a:r>
              <a:rPr sz="1412" spc="66" dirty="0">
                <a:solidFill>
                  <a:schemeClr val="bg1"/>
                </a:solidFill>
                <a:latin typeface="Gill Sans MT"/>
                <a:cs typeface="Gill Sans MT"/>
              </a:rPr>
              <a:t>h</a:t>
            </a:r>
            <a:r>
              <a:rPr sz="1412" spc="141" dirty="0">
                <a:solidFill>
                  <a:schemeClr val="bg1"/>
                </a:solidFill>
                <a:latin typeface="Gill Sans MT"/>
                <a:cs typeface="Gill Sans MT"/>
              </a:rPr>
              <a:t>s</a:t>
            </a:r>
            <a:r>
              <a:rPr sz="1412" spc="-106" dirty="0">
                <a:solidFill>
                  <a:schemeClr val="bg1"/>
                </a:solidFill>
                <a:latin typeface="Gill Sans MT"/>
                <a:cs typeface="Gill Sans MT"/>
              </a:rPr>
              <a:t> </a:t>
            </a:r>
            <a:r>
              <a:rPr sz="1412" spc="-9" dirty="0">
                <a:solidFill>
                  <a:schemeClr val="bg1"/>
                </a:solidFill>
                <a:latin typeface="Gill Sans MT"/>
                <a:cs typeface="Gill Sans MT"/>
              </a:rPr>
              <a:t>o</a:t>
            </a:r>
            <a:r>
              <a:rPr sz="1412" spc="71" dirty="0">
                <a:solidFill>
                  <a:schemeClr val="bg1"/>
                </a:solidFill>
                <a:latin typeface="Gill Sans MT"/>
                <a:cs typeface="Gill Sans MT"/>
              </a:rPr>
              <a:t>f</a:t>
            </a:r>
            <a:r>
              <a:rPr sz="1412" spc="-106" dirty="0">
                <a:solidFill>
                  <a:schemeClr val="bg1"/>
                </a:solidFill>
                <a:latin typeface="Gill Sans MT"/>
                <a:cs typeface="Gill Sans MT"/>
              </a:rPr>
              <a:t> </a:t>
            </a:r>
            <a:r>
              <a:rPr sz="1412" spc="49" dirty="0">
                <a:solidFill>
                  <a:schemeClr val="bg1"/>
                </a:solidFill>
                <a:latin typeface="Gill Sans MT"/>
                <a:cs typeface="Gill Sans MT"/>
              </a:rPr>
              <a:t>f</a:t>
            </a:r>
            <a:r>
              <a:rPr sz="1412" spc="-9" dirty="0">
                <a:solidFill>
                  <a:schemeClr val="bg1"/>
                </a:solidFill>
                <a:latin typeface="Gill Sans MT"/>
                <a:cs typeface="Gill Sans MT"/>
              </a:rPr>
              <a:t>o</a:t>
            </a:r>
            <a:r>
              <a:rPr sz="1412" spc="53" dirty="0">
                <a:solidFill>
                  <a:schemeClr val="bg1"/>
                </a:solidFill>
                <a:latin typeface="Gill Sans MT"/>
                <a:cs typeface="Gill Sans MT"/>
              </a:rPr>
              <a:t>ll</a:t>
            </a:r>
            <a:r>
              <a:rPr sz="1412" spc="-26" dirty="0">
                <a:solidFill>
                  <a:schemeClr val="bg1"/>
                </a:solidFill>
                <a:latin typeface="Gill Sans MT"/>
                <a:cs typeface="Gill Sans MT"/>
              </a:rPr>
              <a:t>o</a:t>
            </a:r>
            <a:r>
              <a:rPr sz="1412" dirty="0">
                <a:solidFill>
                  <a:schemeClr val="bg1"/>
                </a:solidFill>
                <a:latin typeface="Gill Sans MT"/>
                <a:cs typeface="Gill Sans MT"/>
              </a:rPr>
              <a:t>w</a:t>
            </a:r>
            <a:r>
              <a:rPr sz="1412" spc="18" dirty="0">
                <a:solidFill>
                  <a:schemeClr val="bg1"/>
                </a:solidFill>
                <a:latin typeface="Gill Sans MT"/>
                <a:cs typeface="Gill Sans MT"/>
              </a:rPr>
              <a:t>-</a:t>
            </a:r>
            <a:r>
              <a:rPr sz="1412" spc="71" dirty="0">
                <a:solidFill>
                  <a:schemeClr val="bg1"/>
                </a:solidFill>
                <a:latin typeface="Gill Sans MT"/>
                <a:cs typeface="Gill Sans MT"/>
              </a:rPr>
              <a:t>u</a:t>
            </a:r>
            <a:r>
              <a:rPr sz="1412" spc="84" dirty="0">
                <a:solidFill>
                  <a:schemeClr val="bg1"/>
                </a:solidFill>
                <a:latin typeface="Gill Sans MT"/>
                <a:cs typeface="Gill Sans MT"/>
              </a:rPr>
              <a:t>p</a:t>
            </a:r>
            <a:r>
              <a:rPr sz="1412" spc="-106" dirty="0">
                <a:solidFill>
                  <a:schemeClr val="bg1"/>
                </a:solidFill>
                <a:latin typeface="Gill Sans MT"/>
                <a:cs typeface="Gill Sans MT"/>
              </a:rPr>
              <a:t> </a:t>
            </a:r>
            <a:r>
              <a:rPr sz="1412" spc="9" dirty="0">
                <a:solidFill>
                  <a:schemeClr val="bg1"/>
                </a:solidFill>
                <a:latin typeface="Gill Sans MT"/>
                <a:cs typeface="Gill Sans MT"/>
              </a:rPr>
              <a:t>SO</a:t>
            </a:r>
            <a:r>
              <a:rPr sz="1412" spc="-31" dirty="0">
                <a:solidFill>
                  <a:schemeClr val="bg1"/>
                </a:solidFill>
                <a:latin typeface="Gill Sans MT"/>
                <a:cs typeface="Gill Sans MT"/>
              </a:rPr>
              <a:t>C</a:t>
            </a:r>
            <a:r>
              <a:rPr sz="1412" spc="-13" dirty="0">
                <a:solidFill>
                  <a:schemeClr val="bg1"/>
                </a:solidFill>
                <a:latin typeface="Gill Sans MT"/>
                <a:cs typeface="Gill Sans MT"/>
              </a:rPr>
              <a:t> </a:t>
            </a:r>
            <a:r>
              <a:rPr sz="1412" spc="75" dirty="0">
                <a:solidFill>
                  <a:schemeClr val="bg1"/>
                </a:solidFill>
                <a:latin typeface="Gill Sans MT"/>
                <a:cs typeface="Gill Sans MT"/>
              </a:rPr>
              <a:t>g</a:t>
            </a:r>
            <a:r>
              <a:rPr sz="1412" spc="-115" dirty="0">
                <a:solidFill>
                  <a:schemeClr val="bg1"/>
                </a:solidFill>
                <a:latin typeface="Gill Sans MT"/>
                <a:cs typeface="Gill Sans MT"/>
              </a:rPr>
              <a:t>r</a:t>
            </a:r>
            <a:r>
              <a:rPr sz="1412" spc="-9" dirty="0">
                <a:solidFill>
                  <a:schemeClr val="bg1"/>
                </a:solidFill>
                <a:latin typeface="Gill Sans MT"/>
                <a:cs typeface="Gill Sans MT"/>
              </a:rPr>
              <a:t>o</a:t>
            </a:r>
            <a:r>
              <a:rPr sz="1412" spc="71" dirty="0">
                <a:solidFill>
                  <a:schemeClr val="bg1"/>
                </a:solidFill>
                <a:latin typeface="Gill Sans MT"/>
                <a:cs typeface="Gill Sans MT"/>
              </a:rPr>
              <a:t>u</a:t>
            </a:r>
            <a:r>
              <a:rPr sz="1412" spc="84" dirty="0">
                <a:solidFill>
                  <a:schemeClr val="bg1"/>
                </a:solidFill>
                <a:latin typeface="Gill Sans MT"/>
                <a:cs typeface="Gill Sans MT"/>
              </a:rPr>
              <a:t>p</a:t>
            </a:r>
            <a:r>
              <a:rPr sz="1412" spc="-106" dirty="0">
                <a:solidFill>
                  <a:schemeClr val="bg1"/>
                </a:solidFill>
                <a:latin typeface="Gill Sans MT"/>
                <a:cs typeface="Gill Sans MT"/>
              </a:rPr>
              <a:t> </a:t>
            </a:r>
            <a:r>
              <a:rPr sz="1412" spc="26" dirty="0">
                <a:solidFill>
                  <a:schemeClr val="bg1"/>
                </a:solidFill>
                <a:latin typeface="Gill Sans MT"/>
                <a:cs typeface="Gill Sans MT"/>
              </a:rPr>
              <a:t>i</a:t>
            </a:r>
            <a:r>
              <a:rPr sz="1412" spc="71" dirty="0">
                <a:solidFill>
                  <a:schemeClr val="bg1"/>
                </a:solidFill>
                <a:latin typeface="Gill Sans MT"/>
                <a:cs typeface="Gill Sans MT"/>
              </a:rPr>
              <a:t>n</a:t>
            </a:r>
            <a:r>
              <a:rPr sz="1412" spc="-106" dirty="0">
                <a:solidFill>
                  <a:schemeClr val="bg1"/>
                </a:solidFill>
                <a:latin typeface="Gill Sans MT"/>
                <a:cs typeface="Gill Sans MT"/>
              </a:rPr>
              <a:t> </a:t>
            </a:r>
            <a:r>
              <a:rPr sz="1412" spc="62" dirty="0">
                <a:solidFill>
                  <a:schemeClr val="bg1"/>
                </a:solidFill>
                <a:latin typeface="Gill Sans MT"/>
                <a:cs typeface="Gill Sans MT"/>
              </a:rPr>
              <a:t>d</a:t>
            </a:r>
            <a:r>
              <a:rPr sz="1412" spc="93" dirty="0">
                <a:solidFill>
                  <a:schemeClr val="bg1"/>
                </a:solidFill>
                <a:latin typeface="Gill Sans MT"/>
                <a:cs typeface="Gill Sans MT"/>
              </a:rPr>
              <a:t>P</a:t>
            </a:r>
            <a:r>
              <a:rPr sz="1412" spc="75" dirty="0">
                <a:solidFill>
                  <a:schemeClr val="bg1"/>
                </a:solidFill>
                <a:latin typeface="Gill Sans MT"/>
                <a:cs typeface="Gill Sans MT"/>
              </a:rPr>
              <a:t>E</a:t>
            </a:r>
            <a:r>
              <a:rPr sz="1412" spc="93" dirty="0">
                <a:solidFill>
                  <a:schemeClr val="bg1"/>
                </a:solidFill>
                <a:latin typeface="Gill Sans MT"/>
                <a:cs typeface="Gill Sans MT"/>
              </a:rPr>
              <a:t>P</a:t>
            </a:r>
            <a:r>
              <a:rPr sz="1412" spc="-106" dirty="0">
                <a:solidFill>
                  <a:schemeClr val="bg1"/>
                </a:solidFill>
                <a:latin typeface="Gill Sans MT"/>
                <a:cs typeface="Gill Sans MT"/>
              </a:rPr>
              <a:t> </a:t>
            </a:r>
            <a:r>
              <a:rPr sz="1412" spc="-159" dirty="0">
                <a:solidFill>
                  <a:schemeClr val="bg1"/>
                </a:solidFill>
                <a:latin typeface="Gill Sans MT"/>
                <a:cs typeface="Gill Sans MT"/>
              </a:rPr>
              <a:t>K</a:t>
            </a:r>
            <a:r>
              <a:rPr sz="1412" spc="53" dirty="0">
                <a:solidFill>
                  <a:schemeClr val="bg1"/>
                </a:solidFill>
                <a:latin typeface="Gill Sans MT"/>
                <a:cs typeface="Gill Sans MT"/>
              </a:rPr>
              <a:t>e</a:t>
            </a:r>
            <a:r>
              <a:rPr sz="1412" spc="62" dirty="0">
                <a:solidFill>
                  <a:schemeClr val="bg1"/>
                </a:solidFill>
                <a:latin typeface="Gill Sans MT"/>
                <a:cs typeface="Gill Sans MT"/>
              </a:rPr>
              <a:t>n</a:t>
            </a:r>
            <a:r>
              <a:rPr sz="1412" spc="9" dirty="0">
                <a:solidFill>
                  <a:schemeClr val="bg1"/>
                </a:solidFill>
                <a:latin typeface="Gill Sans MT"/>
                <a:cs typeface="Gill Sans MT"/>
              </a:rPr>
              <a:t>y</a:t>
            </a:r>
            <a:r>
              <a:rPr sz="1412" spc="141" dirty="0">
                <a:solidFill>
                  <a:schemeClr val="bg1"/>
                </a:solidFill>
                <a:latin typeface="Gill Sans MT"/>
                <a:cs typeface="Gill Sans MT"/>
              </a:rPr>
              <a:t>a</a:t>
            </a:r>
            <a:r>
              <a:rPr sz="1412" spc="-106" dirty="0">
                <a:solidFill>
                  <a:schemeClr val="bg1"/>
                </a:solidFill>
                <a:latin typeface="Gill Sans MT"/>
                <a:cs typeface="Gill Sans MT"/>
              </a:rPr>
              <a:t> </a:t>
            </a:r>
            <a:r>
              <a:rPr sz="1412" spc="66" dirty="0">
                <a:solidFill>
                  <a:schemeClr val="bg1"/>
                </a:solidFill>
                <a:latin typeface="Gill Sans MT"/>
                <a:cs typeface="Gill Sans MT"/>
              </a:rPr>
              <a:t>St</a:t>
            </a:r>
            <a:r>
              <a:rPr sz="1412" spc="71" dirty="0">
                <a:solidFill>
                  <a:schemeClr val="bg1"/>
                </a:solidFill>
                <a:latin typeface="Gill Sans MT"/>
                <a:cs typeface="Gill Sans MT"/>
              </a:rPr>
              <a:t>u</a:t>
            </a:r>
            <a:r>
              <a:rPr sz="1412" spc="62" dirty="0">
                <a:solidFill>
                  <a:schemeClr val="bg1"/>
                </a:solidFill>
                <a:latin typeface="Gill Sans MT"/>
                <a:cs typeface="Gill Sans MT"/>
              </a:rPr>
              <a:t>d</a:t>
            </a:r>
            <a:r>
              <a:rPr sz="1412" spc="18" dirty="0">
                <a:solidFill>
                  <a:schemeClr val="bg1"/>
                </a:solidFill>
                <a:latin typeface="Gill Sans MT"/>
                <a:cs typeface="Gill Sans MT"/>
              </a:rPr>
              <a:t>y</a:t>
            </a:r>
            <a:r>
              <a:rPr sz="1412" spc="-106" dirty="0">
                <a:solidFill>
                  <a:schemeClr val="bg1"/>
                </a:solidFill>
                <a:latin typeface="Gill Sans MT"/>
                <a:cs typeface="Gill Sans MT"/>
              </a:rPr>
              <a:t> </a:t>
            </a:r>
            <a:r>
              <a:rPr sz="1412" spc="40" dirty="0">
                <a:solidFill>
                  <a:schemeClr val="bg1"/>
                </a:solidFill>
                <a:latin typeface="Gill Sans MT"/>
                <a:cs typeface="Gill Sans MT"/>
              </a:rPr>
              <a:t>(c</a:t>
            </a:r>
            <a:r>
              <a:rPr sz="1412" spc="49" dirty="0">
                <a:solidFill>
                  <a:schemeClr val="bg1"/>
                </a:solidFill>
                <a:latin typeface="Gill Sans MT"/>
                <a:cs typeface="Gill Sans MT"/>
              </a:rPr>
              <a:t>e</a:t>
            </a:r>
            <a:r>
              <a:rPr sz="1412" spc="66" dirty="0">
                <a:solidFill>
                  <a:schemeClr val="bg1"/>
                </a:solidFill>
                <a:latin typeface="Gill Sans MT"/>
                <a:cs typeface="Gill Sans MT"/>
              </a:rPr>
              <a:t>n</a:t>
            </a:r>
            <a:r>
              <a:rPr sz="1412" spc="137" dirty="0">
                <a:solidFill>
                  <a:schemeClr val="bg1"/>
                </a:solidFill>
                <a:latin typeface="Gill Sans MT"/>
                <a:cs typeface="Gill Sans MT"/>
              </a:rPr>
              <a:t>s</a:t>
            </a:r>
            <a:r>
              <a:rPr sz="1412" spc="-9" dirty="0">
                <a:solidFill>
                  <a:schemeClr val="bg1"/>
                </a:solidFill>
                <a:latin typeface="Gill Sans MT"/>
                <a:cs typeface="Gill Sans MT"/>
              </a:rPr>
              <a:t>o</a:t>
            </a:r>
            <a:r>
              <a:rPr sz="1412" spc="-93" dirty="0">
                <a:solidFill>
                  <a:schemeClr val="bg1"/>
                </a:solidFill>
                <a:latin typeface="Gill Sans MT"/>
                <a:cs typeface="Gill Sans MT"/>
              </a:rPr>
              <a:t>r</a:t>
            </a:r>
            <a:r>
              <a:rPr sz="1412" spc="22" dirty="0">
                <a:solidFill>
                  <a:schemeClr val="bg1"/>
                </a:solidFill>
                <a:latin typeface="Gill Sans MT"/>
                <a:cs typeface="Gill Sans MT"/>
              </a:rPr>
              <a:t>i</a:t>
            </a:r>
            <a:r>
              <a:rPr sz="1412" spc="66" dirty="0">
                <a:solidFill>
                  <a:schemeClr val="bg1"/>
                </a:solidFill>
                <a:latin typeface="Gill Sans MT"/>
                <a:cs typeface="Gill Sans MT"/>
              </a:rPr>
              <a:t>n</a:t>
            </a:r>
            <a:r>
              <a:rPr sz="1412" spc="75" dirty="0">
                <a:solidFill>
                  <a:schemeClr val="bg1"/>
                </a:solidFill>
                <a:latin typeface="Gill Sans MT"/>
                <a:cs typeface="Gill Sans MT"/>
              </a:rPr>
              <a:t>g</a:t>
            </a:r>
            <a:r>
              <a:rPr sz="1412" spc="-106" dirty="0">
                <a:solidFill>
                  <a:schemeClr val="bg1"/>
                </a:solidFill>
                <a:latin typeface="Gill Sans MT"/>
                <a:cs typeface="Gill Sans MT"/>
              </a:rPr>
              <a:t> </a:t>
            </a:r>
            <a:r>
              <a:rPr sz="1412" spc="-9" dirty="0">
                <a:solidFill>
                  <a:schemeClr val="bg1"/>
                </a:solidFill>
                <a:latin typeface="Gill Sans MT"/>
                <a:cs typeface="Gill Sans MT"/>
              </a:rPr>
              <a:t>p</a:t>
            </a:r>
            <a:r>
              <a:rPr sz="1412" spc="-31" dirty="0">
                <a:solidFill>
                  <a:schemeClr val="bg1"/>
                </a:solidFill>
                <a:latin typeface="Gill Sans MT"/>
                <a:cs typeface="Gill Sans MT"/>
              </a:rPr>
              <a:t>r</a:t>
            </a:r>
            <a:r>
              <a:rPr sz="1412" spc="57" dirty="0">
                <a:solidFill>
                  <a:schemeClr val="bg1"/>
                </a:solidFill>
                <a:latin typeface="Gill Sans MT"/>
                <a:cs typeface="Gill Sans MT"/>
              </a:rPr>
              <a:t>e</a:t>
            </a:r>
            <a:r>
              <a:rPr sz="1412" spc="75" dirty="0">
                <a:solidFill>
                  <a:schemeClr val="bg1"/>
                </a:solidFill>
                <a:latin typeface="Gill Sans MT"/>
                <a:cs typeface="Gill Sans MT"/>
              </a:rPr>
              <a:t>g</a:t>
            </a:r>
            <a:r>
              <a:rPr sz="1412" spc="66" dirty="0">
                <a:solidFill>
                  <a:schemeClr val="bg1"/>
                </a:solidFill>
                <a:latin typeface="Gill Sans MT"/>
                <a:cs typeface="Gill Sans MT"/>
              </a:rPr>
              <a:t>n</a:t>
            </a:r>
            <a:r>
              <a:rPr sz="1412" spc="141" dirty="0">
                <a:solidFill>
                  <a:schemeClr val="bg1"/>
                </a:solidFill>
                <a:latin typeface="Gill Sans MT"/>
                <a:cs typeface="Gill Sans MT"/>
              </a:rPr>
              <a:t>a</a:t>
            </a:r>
            <a:r>
              <a:rPr sz="1412" spc="66" dirty="0">
                <a:solidFill>
                  <a:schemeClr val="bg1"/>
                </a:solidFill>
                <a:latin typeface="Gill Sans MT"/>
                <a:cs typeface="Gill Sans MT"/>
              </a:rPr>
              <a:t>n</a:t>
            </a:r>
            <a:r>
              <a:rPr sz="1412" spc="110" dirty="0">
                <a:solidFill>
                  <a:schemeClr val="bg1"/>
                </a:solidFill>
                <a:latin typeface="Gill Sans MT"/>
                <a:cs typeface="Gill Sans MT"/>
              </a:rPr>
              <a:t>c</a:t>
            </a:r>
            <a:r>
              <a:rPr sz="1412" spc="18" dirty="0">
                <a:solidFill>
                  <a:schemeClr val="bg1"/>
                </a:solidFill>
                <a:latin typeface="Gill Sans MT"/>
                <a:cs typeface="Gill Sans MT"/>
              </a:rPr>
              <a:t>y</a:t>
            </a:r>
            <a:r>
              <a:rPr sz="1412" spc="-106" dirty="0">
                <a:solidFill>
                  <a:schemeClr val="bg1"/>
                </a:solidFill>
                <a:latin typeface="Gill Sans MT"/>
                <a:cs typeface="Gill Sans MT"/>
              </a:rPr>
              <a:t> </a:t>
            </a:r>
            <a:r>
              <a:rPr sz="1412" spc="141" dirty="0">
                <a:solidFill>
                  <a:schemeClr val="bg1"/>
                </a:solidFill>
                <a:latin typeface="Gill Sans MT"/>
                <a:cs typeface="Gill Sans MT"/>
              </a:rPr>
              <a:t>a</a:t>
            </a:r>
            <a:r>
              <a:rPr sz="1412" spc="66" dirty="0">
                <a:solidFill>
                  <a:schemeClr val="bg1"/>
                </a:solidFill>
                <a:latin typeface="Gill Sans MT"/>
                <a:cs typeface="Gill Sans MT"/>
              </a:rPr>
              <a:t>n</a:t>
            </a:r>
            <a:r>
              <a:rPr sz="1412" spc="62" dirty="0">
                <a:solidFill>
                  <a:schemeClr val="bg1"/>
                </a:solidFill>
                <a:latin typeface="Gill Sans MT"/>
                <a:cs typeface="Gill Sans MT"/>
              </a:rPr>
              <a:t>d</a:t>
            </a:r>
            <a:r>
              <a:rPr sz="1412" spc="-106" dirty="0">
                <a:solidFill>
                  <a:schemeClr val="bg1"/>
                </a:solidFill>
                <a:latin typeface="Gill Sans MT"/>
                <a:cs typeface="Gill Sans MT"/>
              </a:rPr>
              <a:t> </a:t>
            </a:r>
            <a:r>
              <a:rPr sz="1412" spc="84" dirty="0">
                <a:solidFill>
                  <a:schemeClr val="bg1"/>
                </a:solidFill>
                <a:latin typeface="Gill Sans MT"/>
                <a:cs typeface="Gill Sans MT"/>
              </a:rPr>
              <a:t>cl</a:t>
            </a:r>
            <a:r>
              <a:rPr sz="1412" spc="26" dirty="0">
                <a:solidFill>
                  <a:schemeClr val="bg1"/>
                </a:solidFill>
                <a:latin typeface="Gill Sans MT"/>
                <a:cs typeface="Gill Sans MT"/>
              </a:rPr>
              <a:t>i</a:t>
            </a:r>
            <a:r>
              <a:rPr sz="1412" spc="66" dirty="0">
                <a:solidFill>
                  <a:schemeClr val="bg1"/>
                </a:solidFill>
                <a:latin typeface="Gill Sans MT"/>
                <a:cs typeface="Gill Sans MT"/>
              </a:rPr>
              <a:t>n</a:t>
            </a:r>
            <a:r>
              <a:rPr sz="1412" spc="22" dirty="0">
                <a:solidFill>
                  <a:schemeClr val="bg1"/>
                </a:solidFill>
                <a:latin typeface="Gill Sans MT"/>
                <a:cs typeface="Gill Sans MT"/>
              </a:rPr>
              <a:t>i</a:t>
            </a:r>
            <a:r>
              <a:rPr sz="1412" spc="106" dirty="0">
                <a:solidFill>
                  <a:schemeClr val="bg1"/>
                </a:solidFill>
                <a:latin typeface="Gill Sans MT"/>
                <a:cs typeface="Gill Sans MT"/>
              </a:rPr>
              <a:t>c</a:t>
            </a:r>
            <a:r>
              <a:rPr sz="1412" spc="141" dirty="0">
                <a:solidFill>
                  <a:schemeClr val="bg1"/>
                </a:solidFill>
                <a:latin typeface="Gill Sans MT"/>
                <a:cs typeface="Gill Sans MT"/>
              </a:rPr>
              <a:t>a</a:t>
            </a:r>
            <a:r>
              <a:rPr sz="1412" spc="53" dirty="0">
                <a:solidFill>
                  <a:schemeClr val="bg1"/>
                </a:solidFill>
                <a:latin typeface="Gill Sans MT"/>
                <a:cs typeface="Gill Sans MT"/>
              </a:rPr>
              <a:t>l</a:t>
            </a:r>
            <a:r>
              <a:rPr sz="1412" spc="71" dirty="0">
                <a:solidFill>
                  <a:schemeClr val="bg1"/>
                </a:solidFill>
                <a:latin typeface="Gill Sans MT"/>
                <a:cs typeface="Gill Sans MT"/>
              </a:rPr>
              <a:t> </a:t>
            </a:r>
            <a:r>
              <a:rPr sz="1412" spc="66" dirty="0">
                <a:solidFill>
                  <a:schemeClr val="bg1"/>
                </a:solidFill>
                <a:latin typeface="Gill Sans MT"/>
                <a:cs typeface="Gill Sans MT"/>
              </a:rPr>
              <a:t>h</a:t>
            </a:r>
            <a:r>
              <a:rPr sz="1412" spc="-9" dirty="0">
                <a:solidFill>
                  <a:schemeClr val="bg1"/>
                </a:solidFill>
                <a:latin typeface="Gill Sans MT"/>
                <a:cs typeface="Gill Sans MT"/>
              </a:rPr>
              <a:t>o</a:t>
            </a:r>
            <a:r>
              <a:rPr sz="1412" spc="53" dirty="0">
                <a:solidFill>
                  <a:schemeClr val="bg1"/>
                </a:solidFill>
                <a:latin typeface="Gill Sans MT"/>
                <a:cs typeface="Gill Sans MT"/>
              </a:rPr>
              <a:t>l</a:t>
            </a:r>
            <a:r>
              <a:rPr sz="1412" spc="62" dirty="0">
                <a:solidFill>
                  <a:schemeClr val="bg1"/>
                </a:solidFill>
                <a:latin typeface="Gill Sans MT"/>
                <a:cs typeface="Gill Sans MT"/>
              </a:rPr>
              <a:t>d</a:t>
            </a:r>
            <a:r>
              <a:rPr sz="1412" spc="-106" dirty="0">
                <a:solidFill>
                  <a:schemeClr val="bg1"/>
                </a:solidFill>
                <a:latin typeface="Gill Sans MT"/>
                <a:cs typeface="Gill Sans MT"/>
              </a:rPr>
              <a:t> </a:t>
            </a:r>
            <a:r>
              <a:rPr sz="1412" spc="-18" dirty="0">
                <a:solidFill>
                  <a:schemeClr val="bg1"/>
                </a:solidFill>
                <a:latin typeface="Gill Sans MT"/>
                <a:cs typeface="Gill Sans MT"/>
              </a:rPr>
              <a:t>t</a:t>
            </a:r>
            <a:r>
              <a:rPr sz="1412" spc="26" dirty="0">
                <a:solidFill>
                  <a:schemeClr val="bg1"/>
                </a:solidFill>
                <a:latin typeface="Gill Sans MT"/>
                <a:cs typeface="Gill Sans MT"/>
              </a:rPr>
              <a:t>i</a:t>
            </a:r>
            <a:r>
              <a:rPr sz="1412" spc="106" dirty="0">
                <a:solidFill>
                  <a:schemeClr val="bg1"/>
                </a:solidFill>
                <a:latin typeface="Gill Sans MT"/>
                <a:cs typeface="Gill Sans MT"/>
              </a:rPr>
              <a:t>m</a:t>
            </a:r>
            <a:r>
              <a:rPr sz="1412" spc="62" dirty="0">
                <a:solidFill>
                  <a:schemeClr val="bg1"/>
                </a:solidFill>
                <a:latin typeface="Gill Sans MT"/>
                <a:cs typeface="Gill Sans MT"/>
              </a:rPr>
              <a:t>e</a:t>
            </a:r>
            <a:r>
              <a:rPr sz="1412" spc="22" dirty="0">
                <a:solidFill>
                  <a:schemeClr val="bg1"/>
                </a:solidFill>
                <a:latin typeface="Gill Sans MT"/>
                <a:cs typeface="Gill Sans MT"/>
              </a:rPr>
              <a:t>).</a:t>
            </a:r>
            <a:endParaRPr sz="1412" dirty="0">
              <a:solidFill>
                <a:schemeClr val="bg1"/>
              </a:solidFill>
              <a:latin typeface="Gill Sans MT"/>
              <a:cs typeface="Gill Sans MT"/>
            </a:endParaRPr>
          </a:p>
        </p:txBody>
      </p:sp>
      <p:sp>
        <p:nvSpPr>
          <p:cNvPr id="45" name="object 4">
            <a:extLst>
              <a:ext uri="{FF2B5EF4-FFF2-40B4-BE49-F238E27FC236}">
                <a16:creationId xmlns:a16="http://schemas.microsoft.com/office/drawing/2014/main" id="{E34BF26F-2109-4D1D-B4F6-5CD5CBF9411B}"/>
              </a:ext>
            </a:extLst>
          </p:cNvPr>
          <p:cNvSpPr/>
          <p:nvPr/>
        </p:nvSpPr>
        <p:spPr>
          <a:xfrm>
            <a:off x="302109" y="1640119"/>
            <a:ext cx="960120" cy="688489"/>
          </a:xfrm>
          <a:prstGeom prst="rect">
            <a:avLst/>
          </a:prstGeom>
          <a:blipFill>
            <a:blip r:embed="rId8" cstate="print"/>
            <a:stretch>
              <a:fillRect/>
            </a:stretch>
          </a:blipFill>
        </p:spPr>
        <p:txBody>
          <a:bodyPr wrap="square" lIns="0" tIns="0" rIns="0" bIns="0" rtlCol="0"/>
          <a:lstStyle/>
          <a:p>
            <a:pPr defTabSz="806867" fontAlgn="auto">
              <a:spcBef>
                <a:spcPts val="0"/>
              </a:spcBef>
              <a:spcAft>
                <a:spcPts val="0"/>
              </a:spcAft>
            </a:pPr>
            <a:endParaRPr sz="1588">
              <a:solidFill>
                <a:prstClr val="black"/>
              </a:solidFill>
              <a:latin typeface="Calibri"/>
            </a:endParaRPr>
          </a:p>
        </p:txBody>
      </p:sp>
      <p:sp>
        <p:nvSpPr>
          <p:cNvPr id="46" name="object 7">
            <a:extLst>
              <a:ext uri="{FF2B5EF4-FFF2-40B4-BE49-F238E27FC236}">
                <a16:creationId xmlns:a16="http://schemas.microsoft.com/office/drawing/2014/main" id="{96DCDC7A-EA5E-475C-9130-79B0B12AAB1E}"/>
              </a:ext>
            </a:extLst>
          </p:cNvPr>
          <p:cNvSpPr/>
          <p:nvPr/>
        </p:nvSpPr>
        <p:spPr>
          <a:xfrm>
            <a:off x="306442" y="2445144"/>
            <a:ext cx="935914" cy="675042"/>
          </a:xfrm>
          <a:prstGeom prst="rect">
            <a:avLst/>
          </a:prstGeom>
          <a:blipFill>
            <a:blip r:embed="rId9" cstate="print"/>
            <a:stretch>
              <a:fillRect/>
            </a:stretch>
          </a:blipFill>
        </p:spPr>
        <p:txBody>
          <a:bodyPr wrap="square" lIns="0" tIns="0" rIns="0" bIns="0" rtlCol="0"/>
          <a:lstStyle/>
          <a:p>
            <a:pPr defTabSz="806867" fontAlgn="auto">
              <a:spcBef>
                <a:spcPts val="0"/>
              </a:spcBef>
              <a:spcAft>
                <a:spcPts val="0"/>
              </a:spcAft>
            </a:pPr>
            <a:endParaRPr sz="1588">
              <a:solidFill>
                <a:prstClr val="black"/>
              </a:solidFill>
              <a:latin typeface="Calibri"/>
            </a:endParaRPr>
          </a:p>
        </p:txBody>
      </p:sp>
      <p:sp>
        <p:nvSpPr>
          <p:cNvPr id="47" name="object 10">
            <a:extLst>
              <a:ext uri="{FF2B5EF4-FFF2-40B4-BE49-F238E27FC236}">
                <a16:creationId xmlns:a16="http://schemas.microsoft.com/office/drawing/2014/main" id="{AEECDA21-85E5-4955-9A3A-86C0319A6FD4}"/>
              </a:ext>
            </a:extLst>
          </p:cNvPr>
          <p:cNvSpPr/>
          <p:nvPr/>
        </p:nvSpPr>
        <p:spPr>
          <a:xfrm>
            <a:off x="325267" y="3273482"/>
            <a:ext cx="898264" cy="666973"/>
          </a:xfrm>
          <a:prstGeom prst="rect">
            <a:avLst/>
          </a:prstGeom>
          <a:blipFill>
            <a:blip r:embed="rId10" cstate="print"/>
            <a:stretch>
              <a:fillRect/>
            </a:stretch>
          </a:blipFill>
        </p:spPr>
        <p:txBody>
          <a:bodyPr wrap="square" lIns="0" tIns="0" rIns="0" bIns="0" rtlCol="0"/>
          <a:lstStyle/>
          <a:p>
            <a:pPr defTabSz="806867" fontAlgn="auto">
              <a:spcBef>
                <a:spcPts val="0"/>
              </a:spcBef>
              <a:spcAft>
                <a:spcPts val="0"/>
              </a:spcAft>
            </a:pPr>
            <a:endParaRPr sz="1588">
              <a:solidFill>
                <a:prstClr val="black"/>
              </a:solidFill>
              <a:latin typeface="Calibri"/>
            </a:endParaRPr>
          </a:p>
        </p:txBody>
      </p:sp>
      <p:sp>
        <p:nvSpPr>
          <p:cNvPr id="48" name="object 14">
            <a:extLst>
              <a:ext uri="{FF2B5EF4-FFF2-40B4-BE49-F238E27FC236}">
                <a16:creationId xmlns:a16="http://schemas.microsoft.com/office/drawing/2014/main" id="{A44D4DD2-30EE-4CB0-9AA3-B4F7851CB1E2}"/>
              </a:ext>
            </a:extLst>
          </p:cNvPr>
          <p:cNvSpPr/>
          <p:nvPr/>
        </p:nvSpPr>
        <p:spPr>
          <a:xfrm>
            <a:off x="339761" y="4269467"/>
            <a:ext cx="887506" cy="562087"/>
          </a:xfrm>
          <a:prstGeom prst="rect">
            <a:avLst/>
          </a:prstGeom>
          <a:blipFill>
            <a:blip r:embed="rId11" cstate="print"/>
            <a:stretch>
              <a:fillRect/>
            </a:stretch>
          </a:blipFill>
        </p:spPr>
        <p:txBody>
          <a:bodyPr wrap="square" lIns="0" tIns="0" rIns="0" bIns="0" rtlCol="0"/>
          <a:lstStyle/>
          <a:p>
            <a:pPr defTabSz="806867" fontAlgn="auto">
              <a:spcBef>
                <a:spcPts val="0"/>
              </a:spcBef>
              <a:spcAft>
                <a:spcPts val="0"/>
              </a:spcAft>
            </a:pPr>
            <a:endParaRPr sz="1588">
              <a:solidFill>
                <a:prstClr val="black"/>
              </a:solidFill>
              <a:latin typeface="Calibri"/>
            </a:endParaRPr>
          </a:p>
        </p:txBody>
      </p:sp>
      <p:sp>
        <p:nvSpPr>
          <p:cNvPr id="49" name="object 3">
            <a:extLst>
              <a:ext uri="{FF2B5EF4-FFF2-40B4-BE49-F238E27FC236}">
                <a16:creationId xmlns:a16="http://schemas.microsoft.com/office/drawing/2014/main" id="{57C90638-D4A0-421C-8CF0-E3251BA8FA2D}"/>
              </a:ext>
            </a:extLst>
          </p:cNvPr>
          <p:cNvSpPr txBox="1"/>
          <p:nvPr/>
        </p:nvSpPr>
        <p:spPr>
          <a:xfrm>
            <a:off x="6504753" y="2157201"/>
            <a:ext cx="5544526" cy="507768"/>
          </a:xfrm>
          <a:prstGeom prst="rect">
            <a:avLst/>
          </a:prstGeom>
          <a:ln w="22859">
            <a:solidFill>
              <a:srgbClr val="E97132"/>
            </a:solidFill>
          </a:ln>
        </p:spPr>
        <p:txBody>
          <a:bodyPr vert="horz" wrap="square" lIns="0" tIns="0" rIns="0" bIns="0" rtlCol="0">
            <a:spAutoFit/>
          </a:bodyPr>
          <a:lstStyle/>
          <a:p>
            <a:pPr marL="54351" marR="184347" defTabSz="806867" fontAlgn="auto">
              <a:lnSpc>
                <a:spcPct val="107100"/>
              </a:lnSpc>
              <a:spcBef>
                <a:spcPts val="0"/>
              </a:spcBef>
              <a:spcAft>
                <a:spcPts val="0"/>
              </a:spcAft>
            </a:pPr>
            <a:r>
              <a:rPr sz="1600" spc="-9" dirty="0">
                <a:solidFill>
                  <a:prstClr val="black"/>
                </a:solidFill>
                <a:latin typeface="Arial"/>
                <a:cs typeface="Arial"/>
              </a:rPr>
              <a:t>In</a:t>
            </a:r>
            <a:r>
              <a:rPr sz="1600" spc="44" dirty="0">
                <a:solidFill>
                  <a:prstClr val="black"/>
                </a:solidFill>
                <a:latin typeface="Arial"/>
                <a:cs typeface="Arial"/>
              </a:rPr>
              <a:t>c</a:t>
            </a:r>
            <a:r>
              <a:rPr sz="1600" spc="9" dirty="0">
                <a:solidFill>
                  <a:prstClr val="black"/>
                </a:solidFill>
                <a:latin typeface="Arial"/>
                <a:cs typeface="Arial"/>
              </a:rPr>
              <a:t>i</a:t>
            </a:r>
            <a:r>
              <a:rPr sz="1600" spc="26" dirty="0">
                <a:solidFill>
                  <a:prstClr val="black"/>
                </a:solidFill>
                <a:latin typeface="Arial"/>
                <a:cs typeface="Arial"/>
              </a:rPr>
              <a:t>d</a:t>
            </a:r>
            <a:r>
              <a:rPr sz="1600" spc="-26" dirty="0">
                <a:solidFill>
                  <a:prstClr val="black"/>
                </a:solidFill>
                <a:latin typeface="Arial"/>
                <a:cs typeface="Arial"/>
              </a:rPr>
              <a:t>e</a:t>
            </a:r>
            <a:r>
              <a:rPr sz="1600" dirty="0">
                <a:solidFill>
                  <a:prstClr val="black"/>
                </a:solidFill>
                <a:latin typeface="Arial"/>
                <a:cs typeface="Arial"/>
              </a:rPr>
              <a:t>n</a:t>
            </a:r>
            <a:r>
              <a:rPr sz="1600" spc="53" dirty="0">
                <a:solidFill>
                  <a:prstClr val="black"/>
                </a:solidFill>
                <a:latin typeface="Arial"/>
                <a:cs typeface="Arial"/>
              </a:rPr>
              <a:t>t</a:t>
            </a:r>
            <a:r>
              <a:rPr sz="1600" spc="-75" dirty="0">
                <a:solidFill>
                  <a:prstClr val="black"/>
                </a:solidFill>
                <a:latin typeface="Arial"/>
                <a:cs typeface="Arial"/>
              </a:rPr>
              <a:t> </a:t>
            </a:r>
            <a:r>
              <a:rPr sz="1600" spc="44" dirty="0">
                <a:solidFill>
                  <a:prstClr val="black"/>
                </a:solidFill>
                <a:latin typeface="Arial"/>
                <a:cs typeface="Arial"/>
              </a:rPr>
              <a:t>c</a:t>
            </a:r>
            <a:r>
              <a:rPr sz="1600" dirty="0">
                <a:solidFill>
                  <a:prstClr val="black"/>
                </a:solidFill>
                <a:latin typeface="Arial"/>
                <a:cs typeface="Arial"/>
              </a:rPr>
              <a:t>h</a:t>
            </a:r>
            <a:r>
              <a:rPr sz="1600" spc="4" dirty="0">
                <a:solidFill>
                  <a:prstClr val="black"/>
                </a:solidFill>
                <a:latin typeface="Arial"/>
                <a:cs typeface="Arial"/>
              </a:rPr>
              <a:t>l</a:t>
            </a:r>
            <a:r>
              <a:rPr sz="1600" spc="26" dirty="0">
                <a:solidFill>
                  <a:prstClr val="black"/>
                </a:solidFill>
                <a:latin typeface="Arial"/>
                <a:cs typeface="Arial"/>
              </a:rPr>
              <a:t>a</a:t>
            </a:r>
            <a:r>
              <a:rPr sz="1600" spc="40" dirty="0">
                <a:solidFill>
                  <a:prstClr val="black"/>
                </a:solidFill>
                <a:latin typeface="Arial"/>
                <a:cs typeface="Arial"/>
              </a:rPr>
              <a:t>m</a:t>
            </a:r>
            <a:r>
              <a:rPr sz="1600" spc="-62" dirty="0">
                <a:solidFill>
                  <a:prstClr val="black"/>
                </a:solidFill>
                <a:latin typeface="Arial"/>
                <a:cs typeface="Arial"/>
              </a:rPr>
              <a:t>y</a:t>
            </a:r>
            <a:r>
              <a:rPr sz="1600" spc="18" dirty="0">
                <a:solidFill>
                  <a:prstClr val="black"/>
                </a:solidFill>
                <a:latin typeface="Arial"/>
                <a:cs typeface="Arial"/>
              </a:rPr>
              <a:t>d</a:t>
            </a:r>
            <a:r>
              <a:rPr sz="1600" spc="-4" dirty="0">
                <a:solidFill>
                  <a:prstClr val="black"/>
                </a:solidFill>
                <a:latin typeface="Arial"/>
                <a:cs typeface="Arial"/>
              </a:rPr>
              <a:t>i</a:t>
            </a:r>
            <a:r>
              <a:rPr sz="1600" spc="-18" dirty="0">
                <a:solidFill>
                  <a:prstClr val="black"/>
                </a:solidFill>
                <a:latin typeface="Arial"/>
                <a:cs typeface="Arial"/>
              </a:rPr>
              <a:t>a</a:t>
            </a:r>
            <a:r>
              <a:rPr sz="1600" spc="-66" dirty="0">
                <a:solidFill>
                  <a:prstClr val="black"/>
                </a:solidFill>
                <a:latin typeface="Arial"/>
                <a:cs typeface="Arial"/>
              </a:rPr>
              <a:t> </a:t>
            </a:r>
            <a:r>
              <a:rPr sz="1600" spc="-31" dirty="0">
                <a:solidFill>
                  <a:prstClr val="black"/>
                </a:solidFill>
                <a:latin typeface="Arial"/>
                <a:cs typeface="Arial"/>
              </a:rPr>
              <a:t>r</a:t>
            </a:r>
            <a:r>
              <a:rPr sz="1600" spc="-26" dirty="0">
                <a:solidFill>
                  <a:prstClr val="black"/>
                </a:solidFill>
                <a:latin typeface="Arial"/>
                <a:cs typeface="Arial"/>
              </a:rPr>
              <a:t>a</a:t>
            </a:r>
            <a:r>
              <a:rPr sz="1600" spc="57" dirty="0">
                <a:solidFill>
                  <a:prstClr val="black"/>
                </a:solidFill>
                <a:latin typeface="Arial"/>
                <a:cs typeface="Arial"/>
              </a:rPr>
              <a:t>t</a:t>
            </a:r>
            <a:r>
              <a:rPr sz="1600" spc="-44" dirty="0">
                <a:solidFill>
                  <a:prstClr val="black"/>
                </a:solidFill>
                <a:latin typeface="Arial"/>
                <a:cs typeface="Arial"/>
              </a:rPr>
              <a:t>e</a:t>
            </a:r>
            <a:r>
              <a:rPr sz="1600" spc="-79" dirty="0">
                <a:solidFill>
                  <a:prstClr val="black"/>
                </a:solidFill>
                <a:latin typeface="Arial"/>
                <a:cs typeface="Arial"/>
              </a:rPr>
              <a:t> </a:t>
            </a:r>
            <a:r>
              <a:rPr sz="1600" b="1" dirty="0">
                <a:solidFill>
                  <a:prstClr val="black"/>
                </a:solidFill>
                <a:latin typeface="Arial"/>
                <a:cs typeface="Arial"/>
              </a:rPr>
              <a:t>we</a:t>
            </a:r>
            <a:r>
              <a:rPr sz="1600" b="1" spc="18" dirty="0">
                <a:solidFill>
                  <a:prstClr val="black"/>
                </a:solidFill>
                <a:latin typeface="Arial"/>
                <a:cs typeface="Arial"/>
              </a:rPr>
              <a:t>e</a:t>
            </a:r>
            <a:r>
              <a:rPr sz="1600" b="1" spc="-13" dirty="0">
                <a:solidFill>
                  <a:prstClr val="black"/>
                </a:solidFill>
                <a:latin typeface="Arial"/>
                <a:cs typeface="Arial"/>
              </a:rPr>
              <a:t>k</a:t>
            </a:r>
            <a:r>
              <a:rPr sz="1600" b="1" spc="26" dirty="0">
                <a:solidFill>
                  <a:prstClr val="black"/>
                </a:solidFill>
                <a:latin typeface="Arial"/>
                <a:cs typeface="Arial"/>
              </a:rPr>
              <a:t>l</a:t>
            </a:r>
            <a:r>
              <a:rPr sz="1600" b="1" spc="-84" dirty="0">
                <a:solidFill>
                  <a:prstClr val="black"/>
                </a:solidFill>
                <a:latin typeface="Arial"/>
                <a:cs typeface="Arial"/>
              </a:rPr>
              <a:t>y</a:t>
            </a:r>
            <a:r>
              <a:rPr sz="1600" b="1" spc="-75" dirty="0">
                <a:solidFill>
                  <a:prstClr val="black"/>
                </a:solidFill>
                <a:latin typeface="Arial"/>
                <a:cs typeface="Arial"/>
              </a:rPr>
              <a:t> </a:t>
            </a:r>
            <a:r>
              <a:rPr sz="1600" b="1" spc="-26" dirty="0">
                <a:solidFill>
                  <a:prstClr val="black"/>
                </a:solidFill>
                <a:latin typeface="Arial"/>
                <a:cs typeface="Arial"/>
              </a:rPr>
              <a:t>d</a:t>
            </a:r>
            <a:r>
              <a:rPr sz="1600" b="1" spc="-53" dirty="0">
                <a:solidFill>
                  <a:prstClr val="black"/>
                </a:solidFill>
                <a:latin typeface="Arial"/>
                <a:cs typeface="Arial"/>
              </a:rPr>
              <a:t>ox</a:t>
            </a:r>
            <a:r>
              <a:rPr sz="1600" b="1" spc="-84" dirty="0">
                <a:solidFill>
                  <a:prstClr val="black"/>
                </a:solidFill>
                <a:latin typeface="Arial"/>
                <a:cs typeface="Arial"/>
              </a:rPr>
              <a:t>y</a:t>
            </a:r>
            <a:r>
              <a:rPr sz="1600" b="1" spc="-9" dirty="0">
                <a:solidFill>
                  <a:prstClr val="black"/>
                </a:solidFill>
                <a:latin typeface="Arial"/>
                <a:cs typeface="Arial"/>
              </a:rPr>
              <a:t>c</a:t>
            </a:r>
            <a:r>
              <a:rPr sz="1600" b="1" spc="-84" dirty="0">
                <a:solidFill>
                  <a:prstClr val="black"/>
                </a:solidFill>
                <a:latin typeface="Arial"/>
                <a:cs typeface="Arial"/>
              </a:rPr>
              <a:t>y</a:t>
            </a:r>
            <a:r>
              <a:rPr sz="1600" b="1" dirty="0">
                <a:solidFill>
                  <a:prstClr val="black"/>
                </a:solidFill>
                <a:latin typeface="Arial"/>
                <a:cs typeface="Arial"/>
              </a:rPr>
              <a:t>c</a:t>
            </a:r>
            <a:r>
              <a:rPr sz="1600" b="1" spc="26" dirty="0">
                <a:solidFill>
                  <a:prstClr val="black"/>
                </a:solidFill>
                <a:latin typeface="Arial"/>
                <a:cs typeface="Arial"/>
              </a:rPr>
              <a:t>l</a:t>
            </a:r>
            <a:r>
              <a:rPr sz="1600" b="1" spc="-9" dirty="0">
                <a:solidFill>
                  <a:prstClr val="black"/>
                </a:solidFill>
                <a:latin typeface="Arial"/>
                <a:cs typeface="Arial"/>
              </a:rPr>
              <a:t>i</a:t>
            </a:r>
            <a:r>
              <a:rPr sz="1600" b="1" spc="-35" dirty="0">
                <a:solidFill>
                  <a:prstClr val="black"/>
                </a:solidFill>
                <a:latin typeface="Arial"/>
                <a:cs typeface="Arial"/>
              </a:rPr>
              <a:t>n</a:t>
            </a:r>
            <a:r>
              <a:rPr sz="1600" b="1" spc="18" dirty="0">
                <a:solidFill>
                  <a:prstClr val="black"/>
                </a:solidFill>
                <a:latin typeface="Arial"/>
                <a:cs typeface="Arial"/>
              </a:rPr>
              <a:t>e</a:t>
            </a:r>
            <a:r>
              <a:rPr sz="1600" b="1" spc="-44" dirty="0">
                <a:solidFill>
                  <a:prstClr val="black"/>
                </a:solidFill>
                <a:latin typeface="Arial"/>
                <a:cs typeface="Arial"/>
              </a:rPr>
              <a:t>:</a:t>
            </a:r>
            <a:r>
              <a:rPr sz="1600" b="1" spc="-84" dirty="0">
                <a:solidFill>
                  <a:prstClr val="black"/>
                </a:solidFill>
                <a:latin typeface="Arial"/>
                <a:cs typeface="Arial"/>
              </a:rPr>
              <a:t> </a:t>
            </a:r>
            <a:r>
              <a:rPr sz="1600" b="1" spc="-13" dirty="0">
                <a:solidFill>
                  <a:prstClr val="black"/>
                </a:solidFill>
                <a:latin typeface="Arial"/>
                <a:cs typeface="Arial"/>
              </a:rPr>
              <a:t>11</a:t>
            </a:r>
            <a:r>
              <a:rPr sz="1600" b="1" spc="26" dirty="0">
                <a:solidFill>
                  <a:prstClr val="black"/>
                </a:solidFill>
                <a:latin typeface="Arial"/>
                <a:cs typeface="Arial"/>
              </a:rPr>
              <a:t>.</a:t>
            </a:r>
            <a:r>
              <a:rPr sz="1600" b="1" spc="-31" dirty="0">
                <a:solidFill>
                  <a:prstClr val="black"/>
                </a:solidFill>
                <a:latin typeface="Arial"/>
                <a:cs typeface="Arial"/>
              </a:rPr>
              <a:t>2</a:t>
            </a:r>
            <a:r>
              <a:rPr sz="1600" b="1" spc="-66" dirty="0">
                <a:solidFill>
                  <a:prstClr val="black"/>
                </a:solidFill>
                <a:latin typeface="Arial"/>
                <a:cs typeface="Arial"/>
              </a:rPr>
              <a:t> </a:t>
            </a:r>
            <a:r>
              <a:rPr lang="fr-FR" sz="1600" b="1" spc="-4" dirty="0">
                <a:solidFill>
                  <a:prstClr val="black"/>
                </a:solidFill>
                <a:latin typeface="Arial"/>
                <a:cs typeface="Arial"/>
              </a:rPr>
              <a:t>/100 PY</a:t>
            </a:r>
            <a:endParaRPr lang="fr-FR" sz="1600" b="1" spc="-62" dirty="0">
              <a:solidFill>
                <a:prstClr val="black"/>
              </a:solidFill>
              <a:latin typeface="Arial"/>
              <a:cs typeface="Arial"/>
            </a:endParaRPr>
          </a:p>
          <a:p>
            <a:pPr marL="54351" marR="184347" defTabSz="806867" fontAlgn="auto">
              <a:lnSpc>
                <a:spcPct val="107100"/>
              </a:lnSpc>
              <a:spcBef>
                <a:spcPts val="0"/>
              </a:spcBef>
              <a:spcAft>
                <a:spcPts val="0"/>
              </a:spcAft>
            </a:pPr>
            <a:r>
              <a:rPr sz="1600" spc="-13" dirty="0">
                <a:solidFill>
                  <a:prstClr val="black"/>
                </a:solidFill>
                <a:latin typeface="Arial"/>
                <a:cs typeface="Arial"/>
              </a:rPr>
              <a:t> </a:t>
            </a:r>
            <a:r>
              <a:rPr sz="1600" spc="-9" dirty="0">
                <a:solidFill>
                  <a:prstClr val="black"/>
                </a:solidFill>
                <a:latin typeface="Arial"/>
                <a:cs typeface="Arial"/>
              </a:rPr>
              <a:t>In</a:t>
            </a:r>
            <a:r>
              <a:rPr sz="1600" spc="44" dirty="0">
                <a:solidFill>
                  <a:prstClr val="black"/>
                </a:solidFill>
                <a:latin typeface="Arial"/>
                <a:cs typeface="Arial"/>
              </a:rPr>
              <a:t>c</a:t>
            </a:r>
            <a:r>
              <a:rPr sz="1600" spc="9" dirty="0">
                <a:solidFill>
                  <a:prstClr val="black"/>
                </a:solidFill>
                <a:latin typeface="Arial"/>
                <a:cs typeface="Arial"/>
              </a:rPr>
              <a:t>i</a:t>
            </a:r>
            <a:r>
              <a:rPr sz="1600" spc="26" dirty="0">
                <a:solidFill>
                  <a:prstClr val="black"/>
                </a:solidFill>
                <a:latin typeface="Arial"/>
                <a:cs typeface="Arial"/>
              </a:rPr>
              <a:t>d</a:t>
            </a:r>
            <a:r>
              <a:rPr sz="1600" spc="-26" dirty="0">
                <a:solidFill>
                  <a:prstClr val="black"/>
                </a:solidFill>
                <a:latin typeface="Arial"/>
                <a:cs typeface="Arial"/>
              </a:rPr>
              <a:t>e</a:t>
            </a:r>
            <a:r>
              <a:rPr sz="1600" dirty="0">
                <a:solidFill>
                  <a:prstClr val="black"/>
                </a:solidFill>
                <a:latin typeface="Arial"/>
                <a:cs typeface="Arial"/>
              </a:rPr>
              <a:t>n</a:t>
            </a:r>
            <a:r>
              <a:rPr sz="1600" spc="53" dirty="0">
                <a:solidFill>
                  <a:prstClr val="black"/>
                </a:solidFill>
                <a:latin typeface="Arial"/>
                <a:cs typeface="Arial"/>
              </a:rPr>
              <a:t>t</a:t>
            </a:r>
            <a:r>
              <a:rPr sz="1600" spc="-75" dirty="0">
                <a:solidFill>
                  <a:prstClr val="black"/>
                </a:solidFill>
                <a:latin typeface="Arial"/>
                <a:cs typeface="Arial"/>
              </a:rPr>
              <a:t> </a:t>
            </a:r>
            <a:r>
              <a:rPr sz="1600" spc="44" dirty="0">
                <a:solidFill>
                  <a:prstClr val="black"/>
                </a:solidFill>
                <a:latin typeface="Arial"/>
                <a:cs typeface="Arial"/>
              </a:rPr>
              <a:t>c</a:t>
            </a:r>
            <a:r>
              <a:rPr sz="1600" dirty="0">
                <a:solidFill>
                  <a:prstClr val="black"/>
                </a:solidFill>
                <a:latin typeface="Arial"/>
                <a:cs typeface="Arial"/>
              </a:rPr>
              <a:t>h</a:t>
            </a:r>
            <a:r>
              <a:rPr sz="1600" spc="4" dirty="0">
                <a:solidFill>
                  <a:prstClr val="black"/>
                </a:solidFill>
                <a:latin typeface="Arial"/>
                <a:cs typeface="Arial"/>
              </a:rPr>
              <a:t>l</a:t>
            </a:r>
            <a:r>
              <a:rPr sz="1600" spc="26" dirty="0">
                <a:solidFill>
                  <a:prstClr val="black"/>
                </a:solidFill>
                <a:latin typeface="Arial"/>
                <a:cs typeface="Arial"/>
              </a:rPr>
              <a:t>a</a:t>
            </a:r>
            <a:r>
              <a:rPr sz="1600" spc="40" dirty="0">
                <a:solidFill>
                  <a:prstClr val="black"/>
                </a:solidFill>
                <a:latin typeface="Arial"/>
                <a:cs typeface="Arial"/>
              </a:rPr>
              <a:t>m</a:t>
            </a:r>
            <a:r>
              <a:rPr sz="1600" spc="-62" dirty="0">
                <a:solidFill>
                  <a:prstClr val="black"/>
                </a:solidFill>
                <a:latin typeface="Arial"/>
                <a:cs typeface="Arial"/>
              </a:rPr>
              <a:t>y</a:t>
            </a:r>
            <a:r>
              <a:rPr sz="1600" spc="18" dirty="0">
                <a:solidFill>
                  <a:prstClr val="black"/>
                </a:solidFill>
                <a:latin typeface="Arial"/>
                <a:cs typeface="Arial"/>
              </a:rPr>
              <a:t>d</a:t>
            </a:r>
            <a:r>
              <a:rPr sz="1600" spc="-4" dirty="0">
                <a:solidFill>
                  <a:prstClr val="black"/>
                </a:solidFill>
                <a:latin typeface="Arial"/>
                <a:cs typeface="Arial"/>
              </a:rPr>
              <a:t>i</a:t>
            </a:r>
            <a:r>
              <a:rPr sz="1600" spc="-18" dirty="0">
                <a:solidFill>
                  <a:prstClr val="black"/>
                </a:solidFill>
                <a:latin typeface="Arial"/>
                <a:cs typeface="Arial"/>
              </a:rPr>
              <a:t>a</a:t>
            </a:r>
            <a:r>
              <a:rPr sz="1600" spc="-66" dirty="0">
                <a:solidFill>
                  <a:prstClr val="black"/>
                </a:solidFill>
                <a:latin typeface="Arial"/>
                <a:cs typeface="Arial"/>
              </a:rPr>
              <a:t> </a:t>
            </a:r>
            <a:r>
              <a:rPr sz="1600" spc="-31" dirty="0">
                <a:solidFill>
                  <a:prstClr val="black"/>
                </a:solidFill>
                <a:latin typeface="Arial"/>
                <a:cs typeface="Arial"/>
              </a:rPr>
              <a:t>r</a:t>
            </a:r>
            <a:r>
              <a:rPr sz="1600" spc="-26" dirty="0">
                <a:solidFill>
                  <a:prstClr val="black"/>
                </a:solidFill>
                <a:latin typeface="Arial"/>
                <a:cs typeface="Arial"/>
              </a:rPr>
              <a:t>a</a:t>
            </a:r>
            <a:r>
              <a:rPr sz="1600" spc="57" dirty="0">
                <a:solidFill>
                  <a:prstClr val="black"/>
                </a:solidFill>
                <a:latin typeface="Arial"/>
                <a:cs typeface="Arial"/>
              </a:rPr>
              <a:t>t</a:t>
            </a:r>
            <a:r>
              <a:rPr sz="1600" spc="-44" dirty="0">
                <a:solidFill>
                  <a:prstClr val="black"/>
                </a:solidFill>
                <a:latin typeface="Arial"/>
                <a:cs typeface="Arial"/>
              </a:rPr>
              <a:t>e</a:t>
            </a:r>
            <a:r>
              <a:rPr sz="1600" spc="-71" dirty="0">
                <a:solidFill>
                  <a:prstClr val="black"/>
                </a:solidFill>
                <a:latin typeface="Arial"/>
                <a:cs typeface="Arial"/>
              </a:rPr>
              <a:t> </a:t>
            </a:r>
            <a:r>
              <a:rPr sz="1600" b="1" spc="-40" dirty="0" err="1">
                <a:solidFill>
                  <a:prstClr val="black"/>
                </a:solidFill>
                <a:latin typeface="Arial"/>
                <a:cs typeface="Arial"/>
              </a:rPr>
              <a:t>d</a:t>
            </a:r>
            <a:r>
              <a:rPr sz="1600" b="1" spc="-44" dirty="0" err="1">
                <a:solidFill>
                  <a:prstClr val="black"/>
                </a:solidFill>
                <a:latin typeface="Arial"/>
                <a:cs typeface="Arial"/>
              </a:rPr>
              <a:t>P</a:t>
            </a:r>
            <a:r>
              <a:rPr sz="1600" b="1" spc="-101" dirty="0" err="1">
                <a:solidFill>
                  <a:prstClr val="black"/>
                </a:solidFill>
                <a:latin typeface="Arial"/>
                <a:cs typeface="Arial"/>
              </a:rPr>
              <a:t>E</a:t>
            </a:r>
            <a:r>
              <a:rPr sz="1600" b="1" spc="-84" dirty="0" err="1">
                <a:solidFill>
                  <a:prstClr val="black"/>
                </a:solidFill>
                <a:latin typeface="Arial"/>
                <a:cs typeface="Arial"/>
              </a:rPr>
              <a:t>P</a:t>
            </a:r>
            <a:r>
              <a:rPr sz="1600" b="1" spc="-71" dirty="0">
                <a:solidFill>
                  <a:prstClr val="black"/>
                </a:solidFill>
                <a:latin typeface="Arial"/>
                <a:cs typeface="Arial"/>
              </a:rPr>
              <a:t> </a:t>
            </a:r>
            <a:r>
              <a:rPr sz="1600" b="1" spc="-137" dirty="0">
                <a:solidFill>
                  <a:prstClr val="black"/>
                </a:solidFill>
                <a:latin typeface="Arial"/>
                <a:cs typeface="Arial"/>
              </a:rPr>
              <a:t>K</a:t>
            </a:r>
            <a:r>
              <a:rPr sz="1600" b="1" spc="18" dirty="0">
                <a:solidFill>
                  <a:prstClr val="black"/>
                </a:solidFill>
                <a:latin typeface="Arial"/>
                <a:cs typeface="Arial"/>
              </a:rPr>
              <a:t>e</a:t>
            </a:r>
            <a:r>
              <a:rPr sz="1600" b="1" spc="-40" dirty="0">
                <a:solidFill>
                  <a:prstClr val="black"/>
                </a:solidFill>
                <a:latin typeface="Arial"/>
                <a:cs typeface="Arial"/>
              </a:rPr>
              <a:t>n</a:t>
            </a:r>
            <a:r>
              <a:rPr sz="1600" b="1" spc="-84" dirty="0">
                <a:solidFill>
                  <a:prstClr val="black"/>
                </a:solidFill>
                <a:latin typeface="Arial"/>
                <a:cs typeface="Arial"/>
              </a:rPr>
              <a:t>y</a:t>
            </a:r>
            <a:r>
              <a:rPr sz="1600" b="1" spc="-9" dirty="0">
                <a:solidFill>
                  <a:prstClr val="black"/>
                </a:solidFill>
                <a:latin typeface="Arial"/>
                <a:cs typeface="Arial"/>
              </a:rPr>
              <a:t>a</a:t>
            </a:r>
            <a:r>
              <a:rPr sz="1600" b="1" spc="-75" dirty="0">
                <a:solidFill>
                  <a:prstClr val="black"/>
                </a:solidFill>
                <a:latin typeface="Arial"/>
                <a:cs typeface="Arial"/>
              </a:rPr>
              <a:t> S</a:t>
            </a:r>
            <a:r>
              <a:rPr sz="1600" b="1" spc="-40" dirty="0">
                <a:solidFill>
                  <a:prstClr val="black"/>
                </a:solidFill>
                <a:latin typeface="Arial"/>
                <a:cs typeface="Arial"/>
              </a:rPr>
              <a:t>O</a:t>
            </a:r>
            <a:r>
              <a:rPr sz="1600" b="1" spc="-31" dirty="0">
                <a:solidFill>
                  <a:prstClr val="black"/>
                </a:solidFill>
                <a:latin typeface="Arial"/>
                <a:cs typeface="Arial"/>
              </a:rPr>
              <a:t>C</a:t>
            </a:r>
            <a:r>
              <a:rPr sz="1600" b="1" spc="-62" dirty="0">
                <a:solidFill>
                  <a:prstClr val="black"/>
                </a:solidFill>
                <a:latin typeface="Arial"/>
                <a:cs typeface="Arial"/>
              </a:rPr>
              <a:t> </a:t>
            </a:r>
            <a:r>
              <a:rPr sz="1600" b="1" spc="-31" dirty="0">
                <a:solidFill>
                  <a:prstClr val="black"/>
                </a:solidFill>
                <a:latin typeface="Arial"/>
                <a:cs typeface="Arial"/>
              </a:rPr>
              <a:t>:</a:t>
            </a:r>
            <a:r>
              <a:rPr sz="1600" b="1" spc="-79" dirty="0">
                <a:solidFill>
                  <a:prstClr val="black"/>
                </a:solidFill>
                <a:latin typeface="Arial"/>
                <a:cs typeface="Arial"/>
              </a:rPr>
              <a:t> </a:t>
            </a:r>
            <a:r>
              <a:rPr sz="1600" b="1" spc="-13" dirty="0">
                <a:solidFill>
                  <a:prstClr val="black"/>
                </a:solidFill>
                <a:latin typeface="Arial"/>
                <a:cs typeface="Arial"/>
              </a:rPr>
              <a:t>29</a:t>
            </a:r>
            <a:r>
              <a:rPr sz="1600" b="1" spc="31" dirty="0">
                <a:solidFill>
                  <a:prstClr val="black"/>
                </a:solidFill>
                <a:latin typeface="Arial"/>
                <a:cs typeface="Arial"/>
              </a:rPr>
              <a:t>.</a:t>
            </a:r>
            <a:r>
              <a:rPr sz="1600" b="1" spc="-31" dirty="0">
                <a:solidFill>
                  <a:prstClr val="black"/>
                </a:solidFill>
                <a:latin typeface="Arial"/>
                <a:cs typeface="Arial"/>
              </a:rPr>
              <a:t>6</a:t>
            </a:r>
            <a:r>
              <a:rPr sz="1600" b="1" spc="-66" dirty="0">
                <a:solidFill>
                  <a:prstClr val="black"/>
                </a:solidFill>
                <a:latin typeface="Arial"/>
                <a:cs typeface="Arial"/>
              </a:rPr>
              <a:t> </a:t>
            </a:r>
            <a:r>
              <a:rPr lang="fr-FR" sz="1600" b="1" spc="-66" dirty="0">
                <a:solidFill>
                  <a:prstClr val="black"/>
                </a:solidFill>
                <a:latin typeface="Arial"/>
                <a:cs typeface="Arial"/>
              </a:rPr>
              <a:t>/100 PY</a:t>
            </a:r>
            <a:endParaRPr sz="1600" dirty="0">
              <a:solidFill>
                <a:prstClr val="black"/>
              </a:solidFill>
              <a:latin typeface="Arial"/>
              <a:cs typeface="Arial"/>
            </a:endParaRPr>
          </a:p>
        </p:txBody>
      </p:sp>
      <p:graphicFrame>
        <p:nvGraphicFramePr>
          <p:cNvPr id="50" name="object 2">
            <a:extLst>
              <a:ext uri="{FF2B5EF4-FFF2-40B4-BE49-F238E27FC236}">
                <a16:creationId xmlns:a16="http://schemas.microsoft.com/office/drawing/2014/main" id="{188372C1-1C07-4F81-ADCF-156E8121FF09}"/>
              </a:ext>
            </a:extLst>
          </p:cNvPr>
          <p:cNvGraphicFramePr>
            <a:graphicFrameLocks noGrp="1"/>
          </p:cNvGraphicFramePr>
          <p:nvPr/>
        </p:nvGraphicFramePr>
        <p:xfrm>
          <a:off x="6459635" y="2845690"/>
          <a:ext cx="5589644" cy="1795290"/>
        </p:xfrm>
        <a:graphic>
          <a:graphicData uri="http://schemas.openxmlformats.org/drawingml/2006/table">
            <a:tbl>
              <a:tblPr firstRow="1" bandRow="1">
                <a:tableStyleId>{2D5ABB26-0587-4C30-8999-92F81FD0307C}</a:tableStyleId>
              </a:tblPr>
              <a:tblGrid>
                <a:gridCol w="895316">
                  <a:extLst>
                    <a:ext uri="{9D8B030D-6E8A-4147-A177-3AD203B41FA5}">
                      <a16:colId xmlns:a16="http://schemas.microsoft.com/office/drawing/2014/main" val="20001"/>
                    </a:ext>
                  </a:extLst>
                </a:gridCol>
                <a:gridCol w="1122129">
                  <a:extLst>
                    <a:ext uri="{9D8B030D-6E8A-4147-A177-3AD203B41FA5}">
                      <a16:colId xmlns:a16="http://schemas.microsoft.com/office/drawing/2014/main" val="20002"/>
                    </a:ext>
                  </a:extLst>
                </a:gridCol>
                <a:gridCol w="1256486">
                  <a:extLst>
                    <a:ext uri="{9D8B030D-6E8A-4147-A177-3AD203B41FA5}">
                      <a16:colId xmlns:a16="http://schemas.microsoft.com/office/drawing/2014/main" val="20003"/>
                    </a:ext>
                  </a:extLst>
                </a:gridCol>
                <a:gridCol w="608580">
                  <a:extLst>
                    <a:ext uri="{9D8B030D-6E8A-4147-A177-3AD203B41FA5}">
                      <a16:colId xmlns:a16="http://schemas.microsoft.com/office/drawing/2014/main" val="20004"/>
                    </a:ext>
                  </a:extLst>
                </a:gridCol>
                <a:gridCol w="1042736">
                  <a:extLst>
                    <a:ext uri="{9D8B030D-6E8A-4147-A177-3AD203B41FA5}">
                      <a16:colId xmlns:a16="http://schemas.microsoft.com/office/drawing/2014/main" val="20005"/>
                    </a:ext>
                  </a:extLst>
                </a:gridCol>
                <a:gridCol w="664397">
                  <a:extLst>
                    <a:ext uri="{9D8B030D-6E8A-4147-A177-3AD203B41FA5}">
                      <a16:colId xmlns:a16="http://schemas.microsoft.com/office/drawing/2014/main" val="20006"/>
                    </a:ext>
                  </a:extLst>
                </a:gridCol>
              </a:tblGrid>
              <a:tr h="795592">
                <a:tc>
                  <a:txBody>
                    <a:bodyPr/>
                    <a:lstStyle/>
                    <a:p>
                      <a:pPr marL="147320">
                        <a:lnSpc>
                          <a:spcPct val="100000"/>
                        </a:lnSpc>
                      </a:pPr>
                      <a:endParaRPr lang="fr-FR" sz="1200" b="1" spc="25" dirty="0">
                        <a:solidFill>
                          <a:srgbClr val="FFFFFF"/>
                        </a:solidFill>
                        <a:latin typeface="Arial"/>
                        <a:cs typeface="Arial"/>
                      </a:endParaRPr>
                    </a:p>
                    <a:p>
                      <a:pPr marL="147320">
                        <a:lnSpc>
                          <a:spcPct val="100000"/>
                        </a:lnSpc>
                      </a:pPr>
                      <a:r>
                        <a:rPr sz="1200" b="1" spc="25" dirty="0">
                          <a:solidFill>
                            <a:srgbClr val="FFFFFF"/>
                          </a:solidFill>
                          <a:latin typeface="Arial"/>
                          <a:cs typeface="Arial"/>
                        </a:rPr>
                        <a:t>E</a:t>
                      </a:r>
                      <a:r>
                        <a:rPr sz="1200" b="1" spc="15" dirty="0">
                          <a:solidFill>
                            <a:srgbClr val="FFFFFF"/>
                          </a:solidFill>
                          <a:latin typeface="Arial"/>
                          <a:cs typeface="Arial"/>
                        </a:rPr>
                        <a:t>ndp</a:t>
                      </a:r>
                      <a:r>
                        <a:rPr sz="1200" b="1" spc="25" dirty="0">
                          <a:solidFill>
                            <a:srgbClr val="FFFFFF"/>
                          </a:solidFill>
                          <a:latin typeface="Arial"/>
                          <a:cs typeface="Arial"/>
                        </a:rPr>
                        <a:t>o</a:t>
                      </a:r>
                      <a:r>
                        <a:rPr sz="1200" b="1" spc="15" dirty="0">
                          <a:solidFill>
                            <a:srgbClr val="FFFFFF"/>
                          </a:solidFill>
                          <a:latin typeface="Arial"/>
                          <a:cs typeface="Arial"/>
                        </a:rPr>
                        <a:t>in</a:t>
                      </a:r>
                      <a:r>
                        <a:rPr sz="1200" b="1" dirty="0">
                          <a:solidFill>
                            <a:srgbClr val="FFFFFF"/>
                          </a:solidFill>
                          <a:latin typeface="Arial"/>
                          <a:cs typeface="Arial"/>
                        </a:rPr>
                        <a:t>t</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30479" cap="flat" cmpd="sng" algn="ctr">
                      <a:solidFill>
                        <a:srgbClr val="FFFFFF"/>
                      </a:solidFill>
                      <a:prstDash val="solid"/>
                      <a:round/>
                      <a:headEnd type="none" w="med" len="med"/>
                      <a:tailEnd type="none" w="med" len="med"/>
                    </a:lnB>
                    <a:solidFill>
                      <a:srgbClr val="156082"/>
                    </a:solidFill>
                  </a:tcPr>
                </a:tc>
                <a:tc>
                  <a:txBody>
                    <a:bodyPr/>
                    <a:lstStyle/>
                    <a:p>
                      <a:pPr marL="272415" marR="267970" algn="ctr">
                        <a:lnSpc>
                          <a:spcPct val="104299"/>
                        </a:lnSpc>
                      </a:pPr>
                      <a:r>
                        <a:rPr sz="1200" b="1" spc="-20" dirty="0">
                          <a:solidFill>
                            <a:srgbClr val="FFFFFF"/>
                          </a:solidFill>
                          <a:latin typeface="Arial"/>
                          <a:cs typeface="Arial"/>
                        </a:rPr>
                        <a:t>W</a:t>
                      </a:r>
                      <a:r>
                        <a:rPr sz="1200" b="1" spc="20" dirty="0">
                          <a:solidFill>
                            <a:srgbClr val="FFFFFF"/>
                          </a:solidFill>
                          <a:latin typeface="Arial"/>
                          <a:cs typeface="Arial"/>
                        </a:rPr>
                        <a:t>eek</a:t>
                      </a:r>
                      <a:r>
                        <a:rPr sz="1200" b="1" spc="15" dirty="0">
                          <a:solidFill>
                            <a:srgbClr val="FFFFFF"/>
                          </a:solidFill>
                          <a:latin typeface="Arial"/>
                          <a:cs typeface="Arial"/>
                        </a:rPr>
                        <a:t>l</a:t>
                      </a:r>
                      <a:r>
                        <a:rPr sz="1200" b="1" dirty="0">
                          <a:solidFill>
                            <a:srgbClr val="FFFFFF"/>
                          </a:solidFill>
                          <a:latin typeface="Arial"/>
                          <a:cs typeface="Arial"/>
                        </a:rPr>
                        <a:t>y </a:t>
                      </a:r>
                      <a:r>
                        <a:rPr sz="1200" b="1" spc="30" dirty="0">
                          <a:solidFill>
                            <a:srgbClr val="FFFFFF"/>
                          </a:solidFill>
                          <a:latin typeface="Arial"/>
                          <a:cs typeface="Arial"/>
                        </a:rPr>
                        <a:t>D</a:t>
                      </a:r>
                      <a:r>
                        <a:rPr sz="1200" b="1" dirty="0">
                          <a:solidFill>
                            <a:srgbClr val="FFFFFF"/>
                          </a:solidFill>
                          <a:latin typeface="Arial"/>
                          <a:cs typeface="Arial"/>
                        </a:rPr>
                        <a:t>o</a:t>
                      </a:r>
                      <a:r>
                        <a:rPr sz="1200" b="1" spc="30" dirty="0">
                          <a:solidFill>
                            <a:srgbClr val="FFFFFF"/>
                          </a:solidFill>
                          <a:latin typeface="Arial"/>
                          <a:cs typeface="Arial"/>
                        </a:rPr>
                        <a:t>x</a:t>
                      </a:r>
                      <a:r>
                        <a:rPr sz="1200" b="1" spc="15" dirty="0">
                          <a:solidFill>
                            <a:srgbClr val="FFFFFF"/>
                          </a:solidFill>
                          <a:latin typeface="Arial"/>
                          <a:cs typeface="Arial"/>
                        </a:rPr>
                        <a:t>y</a:t>
                      </a:r>
                      <a:endParaRPr lang="fr-FR" sz="1200" b="1" spc="15" dirty="0">
                        <a:solidFill>
                          <a:srgbClr val="FFFFFF"/>
                        </a:solidFill>
                        <a:latin typeface="Arial"/>
                        <a:cs typeface="Arial"/>
                      </a:endParaRPr>
                    </a:p>
                    <a:p>
                      <a:pPr marL="272415" marR="267970" algn="ctr">
                        <a:lnSpc>
                          <a:spcPct val="104299"/>
                        </a:lnSpc>
                      </a:pPr>
                      <a:r>
                        <a:rPr sz="1200" b="1" spc="30" dirty="0">
                          <a:solidFill>
                            <a:srgbClr val="FFFFFF"/>
                          </a:solidFill>
                          <a:latin typeface="Arial"/>
                          <a:cs typeface="Arial"/>
                        </a:rPr>
                        <a:t>D</a:t>
                      </a:r>
                      <a:r>
                        <a:rPr sz="1200" b="1" spc="-10" dirty="0">
                          <a:solidFill>
                            <a:srgbClr val="FFFFFF"/>
                          </a:solidFill>
                          <a:latin typeface="Arial"/>
                          <a:cs typeface="Arial"/>
                        </a:rPr>
                        <a:t>O</a:t>
                      </a:r>
                      <a:r>
                        <a:rPr sz="1200" b="1" dirty="0">
                          <a:solidFill>
                            <a:srgbClr val="FFFFFF"/>
                          </a:solidFill>
                          <a:latin typeface="Arial"/>
                          <a:cs typeface="Arial"/>
                        </a:rPr>
                        <a:t>T </a:t>
                      </a:r>
                      <a:r>
                        <a:rPr sz="1200" b="1" spc="5" dirty="0">
                          <a:solidFill>
                            <a:srgbClr val="FFFFFF"/>
                          </a:solidFill>
                          <a:latin typeface="Arial"/>
                          <a:cs typeface="Arial"/>
                        </a:rPr>
                        <a:t>(</a:t>
                      </a:r>
                      <a:r>
                        <a:rPr sz="1200" b="1" spc="25" dirty="0">
                          <a:solidFill>
                            <a:srgbClr val="FFFFFF"/>
                          </a:solidFill>
                          <a:latin typeface="Arial"/>
                          <a:cs typeface="Arial"/>
                        </a:rPr>
                        <a:t>N</a:t>
                      </a:r>
                      <a:r>
                        <a:rPr sz="1200" b="1" spc="20" dirty="0">
                          <a:solidFill>
                            <a:srgbClr val="FFFFFF"/>
                          </a:solidFill>
                          <a:latin typeface="Arial"/>
                          <a:cs typeface="Arial"/>
                        </a:rPr>
                        <a:t>=60</a:t>
                      </a:r>
                      <a:r>
                        <a:rPr sz="1200" b="1" dirty="0">
                          <a:solidFill>
                            <a:srgbClr val="FFFFFF"/>
                          </a:solidFill>
                          <a:latin typeface="Arial"/>
                          <a:cs typeface="Arial"/>
                        </a:rPr>
                        <a:t>)</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30479">
                      <a:solidFill>
                        <a:srgbClr val="FFFFFF"/>
                      </a:solidFill>
                      <a:prstDash val="solid"/>
                    </a:lnB>
                    <a:solidFill>
                      <a:srgbClr val="156082"/>
                    </a:solidFill>
                  </a:tcPr>
                </a:tc>
                <a:tc>
                  <a:txBody>
                    <a:bodyPr/>
                    <a:lstStyle/>
                    <a:p>
                      <a:pPr algn="ctr">
                        <a:lnSpc>
                          <a:spcPct val="100000"/>
                        </a:lnSpc>
                      </a:pPr>
                      <a:r>
                        <a:rPr sz="1200" b="1" spc="20" dirty="0">
                          <a:solidFill>
                            <a:srgbClr val="FFFFFF"/>
                          </a:solidFill>
                          <a:latin typeface="Arial"/>
                          <a:cs typeface="Arial"/>
                        </a:rPr>
                        <a:t>S</a:t>
                      </a:r>
                      <a:r>
                        <a:rPr sz="1200" b="1" spc="25" dirty="0">
                          <a:solidFill>
                            <a:srgbClr val="FFFFFF"/>
                          </a:solidFill>
                          <a:latin typeface="Arial"/>
                          <a:cs typeface="Arial"/>
                        </a:rPr>
                        <a:t>O</a:t>
                      </a:r>
                      <a:r>
                        <a:rPr sz="1200" b="1" dirty="0">
                          <a:solidFill>
                            <a:srgbClr val="FFFFFF"/>
                          </a:solidFill>
                          <a:latin typeface="Arial"/>
                          <a:cs typeface="Arial"/>
                        </a:rPr>
                        <a:t>C</a:t>
                      </a:r>
                      <a:endParaRPr sz="1200" dirty="0">
                        <a:latin typeface="Arial"/>
                        <a:cs typeface="Arial"/>
                      </a:endParaRPr>
                    </a:p>
                    <a:p>
                      <a:pPr marL="247650" marR="242570" algn="ctr">
                        <a:lnSpc>
                          <a:spcPct val="101400"/>
                        </a:lnSpc>
                        <a:spcBef>
                          <a:spcPts val="95"/>
                        </a:spcBef>
                      </a:pPr>
                      <a:r>
                        <a:rPr sz="1200" b="1" spc="15" dirty="0">
                          <a:solidFill>
                            <a:srgbClr val="FFFFFF"/>
                          </a:solidFill>
                          <a:latin typeface="Arial"/>
                          <a:cs typeface="Arial"/>
                        </a:rPr>
                        <a:t>d</a:t>
                      </a:r>
                      <a:r>
                        <a:rPr sz="1200" b="1" spc="20" dirty="0">
                          <a:solidFill>
                            <a:srgbClr val="FFFFFF"/>
                          </a:solidFill>
                          <a:latin typeface="Arial"/>
                          <a:cs typeface="Arial"/>
                        </a:rPr>
                        <a:t>P</a:t>
                      </a:r>
                      <a:r>
                        <a:rPr sz="1200" b="1" spc="25" dirty="0">
                          <a:solidFill>
                            <a:srgbClr val="FFFFFF"/>
                          </a:solidFill>
                          <a:latin typeface="Arial"/>
                          <a:cs typeface="Arial"/>
                        </a:rPr>
                        <a:t>E</a:t>
                      </a:r>
                      <a:r>
                        <a:rPr sz="1200" b="1" dirty="0">
                          <a:solidFill>
                            <a:srgbClr val="FFFFFF"/>
                          </a:solidFill>
                          <a:latin typeface="Arial"/>
                          <a:cs typeface="Arial"/>
                        </a:rPr>
                        <a:t>P</a:t>
                      </a:r>
                      <a:r>
                        <a:rPr sz="1200" b="1" spc="-80" dirty="0">
                          <a:solidFill>
                            <a:srgbClr val="FFFFFF"/>
                          </a:solidFill>
                          <a:latin typeface="Arial"/>
                          <a:cs typeface="Arial"/>
                        </a:rPr>
                        <a:t> </a:t>
                      </a:r>
                      <a:r>
                        <a:rPr sz="1200" b="1" spc="-10" dirty="0">
                          <a:solidFill>
                            <a:srgbClr val="FFFFFF"/>
                          </a:solidFill>
                          <a:latin typeface="Arial"/>
                          <a:cs typeface="Arial"/>
                        </a:rPr>
                        <a:t>K</a:t>
                      </a:r>
                      <a:r>
                        <a:rPr sz="1200" b="1" spc="20" dirty="0">
                          <a:solidFill>
                            <a:srgbClr val="FFFFFF"/>
                          </a:solidFill>
                          <a:latin typeface="Arial"/>
                          <a:cs typeface="Arial"/>
                        </a:rPr>
                        <a:t>e</a:t>
                      </a:r>
                      <a:r>
                        <a:rPr sz="1200" b="1" spc="10" dirty="0">
                          <a:solidFill>
                            <a:srgbClr val="FFFFFF"/>
                          </a:solidFill>
                          <a:latin typeface="Arial"/>
                          <a:cs typeface="Arial"/>
                        </a:rPr>
                        <a:t>n</a:t>
                      </a:r>
                      <a:r>
                        <a:rPr sz="1200" b="1" dirty="0">
                          <a:solidFill>
                            <a:srgbClr val="FFFFFF"/>
                          </a:solidFill>
                          <a:latin typeface="Arial"/>
                          <a:cs typeface="Arial"/>
                        </a:rPr>
                        <a:t>ya </a:t>
                      </a:r>
                      <a:r>
                        <a:rPr sz="1200" b="1" spc="5" dirty="0">
                          <a:solidFill>
                            <a:srgbClr val="FFFFFF"/>
                          </a:solidFill>
                          <a:latin typeface="Arial"/>
                          <a:cs typeface="Arial"/>
                        </a:rPr>
                        <a:t>(</a:t>
                      </a:r>
                      <a:r>
                        <a:rPr sz="1200" b="1" spc="25" dirty="0">
                          <a:solidFill>
                            <a:srgbClr val="FFFFFF"/>
                          </a:solidFill>
                          <a:latin typeface="Arial"/>
                          <a:cs typeface="Arial"/>
                        </a:rPr>
                        <a:t>N</a:t>
                      </a:r>
                      <a:r>
                        <a:rPr sz="1200" b="1" spc="20" dirty="0">
                          <a:solidFill>
                            <a:srgbClr val="FFFFFF"/>
                          </a:solidFill>
                          <a:latin typeface="Arial"/>
                          <a:cs typeface="Arial"/>
                        </a:rPr>
                        <a:t>=225</a:t>
                      </a:r>
                      <a:r>
                        <a:rPr sz="1200" b="1" dirty="0">
                          <a:solidFill>
                            <a:srgbClr val="FFFFFF"/>
                          </a:solidFill>
                          <a:latin typeface="Arial"/>
                          <a:cs typeface="Arial"/>
                        </a:rPr>
                        <a:t>)</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30479">
                      <a:solidFill>
                        <a:srgbClr val="FFFFFF"/>
                      </a:solidFill>
                      <a:prstDash val="solid"/>
                    </a:lnB>
                    <a:solidFill>
                      <a:srgbClr val="156082"/>
                    </a:solidFill>
                  </a:tcPr>
                </a:tc>
                <a:tc>
                  <a:txBody>
                    <a:bodyPr/>
                    <a:lstStyle/>
                    <a:p>
                      <a:pPr algn="ctr">
                        <a:lnSpc>
                          <a:spcPct val="100000"/>
                        </a:lnSpc>
                      </a:pPr>
                      <a:endParaRPr lang="fr-FR" sz="1200" b="1" spc="20" dirty="0">
                        <a:solidFill>
                          <a:srgbClr val="FFFFFF"/>
                        </a:solidFill>
                        <a:latin typeface="Arial"/>
                        <a:cs typeface="Arial"/>
                      </a:endParaRPr>
                    </a:p>
                    <a:p>
                      <a:pPr algn="ctr">
                        <a:lnSpc>
                          <a:spcPct val="100000"/>
                        </a:lnSpc>
                      </a:pPr>
                      <a:r>
                        <a:rPr sz="1200" b="1" spc="20" dirty="0">
                          <a:solidFill>
                            <a:srgbClr val="FFFFFF"/>
                          </a:solidFill>
                          <a:latin typeface="Arial"/>
                          <a:cs typeface="Arial"/>
                        </a:rPr>
                        <a:t>RR</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30479">
                      <a:solidFill>
                        <a:srgbClr val="FFFFFF"/>
                      </a:solidFill>
                      <a:prstDash val="solid"/>
                    </a:lnB>
                    <a:solidFill>
                      <a:srgbClr val="156082"/>
                    </a:solidFill>
                  </a:tcPr>
                </a:tc>
                <a:tc>
                  <a:txBody>
                    <a:bodyPr/>
                    <a:lstStyle/>
                    <a:p>
                      <a:pPr marL="316865">
                        <a:lnSpc>
                          <a:spcPct val="100000"/>
                        </a:lnSpc>
                      </a:pPr>
                      <a:endParaRPr lang="fr-FR" sz="1200" b="1" spc="20" dirty="0">
                        <a:solidFill>
                          <a:srgbClr val="FFFFFF"/>
                        </a:solidFill>
                        <a:latin typeface="Arial"/>
                        <a:cs typeface="Arial"/>
                      </a:endParaRPr>
                    </a:p>
                    <a:p>
                      <a:pPr marL="316865">
                        <a:lnSpc>
                          <a:spcPct val="100000"/>
                        </a:lnSpc>
                      </a:pPr>
                      <a:r>
                        <a:rPr sz="1200" b="1" spc="20" dirty="0">
                          <a:solidFill>
                            <a:srgbClr val="FFFFFF"/>
                          </a:solidFill>
                          <a:latin typeface="Arial"/>
                          <a:cs typeface="Arial"/>
                        </a:rPr>
                        <a:t>95</a:t>
                      </a:r>
                      <a:r>
                        <a:rPr sz="1200" b="1" dirty="0">
                          <a:solidFill>
                            <a:srgbClr val="FFFFFF"/>
                          </a:solidFill>
                          <a:latin typeface="Arial"/>
                          <a:cs typeface="Arial"/>
                        </a:rPr>
                        <a:t>%</a:t>
                      </a:r>
                      <a:r>
                        <a:rPr sz="1200" b="1" spc="30" dirty="0">
                          <a:solidFill>
                            <a:srgbClr val="FFFFFF"/>
                          </a:solidFill>
                          <a:latin typeface="Arial"/>
                          <a:cs typeface="Arial"/>
                        </a:rPr>
                        <a:t>C</a:t>
                      </a:r>
                      <a:r>
                        <a:rPr sz="1200" b="1" dirty="0">
                          <a:solidFill>
                            <a:srgbClr val="FFFFFF"/>
                          </a:solidFill>
                          <a:latin typeface="Arial"/>
                          <a:cs typeface="Arial"/>
                        </a:rPr>
                        <a:t>I</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30479">
                      <a:solidFill>
                        <a:srgbClr val="FFFFFF"/>
                      </a:solidFill>
                      <a:prstDash val="solid"/>
                    </a:lnB>
                    <a:solidFill>
                      <a:srgbClr val="156082"/>
                    </a:solidFill>
                  </a:tcPr>
                </a:tc>
                <a:tc>
                  <a:txBody>
                    <a:bodyPr/>
                    <a:lstStyle/>
                    <a:p>
                      <a:pPr marL="84455">
                        <a:lnSpc>
                          <a:spcPct val="100000"/>
                        </a:lnSpc>
                      </a:pPr>
                      <a:endParaRPr lang="fr-FR" sz="1200" b="1" spc="-15" dirty="0">
                        <a:solidFill>
                          <a:srgbClr val="FFFFFF"/>
                        </a:solidFill>
                        <a:latin typeface="Arial"/>
                        <a:cs typeface="Arial"/>
                      </a:endParaRPr>
                    </a:p>
                    <a:p>
                      <a:pPr marL="84455">
                        <a:lnSpc>
                          <a:spcPct val="100000"/>
                        </a:lnSpc>
                      </a:pPr>
                      <a:r>
                        <a:rPr sz="1200" b="1" spc="-15" dirty="0">
                          <a:solidFill>
                            <a:srgbClr val="FFFFFF"/>
                          </a:solidFill>
                          <a:latin typeface="Arial"/>
                          <a:cs typeface="Arial"/>
                        </a:rPr>
                        <a:t>P</a:t>
                      </a:r>
                      <a:r>
                        <a:rPr sz="1200" b="1" spc="10" dirty="0">
                          <a:solidFill>
                            <a:srgbClr val="FFFFFF"/>
                          </a:solidFill>
                          <a:latin typeface="Arial"/>
                          <a:cs typeface="Arial"/>
                        </a:rPr>
                        <a:t>-</a:t>
                      </a:r>
                      <a:r>
                        <a:rPr sz="1200" b="1" dirty="0">
                          <a:solidFill>
                            <a:srgbClr val="FFFFFF"/>
                          </a:solidFill>
                          <a:latin typeface="Arial"/>
                          <a:cs typeface="Arial"/>
                        </a:rPr>
                        <a:t>v</a:t>
                      </a:r>
                      <a:r>
                        <a:rPr sz="1200" b="1" spc="15" dirty="0">
                          <a:solidFill>
                            <a:srgbClr val="FFFFFF"/>
                          </a:solidFill>
                          <a:latin typeface="Arial"/>
                          <a:cs typeface="Arial"/>
                        </a:rPr>
                        <a:t>al</a:t>
                      </a:r>
                      <a:r>
                        <a:rPr sz="1200" b="1" spc="25" dirty="0">
                          <a:solidFill>
                            <a:srgbClr val="FFFFFF"/>
                          </a:solidFill>
                          <a:latin typeface="Arial"/>
                          <a:cs typeface="Arial"/>
                        </a:rPr>
                        <a:t>u</a:t>
                      </a:r>
                      <a:r>
                        <a:rPr sz="1200" b="1" dirty="0">
                          <a:solidFill>
                            <a:srgbClr val="FFFFFF"/>
                          </a:solidFill>
                          <a:latin typeface="Arial"/>
                          <a:cs typeface="Arial"/>
                        </a:rPr>
                        <a:t>e</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30479">
                      <a:solidFill>
                        <a:srgbClr val="FFFFFF"/>
                      </a:solidFill>
                      <a:prstDash val="solid"/>
                    </a:lnB>
                    <a:solidFill>
                      <a:srgbClr val="156082"/>
                    </a:solidFill>
                  </a:tcPr>
                </a:tc>
                <a:extLst>
                  <a:ext uri="{0D108BD9-81ED-4DB2-BD59-A6C34878D82A}">
                    <a16:rowId xmlns:a16="http://schemas.microsoft.com/office/drawing/2014/main" val="10000"/>
                  </a:ext>
                </a:extLst>
              </a:tr>
              <a:tr h="342258">
                <a:tc>
                  <a:txBody>
                    <a:bodyPr/>
                    <a:lstStyle/>
                    <a:p>
                      <a:pPr marL="67945">
                        <a:lnSpc>
                          <a:spcPct val="100000"/>
                        </a:lnSpc>
                      </a:pPr>
                      <a:r>
                        <a:rPr sz="1200" spc="20" dirty="0">
                          <a:latin typeface="Arial"/>
                          <a:cs typeface="Arial"/>
                        </a:rPr>
                        <a:t>A</a:t>
                      </a:r>
                      <a:r>
                        <a:rPr sz="1200" spc="5" dirty="0">
                          <a:latin typeface="Arial"/>
                          <a:cs typeface="Arial"/>
                        </a:rPr>
                        <a:t>l</a:t>
                      </a:r>
                      <a:r>
                        <a:rPr sz="1200" dirty="0">
                          <a:latin typeface="Arial"/>
                          <a:cs typeface="Arial"/>
                        </a:rPr>
                        <a:t>l</a:t>
                      </a:r>
                      <a:r>
                        <a:rPr sz="1200" spc="-95" dirty="0">
                          <a:latin typeface="Arial"/>
                          <a:cs typeface="Arial"/>
                        </a:rPr>
                        <a:t> </a:t>
                      </a:r>
                      <a:r>
                        <a:rPr sz="1200" spc="-10" dirty="0">
                          <a:latin typeface="Arial"/>
                          <a:cs typeface="Arial"/>
                        </a:rPr>
                        <a:t>S</a:t>
                      </a:r>
                      <a:r>
                        <a:rPr sz="1200" spc="20" dirty="0">
                          <a:latin typeface="Arial"/>
                          <a:cs typeface="Arial"/>
                        </a:rPr>
                        <a:t>T</a:t>
                      </a:r>
                      <a:r>
                        <a:rPr sz="1200" spc="5" dirty="0">
                          <a:latin typeface="Arial"/>
                          <a:cs typeface="Arial"/>
                        </a:rPr>
                        <a:t>I</a:t>
                      </a:r>
                      <a:r>
                        <a:rPr sz="1200" dirty="0">
                          <a:latin typeface="Arial"/>
                          <a:cs typeface="Arial"/>
                        </a:rPr>
                        <a:t>s</a:t>
                      </a:r>
                      <a:endParaRPr sz="1200">
                        <a:latin typeface="Arial"/>
                        <a:cs typeface="Arial"/>
                      </a:endParaRPr>
                    </a:p>
                  </a:txBody>
                  <a:tcPr marL="0" marR="0" marT="0" marB="0">
                    <a:lnL w="10159">
                      <a:solidFill>
                        <a:srgbClr val="FFFFFF"/>
                      </a:solidFill>
                      <a:prstDash val="solid"/>
                    </a:lnL>
                    <a:lnR w="10159">
                      <a:solidFill>
                        <a:srgbClr val="FFFFFF"/>
                      </a:solidFill>
                      <a:prstDash val="solid"/>
                    </a:lnR>
                    <a:lnT w="30479" cap="flat" cmpd="sng" algn="ctr">
                      <a:solidFill>
                        <a:srgbClr val="FFFFFF"/>
                      </a:solidFill>
                      <a:prstDash val="solid"/>
                      <a:round/>
                      <a:headEnd type="none" w="med" len="med"/>
                      <a:tailEnd type="none" w="med" len="med"/>
                    </a:lnT>
                    <a:lnB w="10159" cap="flat" cmpd="sng" algn="ctr">
                      <a:solidFill>
                        <a:srgbClr val="FFFFFF"/>
                      </a:solidFill>
                      <a:prstDash val="solid"/>
                      <a:round/>
                      <a:headEnd type="none" w="med" len="med"/>
                      <a:tailEnd type="none" w="med" len="med"/>
                    </a:lnB>
                    <a:solidFill>
                      <a:srgbClr val="CCD2D8"/>
                    </a:solidFill>
                  </a:tcPr>
                </a:tc>
                <a:tc>
                  <a:txBody>
                    <a:bodyPr/>
                    <a:lstStyle/>
                    <a:p>
                      <a:pPr marL="158115">
                        <a:lnSpc>
                          <a:spcPct val="100000"/>
                        </a:lnSpc>
                      </a:pPr>
                      <a:r>
                        <a:rPr sz="1200" spc="20" dirty="0">
                          <a:latin typeface="Arial"/>
                          <a:cs typeface="Arial"/>
                        </a:rPr>
                        <a:t>6</a:t>
                      </a:r>
                      <a:r>
                        <a:rPr sz="1200" spc="15" dirty="0">
                          <a:latin typeface="Arial"/>
                          <a:cs typeface="Arial"/>
                        </a:rPr>
                        <a:t>/</a:t>
                      </a:r>
                      <a:r>
                        <a:rPr sz="1200" spc="20" dirty="0">
                          <a:latin typeface="Arial"/>
                          <a:cs typeface="Arial"/>
                        </a:rPr>
                        <a:t>5</a:t>
                      </a:r>
                      <a:r>
                        <a:rPr sz="1200" dirty="0">
                          <a:latin typeface="Arial"/>
                          <a:cs typeface="Arial"/>
                        </a:rPr>
                        <a:t>7</a:t>
                      </a:r>
                      <a:r>
                        <a:rPr sz="1200" spc="-80" dirty="0">
                          <a:latin typeface="Arial"/>
                          <a:cs typeface="Arial"/>
                        </a:rPr>
                        <a:t> </a:t>
                      </a:r>
                      <a:r>
                        <a:rPr sz="1200" spc="5" dirty="0">
                          <a:latin typeface="Arial"/>
                          <a:cs typeface="Arial"/>
                        </a:rPr>
                        <a:t>(</a:t>
                      </a:r>
                      <a:r>
                        <a:rPr sz="1200" spc="20" dirty="0">
                          <a:latin typeface="Arial"/>
                          <a:cs typeface="Arial"/>
                        </a:rPr>
                        <a:t>10</a:t>
                      </a:r>
                      <a:r>
                        <a:rPr sz="1200" spc="10" dirty="0">
                          <a:latin typeface="Arial"/>
                          <a:cs typeface="Arial"/>
                        </a:rPr>
                        <a:t>.</a:t>
                      </a:r>
                      <a:r>
                        <a:rPr sz="1200" spc="20" dirty="0">
                          <a:latin typeface="Arial"/>
                          <a:cs typeface="Arial"/>
                        </a:rPr>
                        <a:t>5</a:t>
                      </a:r>
                      <a:r>
                        <a:rPr sz="1200" spc="30" dirty="0">
                          <a:latin typeface="Arial"/>
                          <a:cs typeface="Arial"/>
                        </a:rPr>
                        <a:t>%</a:t>
                      </a:r>
                      <a:r>
                        <a:rPr sz="1200" dirty="0">
                          <a:latin typeface="Arial"/>
                          <a:cs typeface="Arial"/>
                        </a:rPr>
                        <a:t>)</a:t>
                      </a:r>
                      <a:endParaRPr sz="1200">
                        <a:latin typeface="Arial"/>
                        <a:cs typeface="Arial"/>
                      </a:endParaRPr>
                    </a:p>
                  </a:txBody>
                  <a:tcPr marL="0" marR="0" marT="0" marB="0">
                    <a:lnL w="10159">
                      <a:solidFill>
                        <a:srgbClr val="FFFFFF"/>
                      </a:solidFill>
                      <a:prstDash val="solid"/>
                    </a:lnL>
                    <a:lnR w="10159">
                      <a:solidFill>
                        <a:srgbClr val="FFFFFF"/>
                      </a:solidFill>
                      <a:prstDash val="solid"/>
                    </a:lnR>
                    <a:lnT w="30479">
                      <a:solidFill>
                        <a:srgbClr val="FFFFFF"/>
                      </a:solidFill>
                      <a:prstDash val="solid"/>
                    </a:lnT>
                    <a:lnB w="10159">
                      <a:solidFill>
                        <a:srgbClr val="FFFFFF"/>
                      </a:solidFill>
                      <a:prstDash val="solid"/>
                    </a:lnB>
                    <a:solidFill>
                      <a:srgbClr val="CCD2D8"/>
                    </a:solidFill>
                  </a:tcPr>
                </a:tc>
                <a:tc>
                  <a:txBody>
                    <a:bodyPr/>
                    <a:lstStyle/>
                    <a:p>
                      <a:pPr marL="139065">
                        <a:lnSpc>
                          <a:spcPct val="100000"/>
                        </a:lnSpc>
                      </a:pPr>
                      <a:r>
                        <a:rPr sz="1200" spc="20" dirty="0">
                          <a:latin typeface="Arial"/>
                          <a:cs typeface="Arial"/>
                        </a:rPr>
                        <a:t>31</a:t>
                      </a:r>
                      <a:r>
                        <a:rPr sz="1200" spc="15" dirty="0">
                          <a:latin typeface="Arial"/>
                          <a:cs typeface="Arial"/>
                        </a:rPr>
                        <a:t>/</a:t>
                      </a:r>
                      <a:r>
                        <a:rPr sz="1200" spc="20" dirty="0">
                          <a:latin typeface="Arial"/>
                          <a:cs typeface="Arial"/>
                        </a:rPr>
                        <a:t>22</a:t>
                      </a:r>
                      <a:r>
                        <a:rPr sz="1200" dirty="0">
                          <a:latin typeface="Arial"/>
                          <a:cs typeface="Arial"/>
                        </a:rPr>
                        <a:t>0</a:t>
                      </a:r>
                      <a:r>
                        <a:rPr sz="1200" spc="-80" dirty="0">
                          <a:latin typeface="Arial"/>
                          <a:cs typeface="Arial"/>
                        </a:rPr>
                        <a:t> </a:t>
                      </a:r>
                      <a:r>
                        <a:rPr sz="1200" spc="5" dirty="0">
                          <a:latin typeface="Arial"/>
                          <a:cs typeface="Arial"/>
                        </a:rPr>
                        <a:t>(</a:t>
                      </a:r>
                      <a:r>
                        <a:rPr sz="1200" spc="20" dirty="0">
                          <a:latin typeface="Arial"/>
                          <a:cs typeface="Arial"/>
                        </a:rPr>
                        <a:t>14</a:t>
                      </a:r>
                      <a:r>
                        <a:rPr sz="1200" spc="10" dirty="0">
                          <a:latin typeface="Arial"/>
                          <a:cs typeface="Arial"/>
                        </a:rPr>
                        <a:t>.</a:t>
                      </a:r>
                      <a:r>
                        <a:rPr sz="1200" spc="20" dirty="0">
                          <a:latin typeface="Arial"/>
                          <a:cs typeface="Arial"/>
                        </a:rPr>
                        <a:t>1</a:t>
                      </a:r>
                      <a:r>
                        <a:rPr sz="1200" spc="30" dirty="0">
                          <a:latin typeface="Arial"/>
                          <a:cs typeface="Arial"/>
                        </a:rPr>
                        <a:t>%</a:t>
                      </a:r>
                      <a:r>
                        <a:rPr sz="1200" dirty="0">
                          <a:latin typeface="Arial"/>
                          <a:cs typeface="Arial"/>
                        </a:rPr>
                        <a:t>)</a:t>
                      </a:r>
                      <a:endParaRPr sz="1200">
                        <a:latin typeface="Arial"/>
                        <a:cs typeface="Arial"/>
                      </a:endParaRPr>
                    </a:p>
                  </a:txBody>
                  <a:tcPr marL="0" marR="0" marT="0" marB="0">
                    <a:lnL w="10159">
                      <a:solidFill>
                        <a:srgbClr val="FFFFFF"/>
                      </a:solidFill>
                      <a:prstDash val="solid"/>
                    </a:lnL>
                    <a:lnR w="10159">
                      <a:solidFill>
                        <a:srgbClr val="FFFFFF"/>
                      </a:solidFill>
                      <a:prstDash val="solid"/>
                    </a:lnR>
                    <a:lnT w="30479">
                      <a:solidFill>
                        <a:srgbClr val="FFFFFF"/>
                      </a:solidFill>
                      <a:prstDash val="solid"/>
                    </a:lnT>
                    <a:lnB w="10159">
                      <a:solidFill>
                        <a:srgbClr val="FFFFFF"/>
                      </a:solidFill>
                      <a:prstDash val="solid"/>
                    </a:lnB>
                    <a:solidFill>
                      <a:srgbClr val="CCD2D8"/>
                    </a:solidFill>
                  </a:tcPr>
                </a:tc>
                <a:tc>
                  <a:txBody>
                    <a:bodyPr/>
                    <a:lstStyle/>
                    <a:p>
                      <a:pPr marL="180340">
                        <a:lnSpc>
                          <a:spcPct val="100000"/>
                        </a:lnSpc>
                      </a:pPr>
                      <a:r>
                        <a:rPr sz="1200" spc="20" dirty="0">
                          <a:latin typeface="Arial"/>
                          <a:cs typeface="Arial"/>
                        </a:rPr>
                        <a:t>0</a:t>
                      </a:r>
                      <a:r>
                        <a:rPr sz="1200" spc="10" dirty="0">
                          <a:latin typeface="Arial"/>
                          <a:cs typeface="Arial"/>
                        </a:rPr>
                        <a:t>.</a:t>
                      </a:r>
                      <a:r>
                        <a:rPr sz="1200" spc="20" dirty="0">
                          <a:latin typeface="Arial"/>
                          <a:cs typeface="Arial"/>
                        </a:rPr>
                        <a:t>73</a:t>
                      </a:r>
                      <a:endParaRPr sz="1200">
                        <a:latin typeface="Arial"/>
                        <a:cs typeface="Arial"/>
                      </a:endParaRPr>
                    </a:p>
                  </a:txBody>
                  <a:tcPr marL="0" marR="0" marT="0" marB="0">
                    <a:lnL w="10159">
                      <a:solidFill>
                        <a:srgbClr val="FFFFFF"/>
                      </a:solidFill>
                      <a:prstDash val="solid"/>
                    </a:lnL>
                    <a:lnR w="10159">
                      <a:solidFill>
                        <a:srgbClr val="FFFFFF"/>
                      </a:solidFill>
                      <a:prstDash val="solid"/>
                    </a:lnR>
                    <a:lnT w="30479">
                      <a:solidFill>
                        <a:srgbClr val="FFFFFF"/>
                      </a:solidFill>
                      <a:prstDash val="solid"/>
                    </a:lnT>
                    <a:lnB w="10159">
                      <a:solidFill>
                        <a:srgbClr val="FFFFFF"/>
                      </a:solidFill>
                      <a:prstDash val="solid"/>
                    </a:lnB>
                    <a:solidFill>
                      <a:srgbClr val="CCD2D8"/>
                    </a:solidFill>
                  </a:tcPr>
                </a:tc>
                <a:tc>
                  <a:txBody>
                    <a:bodyPr/>
                    <a:lstStyle/>
                    <a:p>
                      <a:pPr marL="231775">
                        <a:lnSpc>
                          <a:spcPct val="100000"/>
                        </a:lnSpc>
                      </a:pPr>
                      <a:r>
                        <a:rPr sz="1200" spc="20" dirty="0">
                          <a:latin typeface="Arial"/>
                          <a:cs typeface="Arial"/>
                        </a:rPr>
                        <a:t>0</a:t>
                      </a:r>
                      <a:r>
                        <a:rPr sz="1200" spc="10" dirty="0">
                          <a:latin typeface="Arial"/>
                          <a:cs typeface="Arial"/>
                        </a:rPr>
                        <a:t>.</a:t>
                      </a:r>
                      <a:r>
                        <a:rPr sz="1200" spc="20" dirty="0">
                          <a:latin typeface="Arial"/>
                          <a:cs typeface="Arial"/>
                        </a:rPr>
                        <a:t>28</a:t>
                      </a:r>
                      <a:r>
                        <a:rPr sz="1200" spc="-95" dirty="0">
                          <a:latin typeface="Arial"/>
                          <a:cs typeface="Arial"/>
                        </a:rPr>
                        <a:t>-</a:t>
                      </a:r>
                      <a:r>
                        <a:rPr sz="1200" spc="20" dirty="0">
                          <a:latin typeface="Arial"/>
                          <a:cs typeface="Arial"/>
                        </a:rPr>
                        <a:t>1</a:t>
                      </a:r>
                      <a:r>
                        <a:rPr sz="1200" spc="10" dirty="0">
                          <a:latin typeface="Arial"/>
                          <a:cs typeface="Arial"/>
                        </a:rPr>
                        <a:t>.</a:t>
                      </a:r>
                      <a:r>
                        <a:rPr sz="1200" spc="20" dirty="0">
                          <a:latin typeface="Arial"/>
                          <a:cs typeface="Arial"/>
                        </a:rPr>
                        <a:t>91</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30479">
                      <a:solidFill>
                        <a:srgbClr val="FFFFFF"/>
                      </a:solidFill>
                      <a:prstDash val="solid"/>
                    </a:lnT>
                    <a:lnB w="10159">
                      <a:solidFill>
                        <a:srgbClr val="FFFFFF"/>
                      </a:solidFill>
                      <a:prstDash val="solid"/>
                    </a:lnB>
                    <a:solidFill>
                      <a:srgbClr val="CCD2D8"/>
                    </a:solidFill>
                  </a:tcPr>
                </a:tc>
                <a:tc>
                  <a:txBody>
                    <a:bodyPr/>
                    <a:lstStyle/>
                    <a:p>
                      <a:pPr marL="220979">
                        <a:lnSpc>
                          <a:spcPct val="100000"/>
                        </a:lnSpc>
                      </a:pPr>
                      <a:r>
                        <a:rPr sz="1200" spc="20" dirty="0">
                          <a:latin typeface="Arial"/>
                          <a:cs typeface="Arial"/>
                        </a:rPr>
                        <a:t>0</a:t>
                      </a:r>
                      <a:r>
                        <a:rPr sz="1200" spc="10" dirty="0">
                          <a:latin typeface="Arial"/>
                          <a:cs typeface="Arial"/>
                        </a:rPr>
                        <a:t>.</a:t>
                      </a:r>
                      <a:r>
                        <a:rPr sz="1200" spc="20" dirty="0">
                          <a:latin typeface="Arial"/>
                          <a:cs typeface="Arial"/>
                        </a:rPr>
                        <a:t>52</a:t>
                      </a:r>
                      <a:endParaRPr sz="1200">
                        <a:latin typeface="Arial"/>
                        <a:cs typeface="Arial"/>
                      </a:endParaRPr>
                    </a:p>
                  </a:txBody>
                  <a:tcPr marL="0" marR="0" marT="0" marB="0">
                    <a:lnL w="10159">
                      <a:solidFill>
                        <a:srgbClr val="FFFFFF"/>
                      </a:solidFill>
                      <a:prstDash val="solid"/>
                    </a:lnL>
                    <a:lnR w="10159">
                      <a:solidFill>
                        <a:srgbClr val="FFFFFF"/>
                      </a:solidFill>
                      <a:prstDash val="solid"/>
                    </a:lnR>
                    <a:lnT w="30479">
                      <a:solidFill>
                        <a:srgbClr val="FFFFFF"/>
                      </a:solidFill>
                      <a:prstDash val="solid"/>
                    </a:lnT>
                    <a:lnB w="10159">
                      <a:solidFill>
                        <a:srgbClr val="FFFFFF"/>
                      </a:solidFill>
                      <a:prstDash val="solid"/>
                    </a:lnB>
                    <a:solidFill>
                      <a:srgbClr val="CCD2D8"/>
                    </a:solidFill>
                  </a:tcPr>
                </a:tc>
                <a:extLst>
                  <a:ext uri="{0D108BD9-81ED-4DB2-BD59-A6C34878D82A}">
                    <a16:rowId xmlns:a16="http://schemas.microsoft.com/office/drawing/2014/main" val="10001"/>
                  </a:ext>
                </a:extLst>
              </a:tr>
              <a:tr h="328720">
                <a:tc>
                  <a:txBody>
                    <a:bodyPr/>
                    <a:lstStyle/>
                    <a:p>
                      <a:pPr marL="67945">
                        <a:lnSpc>
                          <a:spcPct val="100000"/>
                        </a:lnSpc>
                      </a:pPr>
                      <a:r>
                        <a:rPr sz="1200" b="1" spc="30" dirty="0">
                          <a:latin typeface="Arial"/>
                          <a:cs typeface="Arial"/>
                        </a:rPr>
                        <a:t>C</a:t>
                      </a:r>
                      <a:r>
                        <a:rPr sz="1200" b="1" spc="15" dirty="0">
                          <a:latin typeface="Arial"/>
                          <a:cs typeface="Arial"/>
                        </a:rPr>
                        <a:t>hla</a:t>
                      </a:r>
                      <a:r>
                        <a:rPr sz="1200" b="1" spc="25" dirty="0">
                          <a:latin typeface="Arial"/>
                          <a:cs typeface="Arial"/>
                        </a:rPr>
                        <a:t>m</a:t>
                      </a:r>
                      <a:r>
                        <a:rPr sz="1200" b="1" dirty="0">
                          <a:latin typeface="Arial"/>
                          <a:cs typeface="Arial"/>
                        </a:rPr>
                        <a:t>y</a:t>
                      </a:r>
                      <a:r>
                        <a:rPr sz="1200" b="1" spc="15" dirty="0">
                          <a:latin typeface="Arial"/>
                          <a:cs typeface="Arial"/>
                        </a:rPr>
                        <a:t>d</a:t>
                      </a:r>
                      <a:r>
                        <a:rPr sz="1200" b="1" spc="10" dirty="0">
                          <a:latin typeface="Arial"/>
                          <a:cs typeface="Arial"/>
                        </a:rPr>
                        <a:t>i</a:t>
                      </a:r>
                      <a:r>
                        <a:rPr sz="1200" b="1" dirty="0">
                          <a:latin typeface="Arial"/>
                          <a:cs typeface="Arial"/>
                        </a:rPr>
                        <a:t>a</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10159" cap="flat" cmpd="sng" algn="ctr">
                      <a:solidFill>
                        <a:srgbClr val="FFFFFF"/>
                      </a:solidFill>
                      <a:prstDash val="solid"/>
                      <a:round/>
                      <a:headEnd type="none" w="med" len="med"/>
                      <a:tailEnd type="none" w="med" len="med"/>
                    </a:lnT>
                    <a:lnB w="10159" cap="flat" cmpd="sng" algn="ctr">
                      <a:solidFill>
                        <a:srgbClr val="FFFFFF"/>
                      </a:solidFill>
                      <a:prstDash val="solid"/>
                      <a:round/>
                      <a:headEnd type="none" w="med" len="med"/>
                      <a:tailEnd type="none" w="med" len="med"/>
                    </a:lnB>
                    <a:solidFill>
                      <a:srgbClr val="E7EAED"/>
                    </a:solidFill>
                  </a:tcPr>
                </a:tc>
                <a:tc>
                  <a:txBody>
                    <a:bodyPr/>
                    <a:lstStyle/>
                    <a:p>
                      <a:pPr marL="181610">
                        <a:lnSpc>
                          <a:spcPct val="100000"/>
                        </a:lnSpc>
                      </a:pPr>
                      <a:r>
                        <a:rPr sz="1200" b="1" spc="20" dirty="0">
                          <a:latin typeface="Arial"/>
                          <a:cs typeface="Arial"/>
                        </a:rPr>
                        <a:t>3</a:t>
                      </a:r>
                      <a:r>
                        <a:rPr sz="1200" b="1" spc="15" dirty="0">
                          <a:latin typeface="Arial"/>
                          <a:cs typeface="Arial"/>
                        </a:rPr>
                        <a:t>/</a:t>
                      </a:r>
                      <a:r>
                        <a:rPr sz="1200" b="1" spc="20" dirty="0">
                          <a:latin typeface="Arial"/>
                          <a:cs typeface="Arial"/>
                        </a:rPr>
                        <a:t>5</a:t>
                      </a:r>
                      <a:r>
                        <a:rPr sz="1200" b="1" dirty="0">
                          <a:latin typeface="Arial"/>
                          <a:cs typeface="Arial"/>
                        </a:rPr>
                        <a:t>7 </a:t>
                      </a:r>
                      <a:r>
                        <a:rPr sz="1200" b="1" spc="-180" dirty="0">
                          <a:latin typeface="Arial"/>
                          <a:cs typeface="Arial"/>
                        </a:rPr>
                        <a:t> </a:t>
                      </a:r>
                      <a:r>
                        <a:rPr sz="1200" b="1" spc="5" dirty="0">
                          <a:latin typeface="Arial"/>
                          <a:cs typeface="Arial"/>
                        </a:rPr>
                        <a:t>(</a:t>
                      </a:r>
                      <a:r>
                        <a:rPr sz="1200" b="1" spc="20" dirty="0">
                          <a:latin typeface="Arial"/>
                          <a:cs typeface="Arial"/>
                        </a:rPr>
                        <a:t>5</a:t>
                      </a:r>
                      <a:r>
                        <a:rPr sz="1200" b="1" spc="10" dirty="0">
                          <a:latin typeface="Arial"/>
                          <a:cs typeface="Arial"/>
                        </a:rPr>
                        <a:t>.</a:t>
                      </a:r>
                      <a:r>
                        <a:rPr sz="1200" b="1" spc="20" dirty="0">
                          <a:latin typeface="Arial"/>
                          <a:cs typeface="Arial"/>
                        </a:rPr>
                        <a:t>3</a:t>
                      </a:r>
                      <a:r>
                        <a:rPr sz="1200" b="1" spc="30" dirty="0">
                          <a:latin typeface="Arial"/>
                          <a:cs typeface="Arial"/>
                        </a:rPr>
                        <a:t>%</a:t>
                      </a:r>
                      <a:r>
                        <a:rPr sz="1200" b="1" dirty="0">
                          <a:latin typeface="Arial"/>
                          <a:cs typeface="Arial"/>
                        </a:rPr>
                        <a:t>)</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E7EAED"/>
                    </a:solidFill>
                  </a:tcPr>
                </a:tc>
                <a:tc>
                  <a:txBody>
                    <a:bodyPr/>
                    <a:lstStyle/>
                    <a:p>
                      <a:pPr marL="132080">
                        <a:lnSpc>
                          <a:spcPct val="100000"/>
                        </a:lnSpc>
                      </a:pPr>
                      <a:r>
                        <a:rPr sz="1200" b="1" spc="20" dirty="0">
                          <a:latin typeface="Arial"/>
                          <a:cs typeface="Arial"/>
                        </a:rPr>
                        <a:t>29</a:t>
                      </a:r>
                      <a:r>
                        <a:rPr sz="1200" b="1" spc="15" dirty="0">
                          <a:latin typeface="Arial"/>
                          <a:cs typeface="Arial"/>
                        </a:rPr>
                        <a:t>/</a:t>
                      </a:r>
                      <a:r>
                        <a:rPr sz="1200" b="1" spc="20" dirty="0">
                          <a:latin typeface="Arial"/>
                          <a:cs typeface="Arial"/>
                        </a:rPr>
                        <a:t>22</a:t>
                      </a:r>
                      <a:r>
                        <a:rPr sz="1200" b="1" dirty="0">
                          <a:latin typeface="Arial"/>
                          <a:cs typeface="Arial"/>
                        </a:rPr>
                        <a:t>0</a:t>
                      </a:r>
                      <a:r>
                        <a:rPr sz="1200" b="1" spc="-80" dirty="0">
                          <a:latin typeface="Arial"/>
                          <a:cs typeface="Arial"/>
                        </a:rPr>
                        <a:t> </a:t>
                      </a:r>
                      <a:r>
                        <a:rPr sz="1200" b="1" spc="5" dirty="0">
                          <a:latin typeface="Arial"/>
                          <a:cs typeface="Arial"/>
                        </a:rPr>
                        <a:t>(</a:t>
                      </a:r>
                      <a:r>
                        <a:rPr sz="1200" b="1" spc="20" dirty="0">
                          <a:latin typeface="Arial"/>
                          <a:cs typeface="Arial"/>
                        </a:rPr>
                        <a:t>13</a:t>
                      </a:r>
                      <a:r>
                        <a:rPr sz="1200" b="1" spc="10" dirty="0">
                          <a:latin typeface="Arial"/>
                          <a:cs typeface="Arial"/>
                        </a:rPr>
                        <a:t>.</a:t>
                      </a:r>
                      <a:r>
                        <a:rPr sz="1200" b="1" spc="20" dirty="0">
                          <a:latin typeface="Arial"/>
                          <a:cs typeface="Arial"/>
                        </a:rPr>
                        <a:t>2</a:t>
                      </a:r>
                      <a:r>
                        <a:rPr sz="1200" b="1" spc="30" dirty="0">
                          <a:latin typeface="Arial"/>
                          <a:cs typeface="Arial"/>
                        </a:rPr>
                        <a:t>%</a:t>
                      </a:r>
                      <a:r>
                        <a:rPr sz="1200" b="1" dirty="0">
                          <a:latin typeface="Arial"/>
                          <a:cs typeface="Arial"/>
                        </a:rPr>
                        <a:t>)</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E7EAED"/>
                    </a:solidFill>
                  </a:tcPr>
                </a:tc>
                <a:tc>
                  <a:txBody>
                    <a:bodyPr/>
                    <a:lstStyle/>
                    <a:p>
                      <a:pPr marL="179070">
                        <a:lnSpc>
                          <a:spcPct val="100000"/>
                        </a:lnSpc>
                      </a:pPr>
                      <a:r>
                        <a:rPr sz="1200" b="1" spc="20" dirty="0">
                          <a:latin typeface="Arial"/>
                          <a:cs typeface="Arial"/>
                        </a:rPr>
                        <a:t>0</a:t>
                      </a:r>
                      <a:r>
                        <a:rPr sz="1200" b="1" spc="10" dirty="0">
                          <a:latin typeface="Arial"/>
                          <a:cs typeface="Arial"/>
                        </a:rPr>
                        <a:t>.</a:t>
                      </a:r>
                      <a:r>
                        <a:rPr sz="1200" b="1" spc="20" dirty="0">
                          <a:latin typeface="Arial"/>
                          <a:cs typeface="Arial"/>
                        </a:rPr>
                        <a:t>39</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E7EAED"/>
                    </a:solidFill>
                  </a:tcPr>
                </a:tc>
                <a:tc>
                  <a:txBody>
                    <a:bodyPr/>
                    <a:lstStyle/>
                    <a:p>
                      <a:pPr marL="227965">
                        <a:lnSpc>
                          <a:spcPct val="100000"/>
                        </a:lnSpc>
                      </a:pPr>
                      <a:r>
                        <a:rPr sz="1200" b="1" spc="20" dirty="0">
                          <a:latin typeface="Arial"/>
                          <a:cs typeface="Arial"/>
                        </a:rPr>
                        <a:t>0</a:t>
                      </a:r>
                      <a:r>
                        <a:rPr sz="1200" b="1" spc="10" dirty="0">
                          <a:latin typeface="Arial"/>
                          <a:cs typeface="Arial"/>
                        </a:rPr>
                        <a:t>.</a:t>
                      </a:r>
                      <a:r>
                        <a:rPr sz="1200" b="1" spc="20" dirty="0">
                          <a:latin typeface="Arial"/>
                          <a:cs typeface="Arial"/>
                        </a:rPr>
                        <a:t>12</a:t>
                      </a:r>
                      <a:r>
                        <a:rPr sz="1200" b="1" spc="-85" dirty="0">
                          <a:latin typeface="Arial"/>
                          <a:cs typeface="Arial"/>
                        </a:rPr>
                        <a:t>-</a:t>
                      </a:r>
                      <a:r>
                        <a:rPr sz="1200" b="1" spc="20" dirty="0">
                          <a:latin typeface="Arial"/>
                          <a:cs typeface="Arial"/>
                        </a:rPr>
                        <a:t>1</a:t>
                      </a:r>
                      <a:r>
                        <a:rPr sz="1200" b="1" spc="10" dirty="0">
                          <a:latin typeface="Arial"/>
                          <a:cs typeface="Arial"/>
                        </a:rPr>
                        <a:t>.</a:t>
                      </a:r>
                      <a:r>
                        <a:rPr sz="1200" b="1" spc="20" dirty="0">
                          <a:latin typeface="Arial"/>
                          <a:cs typeface="Arial"/>
                        </a:rPr>
                        <a:t>25</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E7EAED"/>
                    </a:solidFill>
                  </a:tcPr>
                </a:tc>
                <a:tc>
                  <a:txBody>
                    <a:bodyPr/>
                    <a:lstStyle/>
                    <a:p>
                      <a:pPr marL="219710">
                        <a:lnSpc>
                          <a:spcPct val="100000"/>
                        </a:lnSpc>
                      </a:pPr>
                      <a:r>
                        <a:rPr sz="1200" b="1" spc="20" dirty="0">
                          <a:latin typeface="Arial"/>
                          <a:cs typeface="Arial"/>
                        </a:rPr>
                        <a:t>0</a:t>
                      </a:r>
                      <a:r>
                        <a:rPr sz="1200" b="1" spc="10" dirty="0">
                          <a:latin typeface="Arial"/>
                          <a:cs typeface="Arial"/>
                        </a:rPr>
                        <a:t>.</a:t>
                      </a:r>
                      <a:r>
                        <a:rPr sz="1200" b="1" spc="20" dirty="0">
                          <a:latin typeface="Arial"/>
                          <a:cs typeface="Arial"/>
                        </a:rPr>
                        <a:t>11</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E7EAED"/>
                    </a:solidFill>
                  </a:tcPr>
                </a:tc>
                <a:extLst>
                  <a:ext uri="{0D108BD9-81ED-4DB2-BD59-A6C34878D82A}">
                    <a16:rowId xmlns:a16="http://schemas.microsoft.com/office/drawing/2014/main" val="10002"/>
                  </a:ext>
                </a:extLst>
              </a:tr>
              <a:tr h="328720">
                <a:tc>
                  <a:txBody>
                    <a:bodyPr/>
                    <a:lstStyle/>
                    <a:p>
                      <a:pPr marL="67945">
                        <a:lnSpc>
                          <a:spcPct val="100000"/>
                        </a:lnSpc>
                      </a:pPr>
                      <a:r>
                        <a:rPr sz="1200" spc="25" dirty="0">
                          <a:latin typeface="Arial"/>
                          <a:cs typeface="Arial"/>
                        </a:rPr>
                        <a:t>G</a:t>
                      </a:r>
                      <a:r>
                        <a:rPr sz="1200" spc="15" dirty="0">
                          <a:latin typeface="Arial"/>
                          <a:cs typeface="Arial"/>
                        </a:rPr>
                        <a:t>ono</a:t>
                      </a:r>
                      <a:r>
                        <a:rPr sz="1200" spc="10" dirty="0">
                          <a:latin typeface="Arial"/>
                          <a:cs typeface="Arial"/>
                        </a:rPr>
                        <a:t>rr</a:t>
                      </a:r>
                      <a:r>
                        <a:rPr sz="1200" spc="15" dirty="0">
                          <a:latin typeface="Arial"/>
                          <a:cs typeface="Arial"/>
                        </a:rPr>
                        <a:t>h</a:t>
                      </a:r>
                      <a:r>
                        <a:rPr sz="1200" spc="20" dirty="0">
                          <a:latin typeface="Arial"/>
                          <a:cs typeface="Arial"/>
                        </a:rPr>
                        <a:t>e</a:t>
                      </a:r>
                      <a:r>
                        <a:rPr sz="1200" dirty="0">
                          <a:latin typeface="Arial"/>
                          <a:cs typeface="Arial"/>
                        </a:rPr>
                        <a:t>a</a:t>
                      </a:r>
                    </a:p>
                  </a:txBody>
                  <a:tcPr marL="0" marR="0" marT="0" marB="0">
                    <a:lnL w="10159">
                      <a:solidFill>
                        <a:srgbClr val="FFFFFF"/>
                      </a:solidFill>
                      <a:prstDash val="solid"/>
                    </a:lnL>
                    <a:lnR w="10159">
                      <a:solidFill>
                        <a:srgbClr val="FFFFFF"/>
                      </a:solidFill>
                      <a:prstDash val="solid"/>
                    </a:lnR>
                    <a:lnT w="10159" cap="flat" cmpd="sng" algn="ctr">
                      <a:solidFill>
                        <a:srgbClr val="FFFFFF"/>
                      </a:solidFill>
                      <a:prstDash val="solid"/>
                      <a:round/>
                      <a:headEnd type="none" w="med" len="med"/>
                      <a:tailEnd type="none" w="med" len="med"/>
                    </a:lnT>
                    <a:lnB w="10159">
                      <a:solidFill>
                        <a:srgbClr val="FFFFFF"/>
                      </a:solidFill>
                      <a:prstDash val="solid"/>
                    </a:lnB>
                    <a:solidFill>
                      <a:srgbClr val="CCD2D8"/>
                    </a:solidFill>
                  </a:tcPr>
                </a:tc>
                <a:tc>
                  <a:txBody>
                    <a:bodyPr/>
                    <a:lstStyle/>
                    <a:p>
                      <a:pPr marL="188595">
                        <a:lnSpc>
                          <a:spcPct val="100000"/>
                        </a:lnSpc>
                      </a:pPr>
                      <a:r>
                        <a:rPr sz="1200" spc="20" dirty="0">
                          <a:latin typeface="Arial"/>
                          <a:cs typeface="Arial"/>
                        </a:rPr>
                        <a:t>4</a:t>
                      </a:r>
                      <a:r>
                        <a:rPr sz="1200" spc="15" dirty="0">
                          <a:latin typeface="Arial"/>
                          <a:cs typeface="Arial"/>
                        </a:rPr>
                        <a:t>/</a:t>
                      </a:r>
                      <a:r>
                        <a:rPr sz="1200" spc="20" dirty="0">
                          <a:latin typeface="Arial"/>
                          <a:cs typeface="Arial"/>
                        </a:rPr>
                        <a:t>5</a:t>
                      </a:r>
                      <a:r>
                        <a:rPr sz="1200" dirty="0">
                          <a:latin typeface="Arial"/>
                          <a:cs typeface="Arial"/>
                        </a:rPr>
                        <a:t>7 </a:t>
                      </a:r>
                      <a:r>
                        <a:rPr sz="1200" spc="-180" dirty="0">
                          <a:latin typeface="Arial"/>
                          <a:cs typeface="Arial"/>
                        </a:rPr>
                        <a:t> </a:t>
                      </a:r>
                      <a:r>
                        <a:rPr sz="1200" spc="5" dirty="0">
                          <a:latin typeface="Arial"/>
                          <a:cs typeface="Arial"/>
                        </a:rPr>
                        <a:t>(</a:t>
                      </a:r>
                      <a:r>
                        <a:rPr sz="1200" spc="20" dirty="0">
                          <a:latin typeface="Arial"/>
                          <a:cs typeface="Arial"/>
                        </a:rPr>
                        <a:t>7</a:t>
                      </a:r>
                      <a:r>
                        <a:rPr sz="1200" spc="10" dirty="0">
                          <a:latin typeface="Arial"/>
                          <a:cs typeface="Arial"/>
                        </a:rPr>
                        <a:t>.</a:t>
                      </a:r>
                      <a:r>
                        <a:rPr sz="1200" spc="20" dirty="0">
                          <a:latin typeface="Arial"/>
                          <a:cs typeface="Arial"/>
                        </a:rPr>
                        <a:t>0</a:t>
                      </a:r>
                      <a:r>
                        <a:rPr sz="1200" spc="30" dirty="0">
                          <a:latin typeface="Arial"/>
                          <a:cs typeface="Arial"/>
                        </a:rPr>
                        <a:t>%</a:t>
                      </a:r>
                      <a:r>
                        <a:rPr sz="1200" dirty="0">
                          <a:latin typeface="Arial"/>
                          <a:cs typeface="Arial"/>
                        </a:rPr>
                        <a:t>)</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CCD2D8"/>
                    </a:solidFill>
                  </a:tcPr>
                </a:tc>
                <a:tc>
                  <a:txBody>
                    <a:bodyPr/>
                    <a:lstStyle/>
                    <a:p>
                      <a:pPr marL="236854">
                        <a:lnSpc>
                          <a:spcPct val="100000"/>
                        </a:lnSpc>
                      </a:pPr>
                      <a:r>
                        <a:rPr sz="1200" spc="20" dirty="0">
                          <a:latin typeface="Arial"/>
                          <a:cs typeface="Arial"/>
                        </a:rPr>
                        <a:t>5</a:t>
                      </a:r>
                      <a:r>
                        <a:rPr sz="1200" spc="15" dirty="0">
                          <a:latin typeface="Arial"/>
                          <a:cs typeface="Arial"/>
                        </a:rPr>
                        <a:t>/</a:t>
                      </a:r>
                      <a:r>
                        <a:rPr sz="1200" spc="20" dirty="0">
                          <a:latin typeface="Arial"/>
                          <a:cs typeface="Arial"/>
                        </a:rPr>
                        <a:t>22</a:t>
                      </a:r>
                      <a:r>
                        <a:rPr sz="1200" dirty="0">
                          <a:latin typeface="Arial"/>
                          <a:cs typeface="Arial"/>
                        </a:rPr>
                        <a:t>0</a:t>
                      </a:r>
                      <a:r>
                        <a:rPr sz="1200" spc="-80" dirty="0">
                          <a:latin typeface="Arial"/>
                          <a:cs typeface="Arial"/>
                        </a:rPr>
                        <a:t> </a:t>
                      </a:r>
                      <a:r>
                        <a:rPr sz="1200" spc="5" dirty="0">
                          <a:latin typeface="Arial"/>
                          <a:cs typeface="Arial"/>
                        </a:rPr>
                        <a:t>(</a:t>
                      </a:r>
                      <a:r>
                        <a:rPr sz="1200" spc="20" dirty="0">
                          <a:latin typeface="Arial"/>
                          <a:cs typeface="Arial"/>
                        </a:rPr>
                        <a:t>2</a:t>
                      </a:r>
                      <a:r>
                        <a:rPr sz="1200" spc="10" dirty="0">
                          <a:latin typeface="Arial"/>
                          <a:cs typeface="Arial"/>
                        </a:rPr>
                        <a:t>.</a:t>
                      </a:r>
                      <a:r>
                        <a:rPr sz="1200" spc="20" dirty="0">
                          <a:latin typeface="Arial"/>
                          <a:cs typeface="Arial"/>
                        </a:rPr>
                        <a:t>3</a:t>
                      </a:r>
                      <a:r>
                        <a:rPr sz="1200" spc="30" dirty="0">
                          <a:latin typeface="Arial"/>
                          <a:cs typeface="Arial"/>
                        </a:rPr>
                        <a:t>%</a:t>
                      </a:r>
                      <a:r>
                        <a:rPr sz="1200" dirty="0">
                          <a:latin typeface="Arial"/>
                          <a:cs typeface="Arial"/>
                        </a:rPr>
                        <a:t>)</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CCD2D8"/>
                    </a:solidFill>
                  </a:tcPr>
                </a:tc>
                <a:tc>
                  <a:txBody>
                    <a:bodyPr/>
                    <a:lstStyle/>
                    <a:p>
                      <a:pPr marL="180340">
                        <a:lnSpc>
                          <a:spcPct val="100000"/>
                        </a:lnSpc>
                      </a:pPr>
                      <a:r>
                        <a:rPr sz="1200" spc="20" dirty="0">
                          <a:latin typeface="Arial"/>
                          <a:cs typeface="Arial"/>
                        </a:rPr>
                        <a:t>3</a:t>
                      </a:r>
                      <a:r>
                        <a:rPr sz="1200" spc="10" dirty="0">
                          <a:latin typeface="Arial"/>
                          <a:cs typeface="Arial"/>
                        </a:rPr>
                        <a:t>.</a:t>
                      </a:r>
                      <a:r>
                        <a:rPr sz="1200" spc="20" dirty="0">
                          <a:latin typeface="Arial"/>
                          <a:cs typeface="Arial"/>
                        </a:rPr>
                        <a:t>03</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CCD2D8"/>
                    </a:solidFill>
                  </a:tcPr>
                </a:tc>
                <a:tc>
                  <a:txBody>
                    <a:bodyPr/>
                    <a:lstStyle/>
                    <a:p>
                      <a:pPr marL="133985">
                        <a:lnSpc>
                          <a:spcPct val="100000"/>
                        </a:lnSpc>
                      </a:pPr>
                      <a:r>
                        <a:rPr sz="1200" spc="20" dirty="0">
                          <a:latin typeface="Arial"/>
                          <a:cs typeface="Arial"/>
                        </a:rPr>
                        <a:t>0</a:t>
                      </a:r>
                      <a:r>
                        <a:rPr sz="1200" spc="10" dirty="0">
                          <a:latin typeface="Arial"/>
                          <a:cs typeface="Arial"/>
                        </a:rPr>
                        <a:t>.</a:t>
                      </a:r>
                      <a:r>
                        <a:rPr sz="1200" spc="20" dirty="0">
                          <a:latin typeface="Arial"/>
                          <a:cs typeface="Arial"/>
                        </a:rPr>
                        <a:t>637</a:t>
                      </a:r>
                      <a:r>
                        <a:rPr sz="1200" spc="-95" dirty="0">
                          <a:latin typeface="Arial"/>
                          <a:cs typeface="Arial"/>
                        </a:rPr>
                        <a:t>-</a:t>
                      </a:r>
                      <a:r>
                        <a:rPr sz="1200" spc="20" dirty="0">
                          <a:latin typeface="Arial"/>
                          <a:cs typeface="Arial"/>
                        </a:rPr>
                        <a:t>14</a:t>
                      </a:r>
                      <a:r>
                        <a:rPr sz="1200" spc="10" dirty="0">
                          <a:latin typeface="Arial"/>
                          <a:cs typeface="Arial"/>
                        </a:rPr>
                        <a:t>.</a:t>
                      </a:r>
                      <a:r>
                        <a:rPr sz="1200" spc="20" dirty="0">
                          <a:latin typeface="Arial"/>
                          <a:cs typeface="Arial"/>
                        </a:rPr>
                        <a:t>40</a:t>
                      </a:r>
                      <a:endParaRPr sz="120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CCD2D8"/>
                    </a:solidFill>
                  </a:tcPr>
                </a:tc>
                <a:tc>
                  <a:txBody>
                    <a:bodyPr/>
                    <a:lstStyle/>
                    <a:p>
                      <a:pPr marL="220979">
                        <a:lnSpc>
                          <a:spcPct val="100000"/>
                        </a:lnSpc>
                      </a:pPr>
                      <a:r>
                        <a:rPr sz="1200" spc="20" dirty="0">
                          <a:latin typeface="Arial"/>
                          <a:cs typeface="Arial"/>
                        </a:rPr>
                        <a:t>0</a:t>
                      </a:r>
                      <a:r>
                        <a:rPr sz="1200" spc="10" dirty="0">
                          <a:latin typeface="Arial"/>
                          <a:cs typeface="Arial"/>
                        </a:rPr>
                        <a:t>.</a:t>
                      </a:r>
                      <a:r>
                        <a:rPr sz="1200" spc="20" dirty="0">
                          <a:latin typeface="Arial"/>
                          <a:cs typeface="Arial"/>
                        </a:rPr>
                        <a:t>16</a:t>
                      </a:r>
                      <a:endParaRPr sz="1200" dirty="0">
                        <a:latin typeface="Arial"/>
                        <a:cs typeface="Arial"/>
                      </a:endParaRPr>
                    </a:p>
                  </a:txBody>
                  <a:tcPr marL="0" marR="0" marT="0" marB="0">
                    <a:lnL w="10159">
                      <a:solidFill>
                        <a:srgbClr val="FFFFFF"/>
                      </a:solidFill>
                      <a:prstDash val="solid"/>
                    </a:lnL>
                    <a:lnR w="10159">
                      <a:solidFill>
                        <a:srgbClr val="FFFFFF"/>
                      </a:solidFill>
                      <a:prstDash val="solid"/>
                    </a:lnR>
                    <a:lnT w="10159">
                      <a:solidFill>
                        <a:srgbClr val="FFFFFF"/>
                      </a:solidFill>
                      <a:prstDash val="solid"/>
                    </a:lnT>
                    <a:lnB w="10159">
                      <a:solidFill>
                        <a:srgbClr val="FFFFFF"/>
                      </a:solidFill>
                      <a:prstDash val="solid"/>
                    </a:lnB>
                    <a:solidFill>
                      <a:srgbClr val="CCD2D8"/>
                    </a:solidFill>
                  </a:tcPr>
                </a:tc>
                <a:extLst>
                  <a:ext uri="{0D108BD9-81ED-4DB2-BD59-A6C34878D82A}">
                    <a16:rowId xmlns:a16="http://schemas.microsoft.com/office/drawing/2014/main" val="10003"/>
                  </a:ext>
                </a:extLst>
              </a:tr>
            </a:tbl>
          </a:graphicData>
        </a:graphic>
      </p:graphicFrame>
      <p:sp>
        <p:nvSpPr>
          <p:cNvPr id="52" name="ZoneTexte 51">
            <a:extLst>
              <a:ext uri="{FF2B5EF4-FFF2-40B4-BE49-F238E27FC236}">
                <a16:creationId xmlns:a16="http://schemas.microsoft.com/office/drawing/2014/main" id="{21ED26DF-5804-43FA-A91C-BCC4AA62A2BC}"/>
              </a:ext>
            </a:extLst>
          </p:cNvPr>
          <p:cNvSpPr txBox="1"/>
          <p:nvPr/>
        </p:nvSpPr>
        <p:spPr>
          <a:xfrm>
            <a:off x="812347" y="5515541"/>
            <a:ext cx="10343031" cy="844847"/>
          </a:xfrm>
          <a:prstGeom prst="rect">
            <a:avLst/>
          </a:prstGeom>
          <a:noFill/>
        </p:spPr>
        <p:txBody>
          <a:bodyPr wrap="square">
            <a:spAutoFit/>
          </a:bodyPr>
          <a:lstStyle/>
          <a:p>
            <a:pPr marL="253266" marR="4483" indent="-242060" defTabSz="806867" fontAlgn="auto">
              <a:lnSpc>
                <a:spcPct val="78900"/>
              </a:lnSpc>
              <a:spcBef>
                <a:spcPts val="745"/>
              </a:spcBef>
              <a:spcAft>
                <a:spcPts val="0"/>
              </a:spcAft>
              <a:buFont typeface="Arial"/>
              <a:buChar char="•"/>
              <a:tabLst>
                <a:tab pos="253266" algn="l"/>
              </a:tabLst>
            </a:pPr>
            <a:r>
              <a:rPr lang="en-US" sz="1800" spc="-31" dirty="0">
                <a:solidFill>
                  <a:prstClr val="black"/>
                </a:solidFill>
                <a:latin typeface="Calibri"/>
                <a:cs typeface="Calibri"/>
              </a:rPr>
              <a:t>W</a:t>
            </a:r>
            <a:r>
              <a:rPr lang="en-US" sz="1800" spc="-26" dirty="0">
                <a:solidFill>
                  <a:prstClr val="black"/>
                </a:solidFill>
                <a:latin typeface="Calibri"/>
                <a:cs typeface="Calibri"/>
              </a:rPr>
              <a:t>h</a:t>
            </a:r>
            <a:r>
              <a:rPr lang="en-US" sz="1800" spc="-22" dirty="0">
                <a:solidFill>
                  <a:prstClr val="black"/>
                </a:solidFill>
                <a:latin typeface="Calibri"/>
                <a:cs typeface="Calibri"/>
              </a:rPr>
              <a:t>e</a:t>
            </a:r>
            <a:r>
              <a:rPr lang="en-US" sz="1800" dirty="0">
                <a:solidFill>
                  <a:prstClr val="black"/>
                </a:solidFill>
                <a:latin typeface="Calibri"/>
                <a:cs typeface="Calibri"/>
              </a:rPr>
              <a:t>n</a:t>
            </a:r>
            <a:r>
              <a:rPr lang="en-US" sz="1800" spc="-31" dirty="0">
                <a:solidFill>
                  <a:prstClr val="black"/>
                </a:solidFill>
                <a:latin typeface="Calibri"/>
                <a:cs typeface="Calibri"/>
              </a:rPr>
              <a:t> </a:t>
            </a:r>
            <a:r>
              <a:rPr lang="en-US" sz="1800" spc="-40" dirty="0">
                <a:solidFill>
                  <a:prstClr val="black"/>
                </a:solidFill>
                <a:latin typeface="Calibri"/>
                <a:cs typeface="Calibri"/>
              </a:rPr>
              <a:t>t</a:t>
            </a:r>
            <a:r>
              <a:rPr lang="en-US" sz="1800" spc="-22" dirty="0">
                <a:solidFill>
                  <a:prstClr val="black"/>
                </a:solidFill>
                <a:latin typeface="Calibri"/>
                <a:cs typeface="Calibri"/>
              </a:rPr>
              <a:t>a</a:t>
            </a:r>
            <a:r>
              <a:rPr lang="en-US" sz="1800" spc="-75" dirty="0">
                <a:solidFill>
                  <a:prstClr val="black"/>
                </a:solidFill>
                <a:latin typeface="Calibri"/>
                <a:cs typeface="Calibri"/>
              </a:rPr>
              <a:t>k</a:t>
            </a:r>
            <a:r>
              <a:rPr lang="en-US" sz="1800" spc="-22" dirty="0">
                <a:solidFill>
                  <a:prstClr val="black"/>
                </a:solidFill>
                <a:latin typeface="Calibri"/>
                <a:cs typeface="Calibri"/>
              </a:rPr>
              <a:t>e</a:t>
            </a:r>
            <a:r>
              <a:rPr lang="en-US" sz="1800" spc="-26" dirty="0">
                <a:solidFill>
                  <a:prstClr val="black"/>
                </a:solidFill>
                <a:latin typeface="Calibri"/>
                <a:cs typeface="Calibri"/>
              </a:rPr>
              <a:t>n</a:t>
            </a:r>
            <a:r>
              <a:rPr lang="en-US" sz="1800" spc="-4" dirty="0">
                <a:solidFill>
                  <a:prstClr val="black"/>
                </a:solidFill>
                <a:latin typeface="Calibri"/>
                <a:cs typeface="Calibri"/>
              </a:rPr>
              <a:t>,</a:t>
            </a:r>
            <a:r>
              <a:rPr lang="en-US" sz="1800" spc="-18" dirty="0">
                <a:solidFill>
                  <a:prstClr val="black"/>
                </a:solidFill>
                <a:latin typeface="Calibri"/>
                <a:cs typeface="Calibri"/>
              </a:rPr>
              <a:t> </a:t>
            </a:r>
            <a:r>
              <a:rPr lang="en-US" sz="1800" spc="-26" dirty="0">
                <a:solidFill>
                  <a:prstClr val="black"/>
                </a:solidFill>
                <a:latin typeface="Calibri"/>
                <a:cs typeface="Calibri"/>
              </a:rPr>
              <a:t>d</a:t>
            </a:r>
            <a:r>
              <a:rPr lang="en-US" sz="1800" spc="-49" dirty="0">
                <a:solidFill>
                  <a:prstClr val="black"/>
                </a:solidFill>
                <a:latin typeface="Calibri"/>
                <a:cs typeface="Calibri"/>
              </a:rPr>
              <a:t>o</a:t>
            </a:r>
            <a:r>
              <a:rPr lang="en-US" sz="1800" spc="-18" dirty="0">
                <a:solidFill>
                  <a:prstClr val="black"/>
                </a:solidFill>
                <a:latin typeface="Calibri"/>
                <a:cs typeface="Calibri"/>
              </a:rPr>
              <a:t>x</a:t>
            </a:r>
            <a:r>
              <a:rPr lang="en-US" sz="1800" spc="-44" dirty="0">
                <a:solidFill>
                  <a:prstClr val="black"/>
                </a:solidFill>
                <a:latin typeface="Calibri"/>
                <a:cs typeface="Calibri"/>
              </a:rPr>
              <a:t>y</a:t>
            </a:r>
            <a:r>
              <a:rPr lang="en-US" sz="1800" spc="-31" dirty="0">
                <a:solidFill>
                  <a:prstClr val="black"/>
                </a:solidFill>
                <a:latin typeface="Calibri"/>
                <a:cs typeface="Calibri"/>
              </a:rPr>
              <a:t>c</a:t>
            </a:r>
            <a:r>
              <a:rPr lang="en-US" sz="1800" spc="-44" dirty="0">
                <a:solidFill>
                  <a:prstClr val="black"/>
                </a:solidFill>
                <a:latin typeface="Calibri"/>
                <a:cs typeface="Calibri"/>
              </a:rPr>
              <a:t>y</a:t>
            </a:r>
            <a:r>
              <a:rPr lang="en-US" sz="1800" spc="-31" dirty="0">
                <a:solidFill>
                  <a:prstClr val="black"/>
                </a:solidFill>
                <a:latin typeface="Calibri"/>
                <a:cs typeface="Calibri"/>
              </a:rPr>
              <a:t>c</a:t>
            </a:r>
            <a:r>
              <a:rPr lang="en-US" sz="1800" spc="-13" dirty="0">
                <a:solidFill>
                  <a:prstClr val="black"/>
                </a:solidFill>
                <a:latin typeface="Calibri"/>
                <a:cs typeface="Calibri"/>
              </a:rPr>
              <a:t>li</a:t>
            </a:r>
            <a:r>
              <a:rPr lang="en-US" sz="1800" spc="-26" dirty="0">
                <a:solidFill>
                  <a:prstClr val="black"/>
                </a:solidFill>
                <a:latin typeface="Calibri"/>
                <a:cs typeface="Calibri"/>
              </a:rPr>
              <a:t>n</a:t>
            </a:r>
            <a:r>
              <a:rPr lang="en-US" sz="1800" spc="-9" dirty="0">
                <a:solidFill>
                  <a:prstClr val="black"/>
                </a:solidFill>
                <a:latin typeface="Calibri"/>
                <a:cs typeface="Calibri"/>
              </a:rPr>
              <a:t>e</a:t>
            </a:r>
            <a:r>
              <a:rPr lang="en-US" sz="1800" spc="-22" dirty="0">
                <a:solidFill>
                  <a:prstClr val="black"/>
                </a:solidFill>
                <a:latin typeface="Calibri"/>
                <a:cs typeface="Calibri"/>
              </a:rPr>
              <a:t> </a:t>
            </a:r>
            <a:r>
              <a:rPr lang="en-US" sz="1800" spc="-26" dirty="0">
                <a:solidFill>
                  <a:prstClr val="black"/>
                </a:solidFill>
                <a:latin typeface="Calibri"/>
                <a:cs typeface="Calibri"/>
              </a:rPr>
              <a:t>p</a:t>
            </a:r>
            <a:r>
              <a:rPr lang="en-US" sz="1800" spc="-53" dirty="0">
                <a:solidFill>
                  <a:prstClr val="black"/>
                </a:solidFill>
                <a:latin typeface="Calibri"/>
                <a:cs typeface="Calibri"/>
              </a:rPr>
              <a:t>r</a:t>
            </a:r>
            <a:r>
              <a:rPr lang="en-US" sz="1800" spc="-18" dirty="0">
                <a:solidFill>
                  <a:prstClr val="black"/>
                </a:solidFill>
                <a:latin typeface="Calibri"/>
                <a:cs typeface="Calibri"/>
              </a:rPr>
              <a:t>o</a:t>
            </a:r>
            <a:r>
              <a:rPr lang="en-US" sz="1800" spc="-26" dirty="0">
                <a:solidFill>
                  <a:prstClr val="black"/>
                </a:solidFill>
                <a:latin typeface="Calibri"/>
                <a:cs typeface="Calibri"/>
              </a:rPr>
              <a:t>p</a:t>
            </a:r>
            <a:r>
              <a:rPr lang="en-US" sz="1800" spc="-53" dirty="0">
                <a:solidFill>
                  <a:prstClr val="black"/>
                </a:solidFill>
                <a:latin typeface="Calibri"/>
                <a:cs typeface="Calibri"/>
              </a:rPr>
              <a:t>h</a:t>
            </a:r>
            <a:r>
              <a:rPr lang="en-US" sz="1800" spc="-26" dirty="0">
                <a:solidFill>
                  <a:prstClr val="black"/>
                </a:solidFill>
                <a:latin typeface="Calibri"/>
                <a:cs typeface="Calibri"/>
              </a:rPr>
              <a:t>y</a:t>
            </a:r>
            <a:r>
              <a:rPr lang="en-US" sz="1800" spc="-13" dirty="0">
                <a:solidFill>
                  <a:prstClr val="black"/>
                </a:solidFill>
                <a:latin typeface="Calibri"/>
                <a:cs typeface="Calibri"/>
              </a:rPr>
              <a:t>l</a:t>
            </a:r>
            <a:r>
              <a:rPr lang="en-US" sz="1800" spc="-35" dirty="0">
                <a:solidFill>
                  <a:prstClr val="black"/>
                </a:solidFill>
                <a:latin typeface="Calibri"/>
                <a:cs typeface="Calibri"/>
              </a:rPr>
              <a:t>a</a:t>
            </a:r>
            <a:r>
              <a:rPr lang="en-US" sz="1800" spc="-18" dirty="0">
                <a:solidFill>
                  <a:prstClr val="black"/>
                </a:solidFill>
                <a:latin typeface="Calibri"/>
                <a:cs typeface="Calibri"/>
              </a:rPr>
              <a:t>x</a:t>
            </a:r>
            <a:r>
              <a:rPr lang="en-US" sz="1800" spc="-13" dirty="0">
                <a:solidFill>
                  <a:prstClr val="black"/>
                </a:solidFill>
                <a:latin typeface="Calibri"/>
                <a:cs typeface="Calibri"/>
              </a:rPr>
              <a:t>i</a:t>
            </a:r>
            <a:r>
              <a:rPr lang="en-US" sz="1800" dirty="0">
                <a:solidFill>
                  <a:prstClr val="black"/>
                </a:solidFill>
                <a:latin typeface="Calibri"/>
                <a:cs typeface="Calibri"/>
              </a:rPr>
              <a:t>s</a:t>
            </a:r>
            <a:r>
              <a:rPr lang="en-US" sz="1800" spc="-22" dirty="0">
                <a:solidFill>
                  <a:prstClr val="black"/>
                </a:solidFill>
                <a:latin typeface="Calibri"/>
                <a:cs typeface="Calibri"/>
              </a:rPr>
              <a:t> </a:t>
            </a:r>
            <a:r>
              <a:rPr lang="en-US" sz="1800" spc="-40" dirty="0">
                <a:solidFill>
                  <a:prstClr val="black"/>
                </a:solidFill>
                <a:latin typeface="Calibri"/>
                <a:cs typeface="Calibri"/>
              </a:rPr>
              <a:t>m</a:t>
            </a:r>
            <a:r>
              <a:rPr lang="en-US" sz="1800" spc="-53" dirty="0">
                <a:solidFill>
                  <a:prstClr val="black"/>
                </a:solidFill>
                <a:latin typeface="Calibri"/>
                <a:cs typeface="Calibri"/>
              </a:rPr>
              <a:t>a</a:t>
            </a:r>
            <a:r>
              <a:rPr lang="en-US" sz="1800" spc="-9" dirty="0">
                <a:solidFill>
                  <a:prstClr val="black"/>
                </a:solidFill>
                <a:latin typeface="Calibri"/>
                <a:cs typeface="Calibri"/>
              </a:rPr>
              <a:t>y</a:t>
            </a:r>
            <a:r>
              <a:rPr lang="en-US" sz="1800" spc="-22" dirty="0">
                <a:solidFill>
                  <a:prstClr val="black"/>
                </a:solidFill>
                <a:latin typeface="Calibri"/>
                <a:cs typeface="Calibri"/>
              </a:rPr>
              <a:t> </a:t>
            </a:r>
            <a:r>
              <a:rPr lang="en-US" sz="1800" spc="-26" dirty="0">
                <a:solidFill>
                  <a:prstClr val="black"/>
                </a:solidFill>
                <a:latin typeface="Calibri"/>
                <a:cs typeface="Calibri"/>
              </a:rPr>
              <a:t>p</a:t>
            </a:r>
            <a:r>
              <a:rPr lang="en-US" sz="1800" spc="-49" dirty="0">
                <a:solidFill>
                  <a:prstClr val="black"/>
                </a:solidFill>
                <a:latin typeface="Calibri"/>
                <a:cs typeface="Calibri"/>
              </a:rPr>
              <a:t>r</a:t>
            </a:r>
            <a:r>
              <a:rPr lang="en-US" sz="1800" spc="-31" dirty="0">
                <a:solidFill>
                  <a:prstClr val="black"/>
                </a:solidFill>
                <a:latin typeface="Calibri"/>
                <a:cs typeface="Calibri"/>
              </a:rPr>
              <a:t>e</a:t>
            </a:r>
            <a:r>
              <a:rPr lang="en-US" sz="1800" spc="-49" dirty="0">
                <a:solidFill>
                  <a:prstClr val="black"/>
                </a:solidFill>
                <a:latin typeface="Calibri"/>
                <a:cs typeface="Calibri"/>
              </a:rPr>
              <a:t>v</a:t>
            </a:r>
            <a:r>
              <a:rPr lang="en-US" sz="1800" spc="-22" dirty="0">
                <a:solidFill>
                  <a:prstClr val="black"/>
                </a:solidFill>
                <a:latin typeface="Calibri"/>
                <a:cs typeface="Calibri"/>
              </a:rPr>
              <a:t>e</a:t>
            </a:r>
            <a:r>
              <a:rPr lang="en-US" sz="1800" spc="-40" dirty="0">
                <a:solidFill>
                  <a:prstClr val="black"/>
                </a:solidFill>
                <a:latin typeface="Calibri"/>
                <a:cs typeface="Calibri"/>
              </a:rPr>
              <a:t>n</a:t>
            </a:r>
            <a:r>
              <a:rPr lang="en-US" sz="1800" spc="-9" dirty="0">
                <a:solidFill>
                  <a:prstClr val="black"/>
                </a:solidFill>
                <a:latin typeface="Calibri"/>
                <a:cs typeface="Calibri"/>
              </a:rPr>
              <a:t>t</a:t>
            </a:r>
            <a:r>
              <a:rPr lang="en-US" sz="1800" spc="-18" dirty="0">
                <a:solidFill>
                  <a:prstClr val="black"/>
                </a:solidFill>
                <a:latin typeface="Calibri"/>
                <a:cs typeface="Calibri"/>
              </a:rPr>
              <a:t> </a:t>
            </a:r>
            <a:r>
              <a:rPr lang="en-US" sz="1800" spc="-26" dirty="0">
                <a:solidFill>
                  <a:prstClr val="black"/>
                </a:solidFill>
                <a:latin typeface="Calibri"/>
                <a:cs typeface="Calibri"/>
              </a:rPr>
              <a:t>S</a:t>
            </a:r>
            <a:r>
              <a:rPr lang="en-US" sz="1800" spc="-18" dirty="0">
                <a:solidFill>
                  <a:prstClr val="black"/>
                </a:solidFill>
                <a:latin typeface="Calibri"/>
                <a:cs typeface="Calibri"/>
              </a:rPr>
              <a:t>TI</a:t>
            </a:r>
            <a:r>
              <a:rPr lang="en-US" sz="1800" dirty="0">
                <a:solidFill>
                  <a:prstClr val="black"/>
                </a:solidFill>
                <a:latin typeface="Calibri"/>
                <a:cs typeface="Calibri"/>
              </a:rPr>
              <a:t>s</a:t>
            </a:r>
            <a:r>
              <a:rPr lang="en-US" sz="1800" spc="-22" dirty="0">
                <a:solidFill>
                  <a:prstClr val="black"/>
                </a:solidFill>
                <a:latin typeface="Calibri"/>
                <a:cs typeface="Calibri"/>
              </a:rPr>
              <a:t> a</a:t>
            </a:r>
            <a:r>
              <a:rPr lang="en-US" sz="1800" spc="-40" dirty="0">
                <a:solidFill>
                  <a:prstClr val="black"/>
                </a:solidFill>
                <a:latin typeface="Calibri"/>
                <a:cs typeface="Calibri"/>
              </a:rPr>
              <a:t>m</a:t>
            </a:r>
            <a:r>
              <a:rPr lang="en-US" sz="1800" spc="-18" dirty="0">
                <a:solidFill>
                  <a:prstClr val="black"/>
                </a:solidFill>
                <a:latin typeface="Calibri"/>
                <a:cs typeface="Calibri"/>
              </a:rPr>
              <a:t>o</a:t>
            </a:r>
            <a:r>
              <a:rPr lang="en-US" sz="1800" spc="-26" dirty="0">
                <a:solidFill>
                  <a:prstClr val="black"/>
                </a:solidFill>
                <a:latin typeface="Calibri"/>
                <a:cs typeface="Calibri"/>
              </a:rPr>
              <a:t>n</a:t>
            </a:r>
            <a:r>
              <a:rPr lang="en-US" sz="1800" spc="-9" dirty="0">
                <a:solidFill>
                  <a:prstClr val="black"/>
                </a:solidFill>
                <a:latin typeface="Calibri"/>
                <a:cs typeface="Calibri"/>
              </a:rPr>
              <a:t>g</a:t>
            </a:r>
            <a:r>
              <a:rPr lang="en-US" sz="1800" spc="-4" dirty="0">
                <a:solidFill>
                  <a:prstClr val="black"/>
                </a:solidFill>
                <a:latin typeface="Calibri"/>
                <a:cs typeface="Calibri"/>
              </a:rPr>
              <a:t> </a:t>
            </a:r>
            <a:r>
              <a:rPr lang="en-US" sz="1800" spc="-35" dirty="0">
                <a:solidFill>
                  <a:prstClr val="black"/>
                </a:solidFill>
                <a:latin typeface="Calibri"/>
                <a:cs typeface="Calibri"/>
              </a:rPr>
              <a:t>p</a:t>
            </a:r>
            <a:r>
              <a:rPr lang="en-US" sz="1800" spc="-26" dirty="0">
                <a:solidFill>
                  <a:prstClr val="black"/>
                </a:solidFill>
                <a:latin typeface="Calibri"/>
                <a:cs typeface="Calibri"/>
              </a:rPr>
              <a:t>e</a:t>
            </a:r>
            <a:r>
              <a:rPr lang="en-US" sz="1800" spc="-18" dirty="0">
                <a:solidFill>
                  <a:prstClr val="black"/>
                </a:solidFill>
                <a:latin typeface="Calibri"/>
                <a:cs typeface="Calibri"/>
              </a:rPr>
              <a:t>o</a:t>
            </a:r>
            <a:r>
              <a:rPr lang="en-US" sz="1800" spc="-26" dirty="0">
                <a:solidFill>
                  <a:prstClr val="black"/>
                </a:solidFill>
                <a:latin typeface="Calibri"/>
                <a:cs typeface="Calibri"/>
              </a:rPr>
              <a:t>p</a:t>
            </a:r>
            <a:r>
              <a:rPr lang="en-US" sz="1800" spc="-13" dirty="0">
                <a:solidFill>
                  <a:prstClr val="black"/>
                </a:solidFill>
                <a:latin typeface="Calibri"/>
                <a:cs typeface="Calibri"/>
              </a:rPr>
              <a:t>l</a:t>
            </a:r>
            <a:r>
              <a:rPr lang="en-US" sz="1800" spc="-9" dirty="0">
                <a:solidFill>
                  <a:prstClr val="black"/>
                </a:solidFill>
                <a:latin typeface="Calibri"/>
                <a:cs typeface="Calibri"/>
              </a:rPr>
              <a:t>e</a:t>
            </a:r>
            <a:r>
              <a:rPr lang="en-US" sz="1800" spc="-22" dirty="0">
                <a:solidFill>
                  <a:prstClr val="black"/>
                </a:solidFill>
                <a:latin typeface="Calibri"/>
                <a:cs typeface="Calibri"/>
              </a:rPr>
              <a:t> </a:t>
            </a:r>
            <a:r>
              <a:rPr lang="en-US" sz="1800" spc="-40" dirty="0">
                <a:solidFill>
                  <a:prstClr val="black"/>
                </a:solidFill>
                <a:latin typeface="Calibri"/>
                <a:cs typeface="Calibri"/>
              </a:rPr>
              <a:t>w</a:t>
            </a:r>
            <a:r>
              <a:rPr lang="en-US" sz="1800" spc="-26" dirty="0">
                <a:solidFill>
                  <a:prstClr val="black"/>
                </a:solidFill>
                <a:latin typeface="Calibri"/>
                <a:cs typeface="Calibri"/>
              </a:rPr>
              <a:t>h</a:t>
            </a:r>
            <a:r>
              <a:rPr lang="en-US" sz="1800" dirty="0">
                <a:solidFill>
                  <a:prstClr val="black"/>
                </a:solidFill>
                <a:latin typeface="Calibri"/>
                <a:cs typeface="Calibri"/>
              </a:rPr>
              <a:t>o</a:t>
            </a:r>
            <a:r>
              <a:rPr lang="en-US" sz="1800" spc="-26" dirty="0">
                <a:solidFill>
                  <a:prstClr val="black"/>
                </a:solidFill>
                <a:latin typeface="Calibri"/>
                <a:cs typeface="Calibri"/>
              </a:rPr>
              <a:t> </a:t>
            </a:r>
            <a:r>
              <a:rPr lang="en-US" sz="1800" spc="-53" dirty="0">
                <a:solidFill>
                  <a:prstClr val="black"/>
                </a:solidFill>
                <a:latin typeface="Calibri"/>
                <a:cs typeface="Calibri"/>
              </a:rPr>
              <a:t>w</a:t>
            </a:r>
            <a:r>
              <a:rPr lang="en-US" sz="1800" spc="-26" dirty="0">
                <a:solidFill>
                  <a:prstClr val="black"/>
                </a:solidFill>
                <a:latin typeface="Calibri"/>
                <a:cs typeface="Calibri"/>
              </a:rPr>
              <a:t>e</a:t>
            </a:r>
            <a:r>
              <a:rPr lang="en-US" sz="1800" spc="-49" dirty="0">
                <a:solidFill>
                  <a:prstClr val="black"/>
                </a:solidFill>
                <a:latin typeface="Calibri"/>
                <a:cs typeface="Calibri"/>
              </a:rPr>
              <a:t>r</a:t>
            </a:r>
            <a:r>
              <a:rPr lang="en-US" sz="1800" spc="-9" dirty="0">
                <a:solidFill>
                  <a:prstClr val="black"/>
                </a:solidFill>
                <a:latin typeface="Calibri"/>
                <a:cs typeface="Calibri"/>
              </a:rPr>
              <a:t>e</a:t>
            </a:r>
            <a:r>
              <a:rPr lang="en-US" sz="1800" spc="-22" dirty="0">
                <a:solidFill>
                  <a:prstClr val="black"/>
                </a:solidFill>
                <a:latin typeface="Calibri"/>
                <a:cs typeface="Calibri"/>
              </a:rPr>
              <a:t> a</a:t>
            </a:r>
            <a:r>
              <a:rPr lang="en-US" sz="1800" spc="-13" dirty="0">
                <a:solidFill>
                  <a:prstClr val="black"/>
                </a:solidFill>
                <a:latin typeface="Calibri"/>
                <a:cs typeface="Calibri"/>
              </a:rPr>
              <a:t>ssi</a:t>
            </a:r>
            <a:r>
              <a:rPr lang="en-US" sz="1800" spc="-26" dirty="0">
                <a:solidFill>
                  <a:prstClr val="black"/>
                </a:solidFill>
                <a:latin typeface="Calibri"/>
                <a:cs typeface="Calibri"/>
              </a:rPr>
              <a:t>g</a:t>
            </a:r>
            <a:r>
              <a:rPr lang="en-US" sz="1800" spc="-35" dirty="0">
                <a:solidFill>
                  <a:prstClr val="black"/>
                </a:solidFill>
                <a:latin typeface="Calibri"/>
                <a:cs typeface="Calibri"/>
              </a:rPr>
              <a:t>n</a:t>
            </a:r>
            <a:r>
              <a:rPr lang="en-US" sz="1800" spc="-26" dirty="0">
                <a:solidFill>
                  <a:prstClr val="black"/>
                </a:solidFill>
                <a:latin typeface="Calibri"/>
                <a:cs typeface="Calibri"/>
              </a:rPr>
              <a:t>e</a:t>
            </a:r>
            <a:r>
              <a:rPr lang="en-US" sz="1800" dirty="0">
                <a:solidFill>
                  <a:prstClr val="black"/>
                </a:solidFill>
                <a:latin typeface="Calibri"/>
                <a:cs typeface="Calibri"/>
              </a:rPr>
              <a:t>d</a:t>
            </a:r>
            <a:r>
              <a:rPr lang="en-US" sz="1800" spc="-31" dirty="0">
                <a:solidFill>
                  <a:prstClr val="black"/>
                </a:solidFill>
                <a:latin typeface="Calibri"/>
                <a:cs typeface="Calibri"/>
              </a:rPr>
              <a:t> </a:t>
            </a:r>
            <a:r>
              <a:rPr lang="en-US" sz="1800" spc="-49" dirty="0">
                <a:solidFill>
                  <a:prstClr val="black"/>
                </a:solidFill>
                <a:latin typeface="Calibri"/>
                <a:cs typeface="Calibri"/>
              </a:rPr>
              <a:t>f</a:t>
            </a:r>
            <a:r>
              <a:rPr lang="en-US" sz="1800" spc="-26" dirty="0">
                <a:solidFill>
                  <a:prstClr val="black"/>
                </a:solidFill>
                <a:latin typeface="Calibri"/>
                <a:cs typeface="Calibri"/>
              </a:rPr>
              <a:t>e</a:t>
            </a:r>
            <a:r>
              <a:rPr lang="en-US" sz="1800" spc="-40" dirty="0">
                <a:solidFill>
                  <a:prstClr val="black"/>
                </a:solidFill>
                <a:latin typeface="Calibri"/>
                <a:cs typeface="Calibri"/>
              </a:rPr>
              <a:t>m</a:t>
            </a:r>
            <a:r>
              <a:rPr lang="en-US" sz="1800" spc="-22" dirty="0">
                <a:solidFill>
                  <a:prstClr val="black"/>
                </a:solidFill>
                <a:latin typeface="Calibri"/>
                <a:cs typeface="Calibri"/>
              </a:rPr>
              <a:t>a</a:t>
            </a:r>
            <a:r>
              <a:rPr lang="en-US" sz="1800" spc="-13" dirty="0">
                <a:solidFill>
                  <a:prstClr val="black"/>
                </a:solidFill>
                <a:latin typeface="Calibri"/>
                <a:cs typeface="Calibri"/>
              </a:rPr>
              <a:t>l</a:t>
            </a:r>
            <a:r>
              <a:rPr lang="en-US" sz="1800" spc="-9" dirty="0">
                <a:solidFill>
                  <a:prstClr val="black"/>
                </a:solidFill>
                <a:latin typeface="Calibri"/>
                <a:cs typeface="Calibri"/>
              </a:rPr>
              <a:t>e</a:t>
            </a:r>
            <a:r>
              <a:rPr lang="en-US" sz="1800" spc="-22" dirty="0">
                <a:solidFill>
                  <a:prstClr val="black"/>
                </a:solidFill>
                <a:latin typeface="Calibri"/>
                <a:cs typeface="Calibri"/>
              </a:rPr>
              <a:t> </a:t>
            </a:r>
            <a:r>
              <a:rPr lang="en-US" sz="1800" spc="-13" dirty="0">
                <a:solidFill>
                  <a:prstClr val="black"/>
                </a:solidFill>
                <a:latin typeface="Calibri"/>
                <a:cs typeface="Calibri"/>
              </a:rPr>
              <a:t>s</a:t>
            </a:r>
            <a:r>
              <a:rPr lang="en-US" sz="1800" spc="-49" dirty="0">
                <a:solidFill>
                  <a:prstClr val="black"/>
                </a:solidFill>
                <a:latin typeface="Calibri"/>
                <a:cs typeface="Calibri"/>
              </a:rPr>
              <a:t>e</a:t>
            </a:r>
            <a:r>
              <a:rPr lang="en-US" sz="1800" dirty="0">
                <a:solidFill>
                  <a:prstClr val="black"/>
                </a:solidFill>
                <a:latin typeface="Calibri"/>
                <a:cs typeface="Calibri"/>
              </a:rPr>
              <a:t>x</a:t>
            </a:r>
            <a:r>
              <a:rPr lang="en-US" sz="1800" spc="-26" dirty="0">
                <a:solidFill>
                  <a:prstClr val="black"/>
                </a:solidFill>
                <a:latin typeface="Calibri"/>
                <a:cs typeface="Calibri"/>
              </a:rPr>
              <a:t> </a:t>
            </a:r>
            <a:r>
              <a:rPr lang="en-US" sz="1800" spc="-35" dirty="0">
                <a:solidFill>
                  <a:prstClr val="black"/>
                </a:solidFill>
                <a:latin typeface="Calibri"/>
                <a:cs typeface="Calibri"/>
              </a:rPr>
              <a:t>a</a:t>
            </a:r>
            <a:r>
              <a:rPr lang="en-US" sz="1800" spc="-9" dirty="0">
                <a:solidFill>
                  <a:prstClr val="black"/>
                </a:solidFill>
                <a:latin typeface="Calibri"/>
                <a:cs typeface="Calibri"/>
              </a:rPr>
              <a:t>t</a:t>
            </a:r>
            <a:r>
              <a:rPr lang="en-US" sz="1800" spc="-18" dirty="0">
                <a:solidFill>
                  <a:prstClr val="black"/>
                </a:solidFill>
                <a:latin typeface="Calibri"/>
                <a:cs typeface="Calibri"/>
              </a:rPr>
              <a:t> </a:t>
            </a:r>
            <a:r>
              <a:rPr lang="en-US" sz="1800" spc="-26" dirty="0">
                <a:solidFill>
                  <a:prstClr val="black"/>
                </a:solidFill>
                <a:latin typeface="Calibri"/>
                <a:cs typeface="Calibri"/>
              </a:rPr>
              <a:t>b</a:t>
            </a:r>
            <a:r>
              <a:rPr lang="en-US" sz="1800" spc="-13" dirty="0">
                <a:solidFill>
                  <a:prstClr val="black"/>
                </a:solidFill>
                <a:latin typeface="Calibri"/>
                <a:cs typeface="Calibri"/>
              </a:rPr>
              <a:t>i</a:t>
            </a:r>
            <a:r>
              <a:rPr lang="en-US" sz="1800" spc="-26" dirty="0">
                <a:solidFill>
                  <a:prstClr val="black"/>
                </a:solidFill>
                <a:latin typeface="Calibri"/>
                <a:cs typeface="Calibri"/>
              </a:rPr>
              <a:t>r</a:t>
            </a:r>
            <a:r>
              <a:rPr lang="en-US" sz="1800" spc="-22" dirty="0">
                <a:solidFill>
                  <a:prstClr val="black"/>
                </a:solidFill>
                <a:latin typeface="Calibri"/>
                <a:cs typeface="Calibri"/>
              </a:rPr>
              <a:t>t</a:t>
            </a:r>
            <a:r>
              <a:rPr lang="en-US" sz="1800" spc="-26" dirty="0">
                <a:solidFill>
                  <a:prstClr val="black"/>
                </a:solidFill>
                <a:latin typeface="Calibri"/>
                <a:cs typeface="Calibri"/>
              </a:rPr>
              <a:t>h.</a:t>
            </a:r>
            <a:endParaRPr lang="en-US" sz="1800" dirty="0">
              <a:solidFill>
                <a:prstClr val="black"/>
              </a:solidFill>
              <a:latin typeface="Calibri"/>
              <a:cs typeface="Calibri"/>
            </a:endParaRPr>
          </a:p>
          <a:p>
            <a:pPr marL="253266" marR="21853" indent="-242060" defTabSz="806867" fontAlgn="auto">
              <a:lnSpc>
                <a:spcPct val="78900"/>
              </a:lnSpc>
              <a:spcBef>
                <a:spcPts val="697"/>
              </a:spcBef>
              <a:spcAft>
                <a:spcPts val="0"/>
              </a:spcAft>
              <a:buFont typeface="Arial"/>
              <a:buChar char="•"/>
              <a:tabLst>
                <a:tab pos="253266" algn="l"/>
              </a:tabLst>
            </a:pPr>
            <a:r>
              <a:rPr lang="en-US" sz="1800" spc="-22" dirty="0">
                <a:solidFill>
                  <a:prstClr val="black"/>
                </a:solidFill>
                <a:latin typeface="Calibri"/>
                <a:cs typeface="Calibri"/>
              </a:rPr>
              <a:t>A</a:t>
            </a:r>
            <a:r>
              <a:rPr lang="en-US" sz="1800" spc="-26" dirty="0">
                <a:solidFill>
                  <a:prstClr val="black"/>
                </a:solidFill>
                <a:latin typeface="Calibri"/>
                <a:cs typeface="Calibri"/>
              </a:rPr>
              <a:t>d</a:t>
            </a:r>
            <a:r>
              <a:rPr lang="en-US" sz="1800" spc="-18" dirty="0">
                <a:solidFill>
                  <a:prstClr val="black"/>
                </a:solidFill>
                <a:latin typeface="Calibri"/>
                <a:cs typeface="Calibri"/>
              </a:rPr>
              <a:t>o</a:t>
            </a:r>
            <a:r>
              <a:rPr lang="en-US" sz="1800" spc="-13" dirty="0">
                <a:solidFill>
                  <a:prstClr val="black"/>
                </a:solidFill>
                <a:latin typeface="Calibri"/>
                <a:cs typeface="Calibri"/>
              </a:rPr>
              <a:t>l</a:t>
            </a:r>
            <a:r>
              <a:rPr lang="en-US" sz="1800" spc="-26" dirty="0">
                <a:solidFill>
                  <a:prstClr val="black"/>
                </a:solidFill>
                <a:latin typeface="Calibri"/>
                <a:cs typeface="Calibri"/>
              </a:rPr>
              <a:t>e</a:t>
            </a:r>
            <a:r>
              <a:rPr lang="en-US" sz="1800" spc="-13" dirty="0">
                <a:solidFill>
                  <a:prstClr val="black"/>
                </a:solidFill>
                <a:latin typeface="Calibri"/>
                <a:cs typeface="Calibri"/>
              </a:rPr>
              <a:t>s</a:t>
            </a:r>
            <a:r>
              <a:rPr lang="en-US" sz="1800" spc="-31" dirty="0">
                <a:solidFill>
                  <a:prstClr val="black"/>
                </a:solidFill>
                <a:latin typeface="Calibri"/>
                <a:cs typeface="Calibri"/>
              </a:rPr>
              <a:t>c</a:t>
            </a:r>
            <a:r>
              <a:rPr lang="en-US" sz="1800" spc="-26" dirty="0">
                <a:solidFill>
                  <a:prstClr val="black"/>
                </a:solidFill>
                <a:latin typeface="Calibri"/>
                <a:cs typeface="Calibri"/>
              </a:rPr>
              <a:t>e</a:t>
            </a:r>
            <a:r>
              <a:rPr lang="en-US" sz="1800" spc="-40" dirty="0">
                <a:solidFill>
                  <a:prstClr val="black"/>
                </a:solidFill>
                <a:latin typeface="Calibri"/>
                <a:cs typeface="Calibri"/>
              </a:rPr>
              <a:t>n</a:t>
            </a:r>
            <a:r>
              <a:rPr lang="en-US" sz="1800" spc="-9" dirty="0">
                <a:solidFill>
                  <a:prstClr val="black"/>
                </a:solidFill>
                <a:latin typeface="Calibri"/>
                <a:cs typeface="Calibri"/>
              </a:rPr>
              <a:t>t</a:t>
            </a:r>
            <a:r>
              <a:rPr lang="en-US" sz="1800" spc="-18" dirty="0">
                <a:solidFill>
                  <a:prstClr val="black"/>
                </a:solidFill>
                <a:latin typeface="Calibri"/>
                <a:cs typeface="Calibri"/>
              </a:rPr>
              <a:t> </a:t>
            </a:r>
            <a:r>
              <a:rPr lang="en-US" sz="1800" spc="-115" dirty="0">
                <a:solidFill>
                  <a:prstClr val="black"/>
                </a:solidFill>
                <a:latin typeface="Calibri"/>
                <a:cs typeface="Calibri"/>
              </a:rPr>
              <a:t>T</a:t>
            </a:r>
            <a:r>
              <a:rPr lang="en-US" sz="1800" spc="-26" dirty="0">
                <a:solidFill>
                  <a:prstClr val="black"/>
                </a:solidFill>
                <a:latin typeface="Calibri"/>
                <a:cs typeface="Calibri"/>
              </a:rPr>
              <a:t>r</a:t>
            </a:r>
            <a:r>
              <a:rPr lang="en-US" sz="1800" spc="-13" dirty="0">
                <a:solidFill>
                  <a:prstClr val="black"/>
                </a:solidFill>
                <a:latin typeface="Calibri"/>
                <a:cs typeface="Calibri"/>
              </a:rPr>
              <a:t>i</a:t>
            </a:r>
            <a:r>
              <a:rPr lang="en-US" sz="1800" spc="-22" dirty="0">
                <a:solidFill>
                  <a:prstClr val="black"/>
                </a:solidFill>
                <a:latin typeface="Calibri"/>
                <a:cs typeface="Calibri"/>
              </a:rPr>
              <a:t>a</a:t>
            </a:r>
            <a:r>
              <a:rPr lang="en-US" sz="1800" dirty="0">
                <a:solidFill>
                  <a:prstClr val="black"/>
                </a:solidFill>
                <a:latin typeface="Calibri"/>
                <a:cs typeface="Calibri"/>
              </a:rPr>
              <a:t>l</a:t>
            </a:r>
            <a:r>
              <a:rPr lang="en-US" sz="1800" spc="-18" dirty="0">
                <a:solidFill>
                  <a:prstClr val="black"/>
                </a:solidFill>
                <a:latin typeface="Calibri"/>
                <a:cs typeface="Calibri"/>
              </a:rPr>
              <a:t> </a:t>
            </a:r>
            <a:r>
              <a:rPr lang="en-US" sz="1800" spc="-35" dirty="0">
                <a:solidFill>
                  <a:prstClr val="black"/>
                </a:solidFill>
                <a:latin typeface="Calibri"/>
                <a:cs typeface="Calibri"/>
              </a:rPr>
              <a:t>Ne</a:t>
            </a:r>
            <a:r>
              <a:rPr lang="en-US" sz="1800" spc="-22" dirty="0">
                <a:solidFill>
                  <a:prstClr val="black"/>
                </a:solidFill>
                <a:latin typeface="Calibri"/>
                <a:cs typeface="Calibri"/>
              </a:rPr>
              <a:t>t</a:t>
            </a:r>
            <a:r>
              <a:rPr lang="en-US" sz="1800" spc="-53" dirty="0">
                <a:solidFill>
                  <a:prstClr val="black"/>
                </a:solidFill>
                <a:latin typeface="Calibri"/>
                <a:cs typeface="Calibri"/>
              </a:rPr>
              <a:t>w</a:t>
            </a:r>
            <a:r>
              <a:rPr lang="en-US" sz="1800" spc="-18" dirty="0">
                <a:solidFill>
                  <a:prstClr val="black"/>
                </a:solidFill>
                <a:latin typeface="Calibri"/>
                <a:cs typeface="Calibri"/>
              </a:rPr>
              <a:t>o</a:t>
            </a:r>
            <a:r>
              <a:rPr lang="en-US" sz="1800" spc="-26" dirty="0">
                <a:solidFill>
                  <a:prstClr val="black"/>
                </a:solidFill>
                <a:latin typeface="Calibri"/>
                <a:cs typeface="Calibri"/>
              </a:rPr>
              <a:t>r</a:t>
            </a:r>
            <a:r>
              <a:rPr lang="en-US" sz="1800" spc="-9" dirty="0">
                <a:solidFill>
                  <a:prstClr val="black"/>
                </a:solidFill>
                <a:latin typeface="Calibri"/>
                <a:cs typeface="Calibri"/>
              </a:rPr>
              <a:t>k</a:t>
            </a:r>
            <a:r>
              <a:rPr lang="en-US" sz="1800" spc="-22" dirty="0">
                <a:solidFill>
                  <a:prstClr val="black"/>
                </a:solidFill>
                <a:latin typeface="Calibri"/>
                <a:cs typeface="Calibri"/>
              </a:rPr>
              <a:t> </a:t>
            </a:r>
            <a:r>
              <a:rPr lang="en-US" sz="1800" spc="-40" dirty="0">
                <a:solidFill>
                  <a:prstClr val="black"/>
                </a:solidFill>
                <a:latin typeface="Calibri"/>
                <a:cs typeface="Calibri"/>
              </a:rPr>
              <a:t>w</a:t>
            </a:r>
            <a:r>
              <a:rPr lang="en-US" sz="1800" spc="-13" dirty="0">
                <a:solidFill>
                  <a:prstClr val="black"/>
                </a:solidFill>
                <a:latin typeface="Calibri"/>
                <a:cs typeface="Calibri"/>
              </a:rPr>
              <a:t>il</a:t>
            </a:r>
            <a:r>
              <a:rPr lang="en-US" sz="1800" dirty="0">
                <a:solidFill>
                  <a:prstClr val="black"/>
                </a:solidFill>
                <a:latin typeface="Calibri"/>
                <a:cs typeface="Calibri"/>
              </a:rPr>
              <a:t>l</a:t>
            </a:r>
            <a:r>
              <a:rPr lang="en-US" sz="1800" spc="-18" dirty="0">
                <a:solidFill>
                  <a:prstClr val="black"/>
                </a:solidFill>
                <a:latin typeface="Calibri"/>
                <a:cs typeface="Calibri"/>
              </a:rPr>
              <a:t> </a:t>
            </a:r>
            <a:r>
              <a:rPr lang="en-US" sz="1800" spc="-26" dirty="0">
                <a:solidFill>
                  <a:prstClr val="black"/>
                </a:solidFill>
                <a:latin typeface="Calibri"/>
                <a:cs typeface="Calibri"/>
              </a:rPr>
              <a:t>b</a:t>
            </a:r>
            <a:r>
              <a:rPr lang="en-US" sz="1800" spc="-9" dirty="0">
                <a:solidFill>
                  <a:prstClr val="black"/>
                </a:solidFill>
                <a:latin typeface="Calibri"/>
                <a:cs typeface="Calibri"/>
              </a:rPr>
              <a:t>e</a:t>
            </a:r>
            <a:r>
              <a:rPr lang="en-US" sz="1800" spc="-22" dirty="0">
                <a:solidFill>
                  <a:prstClr val="black"/>
                </a:solidFill>
                <a:latin typeface="Calibri"/>
                <a:cs typeface="Calibri"/>
              </a:rPr>
              <a:t> </a:t>
            </a:r>
            <a:r>
              <a:rPr lang="en-US" sz="1800" spc="-13" dirty="0">
                <a:solidFill>
                  <a:prstClr val="black"/>
                </a:solidFill>
                <a:latin typeface="Calibri"/>
                <a:cs typeface="Calibri"/>
              </a:rPr>
              <a:t>l</a:t>
            </a:r>
            <a:r>
              <a:rPr lang="en-US" sz="1800" spc="-22" dirty="0">
                <a:solidFill>
                  <a:prstClr val="black"/>
                </a:solidFill>
                <a:latin typeface="Calibri"/>
                <a:cs typeface="Calibri"/>
              </a:rPr>
              <a:t>a</a:t>
            </a:r>
            <a:r>
              <a:rPr lang="en-US" sz="1800" spc="-26" dirty="0">
                <a:solidFill>
                  <a:prstClr val="black"/>
                </a:solidFill>
                <a:latin typeface="Calibri"/>
                <a:cs typeface="Calibri"/>
              </a:rPr>
              <a:t>un</a:t>
            </a:r>
            <a:r>
              <a:rPr lang="en-US" sz="1800" spc="-22" dirty="0">
                <a:solidFill>
                  <a:prstClr val="black"/>
                </a:solidFill>
                <a:latin typeface="Calibri"/>
                <a:cs typeface="Calibri"/>
              </a:rPr>
              <a:t>c</a:t>
            </a:r>
            <a:r>
              <a:rPr lang="en-US" sz="1800" spc="-26" dirty="0">
                <a:solidFill>
                  <a:prstClr val="black"/>
                </a:solidFill>
                <a:latin typeface="Calibri"/>
                <a:cs typeface="Calibri"/>
              </a:rPr>
              <a:t>h</a:t>
            </a:r>
            <a:r>
              <a:rPr lang="en-US" sz="1800" spc="-13" dirty="0">
                <a:solidFill>
                  <a:prstClr val="black"/>
                </a:solidFill>
                <a:latin typeface="Calibri"/>
                <a:cs typeface="Calibri"/>
              </a:rPr>
              <a:t>i</a:t>
            </a:r>
            <a:r>
              <a:rPr lang="en-US" sz="1800" spc="-26" dirty="0">
                <a:solidFill>
                  <a:prstClr val="black"/>
                </a:solidFill>
                <a:latin typeface="Calibri"/>
                <a:cs typeface="Calibri"/>
              </a:rPr>
              <a:t>n</a:t>
            </a:r>
            <a:r>
              <a:rPr lang="en-US" sz="1800" spc="-9" dirty="0">
                <a:solidFill>
                  <a:prstClr val="black"/>
                </a:solidFill>
                <a:latin typeface="Calibri"/>
                <a:cs typeface="Calibri"/>
              </a:rPr>
              <a:t>g</a:t>
            </a:r>
            <a:r>
              <a:rPr lang="en-US" sz="1800" spc="-26" dirty="0">
                <a:solidFill>
                  <a:prstClr val="black"/>
                </a:solidFill>
                <a:latin typeface="Calibri"/>
                <a:cs typeface="Calibri"/>
              </a:rPr>
              <a:t> </a:t>
            </a:r>
            <a:r>
              <a:rPr lang="en-US" sz="1800" dirty="0">
                <a:solidFill>
                  <a:prstClr val="black"/>
                </a:solidFill>
                <a:latin typeface="Calibri"/>
                <a:cs typeface="Calibri"/>
              </a:rPr>
              <a:t>a</a:t>
            </a:r>
            <a:r>
              <a:rPr lang="en-US" sz="1800" spc="-26" dirty="0">
                <a:solidFill>
                  <a:prstClr val="black"/>
                </a:solidFill>
                <a:latin typeface="Calibri"/>
                <a:cs typeface="Calibri"/>
              </a:rPr>
              <a:t> </a:t>
            </a:r>
            <a:r>
              <a:rPr lang="en-US" sz="1800" spc="-22" dirty="0">
                <a:solidFill>
                  <a:prstClr val="black"/>
                </a:solidFill>
                <a:latin typeface="Calibri"/>
                <a:cs typeface="Calibri"/>
              </a:rPr>
              <a:t>t</a:t>
            </a:r>
            <a:r>
              <a:rPr lang="en-US" sz="1800" spc="-26" dirty="0">
                <a:solidFill>
                  <a:prstClr val="black"/>
                </a:solidFill>
                <a:latin typeface="Calibri"/>
                <a:cs typeface="Calibri"/>
              </a:rPr>
              <a:t>r</a:t>
            </a:r>
            <a:r>
              <a:rPr lang="en-US" sz="1800" spc="-13" dirty="0">
                <a:solidFill>
                  <a:prstClr val="black"/>
                </a:solidFill>
                <a:latin typeface="Calibri"/>
                <a:cs typeface="Calibri"/>
              </a:rPr>
              <a:t>i</a:t>
            </a:r>
            <a:r>
              <a:rPr lang="en-US" sz="1800" spc="-22" dirty="0">
                <a:solidFill>
                  <a:prstClr val="black"/>
                </a:solidFill>
                <a:latin typeface="Calibri"/>
                <a:cs typeface="Calibri"/>
              </a:rPr>
              <a:t>a</a:t>
            </a:r>
            <a:r>
              <a:rPr lang="en-US" sz="1800" dirty="0">
                <a:solidFill>
                  <a:prstClr val="black"/>
                </a:solidFill>
                <a:latin typeface="Calibri"/>
                <a:cs typeface="Calibri"/>
              </a:rPr>
              <a:t>l</a:t>
            </a:r>
            <a:r>
              <a:rPr lang="en-US" sz="1800" spc="-22" dirty="0">
                <a:solidFill>
                  <a:prstClr val="black"/>
                </a:solidFill>
                <a:latin typeface="Calibri"/>
                <a:cs typeface="Calibri"/>
              </a:rPr>
              <a:t> </a:t>
            </a:r>
            <a:r>
              <a:rPr lang="en-US" sz="1800" spc="-18" dirty="0">
                <a:solidFill>
                  <a:prstClr val="black"/>
                </a:solidFill>
                <a:latin typeface="Calibri"/>
                <a:cs typeface="Calibri"/>
              </a:rPr>
              <a:t>o</a:t>
            </a:r>
            <a:r>
              <a:rPr lang="en-US" sz="1800" dirty="0">
                <a:solidFill>
                  <a:prstClr val="black"/>
                </a:solidFill>
                <a:latin typeface="Calibri"/>
                <a:cs typeface="Calibri"/>
              </a:rPr>
              <a:t>f</a:t>
            </a:r>
            <a:r>
              <a:rPr lang="en-US" sz="1800" spc="-18" dirty="0">
                <a:solidFill>
                  <a:prstClr val="black"/>
                </a:solidFill>
                <a:latin typeface="Calibri"/>
                <a:cs typeface="Calibri"/>
              </a:rPr>
              <a:t> o</a:t>
            </a:r>
            <a:r>
              <a:rPr lang="en-US" sz="1800" spc="-26" dirty="0">
                <a:solidFill>
                  <a:prstClr val="black"/>
                </a:solidFill>
                <a:latin typeface="Calibri"/>
                <a:cs typeface="Calibri"/>
              </a:rPr>
              <a:t>n</a:t>
            </a:r>
            <a:r>
              <a:rPr lang="en-US" sz="1800" dirty="0">
                <a:solidFill>
                  <a:prstClr val="black"/>
                </a:solidFill>
                <a:latin typeface="Calibri"/>
                <a:cs typeface="Calibri"/>
              </a:rPr>
              <a:t>-</a:t>
            </a:r>
            <a:r>
              <a:rPr lang="en-US" sz="1800" spc="-35" dirty="0">
                <a:solidFill>
                  <a:prstClr val="black"/>
                </a:solidFill>
                <a:latin typeface="Calibri"/>
                <a:cs typeface="Calibri"/>
              </a:rPr>
              <a:t>d</a:t>
            </a:r>
            <a:r>
              <a:rPr lang="en-US" sz="1800" spc="-26" dirty="0">
                <a:solidFill>
                  <a:prstClr val="black"/>
                </a:solidFill>
                <a:latin typeface="Calibri"/>
                <a:cs typeface="Calibri"/>
              </a:rPr>
              <a:t>e</a:t>
            </a:r>
            <a:r>
              <a:rPr lang="en-US" sz="1800" spc="-40" dirty="0">
                <a:solidFill>
                  <a:prstClr val="black"/>
                </a:solidFill>
                <a:latin typeface="Calibri"/>
                <a:cs typeface="Calibri"/>
              </a:rPr>
              <a:t>m</a:t>
            </a:r>
            <a:r>
              <a:rPr lang="en-US" sz="1800" spc="-22" dirty="0">
                <a:solidFill>
                  <a:prstClr val="black"/>
                </a:solidFill>
                <a:latin typeface="Calibri"/>
                <a:cs typeface="Calibri"/>
              </a:rPr>
              <a:t>a</a:t>
            </a:r>
            <a:r>
              <a:rPr lang="en-US" sz="1800" spc="-26" dirty="0">
                <a:solidFill>
                  <a:prstClr val="black"/>
                </a:solidFill>
                <a:latin typeface="Calibri"/>
                <a:cs typeface="Calibri"/>
              </a:rPr>
              <a:t>n</a:t>
            </a:r>
            <a:r>
              <a:rPr lang="en-US" sz="1800" dirty="0">
                <a:solidFill>
                  <a:prstClr val="black"/>
                </a:solidFill>
                <a:latin typeface="Calibri"/>
                <a:cs typeface="Calibri"/>
              </a:rPr>
              <a:t>d</a:t>
            </a:r>
            <a:r>
              <a:rPr lang="en-US" sz="1800" spc="-31" dirty="0">
                <a:solidFill>
                  <a:prstClr val="black"/>
                </a:solidFill>
                <a:latin typeface="Calibri"/>
                <a:cs typeface="Calibri"/>
              </a:rPr>
              <a:t> </a:t>
            </a:r>
            <a:r>
              <a:rPr lang="en-US" sz="1800" spc="-26" dirty="0" err="1">
                <a:solidFill>
                  <a:prstClr val="black"/>
                </a:solidFill>
                <a:latin typeface="Calibri"/>
                <a:cs typeface="Calibri"/>
              </a:rPr>
              <a:t>d</a:t>
            </a:r>
            <a:r>
              <a:rPr lang="en-US" sz="1800" spc="-49" dirty="0" err="1">
                <a:solidFill>
                  <a:prstClr val="black"/>
                </a:solidFill>
                <a:latin typeface="Calibri"/>
                <a:cs typeface="Calibri"/>
              </a:rPr>
              <a:t>o</a:t>
            </a:r>
            <a:r>
              <a:rPr lang="en-US" sz="1800" spc="-18" dirty="0" err="1">
                <a:solidFill>
                  <a:prstClr val="black"/>
                </a:solidFill>
                <a:latin typeface="Calibri"/>
                <a:cs typeface="Calibri"/>
              </a:rPr>
              <a:t>x</a:t>
            </a:r>
            <a:r>
              <a:rPr lang="en-US" sz="1800" spc="-26" dirty="0" err="1">
                <a:solidFill>
                  <a:prstClr val="black"/>
                </a:solidFill>
                <a:latin typeface="Calibri"/>
                <a:cs typeface="Calibri"/>
              </a:rPr>
              <a:t>yP</a:t>
            </a:r>
            <a:r>
              <a:rPr lang="en-US" sz="1800" spc="-18" dirty="0" err="1">
                <a:solidFill>
                  <a:prstClr val="black"/>
                </a:solidFill>
                <a:latin typeface="Calibri"/>
                <a:cs typeface="Calibri"/>
              </a:rPr>
              <a:t>E</a:t>
            </a:r>
            <a:r>
              <a:rPr lang="en-US" sz="1800" spc="-9" dirty="0" err="1">
                <a:solidFill>
                  <a:prstClr val="black"/>
                </a:solidFill>
                <a:latin typeface="Calibri"/>
                <a:cs typeface="Calibri"/>
              </a:rPr>
              <a:t>P</a:t>
            </a:r>
            <a:r>
              <a:rPr lang="en-US" sz="1800" spc="-26" dirty="0">
                <a:solidFill>
                  <a:prstClr val="black"/>
                </a:solidFill>
                <a:latin typeface="Calibri"/>
                <a:cs typeface="Calibri"/>
              </a:rPr>
              <a:t> </a:t>
            </a:r>
            <a:r>
              <a:rPr lang="en-US" sz="1800" spc="-35" dirty="0">
                <a:solidFill>
                  <a:prstClr val="black"/>
                </a:solidFill>
                <a:latin typeface="Calibri"/>
                <a:cs typeface="Calibri"/>
              </a:rPr>
              <a:t>v</a:t>
            </a:r>
            <a:r>
              <a:rPr lang="en-US" sz="1800" dirty="0">
                <a:solidFill>
                  <a:prstClr val="black"/>
                </a:solidFill>
                <a:latin typeface="Calibri"/>
                <a:cs typeface="Calibri"/>
              </a:rPr>
              <a:t>s</a:t>
            </a:r>
            <a:r>
              <a:rPr lang="en-US" sz="1800" spc="-22" dirty="0">
                <a:solidFill>
                  <a:prstClr val="black"/>
                </a:solidFill>
                <a:latin typeface="Calibri"/>
                <a:cs typeface="Calibri"/>
              </a:rPr>
              <a:t> </a:t>
            </a:r>
            <a:r>
              <a:rPr lang="en-US" sz="1800" spc="-53" dirty="0">
                <a:solidFill>
                  <a:prstClr val="black"/>
                </a:solidFill>
                <a:latin typeface="Calibri"/>
                <a:cs typeface="Calibri"/>
              </a:rPr>
              <a:t>w</a:t>
            </a:r>
            <a:r>
              <a:rPr lang="en-US" sz="1800" spc="-26" dirty="0">
                <a:solidFill>
                  <a:prstClr val="black"/>
                </a:solidFill>
                <a:latin typeface="Calibri"/>
                <a:cs typeface="Calibri"/>
              </a:rPr>
              <a:t>eek</a:t>
            </a:r>
            <a:r>
              <a:rPr lang="en-US" sz="1800" spc="-13" dirty="0">
                <a:solidFill>
                  <a:prstClr val="black"/>
                </a:solidFill>
                <a:latin typeface="Calibri"/>
                <a:cs typeface="Calibri"/>
              </a:rPr>
              <a:t>l</a:t>
            </a:r>
            <a:r>
              <a:rPr lang="en-US" sz="1800" spc="-9" dirty="0">
                <a:solidFill>
                  <a:prstClr val="black"/>
                </a:solidFill>
                <a:latin typeface="Calibri"/>
                <a:cs typeface="Calibri"/>
              </a:rPr>
              <a:t>y</a:t>
            </a:r>
            <a:r>
              <a:rPr lang="en-US" sz="1800" spc="-22" dirty="0">
                <a:solidFill>
                  <a:prstClr val="black"/>
                </a:solidFill>
                <a:latin typeface="Calibri"/>
                <a:cs typeface="Calibri"/>
              </a:rPr>
              <a:t> </a:t>
            </a:r>
            <a:r>
              <a:rPr lang="en-US" sz="1800" spc="-26" dirty="0">
                <a:solidFill>
                  <a:prstClr val="black"/>
                </a:solidFill>
                <a:latin typeface="Calibri"/>
                <a:cs typeface="Calibri"/>
              </a:rPr>
              <a:t>d</a:t>
            </a:r>
            <a:r>
              <a:rPr lang="en-US" sz="1800" spc="-49" dirty="0">
                <a:solidFill>
                  <a:prstClr val="black"/>
                </a:solidFill>
                <a:latin typeface="Calibri"/>
                <a:cs typeface="Calibri"/>
              </a:rPr>
              <a:t>o</a:t>
            </a:r>
            <a:r>
              <a:rPr lang="en-US" sz="1800" spc="-18" dirty="0">
                <a:solidFill>
                  <a:prstClr val="black"/>
                </a:solidFill>
                <a:latin typeface="Calibri"/>
                <a:cs typeface="Calibri"/>
              </a:rPr>
              <a:t>x</a:t>
            </a:r>
            <a:r>
              <a:rPr lang="en-US" sz="1800" spc="-9" dirty="0">
                <a:solidFill>
                  <a:prstClr val="black"/>
                </a:solidFill>
                <a:latin typeface="Calibri"/>
                <a:cs typeface="Calibri"/>
              </a:rPr>
              <a:t>y</a:t>
            </a:r>
            <a:r>
              <a:rPr lang="en-US" sz="1800" spc="-22" dirty="0">
                <a:solidFill>
                  <a:prstClr val="black"/>
                </a:solidFill>
                <a:latin typeface="Calibri"/>
                <a:cs typeface="Calibri"/>
              </a:rPr>
              <a:t> </a:t>
            </a:r>
            <a:r>
              <a:rPr lang="en-US" sz="1800" spc="-35" dirty="0">
                <a:solidFill>
                  <a:prstClr val="black"/>
                </a:solidFill>
                <a:latin typeface="Calibri"/>
                <a:cs typeface="Calibri"/>
              </a:rPr>
              <a:t>v</a:t>
            </a:r>
            <a:r>
              <a:rPr lang="en-US" sz="1800" dirty="0">
                <a:solidFill>
                  <a:prstClr val="black"/>
                </a:solidFill>
                <a:latin typeface="Calibri"/>
                <a:cs typeface="Calibri"/>
              </a:rPr>
              <a:t>s</a:t>
            </a:r>
            <a:r>
              <a:rPr lang="en-US" sz="1800" spc="-22" dirty="0">
                <a:solidFill>
                  <a:prstClr val="black"/>
                </a:solidFill>
                <a:latin typeface="Calibri"/>
                <a:cs typeface="Calibri"/>
              </a:rPr>
              <a:t> </a:t>
            </a:r>
            <a:r>
              <a:rPr lang="en-US" sz="1800" spc="-18" dirty="0">
                <a:solidFill>
                  <a:prstClr val="black"/>
                </a:solidFill>
                <a:latin typeface="Calibri"/>
                <a:cs typeface="Calibri"/>
              </a:rPr>
              <a:t>S</a:t>
            </a:r>
            <a:r>
              <a:rPr lang="en-US" sz="1800" spc="-22" dirty="0">
                <a:solidFill>
                  <a:prstClr val="black"/>
                </a:solidFill>
                <a:latin typeface="Calibri"/>
                <a:cs typeface="Calibri"/>
              </a:rPr>
              <a:t>O</a:t>
            </a:r>
            <a:r>
              <a:rPr lang="en-US" sz="1800" dirty="0">
                <a:solidFill>
                  <a:prstClr val="black"/>
                </a:solidFill>
                <a:latin typeface="Calibri"/>
                <a:cs typeface="Calibri"/>
              </a:rPr>
              <a:t>C</a:t>
            </a:r>
            <a:r>
              <a:rPr lang="en-US" sz="1800" spc="-26" dirty="0">
                <a:solidFill>
                  <a:prstClr val="black"/>
                </a:solidFill>
                <a:latin typeface="Calibri"/>
                <a:cs typeface="Calibri"/>
              </a:rPr>
              <a:t> </a:t>
            </a:r>
            <a:r>
              <a:rPr lang="en-US" sz="1800" spc="-22" dirty="0">
                <a:solidFill>
                  <a:prstClr val="black"/>
                </a:solidFill>
                <a:latin typeface="Calibri"/>
                <a:cs typeface="Calibri"/>
              </a:rPr>
              <a:t>a</a:t>
            </a:r>
            <a:r>
              <a:rPr lang="en-US" sz="1800" spc="-40" dirty="0">
                <a:solidFill>
                  <a:prstClr val="black"/>
                </a:solidFill>
                <a:latin typeface="Calibri"/>
                <a:cs typeface="Calibri"/>
              </a:rPr>
              <a:t>m</a:t>
            </a:r>
            <a:r>
              <a:rPr lang="en-US" sz="1800" spc="-18" dirty="0">
                <a:solidFill>
                  <a:prstClr val="black"/>
                </a:solidFill>
                <a:latin typeface="Calibri"/>
                <a:cs typeface="Calibri"/>
              </a:rPr>
              <a:t>o</a:t>
            </a:r>
            <a:r>
              <a:rPr lang="en-US" sz="1800" spc="-26" dirty="0">
                <a:solidFill>
                  <a:prstClr val="black"/>
                </a:solidFill>
                <a:latin typeface="Calibri"/>
                <a:cs typeface="Calibri"/>
              </a:rPr>
              <a:t>n</a:t>
            </a:r>
            <a:r>
              <a:rPr lang="en-US" sz="1800" dirty="0">
                <a:solidFill>
                  <a:prstClr val="black"/>
                </a:solidFill>
                <a:latin typeface="Calibri"/>
                <a:cs typeface="Calibri"/>
              </a:rPr>
              <a:t>g</a:t>
            </a:r>
            <a:r>
              <a:rPr lang="en-US" sz="1800" spc="-22" dirty="0">
                <a:solidFill>
                  <a:prstClr val="black"/>
                </a:solidFill>
                <a:latin typeface="Calibri"/>
                <a:cs typeface="Calibri"/>
              </a:rPr>
              <a:t> </a:t>
            </a:r>
            <a:r>
              <a:rPr lang="en-US" sz="1800" spc="-44" dirty="0">
                <a:solidFill>
                  <a:prstClr val="black"/>
                </a:solidFill>
                <a:latin typeface="Calibri"/>
                <a:cs typeface="Calibri"/>
              </a:rPr>
              <a:t>A</a:t>
            </a:r>
            <a:r>
              <a:rPr lang="en-US" sz="1800" spc="-62" dirty="0">
                <a:solidFill>
                  <a:prstClr val="black"/>
                </a:solidFill>
                <a:latin typeface="Calibri"/>
                <a:cs typeface="Calibri"/>
              </a:rPr>
              <a:t>G</a:t>
            </a:r>
            <a:r>
              <a:rPr lang="en-US" sz="1800" spc="-18" dirty="0">
                <a:solidFill>
                  <a:prstClr val="black"/>
                </a:solidFill>
                <a:latin typeface="Calibri"/>
                <a:cs typeface="Calibri"/>
              </a:rPr>
              <a:t>YW</a:t>
            </a:r>
            <a:r>
              <a:rPr lang="en-US" sz="1800" spc="-35" dirty="0">
                <a:solidFill>
                  <a:prstClr val="black"/>
                </a:solidFill>
                <a:latin typeface="Calibri"/>
                <a:cs typeface="Calibri"/>
              </a:rPr>
              <a:t> </a:t>
            </a:r>
            <a:r>
              <a:rPr lang="en-US" sz="1800" spc="-13" dirty="0">
                <a:solidFill>
                  <a:prstClr val="black"/>
                </a:solidFill>
                <a:latin typeface="Calibri"/>
                <a:cs typeface="Calibri"/>
              </a:rPr>
              <a:t>i</a:t>
            </a:r>
            <a:r>
              <a:rPr lang="en-US" sz="1800" dirty="0">
                <a:solidFill>
                  <a:prstClr val="black"/>
                </a:solidFill>
                <a:latin typeface="Calibri"/>
                <a:cs typeface="Calibri"/>
              </a:rPr>
              <a:t>n</a:t>
            </a:r>
            <a:r>
              <a:rPr lang="en-US" sz="1800" spc="-31" dirty="0">
                <a:solidFill>
                  <a:prstClr val="black"/>
                </a:solidFill>
                <a:latin typeface="Calibri"/>
                <a:cs typeface="Calibri"/>
              </a:rPr>
              <a:t> </a:t>
            </a:r>
            <a:r>
              <a:rPr lang="en-US" spc="-22" dirty="0">
                <a:solidFill>
                  <a:prstClr val="black"/>
                </a:solidFill>
                <a:latin typeface="Calibri"/>
                <a:cs typeface="Calibri"/>
              </a:rPr>
              <a:t>U</a:t>
            </a:r>
            <a:r>
              <a:rPr lang="en-US" spc="-26" dirty="0">
                <a:solidFill>
                  <a:prstClr val="black"/>
                </a:solidFill>
                <a:latin typeface="Calibri"/>
                <a:cs typeface="Calibri"/>
              </a:rPr>
              <a:t>S</a:t>
            </a:r>
            <a:r>
              <a:rPr lang="en-US" spc="-13" dirty="0">
                <a:solidFill>
                  <a:prstClr val="black"/>
                </a:solidFill>
                <a:latin typeface="Calibri"/>
                <a:cs typeface="Calibri"/>
              </a:rPr>
              <a:t>A</a:t>
            </a:r>
            <a:r>
              <a:rPr lang="en-US" spc="-4" dirty="0">
                <a:solidFill>
                  <a:prstClr val="black"/>
                </a:solidFill>
                <a:latin typeface="Calibri"/>
                <a:cs typeface="Calibri"/>
              </a:rPr>
              <a:t> (</a:t>
            </a:r>
            <a:r>
              <a:rPr lang="en-US" spc="-110" dirty="0">
                <a:solidFill>
                  <a:prstClr val="black"/>
                </a:solidFill>
                <a:latin typeface="Calibri"/>
                <a:cs typeface="Calibri"/>
              </a:rPr>
              <a:t>A</a:t>
            </a:r>
            <a:r>
              <a:rPr lang="en-US" spc="-13" dirty="0">
                <a:solidFill>
                  <a:prstClr val="black"/>
                </a:solidFill>
                <a:latin typeface="Calibri"/>
                <a:cs typeface="Calibri"/>
              </a:rPr>
              <a:t>T</a:t>
            </a:r>
            <a:r>
              <a:rPr lang="en-US" spc="-18" dirty="0">
                <a:solidFill>
                  <a:prstClr val="black"/>
                </a:solidFill>
                <a:latin typeface="Calibri"/>
                <a:cs typeface="Calibri"/>
              </a:rPr>
              <a:t>N</a:t>
            </a:r>
            <a:r>
              <a:rPr lang="en-US" spc="-9" dirty="0">
                <a:solidFill>
                  <a:prstClr val="black"/>
                </a:solidFill>
                <a:latin typeface="Calibri"/>
                <a:cs typeface="Calibri"/>
              </a:rPr>
              <a:t>-</a:t>
            </a:r>
            <a:r>
              <a:rPr lang="en-US" spc="-18" dirty="0">
                <a:solidFill>
                  <a:prstClr val="black"/>
                </a:solidFill>
                <a:latin typeface="Calibri"/>
                <a:cs typeface="Calibri"/>
              </a:rPr>
              <a:t>173/</a:t>
            </a:r>
            <a:r>
              <a:rPr lang="en-US" spc="-13" dirty="0">
                <a:solidFill>
                  <a:prstClr val="black"/>
                </a:solidFill>
                <a:latin typeface="Calibri"/>
                <a:cs typeface="Calibri"/>
              </a:rPr>
              <a:t>H</a:t>
            </a:r>
            <a:r>
              <a:rPr lang="en-US" spc="-26" dirty="0">
                <a:solidFill>
                  <a:prstClr val="black"/>
                </a:solidFill>
                <a:latin typeface="Calibri"/>
                <a:cs typeface="Calibri"/>
              </a:rPr>
              <a:t>P</a:t>
            </a:r>
            <a:r>
              <a:rPr lang="en-US" spc="-13" dirty="0">
                <a:solidFill>
                  <a:prstClr val="black"/>
                </a:solidFill>
                <a:latin typeface="Calibri"/>
                <a:cs typeface="Calibri"/>
              </a:rPr>
              <a:t>T</a:t>
            </a:r>
            <a:r>
              <a:rPr lang="en-US" spc="-18" dirty="0">
                <a:solidFill>
                  <a:prstClr val="black"/>
                </a:solidFill>
                <a:latin typeface="Calibri"/>
                <a:cs typeface="Calibri"/>
              </a:rPr>
              <a:t>N</a:t>
            </a:r>
            <a:r>
              <a:rPr lang="en-US" spc="-9" dirty="0">
                <a:solidFill>
                  <a:prstClr val="black"/>
                </a:solidFill>
                <a:latin typeface="Calibri"/>
                <a:cs typeface="Calibri"/>
              </a:rPr>
              <a:t>-</a:t>
            </a:r>
            <a:r>
              <a:rPr lang="en-US" spc="-18" dirty="0">
                <a:solidFill>
                  <a:prstClr val="black"/>
                </a:solidFill>
                <a:latin typeface="Calibri"/>
                <a:cs typeface="Calibri"/>
              </a:rPr>
              <a:t>115)</a:t>
            </a:r>
            <a:endParaRPr lang="en-US" dirty="0">
              <a:solidFill>
                <a:prstClr val="black"/>
              </a:solidFill>
              <a:latin typeface="Calibri"/>
              <a:cs typeface="Calibri"/>
            </a:endParaRPr>
          </a:p>
        </p:txBody>
      </p:sp>
      <p:sp>
        <p:nvSpPr>
          <p:cNvPr id="53" name="ZoneTexte 52">
            <a:extLst>
              <a:ext uri="{FF2B5EF4-FFF2-40B4-BE49-F238E27FC236}">
                <a16:creationId xmlns:a16="http://schemas.microsoft.com/office/drawing/2014/main" id="{C02897FE-93C0-4A9A-832E-0779AF9774BC}"/>
              </a:ext>
            </a:extLst>
          </p:cNvPr>
          <p:cNvSpPr txBox="1"/>
          <p:nvPr/>
        </p:nvSpPr>
        <p:spPr>
          <a:xfrm>
            <a:off x="8817304" y="6460123"/>
            <a:ext cx="3231975" cy="338554"/>
          </a:xfrm>
          <a:prstGeom prst="rect">
            <a:avLst/>
          </a:prstGeom>
          <a:noFill/>
        </p:spPr>
        <p:txBody>
          <a:bodyPr wrap="none" rtlCol="0">
            <a:spAutoFit/>
          </a:bodyPr>
          <a:lstStyle/>
          <a:p>
            <a:r>
              <a:rPr lang="fr-FR" sz="1600" dirty="0"/>
              <a:t>Stewart J. et al STI and HIV 2025</a:t>
            </a:r>
            <a:endParaRPr lang="en-US" sz="1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re 2">
            <a:extLst>
              <a:ext uri="{FF2B5EF4-FFF2-40B4-BE49-F238E27FC236}">
                <a16:creationId xmlns:a16="http://schemas.microsoft.com/office/drawing/2014/main" id="{D34D84CF-B449-41C6-99FE-9B9714A84AA1}"/>
              </a:ext>
            </a:extLst>
          </p:cNvPr>
          <p:cNvSpPr>
            <a:spLocks noGrp="1"/>
          </p:cNvSpPr>
          <p:nvPr>
            <p:ph type="title"/>
          </p:nvPr>
        </p:nvSpPr>
        <p:spPr>
          <a:xfrm>
            <a:off x="609600" y="198438"/>
            <a:ext cx="10972800" cy="1143000"/>
          </a:xfrm>
          <a:solidFill>
            <a:srgbClr val="E1F2F3"/>
          </a:solidFill>
          <a:ln>
            <a:solidFill>
              <a:schemeClr val="tx1"/>
            </a:solidFill>
            <a:miter lim="800000"/>
            <a:headEnd/>
            <a:tailEnd/>
          </a:ln>
        </p:spPr>
        <p:txBody>
          <a:bodyPr/>
          <a:lstStyle/>
          <a:p>
            <a:r>
              <a:rPr lang="fr-FR" altLang="en-US" sz="3200" b="1">
                <a:solidFill>
                  <a:schemeClr val="tx1"/>
                </a:solidFill>
              </a:rPr>
              <a:t>Daily Doxycycline (100 mg/d) for STI Prophylaxis</a:t>
            </a:r>
            <a:endParaRPr lang="fr-FR" altLang="en-US" sz="4800" b="1">
              <a:solidFill>
                <a:schemeClr val="tx1"/>
              </a:solidFill>
            </a:endParaRPr>
          </a:p>
        </p:txBody>
      </p:sp>
      <p:sp>
        <p:nvSpPr>
          <p:cNvPr id="227331" name="Espace réservé du contenu 3">
            <a:extLst>
              <a:ext uri="{FF2B5EF4-FFF2-40B4-BE49-F238E27FC236}">
                <a16:creationId xmlns:a16="http://schemas.microsoft.com/office/drawing/2014/main" id="{A1B37A85-D5E9-409F-9D53-DFA6E77A1B15}"/>
              </a:ext>
            </a:extLst>
          </p:cNvPr>
          <p:cNvSpPr>
            <a:spLocks noGrp="1" noChangeArrowheads="1"/>
          </p:cNvSpPr>
          <p:nvPr>
            <p:ph idx="1"/>
          </p:nvPr>
        </p:nvSpPr>
        <p:spPr>
          <a:xfrm>
            <a:off x="152400" y="1617663"/>
            <a:ext cx="11887200" cy="5240337"/>
          </a:xfrm>
        </p:spPr>
        <p:txBody>
          <a:bodyPr/>
          <a:lstStyle/>
          <a:p>
            <a:r>
              <a:rPr lang="fr-FR" altLang="en-US" sz="2400" b="1" dirty="0" err="1"/>
              <a:t>Randomized</a:t>
            </a:r>
            <a:r>
              <a:rPr lang="fr-FR" altLang="en-US" sz="2400" b="1" dirty="0"/>
              <a:t> open-label trial in 30 HIV-</a:t>
            </a:r>
            <a:r>
              <a:rPr lang="fr-FR" altLang="en-US" sz="2400" b="1" dirty="0" err="1"/>
              <a:t>infected</a:t>
            </a:r>
            <a:r>
              <a:rPr lang="fr-FR" altLang="en-US" sz="2400" b="1" dirty="0"/>
              <a:t> patients </a:t>
            </a:r>
            <a:r>
              <a:rPr lang="fr-FR" altLang="en-US" sz="2400" b="1" dirty="0" err="1"/>
              <a:t>with</a:t>
            </a:r>
            <a:r>
              <a:rPr lang="fr-FR" altLang="en-US" sz="2400" b="1" dirty="0"/>
              <a:t> </a:t>
            </a:r>
            <a:r>
              <a:rPr lang="fr-FR" altLang="en-US" sz="2400" b="1" dirty="0" err="1"/>
              <a:t>prior</a:t>
            </a:r>
            <a:r>
              <a:rPr lang="fr-FR" altLang="en-US" sz="2400" b="1" dirty="0"/>
              <a:t> syphilis in the USA</a:t>
            </a:r>
          </a:p>
          <a:p>
            <a:pPr lvl="1"/>
            <a:r>
              <a:rPr lang="fr-FR" altLang="en-US" sz="2400" dirty="0"/>
              <a:t>At </a:t>
            </a:r>
            <a:r>
              <a:rPr lang="fr-FR" altLang="en-US" sz="2400" dirty="0" err="1"/>
              <a:t>week</a:t>
            </a:r>
            <a:r>
              <a:rPr lang="fr-FR" altLang="en-US" sz="2400" dirty="0"/>
              <a:t> 48: HR of STI 0.27 (95%CI 0.09-0.83) </a:t>
            </a:r>
            <a:r>
              <a:rPr lang="fr-FR" altLang="en-US" sz="2400" dirty="0" err="1"/>
              <a:t>with</a:t>
            </a:r>
            <a:r>
              <a:rPr lang="fr-FR" altLang="en-US" sz="2400" dirty="0"/>
              <a:t> </a:t>
            </a:r>
            <a:r>
              <a:rPr lang="fr-FR" altLang="en-US" sz="2400" dirty="0" err="1"/>
              <a:t>daily</a:t>
            </a:r>
            <a:r>
              <a:rPr lang="fr-FR" altLang="en-US" sz="2400" dirty="0"/>
              <a:t> doxycycline (Bolan et al </a:t>
            </a:r>
            <a:r>
              <a:rPr lang="fr-FR" altLang="en-US" sz="2400" dirty="0" err="1"/>
              <a:t>Sex</a:t>
            </a:r>
            <a:r>
              <a:rPr lang="fr-FR" altLang="en-US" sz="2400" dirty="0"/>
              <a:t> </a:t>
            </a:r>
            <a:r>
              <a:rPr lang="fr-FR" altLang="en-US" sz="2400" dirty="0" err="1"/>
              <a:t>Transm</a:t>
            </a:r>
            <a:r>
              <a:rPr lang="fr-FR" altLang="en-US" sz="2400" dirty="0"/>
              <a:t> Dis 2015)</a:t>
            </a:r>
          </a:p>
          <a:p>
            <a:endParaRPr lang="fr-FR" altLang="en-US" sz="1200" b="1" dirty="0"/>
          </a:p>
          <a:p>
            <a:r>
              <a:rPr lang="fr-FR" altLang="en-US" sz="2400" b="1" dirty="0" err="1"/>
              <a:t>Randomized</a:t>
            </a:r>
            <a:r>
              <a:rPr lang="fr-FR" altLang="en-US" sz="2400" b="1" dirty="0"/>
              <a:t> Open-label trial in 52 MSM on PrEP </a:t>
            </a:r>
            <a:r>
              <a:rPr lang="fr-FR" altLang="en-US" sz="2400" b="1" dirty="0" err="1"/>
              <a:t>with</a:t>
            </a:r>
            <a:r>
              <a:rPr lang="fr-FR" altLang="en-US" sz="2400" b="1" dirty="0"/>
              <a:t> </a:t>
            </a:r>
            <a:r>
              <a:rPr lang="fr-FR" altLang="en-US" sz="2400" b="1" dirty="0" err="1"/>
              <a:t>prior</a:t>
            </a:r>
            <a:r>
              <a:rPr lang="fr-FR" altLang="en-US" sz="2400" b="1" dirty="0"/>
              <a:t> syphilis in Canada</a:t>
            </a:r>
          </a:p>
          <a:p>
            <a:pPr lvl="1"/>
            <a:r>
              <a:rPr lang="fr-FR" altLang="en-US" sz="2400" dirty="0"/>
              <a:t>At </a:t>
            </a:r>
            <a:r>
              <a:rPr lang="fr-FR" altLang="en-US" sz="2400" dirty="0" err="1"/>
              <a:t>week</a:t>
            </a:r>
            <a:r>
              <a:rPr lang="fr-FR" altLang="en-US" sz="2400" dirty="0"/>
              <a:t> 24, 79% </a:t>
            </a:r>
            <a:r>
              <a:rPr lang="fr-FR" altLang="en-US" sz="2400" dirty="0" err="1"/>
              <a:t>reduction</a:t>
            </a:r>
            <a:r>
              <a:rPr lang="fr-FR" altLang="en-US" sz="2400" dirty="0"/>
              <a:t> in syphilis, 92% for Chlamydiae and 68% for </a:t>
            </a:r>
            <a:r>
              <a:rPr lang="fr-FR" altLang="en-US" sz="2400" dirty="0" err="1"/>
              <a:t>gonorrhea</a:t>
            </a:r>
            <a:r>
              <a:rPr lang="fr-FR" altLang="en-US" sz="2400" dirty="0"/>
              <a:t>. At </a:t>
            </a:r>
            <a:r>
              <a:rPr lang="fr-FR" altLang="en-US" sz="2400" dirty="0" err="1"/>
              <a:t>week</a:t>
            </a:r>
            <a:r>
              <a:rPr lang="fr-FR" altLang="en-US" sz="2400" dirty="0"/>
              <a:t> 48: </a:t>
            </a:r>
            <a:r>
              <a:rPr lang="fr-FR" altLang="en-US" sz="2400" dirty="0" err="1"/>
              <a:t>aOR</a:t>
            </a:r>
            <a:r>
              <a:rPr lang="fr-FR" altLang="en-US" sz="2400" dirty="0"/>
              <a:t>: 0.36 (0.15-0.89) (</a:t>
            </a:r>
            <a:r>
              <a:rPr lang="fr-FR" altLang="en-US" sz="2400" dirty="0" err="1"/>
              <a:t>Grennan</a:t>
            </a:r>
            <a:r>
              <a:rPr lang="fr-FR" altLang="en-US" sz="2400" dirty="0"/>
              <a:t> et al CID 2025).</a:t>
            </a:r>
          </a:p>
          <a:p>
            <a:pPr lvl="1"/>
            <a:endParaRPr lang="fr-FR" altLang="en-US" sz="1200" dirty="0"/>
          </a:p>
          <a:p>
            <a:r>
              <a:rPr lang="fr-FR" altLang="en-US" sz="2400" b="1" dirty="0" err="1"/>
              <a:t>Retrospective</a:t>
            </a:r>
            <a:r>
              <a:rPr lang="fr-FR" altLang="en-US" sz="2400" b="1" dirty="0"/>
              <a:t> </a:t>
            </a:r>
            <a:r>
              <a:rPr lang="fr-FR" altLang="en-US" sz="2400" b="1" dirty="0" err="1"/>
              <a:t>study</a:t>
            </a:r>
            <a:r>
              <a:rPr lang="fr-FR" altLang="en-US" sz="2400" b="1" dirty="0"/>
              <a:t> in 40 </a:t>
            </a:r>
            <a:r>
              <a:rPr lang="fr-FR" altLang="en-US" sz="2400" b="1" dirty="0" err="1"/>
              <a:t>female</a:t>
            </a:r>
            <a:r>
              <a:rPr lang="fr-FR" altLang="en-US" sz="2400" b="1" dirty="0"/>
              <a:t> </a:t>
            </a:r>
            <a:r>
              <a:rPr lang="fr-FR" altLang="en-US" sz="2400" b="1" dirty="0" err="1"/>
              <a:t>sex</a:t>
            </a:r>
            <a:r>
              <a:rPr lang="fr-FR" altLang="en-US" sz="2400" b="1" dirty="0"/>
              <a:t> </a:t>
            </a:r>
            <a:r>
              <a:rPr lang="fr-FR" altLang="en-US" sz="2400" b="1" dirty="0" err="1"/>
              <a:t>workers</a:t>
            </a:r>
            <a:r>
              <a:rPr lang="fr-FR" altLang="en-US" sz="2400" b="1" dirty="0"/>
              <a:t> in Japan</a:t>
            </a:r>
          </a:p>
          <a:p>
            <a:pPr lvl="1"/>
            <a:r>
              <a:rPr lang="fr-FR" altLang="en-US" sz="2400" dirty="0" err="1"/>
              <a:t>After</a:t>
            </a:r>
            <a:r>
              <a:rPr lang="fr-FR" altLang="en-US" sz="2400" dirty="0"/>
              <a:t> </a:t>
            </a:r>
            <a:r>
              <a:rPr lang="fr-FR" altLang="en-US" sz="2400" dirty="0" err="1"/>
              <a:t>daily</a:t>
            </a:r>
            <a:r>
              <a:rPr lang="fr-FR" altLang="en-US" sz="2400" dirty="0"/>
              <a:t> doxycycline initiation, incidence of </a:t>
            </a:r>
            <a:r>
              <a:rPr lang="fr-FR" altLang="en-US" sz="2400" dirty="0" err="1"/>
              <a:t>STIs</a:t>
            </a:r>
            <a:r>
              <a:rPr lang="fr-FR" altLang="en-US" sz="2400" dirty="0"/>
              <a:t> </a:t>
            </a:r>
            <a:r>
              <a:rPr lang="fr-FR" altLang="en-US" sz="2400" dirty="0" err="1"/>
              <a:t>dropped</a:t>
            </a:r>
            <a:r>
              <a:rPr lang="fr-FR" altLang="en-US" sz="2400" dirty="0"/>
              <a:t> </a:t>
            </a:r>
            <a:r>
              <a:rPr lang="fr-FR" altLang="en-US" sz="2400" dirty="0" err="1"/>
              <a:t>from</a:t>
            </a:r>
            <a:r>
              <a:rPr lang="fr-FR" altLang="en-US" sz="2400" dirty="0"/>
              <a:t> 232 to 79 per 100 PY </a:t>
            </a:r>
            <a:r>
              <a:rPr lang="fr-FR" altLang="en-US" sz="2400" dirty="0" err="1"/>
              <a:t>with</a:t>
            </a:r>
            <a:r>
              <a:rPr lang="fr-FR" altLang="en-US" sz="2400" dirty="0"/>
              <a:t> no more case of syphilis: IRR 0.33, p=0.02) For chlamydia IRR: 0.35, p=NS) (Abe et al JAC </a:t>
            </a:r>
            <a:r>
              <a:rPr lang="fr-FR" altLang="en-US" sz="2400" dirty="0" err="1"/>
              <a:t>Antimicrob</a:t>
            </a:r>
            <a:r>
              <a:rPr lang="fr-FR" altLang="en-US" sz="2400" dirty="0"/>
              <a:t> Resistance).</a:t>
            </a:r>
          </a:p>
          <a:p>
            <a:pPr lvl="1"/>
            <a:endParaRPr lang="fr-FR" altLang="en-US" sz="2000" dirty="0"/>
          </a:p>
          <a:p>
            <a:pPr lvl="1"/>
            <a:endParaRPr lang="fr-FR" altLang="en-US" sz="2000" dirty="0"/>
          </a:p>
        </p:txBody>
      </p:sp>
      <p:sp>
        <p:nvSpPr>
          <p:cNvPr id="227332" name="ZoneTexte 4">
            <a:extLst>
              <a:ext uri="{FF2B5EF4-FFF2-40B4-BE49-F238E27FC236}">
                <a16:creationId xmlns:a16="http://schemas.microsoft.com/office/drawing/2014/main" id="{8A776471-3641-4F81-B6A1-003278B5CCB2}"/>
              </a:ext>
            </a:extLst>
          </p:cNvPr>
          <p:cNvSpPr txBox="1">
            <a:spLocks noChangeArrowheads="1"/>
          </p:cNvSpPr>
          <p:nvPr/>
        </p:nvSpPr>
        <p:spPr bwMode="auto">
          <a:xfrm>
            <a:off x="11787188" y="33338"/>
            <a:ext cx="3952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a:defRPr>
                <a:solidFill>
                  <a:schemeClr val="tx1"/>
                </a:solidFill>
                <a:latin typeface="Arial" panose="020B0604020202020204" pitchFamily="34" charset="0"/>
              </a:defRPr>
            </a:lvl1pPr>
            <a:lvl2pPr marL="742950" indent="-285750" defTabSz="912813">
              <a:defRPr>
                <a:solidFill>
                  <a:schemeClr val="tx1"/>
                </a:solidFill>
                <a:latin typeface="Arial" panose="020B0604020202020204" pitchFamily="34" charset="0"/>
              </a:defRPr>
            </a:lvl2pPr>
            <a:lvl3pPr marL="1143000" indent="-228600" defTabSz="912813">
              <a:defRPr>
                <a:solidFill>
                  <a:schemeClr val="tx1"/>
                </a:solidFill>
                <a:latin typeface="Arial" panose="020B0604020202020204" pitchFamily="34" charset="0"/>
              </a:defRPr>
            </a:lvl3pPr>
            <a:lvl4pPr marL="1600200" indent="-228600" defTabSz="912813">
              <a:defRPr>
                <a:solidFill>
                  <a:schemeClr val="tx1"/>
                </a:solidFill>
                <a:latin typeface="Arial" panose="020B0604020202020204" pitchFamily="34" charset="0"/>
              </a:defRPr>
            </a:lvl4pPr>
            <a:lvl5pPr marL="2057400" indent="-228600" defTabSz="912813">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r>
              <a:rPr kumimoji="0" lang="fr-FR" alt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170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7D49B-113E-75BD-48E7-2485847A52CA}"/>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AAAC5ACE-F781-5998-652A-5A18B7F3BE35}"/>
              </a:ext>
            </a:extLst>
          </p:cNvPr>
          <p:cNvGrpSpPr/>
          <p:nvPr/>
        </p:nvGrpSpPr>
        <p:grpSpPr>
          <a:xfrm rot="10800000">
            <a:off x="0" y="900753"/>
            <a:ext cx="12192000" cy="3894910"/>
            <a:chOff x="0" y="1381766"/>
            <a:chExt cx="12191756" cy="4095318"/>
          </a:xfrm>
        </p:grpSpPr>
        <p:sp>
          <p:nvSpPr>
            <p:cNvPr id="15" name="Freeform: Shape 14">
              <a:extLst>
                <a:ext uri="{FF2B5EF4-FFF2-40B4-BE49-F238E27FC236}">
                  <a16:creationId xmlns:a16="http://schemas.microsoft.com/office/drawing/2014/main" id="{621E59EE-9EF2-8C9F-6DC6-20FEAF60F4C5}"/>
                </a:ext>
              </a:extLst>
            </p:cNvPr>
            <p:cNvSpPr/>
            <p:nvPr/>
          </p:nvSpPr>
          <p:spPr>
            <a:xfrm>
              <a:off x="609" y="3397499"/>
              <a:ext cx="31744" cy="28393"/>
            </a:xfrm>
            <a:custGeom>
              <a:avLst/>
              <a:gdLst>
                <a:gd name="connsiteX0" fmla="*/ 4266 w 31744"/>
                <a:gd name="connsiteY0" fmla="*/ 28196 h 28393"/>
                <a:gd name="connsiteX1" fmla="*/ 0 w 31744"/>
                <a:gd name="connsiteY1" fmla="*/ 23809 h 28393"/>
                <a:gd name="connsiteX2" fmla="*/ 27906 w 31744"/>
                <a:gd name="connsiteY2" fmla="*/ -197 h 28393"/>
                <a:gd name="connsiteX3" fmla="*/ 31745 w 31744"/>
                <a:gd name="connsiteY3" fmla="*/ 4555 h 28393"/>
                <a:gd name="connsiteX4" fmla="*/ 4266 w 31744"/>
                <a:gd name="connsiteY4" fmla="*/ 28196 h 28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44" h="28393">
                  <a:moveTo>
                    <a:pt x="4266" y="28196"/>
                  </a:moveTo>
                  <a:lnTo>
                    <a:pt x="0" y="23809"/>
                  </a:lnTo>
                  <a:cubicBezTo>
                    <a:pt x="427" y="23443"/>
                    <a:pt x="9627" y="14548"/>
                    <a:pt x="27906" y="-197"/>
                  </a:cubicBezTo>
                  <a:lnTo>
                    <a:pt x="31745" y="4555"/>
                  </a:lnTo>
                  <a:cubicBezTo>
                    <a:pt x="13649" y="19117"/>
                    <a:pt x="4326" y="28074"/>
                    <a:pt x="4266" y="28196"/>
                  </a:cubicBezTo>
                  <a:close/>
                </a:path>
              </a:pathLst>
            </a:custGeom>
            <a:solidFill>
              <a:schemeClr val="bg1"/>
            </a:solidFill>
            <a:ln w="609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1F619A3-27B8-91E3-BBEB-249282CAFC05}"/>
                </a:ext>
              </a:extLst>
            </p:cNvPr>
            <p:cNvSpPr/>
            <p:nvPr/>
          </p:nvSpPr>
          <p:spPr>
            <a:xfrm>
              <a:off x="87555" y="1849279"/>
              <a:ext cx="12011405" cy="2789415"/>
            </a:xfrm>
            <a:custGeom>
              <a:avLst/>
              <a:gdLst>
                <a:gd name="connsiteX0" fmla="*/ 3350638 w 12011405"/>
                <a:gd name="connsiteY0" fmla="*/ 2789218 h 2789415"/>
                <a:gd name="connsiteX1" fmla="*/ 3350333 w 12011405"/>
                <a:gd name="connsiteY1" fmla="*/ 2783125 h 2789415"/>
                <a:gd name="connsiteX2" fmla="*/ 3422961 w 12011405"/>
                <a:gd name="connsiteY2" fmla="*/ 2776484 h 2789415"/>
                <a:gd name="connsiteX3" fmla="*/ 3423814 w 12011405"/>
                <a:gd name="connsiteY3" fmla="*/ 2782577 h 2789415"/>
                <a:gd name="connsiteX4" fmla="*/ 3350638 w 12011405"/>
                <a:gd name="connsiteY4" fmla="*/ 2789218 h 2789415"/>
                <a:gd name="connsiteX5" fmla="*/ 3277096 w 12011405"/>
                <a:gd name="connsiteY5" fmla="*/ 2789218 h 2789415"/>
                <a:gd name="connsiteX6" fmla="*/ 3203980 w 12011405"/>
                <a:gd name="connsiteY6" fmla="*/ 2781419 h 2789415"/>
                <a:gd name="connsiteX7" fmla="*/ 3204955 w 12011405"/>
                <a:gd name="connsiteY7" fmla="*/ 2775326 h 2789415"/>
                <a:gd name="connsiteX8" fmla="*/ 3277217 w 12011405"/>
                <a:gd name="connsiteY8" fmla="*/ 2783064 h 2789415"/>
                <a:gd name="connsiteX9" fmla="*/ 3496077 w 12011405"/>
                <a:gd name="connsiteY9" fmla="*/ 2769904 h 2789415"/>
                <a:gd name="connsiteX10" fmla="*/ 3494797 w 12011405"/>
                <a:gd name="connsiteY10" fmla="*/ 2763811 h 2789415"/>
                <a:gd name="connsiteX11" fmla="*/ 3565414 w 12011405"/>
                <a:gd name="connsiteY11" fmla="*/ 2745532 h 2789415"/>
                <a:gd name="connsiteX12" fmla="*/ 3567120 w 12011405"/>
                <a:gd name="connsiteY12" fmla="*/ 2751625 h 2789415"/>
                <a:gd name="connsiteX13" fmla="*/ 3496077 w 12011405"/>
                <a:gd name="connsiteY13" fmla="*/ 2769599 h 2789415"/>
                <a:gd name="connsiteX14" fmla="*/ 3132571 w 12011405"/>
                <a:gd name="connsiteY14" fmla="*/ 2766065 h 2789415"/>
                <a:gd name="connsiteX15" fmla="*/ 3062867 w 12011405"/>
                <a:gd name="connsiteY15" fmla="*/ 2743399 h 2789415"/>
                <a:gd name="connsiteX16" fmla="*/ 3065000 w 12011405"/>
                <a:gd name="connsiteY16" fmla="*/ 2737672 h 2789415"/>
                <a:gd name="connsiteX17" fmla="*/ 3134155 w 12011405"/>
                <a:gd name="connsiteY17" fmla="*/ 2759972 h 2789415"/>
                <a:gd name="connsiteX18" fmla="*/ 3636702 w 12011405"/>
                <a:gd name="connsiteY18" fmla="*/ 2727923 h 2789415"/>
                <a:gd name="connsiteX19" fmla="*/ 3634630 w 12011405"/>
                <a:gd name="connsiteY19" fmla="*/ 2722257 h 2789415"/>
                <a:gd name="connsiteX20" fmla="*/ 3702323 w 12011405"/>
                <a:gd name="connsiteY20" fmla="*/ 2694838 h 2789415"/>
                <a:gd name="connsiteX21" fmla="*/ 3704760 w 12011405"/>
                <a:gd name="connsiteY21" fmla="*/ 2700444 h 2789415"/>
                <a:gd name="connsiteX22" fmla="*/ 3636702 w 12011405"/>
                <a:gd name="connsiteY22" fmla="*/ 2727618 h 2789415"/>
                <a:gd name="connsiteX23" fmla="*/ 2995723 w 12011405"/>
                <a:gd name="connsiteY23" fmla="*/ 2713970 h 2789415"/>
                <a:gd name="connsiteX24" fmla="*/ 2931442 w 12011405"/>
                <a:gd name="connsiteY24" fmla="*/ 2678692 h 2789415"/>
                <a:gd name="connsiteX25" fmla="*/ 2934611 w 12011405"/>
                <a:gd name="connsiteY25" fmla="*/ 2673452 h 2789415"/>
                <a:gd name="connsiteX26" fmla="*/ 2998404 w 12011405"/>
                <a:gd name="connsiteY26" fmla="*/ 2708547 h 2789415"/>
                <a:gd name="connsiteX27" fmla="*/ 3771295 w 12011405"/>
                <a:gd name="connsiteY27" fmla="*/ 2669370 h 2789415"/>
                <a:gd name="connsiteX28" fmla="*/ 3768553 w 12011405"/>
                <a:gd name="connsiteY28" fmla="*/ 2663947 h 2789415"/>
                <a:gd name="connsiteX29" fmla="*/ 3833321 w 12011405"/>
                <a:gd name="connsiteY29" fmla="*/ 2629948 h 2789415"/>
                <a:gd name="connsiteX30" fmla="*/ 3836246 w 12011405"/>
                <a:gd name="connsiteY30" fmla="*/ 2635310 h 2789415"/>
                <a:gd name="connsiteX31" fmla="*/ 3771295 w 12011405"/>
                <a:gd name="connsiteY31" fmla="*/ 2669065 h 2789415"/>
                <a:gd name="connsiteX32" fmla="*/ 2870269 w 12011405"/>
                <a:gd name="connsiteY32" fmla="*/ 2638113 h 2789415"/>
                <a:gd name="connsiteX33" fmla="*/ 2811899 w 12011405"/>
                <a:gd name="connsiteY33" fmla="*/ 2593634 h 2789415"/>
                <a:gd name="connsiteX34" fmla="*/ 2815737 w 12011405"/>
                <a:gd name="connsiteY34" fmla="*/ 2588882 h 2789415"/>
                <a:gd name="connsiteX35" fmla="*/ 2873803 w 12011405"/>
                <a:gd name="connsiteY35" fmla="*/ 2633178 h 2789415"/>
                <a:gd name="connsiteX36" fmla="*/ 3899978 w 12011405"/>
                <a:gd name="connsiteY36" fmla="*/ 2598448 h 2789415"/>
                <a:gd name="connsiteX37" fmla="*/ 3896871 w 12011405"/>
                <a:gd name="connsiteY37" fmla="*/ 2593208 h 2789415"/>
                <a:gd name="connsiteX38" fmla="*/ 3958836 w 12011405"/>
                <a:gd name="connsiteY38" fmla="*/ 2554396 h 2789415"/>
                <a:gd name="connsiteX39" fmla="*/ 3962187 w 12011405"/>
                <a:gd name="connsiteY39" fmla="*/ 2559514 h 2789415"/>
                <a:gd name="connsiteX40" fmla="*/ 3899978 w 12011405"/>
                <a:gd name="connsiteY40" fmla="*/ 2598326 h 2789415"/>
                <a:gd name="connsiteX41" fmla="*/ 2756514 w 12011405"/>
                <a:gd name="connsiteY41" fmla="*/ 2545744 h 2789415"/>
                <a:gd name="connsiteX42" fmla="*/ 2703322 w 12011405"/>
                <a:gd name="connsiteY42" fmla="*/ 2495172 h 2789415"/>
                <a:gd name="connsiteX43" fmla="*/ 2707587 w 12011405"/>
                <a:gd name="connsiteY43" fmla="*/ 2490846 h 2789415"/>
                <a:gd name="connsiteX44" fmla="*/ 2760596 w 12011405"/>
                <a:gd name="connsiteY44" fmla="*/ 2541235 h 2789415"/>
                <a:gd name="connsiteX45" fmla="*/ 4023056 w 12011405"/>
                <a:gd name="connsiteY45" fmla="*/ 2518691 h 2789415"/>
                <a:gd name="connsiteX46" fmla="*/ 4019583 w 12011405"/>
                <a:gd name="connsiteY46" fmla="*/ 2513634 h 2789415"/>
                <a:gd name="connsiteX47" fmla="*/ 4079111 w 12011405"/>
                <a:gd name="connsiteY47" fmla="*/ 2470983 h 2789415"/>
                <a:gd name="connsiteX48" fmla="*/ 4082706 w 12011405"/>
                <a:gd name="connsiteY48" fmla="*/ 2475918 h 2789415"/>
                <a:gd name="connsiteX49" fmla="*/ 4022812 w 12011405"/>
                <a:gd name="connsiteY49" fmla="*/ 2518569 h 2789415"/>
                <a:gd name="connsiteX50" fmla="*/ 2652141 w 12011405"/>
                <a:gd name="connsiteY50" fmla="*/ 2442468 h 2789415"/>
                <a:gd name="connsiteX51" fmla="*/ 2602849 w 12011405"/>
                <a:gd name="connsiteY51" fmla="*/ 2388119 h 2789415"/>
                <a:gd name="connsiteX52" fmla="*/ 2607419 w 12011405"/>
                <a:gd name="connsiteY52" fmla="*/ 2384098 h 2789415"/>
                <a:gd name="connsiteX53" fmla="*/ 2656589 w 12011405"/>
                <a:gd name="connsiteY53" fmla="*/ 2438325 h 2789415"/>
                <a:gd name="connsiteX54" fmla="*/ 4141442 w 12011405"/>
                <a:gd name="connsiteY54" fmla="*/ 2432415 h 2789415"/>
                <a:gd name="connsiteX55" fmla="*/ 4137786 w 12011405"/>
                <a:gd name="connsiteY55" fmla="*/ 2427540 h 2789415"/>
                <a:gd name="connsiteX56" fmla="*/ 4196218 w 12011405"/>
                <a:gd name="connsiteY56" fmla="*/ 2383488 h 2789415"/>
                <a:gd name="connsiteX57" fmla="*/ 4199934 w 12011405"/>
                <a:gd name="connsiteY57" fmla="*/ 2388302 h 2789415"/>
                <a:gd name="connsiteX58" fmla="*/ 4141320 w 12011405"/>
                <a:gd name="connsiteY58" fmla="*/ 2432293 h 2789415"/>
                <a:gd name="connsiteX59" fmla="*/ 4258122 w 12011405"/>
                <a:gd name="connsiteY59" fmla="*/ 2343823 h 2789415"/>
                <a:gd name="connsiteX60" fmla="*/ 4254405 w 12011405"/>
                <a:gd name="connsiteY60" fmla="*/ 2339010 h 2789415"/>
                <a:gd name="connsiteX61" fmla="*/ 4312227 w 12011405"/>
                <a:gd name="connsiteY61" fmla="*/ 2294105 h 2789415"/>
                <a:gd name="connsiteX62" fmla="*/ 4315944 w 12011405"/>
                <a:gd name="connsiteY62" fmla="*/ 2298857 h 2789415"/>
                <a:gd name="connsiteX63" fmla="*/ 4258000 w 12011405"/>
                <a:gd name="connsiteY63" fmla="*/ 2343701 h 2789415"/>
                <a:gd name="connsiteX64" fmla="*/ 2555020 w 12011405"/>
                <a:gd name="connsiteY64" fmla="*/ 2332429 h 2789415"/>
                <a:gd name="connsiteX65" fmla="*/ 2508348 w 12011405"/>
                <a:gd name="connsiteY65" fmla="*/ 2275887 h 2789415"/>
                <a:gd name="connsiteX66" fmla="*/ 2513100 w 12011405"/>
                <a:gd name="connsiteY66" fmla="*/ 2272048 h 2789415"/>
                <a:gd name="connsiteX67" fmla="*/ 2559711 w 12011405"/>
                <a:gd name="connsiteY67" fmla="*/ 2328530 h 2789415"/>
                <a:gd name="connsiteX68" fmla="*/ 4373401 w 12011405"/>
                <a:gd name="connsiteY68" fmla="*/ 2253465 h 2789415"/>
                <a:gd name="connsiteX69" fmla="*/ 4369623 w 12011405"/>
                <a:gd name="connsiteY69" fmla="*/ 2248651 h 2789415"/>
                <a:gd name="connsiteX70" fmla="*/ 4426836 w 12011405"/>
                <a:gd name="connsiteY70" fmla="*/ 2202954 h 2789415"/>
                <a:gd name="connsiteX71" fmla="*/ 4430614 w 12011405"/>
                <a:gd name="connsiteY71" fmla="*/ 2207707 h 2789415"/>
                <a:gd name="connsiteX72" fmla="*/ 4373401 w 12011405"/>
                <a:gd name="connsiteY72" fmla="*/ 2253465 h 2789415"/>
                <a:gd name="connsiteX73" fmla="*/ 2462407 w 12011405"/>
                <a:gd name="connsiteY73" fmla="*/ 2218491 h 2789415"/>
                <a:gd name="connsiteX74" fmla="*/ 2417136 w 12011405"/>
                <a:gd name="connsiteY74" fmla="*/ 2160791 h 2789415"/>
                <a:gd name="connsiteX75" fmla="*/ 2421950 w 12011405"/>
                <a:gd name="connsiteY75" fmla="*/ 2157074 h 2789415"/>
                <a:gd name="connsiteX76" fmla="*/ 2467220 w 12011405"/>
                <a:gd name="connsiteY76" fmla="*/ 2214714 h 2789415"/>
                <a:gd name="connsiteX77" fmla="*/ 4487583 w 12011405"/>
                <a:gd name="connsiteY77" fmla="*/ 2161644 h 2789415"/>
                <a:gd name="connsiteX78" fmla="*/ 4483744 w 12011405"/>
                <a:gd name="connsiteY78" fmla="*/ 2156952 h 2789415"/>
                <a:gd name="connsiteX79" fmla="*/ 4540348 w 12011405"/>
                <a:gd name="connsiteY79" fmla="*/ 2110524 h 2789415"/>
                <a:gd name="connsiteX80" fmla="*/ 4544247 w 12011405"/>
                <a:gd name="connsiteY80" fmla="*/ 2115216 h 2789415"/>
                <a:gd name="connsiteX81" fmla="*/ 4487583 w 12011405"/>
                <a:gd name="connsiteY81" fmla="*/ 2161644 h 2789415"/>
                <a:gd name="connsiteX82" fmla="*/ 2372109 w 12011405"/>
                <a:gd name="connsiteY82" fmla="*/ 2102786 h 2789415"/>
                <a:gd name="connsiteX83" fmla="*/ 2327082 w 12011405"/>
                <a:gd name="connsiteY83" fmla="*/ 2044903 h 2789415"/>
                <a:gd name="connsiteX84" fmla="*/ 2331896 w 12011405"/>
                <a:gd name="connsiteY84" fmla="*/ 2041186 h 2789415"/>
                <a:gd name="connsiteX85" fmla="*/ 2376923 w 12011405"/>
                <a:gd name="connsiteY85" fmla="*/ 2099069 h 2789415"/>
                <a:gd name="connsiteX86" fmla="*/ 9716555 w 12011405"/>
                <a:gd name="connsiteY86" fmla="*/ 2084812 h 2789415"/>
                <a:gd name="connsiteX87" fmla="*/ 9691391 w 12011405"/>
                <a:gd name="connsiteY87" fmla="*/ 2084812 h 2789415"/>
                <a:gd name="connsiteX88" fmla="*/ 9691391 w 12011405"/>
                <a:gd name="connsiteY88" fmla="*/ 2078719 h 2789415"/>
                <a:gd name="connsiteX89" fmla="*/ 9764507 w 12011405"/>
                <a:gd name="connsiteY89" fmla="*/ 2078170 h 2789415"/>
                <a:gd name="connsiteX90" fmla="*/ 9764507 w 12011405"/>
                <a:gd name="connsiteY90" fmla="*/ 2084263 h 2789415"/>
                <a:gd name="connsiteX91" fmla="*/ 9716555 w 12011405"/>
                <a:gd name="connsiteY91" fmla="*/ 2084812 h 2789415"/>
                <a:gd name="connsiteX92" fmla="*/ 9618093 w 12011405"/>
                <a:gd name="connsiteY92" fmla="*/ 2081826 h 2789415"/>
                <a:gd name="connsiteX93" fmla="*/ 9544978 w 12011405"/>
                <a:gd name="connsiteY93" fmla="*/ 2075733 h 2789415"/>
                <a:gd name="connsiteX94" fmla="*/ 9545587 w 12011405"/>
                <a:gd name="connsiteY94" fmla="*/ 2069640 h 2789415"/>
                <a:gd name="connsiteX95" fmla="*/ 9618702 w 12011405"/>
                <a:gd name="connsiteY95" fmla="*/ 2075733 h 2789415"/>
                <a:gd name="connsiteX96" fmla="*/ 9838049 w 12011405"/>
                <a:gd name="connsiteY96" fmla="*/ 2080059 h 2789415"/>
                <a:gd name="connsiteX97" fmla="*/ 9837561 w 12011405"/>
                <a:gd name="connsiteY97" fmla="*/ 2073966 h 2789415"/>
                <a:gd name="connsiteX98" fmla="*/ 9910251 w 12011405"/>
                <a:gd name="connsiteY98" fmla="*/ 2066472 h 2789415"/>
                <a:gd name="connsiteX99" fmla="*/ 9910982 w 12011405"/>
                <a:gd name="connsiteY99" fmla="*/ 2072565 h 2789415"/>
                <a:gd name="connsiteX100" fmla="*/ 9838049 w 12011405"/>
                <a:gd name="connsiteY100" fmla="*/ 2080059 h 2789415"/>
                <a:gd name="connsiteX101" fmla="*/ 4600668 w 12011405"/>
                <a:gd name="connsiteY101" fmla="*/ 2068422 h 2789415"/>
                <a:gd name="connsiteX102" fmla="*/ 4596768 w 12011405"/>
                <a:gd name="connsiteY102" fmla="*/ 2063791 h 2789415"/>
                <a:gd name="connsiteX103" fmla="*/ 4652824 w 12011405"/>
                <a:gd name="connsiteY103" fmla="*/ 2016693 h 2789415"/>
                <a:gd name="connsiteX104" fmla="*/ 4656784 w 12011405"/>
                <a:gd name="connsiteY104" fmla="*/ 2021384 h 2789415"/>
                <a:gd name="connsiteX105" fmla="*/ 4600668 w 12011405"/>
                <a:gd name="connsiteY105" fmla="*/ 2068422 h 2789415"/>
                <a:gd name="connsiteX106" fmla="*/ 9472289 w 12011405"/>
                <a:gd name="connsiteY106" fmla="*/ 2066837 h 2789415"/>
                <a:gd name="connsiteX107" fmla="*/ 9399783 w 12011405"/>
                <a:gd name="connsiteY107" fmla="*/ 2055017 h 2789415"/>
                <a:gd name="connsiteX108" fmla="*/ 9400879 w 12011405"/>
                <a:gd name="connsiteY108" fmla="*/ 2048924 h 2789415"/>
                <a:gd name="connsiteX109" fmla="*/ 9473141 w 12011405"/>
                <a:gd name="connsiteY109" fmla="*/ 2060683 h 2789415"/>
                <a:gd name="connsiteX110" fmla="*/ 9983548 w 12011405"/>
                <a:gd name="connsiteY110" fmla="*/ 2061476 h 2789415"/>
                <a:gd name="connsiteX111" fmla="*/ 9982513 w 12011405"/>
                <a:gd name="connsiteY111" fmla="*/ 2055383 h 2789415"/>
                <a:gd name="connsiteX112" fmla="*/ 10054044 w 12011405"/>
                <a:gd name="connsiteY112" fmla="*/ 2040760 h 2789415"/>
                <a:gd name="connsiteX113" fmla="*/ 10055445 w 12011405"/>
                <a:gd name="connsiteY113" fmla="*/ 2046853 h 2789415"/>
                <a:gd name="connsiteX114" fmla="*/ 9983487 w 12011405"/>
                <a:gd name="connsiteY114" fmla="*/ 2061476 h 2789415"/>
                <a:gd name="connsiteX115" fmla="*/ 9327886 w 12011405"/>
                <a:gd name="connsiteY115" fmla="*/ 2040577 h 2789415"/>
                <a:gd name="connsiteX116" fmla="*/ 9256537 w 12011405"/>
                <a:gd name="connsiteY116" fmla="*/ 2023699 h 2789415"/>
                <a:gd name="connsiteX117" fmla="*/ 9258000 w 12011405"/>
                <a:gd name="connsiteY117" fmla="*/ 2017606 h 2789415"/>
                <a:gd name="connsiteX118" fmla="*/ 9329166 w 12011405"/>
                <a:gd name="connsiteY118" fmla="*/ 2034423 h 2789415"/>
                <a:gd name="connsiteX119" fmla="*/ 10126489 w 12011405"/>
                <a:gd name="connsiteY119" fmla="*/ 2028391 h 2789415"/>
                <a:gd name="connsiteX120" fmla="*/ 10124844 w 12011405"/>
                <a:gd name="connsiteY120" fmla="*/ 2022298 h 2789415"/>
                <a:gd name="connsiteX121" fmla="*/ 10194669 w 12011405"/>
                <a:gd name="connsiteY121" fmla="*/ 2000729 h 2789415"/>
                <a:gd name="connsiteX122" fmla="*/ 10196619 w 12011405"/>
                <a:gd name="connsiteY122" fmla="*/ 2006517 h 2789415"/>
                <a:gd name="connsiteX123" fmla="*/ 10126428 w 12011405"/>
                <a:gd name="connsiteY123" fmla="*/ 2028817 h 2789415"/>
                <a:gd name="connsiteX124" fmla="*/ 9185737 w 12011405"/>
                <a:gd name="connsiteY124" fmla="*/ 2004019 h 2789415"/>
                <a:gd name="connsiteX125" fmla="*/ 9115546 w 12011405"/>
                <a:gd name="connsiteY125" fmla="*/ 1982816 h 2789415"/>
                <a:gd name="connsiteX126" fmla="*/ 9117436 w 12011405"/>
                <a:gd name="connsiteY126" fmla="*/ 1976723 h 2789415"/>
                <a:gd name="connsiteX127" fmla="*/ 9187444 w 12011405"/>
                <a:gd name="connsiteY127" fmla="*/ 1997926 h 2789415"/>
                <a:gd name="connsiteX128" fmla="*/ 2281873 w 12011405"/>
                <a:gd name="connsiteY128" fmla="*/ 1987324 h 2789415"/>
                <a:gd name="connsiteX129" fmla="*/ 2236236 w 12011405"/>
                <a:gd name="connsiteY129" fmla="*/ 1930233 h 2789415"/>
                <a:gd name="connsiteX130" fmla="*/ 2240928 w 12011405"/>
                <a:gd name="connsiteY130" fmla="*/ 1926395 h 2789415"/>
                <a:gd name="connsiteX131" fmla="*/ 2286686 w 12011405"/>
                <a:gd name="connsiteY131" fmla="*/ 1983547 h 2789415"/>
                <a:gd name="connsiteX132" fmla="*/ 10265530 w 12011405"/>
                <a:gd name="connsiteY132" fmla="*/ 1981963 h 2789415"/>
                <a:gd name="connsiteX133" fmla="*/ 10263337 w 12011405"/>
                <a:gd name="connsiteY133" fmla="*/ 1976296 h 2789415"/>
                <a:gd name="connsiteX134" fmla="*/ 10330847 w 12011405"/>
                <a:gd name="connsiteY134" fmla="*/ 1948208 h 2789415"/>
                <a:gd name="connsiteX135" fmla="*/ 10333284 w 12011405"/>
                <a:gd name="connsiteY135" fmla="*/ 1953813 h 2789415"/>
                <a:gd name="connsiteX136" fmla="*/ 10265530 w 12011405"/>
                <a:gd name="connsiteY136" fmla="*/ 1981963 h 2789415"/>
                <a:gd name="connsiteX137" fmla="*/ 4712596 w 12011405"/>
                <a:gd name="connsiteY137" fmla="*/ 1973981 h 2789415"/>
                <a:gd name="connsiteX138" fmla="*/ 4708635 w 12011405"/>
                <a:gd name="connsiteY138" fmla="*/ 1969350 h 2789415"/>
                <a:gd name="connsiteX139" fmla="*/ 4764264 w 12011405"/>
                <a:gd name="connsiteY139" fmla="*/ 1921764 h 2789415"/>
                <a:gd name="connsiteX140" fmla="*/ 4768224 w 12011405"/>
                <a:gd name="connsiteY140" fmla="*/ 1926395 h 2789415"/>
                <a:gd name="connsiteX141" fmla="*/ 4712596 w 12011405"/>
                <a:gd name="connsiteY141" fmla="*/ 1973981 h 2789415"/>
                <a:gd name="connsiteX142" fmla="*/ 9045904 w 12011405"/>
                <a:gd name="connsiteY142" fmla="*/ 1960272 h 2789415"/>
                <a:gd name="connsiteX143" fmla="*/ 8976932 w 12011405"/>
                <a:gd name="connsiteY143" fmla="*/ 1935473 h 2789415"/>
                <a:gd name="connsiteX144" fmla="*/ 8979064 w 12011405"/>
                <a:gd name="connsiteY144" fmla="*/ 1929807 h 2789415"/>
                <a:gd name="connsiteX145" fmla="*/ 9047915 w 12011405"/>
                <a:gd name="connsiteY145" fmla="*/ 1954544 h 2789415"/>
                <a:gd name="connsiteX146" fmla="*/ 10399697 w 12011405"/>
                <a:gd name="connsiteY146" fmla="*/ 1922556 h 2789415"/>
                <a:gd name="connsiteX147" fmla="*/ 10396956 w 12011405"/>
                <a:gd name="connsiteY147" fmla="*/ 1917133 h 2789415"/>
                <a:gd name="connsiteX148" fmla="*/ 10461723 w 12011405"/>
                <a:gd name="connsiteY148" fmla="*/ 1883196 h 2789415"/>
                <a:gd name="connsiteX149" fmla="*/ 10464648 w 12011405"/>
                <a:gd name="connsiteY149" fmla="*/ 1888497 h 2789415"/>
                <a:gd name="connsiteX150" fmla="*/ 10399697 w 12011405"/>
                <a:gd name="connsiteY150" fmla="*/ 1922556 h 2789415"/>
                <a:gd name="connsiteX151" fmla="*/ 8908386 w 12011405"/>
                <a:gd name="connsiteY151" fmla="*/ 1909152 h 2789415"/>
                <a:gd name="connsiteX152" fmla="*/ 8840510 w 12011405"/>
                <a:gd name="connsiteY152" fmla="*/ 1881429 h 2789415"/>
                <a:gd name="connsiteX153" fmla="*/ 8842826 w 12011405"/>
                <a:gd name="connsiteY153" fmla="*/ 1875823 h 2789415"/>
                <a:gd name="connsiteX154" fmla="*/ 8910640 w 12011405"/>
                <a:gd name="connsiteY154" fmla="*/ 1903485 h 2789415"/>
                <a:gd name="connsiteX155" fmla="*/ 4823548 w 12011405"/>
                <a:gd name="connsiteY155" fmla="*/ 1878687 h 2789415"/>
                <a:gd name="connsiteX156" fmla="*/ 4819588 w 12011405"/>
                <a:gd name="connsiteY156" fmla="*/ 1874117 h 2789415"/>
                <a:gd name="connsiteX157" fmla="*/ 4874851 w 12011405"/>
                <a:gd name="connsiteY157" fmla="*/ 1825922 h 2789415"/>
                <a:gd name="connsiteX158" fmla="*/ 4878812 w 12011405"/>
                <a:gd name="connsiteY158" fmla="*/ 1830492 h 2789415"/>
                <a:gd name="connsiteX159" fmla="*/ 4823670 w 12011405"/>
                <a:gd name="connsiteY159" fmla="*/ 1878504 h 2789415"/>
                <a:gd name="connsiteX160" fmla="*/ 2189503 w 12011405"/>
                <a:gd name="connsiteY160" fmla="*/ 1873935 h 2789415"/>
                <a:gd name="connsiteX161" fmla="*/ 2141735 w 12011405"/>
                <a:gd name="connsiteY161" fmla="*/ 1818367 h 2789415"/>
                <a:gd name="connsiteX162" fmla="*/ 2146304 w 12011405"/>
                <a:gd name="connsiteY162" fmla="*/ 1814345 h 2789415"/>
                <a:gd name="connsiteX163" fmla="*/ 2194134 w 12011405"/>
                <a:gd name="connsiteY163" fmla="*/ 1869974 h 2789415"/>
                <a:gd name="connsiteX164" fmla="*/ 8773123 w 12011405"/>
                <a:gd name="connsiteY164" fmla="*/ 1852609 h 2789415"/>
                <a:gd name="connsiteX165" fmla="*/ 8706100 w 12011405"/>
                <a:gd name="connsiteY165" fmla="*/ 1822571 h 2789415"/>
                <a:gd name="connsiteX166" fmla="*/ 8708659 w 12011405"/>
                <a:gd name="connsiteY166" fmla="*/ 1817026 h 2789415"/>
                <a:gd name="connsiteX167" fmla="*/ 8775681 w 12011405"/>
                <a:gd name="connsiteY167" fmla="*/ 1847065 h 2789415"/>
                <a:gd name="connsiteX168" fmla="*/ 10527893 w 12011405"/>
                <a:gd name="connsiteY168" fmla="*/ 1852609 h 2789415"/>
                <a:gd name="connsiteX169" fmla="*/ 10524786 w 12011405"/>
                <a:gd name="connsiteY169" fmla="*/ 1847308 h 2789415"/>
                <a:gd name="connsiteX170" fmla="*/ 10587543 w 12011405"/>
                <a:gd name="connsiteY170" fmla="*/ 1809715 h 2789415"/>
                <a:gd name="connsiteX171" fmla="*/ 10590711 w 12011405"/>
                <a:gd name="connsiteY171" fmla="*/ 1814955 h 2789415"/>
                <a:gd name="connsiteX172" fmla="*/ 10528319 w 12011405"/>
                <a:gd name="connsiteY172" fmla="*/ 1852122 h 2789415"/>
                <a:gd name="connsiteX173" fmla="*/ 8640296 w 12011405"/>
                <a:gd name="connsiteY173" fmla="*/ 1791192 h 2789415"/>
                <a:gd name="connsiteX174" fmla="*/ 8574310 w 12011405"/>
                <a:gd name="connsiteY174" fmla="*/ 1759265 h 2789415"/>
                <a:gd name="connsiteX175" fmla="*/ 8576990 w 12011405"/>
                <a:gd name="connsiteY175" fmla="*/ 1753781 h 2789415"/>
                <a:gd name="connsiteX176" fmla="*/ 8642855 w 12011405"/>
                <a:gd name="connsiteY176" fmla="*/ 1785708 h 2789415"/>
                <a:gd name="connsiteX177" fmla="*/ 4934379 w 12011405"/>
                <a:gd name="connsiteY177" fmla="*/ 1782175 h 2789415"/>
                <a:gd name="connsiteX178" fmla="*/ 4930358 w 12011405"/>
                <a:gd name="connsiteY178" fmla="*/ 1777605 h 2789415"/>
                <a:gd name="connsiteX179" fmla="*/ 4985194 w 12011405"/>
                <a:gd name="connsiteY179" fmla="*/ 1729349 h 2789415"/>
                <a:gd name="connsiteX180" fmla="*/ 4989216 w 12011405"/>
                <a:gd name="connsiteY180" fmla="*/ 1733918 h 2789415"/>
                <a:gd name="connsiteX181" fmla="*/ 10653408 w 12011405"/>
                <a:gd name="connsiteY181" fmla="*/ 1775472 h 2789415"/>
                <a:gd name="connsiteX182" fmla="*/ 10650118 w 12011405"/>
                <a:gd name="connsiteY182" fmla="*/ 1770354 h 2789415"/>
                <a:gd name="connsiteX183" fmla="*/ 10711047 w 12011405"/>
                <a:gd name="connsiteY183" fmla="*/ 1730141 h 2789415"/>
                <a:gd name="connsiteX184" fmla="*/ 10714459 w 12011405"/>
                <a:gd name="connsiteY184" fmla="*/ 1735198 h 2789415"/>
                <a:gd name="connsiteX185" fmla="*/ 10653164 w 12011405"/>
                <a:gd name="connsiteY185" fmla="*/ 1775594 h 2789415"/>
                <a:gd name="connsiteX186" fmla="*/ 2092808 w 12011405"/>
                <a:gd name="connsiteY186" fmla="*/ 1763774 h 2789415"/>
                <a:gd name="connsiteX187" fmla="*/ 2041993 w 12011405"/>
                <a:gd name="connsiteY187" fmla="*/ 1711192 h 2789415"/>
                <a:gd name="connsiteX188" fmla="*/ 2046258 w 12011405"/>
                <a:gd name="connsiteY188" fmla="*/ 1706866 h 2789415"/>
                <a:gd name="connsiteX189" fmla="*/ 2097256 w 12011405"/>
                <a:gd name="connsiteY189" fmla="*/ 1759631 h 2789415"/>
                <a:gd name="connsiteX190" fmla="*/ 8508688 w 12011405"/>
                <a:gd name="connsiteY190" fmla="*/ 1726546 h 2789415"/>
                <a:gd name="connsiteX191" fmla="*/ 8443189 w 12011405"/>
                <a:gd name="connsiteY191" fmla="*/ 1693096 h 2789415"/>
                <a:gd name="connsiteX192" fmla="*/ 8445992 w 12011405"/>
                <a:gd name="connsiteY192" fmla="*/ 1687734 h 2789415"/>
                <a:gd name="connsiteX193" fmla="*/ 8511430 w 12011405"/>
                <a:gd name="connsiteY193" fmla="*/ 1721123 h 2789415"/>
                <a:gd name="connsiteX194" fmla="*/ 10774536 w 12011405"/>
                <a:gd name="connsiteY194" fmla="*/ 1693705 h 2789415"/>
                <a:gd name="connsiteX195" fmla="*/ 10771002 w 12011405"/>
                <a:gd name="connsiteY195" fmla="*/ 1688709 h 2789415"/>
                <a:gd name="connsiteX196" fmla="*/ 10829982 w 12011405"/>
                <a:gd name="connsiteY196" fmla="*/ 1645631 h 2789415"/>
                <a:gd name="connsiteX197" fmla="*/ 10833698 w 12011405"/>
                <a:gd name="connsiteY197" fmla="*/ 1650445 h 2789415"/>
                <a:gd name="connsiteX198" fmla="*/ 10774536 w 12011405"/>
                <a:gd name="connsiteY198" fmla="*/ 1693705 h 2789415"/>
                <a:gd name="connsiteX199" fmla="*/ 5044235 w 12011405"/>
                <a:gd name="connsiteY199" fmla="*/ 1685723 h 2789415"/>
                <a:gd name="connsiteX200" fmla="*/ 5040214 w 12011405"/>
                <a:gd name="connsiteY200" fmla="*/ 1681153 h 2789415"/>
                <a:gd name="connsiteX201" fmla="*/ 5095050 w 12011405"/>
                <a:gd name="connsiteY201" fmla="*/ 1632836 h 2789415"/>
                <a:gd name="connsiteX202" fmla="*/ 5099072 w 12011405"/>
                <a:gd name="connsiteY202" fmla="*/ 1637406 h 2789415"/>
                <a:gd name="connsiteX203" fmla="*/ 1989045 w 12011405"/>
                <a:gd name="connsiteY203" fmla="*/ 1660803 h 2789415"/>
                <a:gd name="connsiteX204" fmla="*/ 1933904 w 12011405"/>
                <a:gd name="connsiteY204" fmla="*/ 1612851 h 2789415"/>
                <a:gd name="connsiteX205" fmla="*/ 1938047 w 12011405"/>
                <a:gd name="connsiteY205" fmla="*/ 1608404 h 2789415"/>
                <a:gd name="connsiteX206" fmla="*/ 1993493 w 12011405"/>
                <a:gd name="connsiteY206" fmla="*/ 1656538 h 2789415"/>
                <a:gd name="connsiteX207" fmla="*/ 8377812 w 12011405"/>
                <a:gd name="connsiteY207" fmla="*/ 1659280 h 2789415"/>
                <a:gd name="connsiteX208" fmla="*/ 8312922 w 12011405"/>
                <a:gd name="connsiteY208" fmla="*/ 1624916 h 2789415"/>
                <a:gd name="connsiteX209" fmla="*/ 8315785 w 12011405"/>
                <a:gd name="connsiteY209" fmla="*/ 1619493 h 2789415"/>
                <a:gd name="connsiteX210" fmla="*/ 8380615 w 12011405"/>
                <a:gd name="connsiteY210" fmla="*/ 1653918 h 2789415"/>
                <a:gd name="connsiteX211" fmla="*/ 10891642 w 12011405"/>
                <a:gd name="connsiteY211" fmla="*/ 1605601 h 2789415"/>
                <a:gd name="connsiteX212" fmla="*/ 10887865 w 12011405"/>
                <a:gd name="connsiteY212" fmla="*/ 1600787 h 2789415"/>
                <a:gd name="connsiteX213" fmla="*/ 10944407 w 12011405"/>
                <a:gd name="connsiteY213" fmla="*/ 1554542 h 2789415"/>
                <a:gd name="connsiteX214" fmla="*/ 10948307 w 12011405"/>
                <a:gd name="connsiteY214" fmla="*/ 1559172 h 2789415"/>
                <a:gd name="connsiteX215" fmla="*/ 10891642 w 12011405"/>
                <a:gd name="connsiteY215" fmla="*/ 1605601 h 2789415"/>
                <a:gd name="connsiteX216" fmla="*/ 8248276 w 12011405"/>
                <a:gd name="connsiteY216" fmla="*/ 1590125 h 2789415"/>
                <a:gd name="connsiteX217" fmla="*/ 8183812 w 12011405"/>
                <a:gd name="connsiteY217" fmla="*/ 1555151 h 2789415"/>
                <a:gd name="connsiteX218" fmla="*/ 8186737 w 12011405"/>
                <a:gd name="connsiteY218" fmla="*/ 1549789 h 2789415"/>
                <a:gd name="connsiteX219" fmla="*/ 8251139 w 12011405"/>
                <a:gd name="connsiteY219" fmla="*/ 1584763 h 2789415"/>
                <a:gd name="connsiteX220" fmla="*/ 5154396 w 12011405"/>
                <a:gd name="connsiteY220" fmla="*/ 1589211 h 2789415"/>
                <a:gd name="connsiteX221" fmla="*/ 5150374 w 12011405"/>
                <a:gd name="connsiteY221" fmla="*/ 1584580 h 2789415"/>
                <a:gd name="connsiteX222" fmla="*/ 5205698 w 12011405"/>
                <a:gd name="connsiteY222" fmla="*/ 1536568 h 2789415"/>
                <a:gd name="connsiteX223" fmla="*/ 5209659 w 12011405"/>
                <a:gd name="connsiteY223" fmla="*/ 1541198 h 2789415"/>
                <a:gd name="connsiteX224" fmla="*/ 5154396 w 12011405"/>
                <a:gd name="connsiteY224" fmla="*/ 1589272 h 2789415"/>
                <a:gd name="connsiteX225" fmla="*/ 1876387 w 12011405"/>
                <a:gd name="connsiteY225" fmla="*/ 1568129 h 2789415"/>
                <a:gd name="connsiteX226" fmla="*/ 1815823 w 12011405"/>
                <a:gd name="connsiteY226" fmla="*/ 1527428 h 2789415"/>
                <a:gd name="connsiteX227" fmla="*/ 1819052 w 12011405"/>
                <a:gd name="connsiteY227" fmla="*/ 1522249 h 2789415"/>
                <a:gd name="connsiteX228" fmla="*/ 1879981 w 12011405"/>
                <a:gd name="connsiteY228" fmla="*/ 1563194 h 2789415"/>
                <a:gd name="connsiteX229" fmla="*/ 8119715 w 12011405"/>
                <a:gd name="connsiteY229" fmla="*/ 1520056 h 2789415"/>
                <a:gd name="connsiteX230" fmla="*/ 8055373 w 12011405"/>
                <a:gd name="connsiteY230" fmla="*/ 1484960 h 2789415"/>
                <a:gd name="connsiteX231" fmla="*/ 8058297 w 12011405"/>
                <a:gd name="connsiteY231" fmla="*/ 1479598 h 2789415"/>
                <a:gd name="connsiteX232" fmla="*/ 8122578 w 12011405"/>
                <a:gd name="connsiteY232" fmla="*/ 1514755 h 2789415"/>
                <a:gd name="connsiteX233" fmla="*/ 11003570 w 12011405"/>
                <a:gd name="connsiteY233" fmla="*/ 1510916 h 2789415"/>
                <a:gd name="connsiteX234" fmla="*/ 10999487 w 12011405"/>
                <a:gd name="connsiteY234" fmla="*/ 1506408 h 2789415"/>
                <a:gd name="connsiteX235" fmla="*/ 11053106 w 12011405"/>
                <a:gd name="connsiteY235" fmla="*/ 1456750 h 2789415"/>
                <a:gd name="connsiteX236" fmla="*/ 11057309 w 12011405"/>
                <a:gd name="connsiteY236" fmla="*/ 1461137 h 2789415"/>
                <a:gd name="connsiteX237" fmla="*/ 11003570 w 12011405"/>
                <a:gd name="connsiteY237" fmla="*/ 1510916 h 2789415"/>
                <a:gd name="connsiteX238" fmla="*/ 3473 w 12011405"/>
                <a:gd name="connsiteY238" fmla="*/ 1509393 h 2789415"/>
                <a:gd name="connsiteX239" fmla="*/ 0 w 12011405"/>
                <a:gd name="connsiteY239" fmla="*/ 1504336 h 2789415"/>
                <a:gd name="connsiteX240" fmla="*/ 62027 w 12011405"/>
                <a:gd name="connsiteY240" fmla="*/ 1464915 h 2789415"/>
                <a:gd name="connsiteX241" fmla="*/ 65134 w 12011405"/>
                <a:gd name="connsiteY241" fmla="*/ 1470154 h 2789415"/>
                <a:gd name="connsiteX242" fmla="*/ 3473 w 12011405"/>
                <a:gd name="connsiteY242" fmla="*/ 1509393 h 2789415"/>
                <a:gd name="connsiteX243" fmla="*/ 5265166 w 12011405"/>
                <a:gd name="connsiteY243" fmla="*/ 1493552 h 2789415"/>
                <a:gd name="connsiteX244" fmla="*/ 5261205 w 12011405"/>
                <a:gd name="connsiteY244" fmla="*/ 1488921 h 2789415"/>
                <a:gd name="connsiteX245" fmla="*/ 5317139 w 12011405"/>
                <a:gd name="connsiteY245" fmla="*/ 1441518 h 2789415"/>
                <a:gd name="connsiteX246" fmla="*/ 5321038 w 12011405"/>
                <a:gd name="connsiteY246" fmla="*/ 1446209 h 2789415"/>
                <a:gd name="connsiteX247" fmla="*/ 5265166 w 12011405"/>
                <a:gd name="connsiteY247" fmla="*/ 1493552 h 2789415"/>
                <a:gd name="connsiteX248" fmla="*/ 1752212 w 12011405"/>
                <a:gd name="connsiteY248" fmla="*/ 1491541 h 2789415"/>
                <a:gd name="connsiteX249" fmla="*/ 1698716 w 12011405"/>
                <a:gd name="connsiteY249" fmla="*/ 1466377 h 2789415"/>
                <a:gd name="connsiteX250" fmla="*/ 1686104 w 12011405"/>
                <a:gd name="connsiteY250" fmla="*/ 1461076 h 2789415"/>
                <a:gd name="connsiteX251" fmla="*/ 1688480 w 12011405"/>
                <a:gd name="connsiteY251" fmla="*/ 1455471 h 2789415"/>
                <a:gd name="connsiteX252" fmla="*/ 1701092 w 12011405"/>
                <a:gd name="connsiteY252" fmla="*/ 1460771 h 2789415"/>
                <a:gd name="connsiteX253" fmla="*/ 1755015 w 12011405"/>
                <a:gd name="connsiteY253" fmla="*/ 1486118 h 2789415"/>
                <a:gd name="connsiteX254" fmla="*/ 7991031 w 12011405"/>
                <a:gd name="connsiteY254" fmla="*/ 1449987 h 2789415"/>
                <a:gd name="connsiteX255" fmla="*/ 7926812 w 12011405"/>
                <a:gd name="connsiteY255" fmla="*/ 1415013 h 2789415"/>
                <a:gd name="connsiteX256" fmla="*/ 7929675 w 12011405"/>
                <a:gd name="connsiteY256" fmla="*/ 1409651 h 2789415"/>
                <a:gd name="connsiteX257" fmla="*/ 7993956 w 12011405"/>
                <a:gd name="connsiteY257" fmla="*/ 1444625 h 2789415"/>
                <a:gd name="connsiteX258" fmla="*/ 129049 w 12011405"/>
                <a:gd name="connsiteY258" fmla="*/ 1434754 h 2789415"/>
                <a:gd name="connsiteX259" fmla="*/ 126246 w 12011405"/>
                <a:gd name="connsiteY259" fmla="*/ 1429332 h 2789415"/>
                <a:gd name="connsiteX260" fmla="*/ 192355 w 12011405"/>
                <a:gd name="connsiteY260" fmla="*/ 1397405 h 2789415"/>
                <a:gd name="connsiteX261" fmla="*/ 194853 w 12011405"/>
                <a:gd name="connsiteY261" fmla="*/ 1403010 h 2789415"/>
                <a:gd name="connsiteX262" fmla="*/ 129049 w 12011405"/>
                <a:gd name="connsiteY262" fmla="*/ 1434754 h 2789415"/>
                <a:gd name="connsiteX263" fmla="*/ 1618350 w 12011405"/>
                <a:gd name="connsiteY263" fmla="*/ 1433536 h 2789415"/>
                <a:gd name="connsiteX264" fmla="*/ 1549865 w 12011405"/>
                <a:gd name="connsiteY264" fmla="*/ 1407823 h 2789415"/>
                <a:gd name="connsiteX265" fmla="*/ 1551937 w 12011405"/>
                <a:gd name="connsiteY265" fmla="*/ 1402096 h 2789415"/>
                <a:gd name="connsiteX266" fmla="*/ 1620543 w 12011405"/>
                <a:gd name="connsiteY266" fmla="*/ 1427869 h 2789415"/>
                <a:gd name="connsiteX267" fmla="*/ 11109343 w 12011405"/>
                <a:gd name="connsiteY267" fmla="*/ 1409773 h 2789415"/>
                <a:gd name="connsiteX268" fmla="*/ 11105018 w 12011405"/>
                <a:gd name="connsiteY268" fmla="*/ 1405508 h 2789415"/>
                <a:gd name="connsiteX269" fmla="*/ 11155102 w 12011405"/>
                <a:gd name="connsiteY269" fmla="*/ 1352378 h 2789415"/>
                <a:gd name="connsiteX270" fmla="*/ 11159610 w 12011405"/>
                <a:gd name="connsiteY270" fmla="*/ 1356460 h 2789415"/>
                <a:gd name="connsiteX271" fmla="*/ 11109343 w 12011405"/>
                <a:gd name="connsiteY271" fmla="*/ 1409773 h 2789415"/>
                <a:gd name="connsiteX272" fmla="*/ 5377276 w 12011405"/>
                <a:gd name="connsiteY272" fmla="*/ 1399415 h 2789415"/>
                <a:gd name="connsiteX273" fmla="*/ 5373437 w 12011405"/>
                <a:gd name="connsiteY273" fmla="*/ 1394724 h 2789415"/>
                <a:gd name="connsiteX274" fmla="*/ 5430284 w 12011405"/>
                <a:gd name="connsiteY274" fmla="*/ 1348539 h 2789415"/>
                <a:gd name="connsiteX275" fmla="*/ 5434123 w 12011405"/>
                <a:gd name="connsiteY275" fmla="*/ 1353292 h 2789415"/>
                <a:gd name="connsiteX276" fmla="*/ 5377276 w 12011405"/>
                <a:gd name="connsiteY276" fmla="*/ 1399415 h 2789415"/>
                <a:gd name="connsiteX277" fmla="*/ 1480710 w 12011405"/>
                <a:gd name="connsiteY277" fmla="*/ 1383939 h 2789415"/>
                <a:gd name="connsiteX278" fmla="*/ 1410885 w 12011405"/>
                <a:gd name="connsiteY278" fmla="*/ 1362126 h 2789415"/>
                <a:gd name="connsiteX279" fmla="*/ 1412652 w 12011405"/>
                <a:gd name="connsiteY279" fmla="*/ 1356033 h 2789415"/>
                <a:gd name="connsiteX280" fmla="*/ 1482599 w 12011405"/>
                <a:gd name="connsiteY280" fmla="*/ 1377907 h 2789415"/>
                <a:gd name="connsiteX281" fmla="*/ 7862470 w 12011405"/>
                <a:gd name="connsiteY281" fmla="*/ 1380040 h 2789415"/>
                <a:gd name="connsiteX282" fmla="*/ 7798128 w 12011405"/>
                <a:gd name="connsiteY282" fmla="*/ 1345553 h 2789415"/>
                <a:gd name="connsiteX283" fmla="*/ 7800992 w 12011405"/>
                <a:gd name="connsiteY283" fmla="*/ 1340131 h 2789415"/>
                <a:gd name="connsiteX284" fmla="*/ 7865394 w 12011405"/>
                <a:gd name="connsiteY284" fmla="*/ 1374678 h 2789415"/>
                <a:gd name="connsiteX285" fmla="*/ 262485 w 12011405"/>
                <a:gd name="connsiteY285" fmla="*/ 1374800 h 2789415"/>
                <a:gd name="connsiteX286" fmla="*/ 260291 w 12011405"/>
                <a:gd name="connsiteY286" fmla="*/ 1369072 h 2789415"/>
                <a:gd name="connsiteX287" fmla="*/ 329386 w 12011405"/>
                <a:gd name="connsiteY287" fmla="*/ 1344335 h 2789415"/>
                <a:gd name="connsiteX288" fmla="*/ 331274 w 12011405"/>
                <a:gd name="connsiteY288" fmla="*/ 1350123 h 2789415"/>
                <a:gd name="connsiteX289" fmla="*/ 262485 w 12011405"/>
                <a:gd name="connsiteY289" fmla="*/ 1374800 h 2789415"/>
                <a:gd name="connsiteX290" fmla="*/ 1340938 w 12011405"/>
                <a:gd name="connsiteY290" fmla="*/ 1342324 h 2789415"/>
                <a:gd name="connsiteX291" fmla="*/ 1269955 w 12011405"/>
                <a:gd name="connsiteY291" fmla="*/ 1324777 h 2789415"/>
                <a:gd name="connsiteX292" fmla="*/ 1271295 w 12011405"/>
                <a:gd name="connsiteY292" fmla="*/ 1318684 h 2789415"/>
                <a:gd name="connsiteX293" fmla="*/ 1342522 w 12011405"/>
                <a:gd name="connsiteY293" fmla="*/ 1336231 h 2789415"/>
                <a:gd name="connsiteX294" fmla="*/ 401526 w 12011405"/>
                <a:gd name="connsiteY294" fmla="*/ 1328920 h 2789415"/>
                <a:gd name="connsiteX295" fmla="*/ 399942 w 12011405"/>
                <a:gd name="connsiteY295" fmla="*/ 1322827 h 2789415"/>
                <a:gd name="connsiteX296" fmla="*/ 471108 w 12011405"/>
                <a:gd name="connsiteY296" fmla="*/ 1305035 h 2789415"/>
                <a:gd name="connsiteX297" fmla="*/ 472448 w 12011405"/>
                <a:gd name="connsiteY297" fmla="*/ 1311128 h 2789415"/>
                <a:gd name="connsiteX298" fmla="*/ 401039 w 12011405"/>
                <a:gd name="connsiteY298" fmla="*/ 1328920 h 2789415"/>
                <a:gd name="connsiteX299" fmla="*/ 7733847 w 12011405"/>
                <a:gd name="connsiteY299" fmla="*/ 1311311 h 2789415"/>
                <a:gd name="connsiteX300" fmla="*/ 7668775 w 12011405"/>
                <a:gd name="connsiteY300" fmla="*/ 1277617 h 2789415"/>
                <a:gd name="connsiteX301" fmla="*/ 7671578 w 12011405"/>
                <a:gd name="connsiteY301" fmla="*/ 1272194 h 2789415"/>
                <a:gd name="connsiteX302" fmla="*/ 7736650 w 12011405"/>
                <a:gd name="connsiteY302" fmla="*/ 1305949 h 2789415"/>
                <a:gd name="connsiteX303" fmla="*/ 1197936 w 12011405"/>
                <a:gd name="connsiteY303" fmla="*/ 1309849 h 2789415"/>
                <a:gd name="connsiteX304" fmla="*/ 1125917 w 12011405"/>
                <a:gd name="connsiteY304" fmla="*/ 1297115 h 2789415"/>
                <a:gd name="connsiteX305" fmla="*/ 1126892 w 12011405"/>
                <a:gd name="connsiteY305" fmla="*/ 1291022 h 2789415"/>
                <a:gd name="connsiteX306" fmla="*/ 1199094 w 12011405"/>
                <a:gd name="connsiteY306" fmla="*/ 1303817 h 2789415"/>
                <a:gd name="connsiteX307" fmla="*/ 5491580 w 12011405"/>
                <a:gd name="connsiteY307" fmla="*/ 1308326 h 2789415"/>
                <a:gd name="connsiteX308" fmla="*/ 5487863 w 12011405"/>
                <a:gd name="connsiteY308" fmla="*/ 1303512 h 2789415"/>
                <a:gd name="connsiteX309" fmla="*/ 5546234 w 12011405"/>
                <a:gd name="connsiteY309" fmla="*/ 1259216 h 2789415"/>
                <a:gd name="connsiteX310" fmla="*/ 5549889 w 12011405"/>
                <a:gd name="connsiteY310" fmla="*/ 1264152 h 2789415"/>
                <a:gd name="connsiteX311" fmla="*/ 5491580 w 12011405"/>
                <a:gd name="connsiteY311" fmla="*/ 1308021 h 2789415"/>
                <a:gd name="connsiteX312" fmla="*/ 11207928 w 12011405"/>
                <a:gd name="connsiteY312" fmla="*/ 1301745 h 2789415"/>
                <a:gd name="connsiteX313" fmla="*/ 11203297 w 12011405"/>
                <a:gd name="connsiteY313" fmla="*/ 1297785 h 2789415"/>
                <a:gd name="connsiteX314" fmla="*/ 11249420 w 12011405"/>
                <a:gd name="connsiteY314" fmla="*/ 1241181 h 2789415"/>
                <a:gd name="connsiteX315" fmla="*/ 11254234 w 12011405"/>
                <a:gd name="connsiteY315" fmla="*/ 1244959 h 2789415"/>
                <a:gd name="connsiteX316" fmla="*/ 11207928 w 12011405"/>
                <a:gd name="connsiteY316" fmla="*/ 1301441 h 2789415"/>
                <a:gd name="connsiteX317" fmla="*/ 543675 w 12011405"/>
                <a:gd name="connsiteY317" fmla="*/ 1297236 h 2789415"/>
                <a:gd name="connsiteX318" fmla="*/ 542578 w 12011405"/>
                <a:gd name="connsiteY318" fmla="*/ 1291143 h 2789415"/>
                <a:gd name="connsiteX319" fmla="*/ 615145 w 12011405"/>
                <a:gd name="connsiteY319" fmla="*/ 1280176 h 2789415"/>
                <a:gd name="connsiteX320" fmla="*/ 615937 w 12011405"/>
                <a:gd name="connsiteY320" fmla="*/ 1286269 h 2789415"/>
                <a:gd name="connsiteX321" fmla="*/ 543675 w 12011405"/>
                <a:gd name="connsiteY321" fmla="*/ 1296932 h 2789415"/>
                <a:gd name="connsiteX322" fmla="*/ 1053472 w 12011405"/>
                <a:gd name="connsiteY322" fmla="*/ 1286879 h 2789415"/>
                <a:gd name="connsiteX323" fmla="*/ 980722 w 12011405"/>
                <a:gd name="connsiteY323" fmla="*/ 1279384 h 2789415"/>
                <a:gd name="connsiteX324" fmla="*/ 981271 w 12011405"/>
                <a:gd name="connsiteY324" fmla="*/ 1273291 h 2789415"/>
                <a:gd name="connsiteX325" fmla="*/ 1054386 w 12011405"/>
                <a:gd name="connsiteY325" fmla="*/ 1280786 h 2789415"/>
                <a:gd name="connsiteX326" fmla="*/ 688626 w 12011405"/>
                <a:gd name="connsiteY326" fmla="*/ 1278653 h 2789415"/>
                <a:gd name="connsiteX327" fmla="*/ 688139 w 12011405"/>
                <a:gd name="connsiteY327" fmla="*/ 1272560 h 2789415"/>
                <a:gd name="connsiteX328" fmla="*/ 761254 w 12011405"/>
                <a:gd name="connsiteY328" fmla="*/ 1268173 h 2789415"/>
                <a:gd name="connsiteX329" fmla="*/ 761254 w 12011405"/>
                <a:gd name="connsiteY329" fmla="*/ 1274266 h 2789415"/>
                <a:gd name="connsiteX330" fmla="*/ 688626 w 12011405"/>
                <a:gd name="connsiteY330" fmla="*/ 1278348 h 2789415"/>
                <a:gd name="connsiteX331" fmla="*/ 907972 w 12011405"/>
                <a:gd name="connsiteY331" fmla="*/ 1274693 h 2789415"/>
                <a:gd name="connsiteX332" fmla="*/ 834857 w 12011405"/>
                <a:gd name="connsiteY332" fmla="*/ 1272987 h 2789415"/>
                <a:gd name="connsiteX333" fmla="*/ 834857 w 12011405"/>
                <a:gd name="connsiteY333" fmla="*/ 1266894 h 2789415"/>
                <a:gd name="connsiteX334" fmla="*/ 907972 w 12011405"/>
                <a:gd name="connsiteY334" fmla="*/ 1268660 h 2789415"/>
                <a:gd name="connsiteX335" fmla="*/ 7603154 w 12011405"/>
                <a:gd name="connsiteY335" fmla="*/ 1244837 h 2789415"/>
                <a:gd name="connsiteX336" fmla="*/ 7537472 w 12011405"/>
                <a:gd name="connsiteY336" fmla="*/ 1212423 h 2789415"/>
                <a:gd name="connsiteX337" fmla="*/ 7540152 w 12011405"/>
                <a:gd name="connsiteY337" fmla="*/ 1206939 h 2789415"/>
                <a:gd name="connsiteX338" fmla="*/ 7605895 w 12011405"/>
                <a:gd name="connsiteY338" fmla="*/ 1239353 h 2789415"/>
                <a:gd name="connsiteX339" fmla="*/ 5609052 w 12011405"/>
                <a:gd name="connsiteY339" fmla="*/ 1220892 h 2789415"/>
                <a:gd name="connsiteX340" fmla="*/ 5605518 w 12011405"/>
                <a:gd name="connsiteY340" fmla="*/ 1215956 h 2789415"/>
                <a:gd name="connsiteX341" fmla="*/ 5665960 w 12011405"/>
                <a:gd name="connsiteY341" fmla="*/ 1174463 h 2789415"/>
                <a:gd name="connsiteX342" fmla="*/ 5669311 w 12011405"/>
                <a:gd name="connsiteY342" fmla="*/ 1179521 h 2789415"/>
                <a:gd name="connsiteX343" fmla="*/ 5609052 w 12011405"/>
                <a:gd name="connsiteY343" fmla="*/ 1220892 h 2789415"/>
                <a:gd name="connsiteX344" fmla="*/ 11298347 w 12011405"/>
                <a:gd name="connsiteY344" fmla="*/ 1186162 h 2789415"/>
                <a:gd name="connsiteX345" fmla="*/ 11293472 w 12011405"/>
                <a:gd name="connsiteY345" fmla="*/ 1182628 h 2789415"/>
                <a:gd name="connsiteX346" fmla="*/ 11335331 w 12011405"/>
                <a:gd name="connsiteY346" fmla="*/ 1122734 h 2789415"/>
                <a:gd name="connsiteX347" fmla="*/ 11340388 w 12011405"/>
                <a:gd name="connsiteY347" fmla="*/ 1126146 h 2789415"/>
                <a:gd name="connsiteX348" fmla="*/ 11298347 w 12011405"/>
                <a:gd name="connsiteY348" fmla="*/ 1186162 h 2789415"/>
                <a:gd name="connsiteX349" fmla="*/ 7471180 w 12011405"/>
                <a:gd name="connsiteY349" fmla="*/ 1180556 h 2789415"/>
                <a:gd name="connsiteX350" fmla="*/ 7404706 w 12011405"/>
                <a:gd name="connsiteY350" fmla="*/ 1150092 h 2789415"/>
                <a:gd name="connsiteX351" fmla="*/ 7407204 w 12011405"/>
                <a:gd name="connsiteY351" fmla="*/ 1144547 h 2789415"/>
                <a:gd name="connsiteX352" fmla="*/ 7473801 w 12011405"/>
                <a:gd name="connsiteY352" fmla="*/ 1175012 h 2789415"/>
                <a:gd name="connsiteX353" fmla="*/ 5730789 w 12011405"/>
                <a:gd name="connsiteY353" fmla="*/ 1140038 h 2789415"/>
                <a:gd name="connsiteX354" fmla="*/ 5727560 w 12011405"/>
                <a:gd name="connsiteY354" fmla="*/ 1134859 h 2789415"/>
                <a:gd name="connsiteX355" fmla="*/ 5790561 w 12011405"/>
                <a:gd name="connsiteY355" fmla="*/ 1097388 h 2789415"/>
                <a:gd name="connsiteX356" fmla="*/ 5793547 w 12011405"/>
                <a:gd name="connsiteY356" fmla="*/ 1102688 h 2789415"/>
                <a:gd name="connsiteX357" fmla="*/ 5730789 w 12011405"/>
                <a:gd name="connsiteY357" fmla="*/ 1140038 h 2789415"/>
                <a:gd name="connsiteX358" fmla="*/ 7337683 w 12011405"/>
                <a:gd name="connsiteY358" fmla="*/ 1120541 h 2789415"/>
                <a:gd name="connsiteX359" fmla="*/ 7270113 w 12011405"/>
                <a:gd name="connsiteY359" fmla="*/ 1092330 h 2789415"/>
                <a:gd name="connsiteX360" fmla="*/ 7272367 w 12011405"/>
                <a:gd name="connsiteY360" fmla="*/ 1086664 h 2789415"/>
                <a:gd name="connsiteX361" fmla="*/ 7340060 w 12011405"/>
                <a:gd name="connsiteY361" fmla="*/ 1114935 h 2789415"/>
                <a:gd name="connsiteX362" fmla="*/ 5857766 w 12011405"/>
                <a:gd name="connsiteY362" fmla="*/ 1067837 h 2789415"/>
                <a:gd name="connsiteX363" fmla="*/ 5854963 w 12011405"/>
                <a:gd name="connsiteY363" fmla="*/ 1062414 h 2789415"/>
                <a:gd name="connsiteX364" fmla="*/ 5920828 w 12011405"/>
                <a:gd name="connsiteY364" fmla="*/ 1030426 h 2789415"/>
                <a:gd name="connsiteX365" fmla="*/ 5923387 w 12011405"/>
                <a:gd name="connsiteY365" fmla="*/ 1035970 h 2789415"/>
                <a:gd name="connsiteX366" fmla="*/ 5857766 w 12011405"/>
                <a:gd name="connsiteY366" fmla="*/ 1067837 h 2789415"/>
                <a:gd name="connsiteX367" fmla="*/ 7201993 w 12011405"/>
                <a:gd name="connsiteY367" fmla="*/ 1065582 h 2789415"/>
                <a:gd name="connsiteX368" fmla="*/ 7133265 w 12011405"/>
                <a:gd name="connsiteY368" fmla="*/ 1040479 h 2789415"/>
                <a:gd name="connsiteX369" fmla="*/ 7135276 w 12011405"/>
                <a:gd name="connsiteY369" fmla="*/ 1034752 h 2789415"/>
                <a:gd name="connsiteX370" fmla="*/ 7204126 w 12011405"/>
                <a:gd name="connsiteY370" fmla="*/ 1059916 h 2789415"/>
                <a:gd name="connsiteX371" fmla="*/ 11380236 w 12011405"/>
                <a:gd name="connsiteY371" fmla="*/ 1064668 h 2789415"/>
                <a:gd name="connsiteX372" fmla="*/ 11375057 w 12011405"/>
                <a:gd name="connsiteY372" fmla="*/ 1061439 h 2789415"/>
                <a:gd name="connsiteX373" fmla="*/ 11412712 w 12011405"/>
                <a:gd name="connsiteY373" fmla="*/ 998864 h 2789415"/>
                <a:gd name="connsiteX374" fmla="*/ 11418013 w 12011405"/>
                <a:gd name="connsiteY374" fmla="*/ 1001911 h 2789415"/>
                <a:gd name="connsiteX375" fmla="*/ 11380236 w 12011405"/>
                <a:gd name="connsiteY375" fmla="*/ 1064668 h 2789415"/>
                <a:gd name="connsiteX376" fmla="*/ 7063866 w 12011405"/>
                <a:gd name="connsiteY376" fmla="*/ 1017387 h 2789415"/>
                <a:gd name="connsiteX377" fmla="*/ 6993859 w 12011405"/>
                <a:gd name="connsiteY377" fmla="*/ 996184 h 2789415"/>
                <a:gd name="connsiteX378" fmla="*/ 6995565 w 12011405"/>
                <a:gd name="connsiteY378" fmla="*/ 990091 h 2789415"/>
                <a:gd name="connsiteX379" fmla="*/ 7065755 w 12011405"/>
                <a:gd name="connsiteY379" fmla="*/ 1011355 h 2789415"/>
                <a:gd name="connsiteX380" fmla="*/ 5990471 w 12011405"/>
                <a:gd name="connsiteY380" fmla="*/ 1007273 h 2789415"/>
                <a:gd name="connsiteX381" fmla="*/ 5988277 w 12011405"/>
                <a:gd name="connsiteY381" fmla="*/ 1001606 h 2789415"/>
                <a:gd name="connsiteX382" fmla="*/ 6057067 w 12011405"/>
                <a:gd name="connsiteY382" fmla="*/ 976442 h 2789415"/>
                <a:gd name="connsiteX383" fmla="*/ 6059016 w 12011405"/>
                <a:gd name="connsiteY383" fmla="*/ 982535 h 2789415"/>
                <a:gd name="connsiteX384" fmla="*/ 5990471 w 12011405"/>
                <a:gd name="connsiteY384" fmla="*/ 1007273 h 2789415"/>
                <a:gd name="connsiteX385" fmla="*/ 6923241 w 12011405"/>
                <a:gd name="connsiteY385" fmla="*/ 976808 h 2789415"/>
                <a:gd name="connsiteX386" fmla="*/ 6906242 w 12011405"/>
                <a:gd name="connsiteY386" fmla="*/ 972665 h 2789415"/>
                <a:gd name="connsiteX387" fmla="*/ 6852014 w 12011405"/>
                <a:gd name="connsiteY387" fmla="*/ 960479 h 2789415"/>
                <a:gd name="connsiteX388" fmla="*/ 6853294 w 12011405"/>
                <a:gd name="connsiteY388" fmla="*/ 954386 h 2789415"/>
                <a:gd name="connsiteX389" fmla="*/ 6907704 w 12011405"/>
                <a:gd name="connsiteY389" fmla="*/ 966572 h 2789415"/>
                <a:gd name="connsiteX390" fmla="*/ 6924704 w 12011405"/>
                <a:gd name="connsiteY390" fmla="*/ 970715 h 2789415"/>
                <a:gd name="connsiteX391" fmla="*/ 6128781 w 12011405"/>
                <a:gd name="connsiteY391" fmla="*/ 960783 h 2789415"/>
                <a:gd name="connsiteX392" fmla="*/ 6127196 w 12011405"/>
                <a:gd name="connsiteY392" fmla="*/ 954691 h 2789415"/>
                <a:gd name="connsiteX393" fmla="*/ 6198362 w 12011405"/>
                <a:gd name="connsiteY393" fmla="*/ 937509 h 2789415"/>
                <a:gd name="connsiteX394" fmla="*/ 6199642 w 12011405"/>
                <a:gd name="connsiteY394" fmla="*/ 943601 h 2789415"/>
                <a:gd name="connsiteX395" fmla="*/ 6128781 w 12011405"/>
                <a:gd name="connsiteY395" fmla="*/ 961027 h 2789415"/>
                <a:gd name="connsiteX396" fmla="*/ 6780300 w 12011405"/>
                <a:gd name="connsiteY396" fmla="*/ 945917 h 2789415"/>
                <a:gd name="connsiteX397" fmla="*/ 6708099 w 12011405"/>
                <a:gd name="connsiteY397" fmla="*/ 934096 h 2789415"/>
                <a:gd name="connsiteX398" fmla="*/ 6709013 w 12011405"/>
                <a:gd name="connsiteY398" fmla="*/ 928003 h 2789415"/>
                <a:gd name="connsiteX399" fmla="*/ 6781397 w 12011405"/>
                <a:gd name="connsiteY399" fmla="*/ 939885 h 2789415"/>
                <a:gd name="connsiteX400" fmla="*/ 11453595 w 12011405"/>
                <a:gd name="connsiteY400" fmla="*/ 937691 h 2789415"/>
                <a:gd name="connsiteX401" fmla="*/ 11448233 w 12011405"/>
                <a:gd name="connsiteY401" fmla="*/ 934828 h 2789415"/>
                <a:gd name="connsiteX402" fmla="*/ 11482111 w 12011405"/>
                <a:gd name="connsiteY402" fmla="*/ 870059 h 2789415"/>
                <a:gd name="connsiteX403" fmla="*/ 11487533 w 12011405"/>
                <a:gd name="connsiteY403" fmla="*/ 872801 h 2789415"/>
                <a:gd name="connsiteX404" fmla="*/ 11453778 w 12011405"/>
                <a:gd name="connsiteY404" fmla="*/ 938179 h 2789415"/>
                <a:gd name="connsiteX405" fmla="*/ 6271234 w 12011405"/>
                <a:gd name="connsiteY405" fmla="*/ 930745 h 2789415"/>
                <a:gd name="connsiteX406" fmla="*/ 6270320 w 12011405"/>
                <a:gd name="connsiteY406" fmla="*/ 924652 h 2789415"/>
                <a:gd name="connsiteX407" fmla="*/ 6343009 w 12011405"/>
                <a:gd name="connsiteY407" fmla="*/ 915817 h 2789415"/>
                <a:gd name="connsiteX408" fmla="*/ 6343619 w 12011405"/>
                <a:gd name="connsiteY408" fmla="*/ 921910 h 2789415"/>
                <a:gd name="connsiteX409" fmla="*/ 6271417 w 12011405"/>
                <a:gd name="connsiteY409" fmla="*/ 930989 h 2789415"/>
                <a:gd name="connsiteX410" fmla="*/ 6635410 w 12011405"/>
                <a:gd name="connsiteY410" fmla="*/ 925018 h 2789415"/>
                <a:gd name="connsiteX411" fmla="*/ 6562294 w 12011405"/>
                <a:gd name="connsiteY411" fmla="*/ 918925 h 2789415"/>
                <a:gd name="connsiteX412" fmla="*/ 6562660 w 12011405"/>
                <a:gd name="connsiteY412" fmla="*/ 912832 h 2789415"/>
                <a:gd name="connsiteX413" fmla="*/ 6635776 w 12011405"/>
                <a:gd name="connsiteY413" fmla="*/ 918925 h 2789415"/>
                <a:gd name="connsiteX414" fmla="*/ 6416368 w 12011405"/>
                <a:gd name="connsiteY414" fmla="*/ 917402 h 2789415"/>
                <a:gd name="connsiteX415" fmla="*/ 6416368 w 12011405"/>
                <a:gd name="connsiteY415" fmla="*/ 911309 h 2789415"/>
                <a:gd name="connsiteX416" fmla="*/ 6470596 w 12011405"/>
                <a:gd name="connsiteY416" fmla="*/ 910273 h 2789415"/>
                <a:gd name="connsiteX417" fmla="*/ 6470596 w 12011405"/>
                <a:gd name="connsiteY417" fmla="*/ 910273 h 2789415"/>
                <a:gd name="connsiteX418" fmla="*/ 6489484 w 12011405"/>
                <a:gd name="connsiteY418" fmla="*/ 910273 h 2789415"/>
                <a:gd name="connsiteX419" fmla="*/ 6489484 w 12011405"/>
                <a:gd name="connsiteY419" fmla="*/ 916366 h 2789415"/>
                <a:gd name="connsiteX420" fmla="*/ 6470413 w 12011405"/>
                <a:gd name="connsiteY420" fmla="*/ 916366 h 2789415"/>
                <a:gd name="connsiteX421" fmla="*/ 6416368 w 12011405"/>
                <a:gd name="connsiteY421" fmla="*/ 917402 h 2789415"/>
                <a:gd name="connsiteX422" fmla="*/ 11519948 w 12011405"/>
                <a:gd name="connsiteY422" fmla="*/ 807363 h 2789415"/>
                <a:gd name="connsiteX423" fmla="*/ 11514464 w 12011405"/>
                <a:gd name="connsiteY423" fmla="*/ 804743 h 2789415"/>
                <a:gd name="connsiteX424" fmla="*/ 11545721 w 12011405"/>
                <a:gd name="connsiteY424" fmla="*/ 738573 h 2789415"/>
                <a:gd name="connsiteX425" fmla="*/ 11551205 w 12011405"/>
                <a:gd name="connsiteY425" fmla="*/ 741194 h 2789415"/>
                <a:gd name="connsiteX426" fmla="*/ 11520192 w 12011405"/>
                <a:gd name="connsiteY426" fmla="*/ 807363 h 2789415"/>
                <a:gd name="connsiteX427" fmla="*/ 11581730 w 12011405"/>
                <a:gd name="connsiteY427" fmla="*/ 674597 h 2789415"/>
                <a:gd name="connsiteX428" fmla="*/ 11576185 w 12011405"/>
                <a:gd name="connsiteY428" fmla="*/ 672099 h 2789415"/>
                <a:gd name="connsiteX429" fmla="*/ 11606650 w 12011405"/>
                <a:gd name="connsiteY429" fmla="*/ 605443 h 2789415"/>
                <a:gd name="connsiteX430" fmla="*/ 11612195 w 12011405"/>
                <a:gd name="connsiteY430" fmla="*/ 607940 h 2789415"/>
                <a:gd name="connsiteX431" fmla="*/ 11642660 w 12011405"/>
                <a:gd name="connsiteY431" fmla="*/ 541406 h 2789415"/>
                <a:gd name="connsiteX432" fmla="*/ 11637115 w 12011405"/>
                <a:gd name="connsiteY432" fmla="*/ 538846 h 2789415"/>
                <a:gd name="connsiteX433" fmla="*/ 11668433 w 12011405"/>
                <a:gd name="connsiteY433" fmla="*/ 472677 h 2789415"/>
                <a:gd name="connsiteX434" fmla="*/ 11673917 w 12011405"/>
                <a:gd name="connsiteY434" fmla="*/ 475297 h 2789415"/>
                <a:gd name="connsiteX435" fmla="*/ 11642721 w 12011405"/>
                <a:gd name="connsiteY435" fmla="*/ 541406 h 2789415"/>
                <a:gd name="connsiteX436" fmla="*/ 11706636 w 12011405"/>
                <a:gd name="connsiteY436" fmla="*/ 409798 h 2789415"/>
                <a:gd name="connsiteX437" fmla="*/ 11701213 w 12011405"/>
                <a:gd name="connsiteY437" fmla="*/ 407056 h 2789415"/>
                <a:gd name="connsiteX438" fmla="*/ 11735943 w 12011405"/>
                <a:gd name="connsiteY438" fmla="*/ 342531 h 2789415"/>
                <a:gd name="connsiteX439" fmla="*/ 11741304 w 12011405"/>
                <a:gd name="connsiteY439" fmla="*/ 345517 h 2789415"/>
                <a:gd name="connsiteX440" fmla="*/ 11706697 w 12011405"/>
                <a:gd name="connsiteY440" fmla="*/ 409798 h 2789415"/>
                <a:gd name="connsiteX441" fmla="*/ 11778167 w 12011405"/>
                <a:gd name="connsiteY441" fmla="*/ 282760 h 2789415"/>
                <a:gd name="connsiteX442" fmla="*/ 11772988 w 12011405"/>
                <a:gd name="connsiteY442" fmla="*/ 279530 h 2789415"/>
                <a:gd name="connsiteX443" fmla="*/ 11813202 w 12011405"/>
                <a:gd name="connsiteY443" fmla="*/ 218601 h 2789415"/>
                <a:gd name="connsiteX444" fmla="*/ 11818197 w 12011405"/>
                <a:gd name="connsiteY444" fmla="*/ 222074 h 2789415"/>
                <a:gd name="connsiteX445" fmla="*/ 11778167 w 12011405"/>
                <a:gd name="connsiteY445" fmla="*/ 282760 h 2789415"/>
                <a:gd name="connsiteX446" fmla="*/ 11861458 w 12011405"/>
                <a:gd name="connsiteY446" fmla="*/ 163155 h 2789415"/>
                <a:gd name="connsiteX447" fmla="*/ 11856705 w 12011405"/>
                <a:gd name="connsiteY447" fmla="*/ 159377 h 2789415"/>
                <a:gd name="connsiteX448" fmla="*/ 11903560 w 12011405"/>
                <a:gd name="connsiteY448" fmla="*/ 103078 h 2789415"/>
                <a:gd name="connsiteX449" fmla="*/ 11908129 w 12011405"/>
                <a:gd name="connsiteY449" fmla="*/ 107161 h 2789415"/>
                <a:gd name="connsiteX450" fmla="*/ 11861701 w 12011405"/>
                <a:gd name="connsiteY450" fmla="*/ 163155 h 2789415"/>
                <a:gd name="connsiteX451" fmla="*/ 11958153 w 12011405"/>
                <a:gd name="connsiteY451" fmla="*/ 54152 h 2789415"/>
                <a:gd name="connsiteX452" fmla="*/ 11953827 w 12011405"/>
                <a:gd name="connsiteY452" fmla="*/ 49826 h 2789415"/>
                <a:gd name="connsiteX453" fmla="*/ 12007384 w 12011405"/>
                <a:gd name="connsiteY453" fmla="*/ -197 h 2789415"/>
                <a:gd name="connsiteX454" fmla="*/ 12011405 w 12011405"/>
                <a:gd name="connsiteY454" fmla="*/ 4372 h 2789415"/>
                <a:gd name="connsiteX455" fmla="*/ 11958396 w 12011405"/>
                <a:gd name="connsiteY455" fmla="*/ 54152 h 278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12011405" h="2789415">
                  <a:moveTo>
                    <a:pt x="3350638" y="2789218"/>
                  </a:moveTo>
                  <a:lnTo>
                    <a:pt x="3350333" y="2783125"/>
                  </a:lnTo>
                  <a:cubicBezTo>
                    <a:pt x="3374217" y="2782028"/>
                    <a:pt x="3398589" y="2779835"/>
                    <a:pt x="3422961" y="2776484"/>
                  </a:cubicBezTo>
                  <a:lnTo>
                    <a:pt x="3423814" y="2782577"/>
                  </a:lnTo>
                  <a:cubicBezTo>
                    <a:pt x="3399259" y="2785928"/>
                    <a:pt x="3374644" y="2788182"/>
                    <a:pt x="3350638" y="2789218"/>
                  </a:cubicBezTo>
                  <a:close/>
                  <a:moveTo>
                    <a:pt x="3277096" y="2789218"/>
                  </a:moveTo>
                  <a:cubicBezTo>
                    <a:pt x="3252608" y="2787860"/>
                    <a:pt x="3228206" y="2785258"/>
                    <a:pt x="3203980" y="2781419"/>
                  </a:cubicBezTo>
                  <a:lnTo>
                    <a:pt x="3204955" y="2775326"/>
                  </a:lnTo>
                  <a:cubicBezTo>
                    <a:pt x="3228894" y="2779140"/>
                    <a:pt x="3253016" y="2781718"/>
                    <a:pt x="3277217" y="2783064"/>
                  </a:cubicBezTo>
                  <a:close/>
                  <a:moveTo>
                    <a:pt x="3496077" y="2769904"/>
                  </a:moveTo>
                  <a:lnTo>
                    <a:pt x="3494797" y="2763811"/>
                  </a:lnTo>
                  <a:cubicBezTo>
                    <a:pt x="3517950" y="2758692"/>
                    <a:pt x="3541713" y="2752478"/>
                    <a:pt x="3565414" y="2745532"/>
                  </a:cubicBezTo>
                  <a:lnTo>
                    <a:pt x="3567120" y="2751625"/>
                  </a:lnTo>
                  <a:cubicBezTo>
                    <a:pt x="3543358" y="2758144"/>
                    <a:pt x="3519412" y="2764420"/>
                    <a:pt x="3496077" y="2769599"/>
                  </a:cubicBezTo>
                  <a:close/>
                  <a:moveTo>
                    <a:pt x="3132571" y="2766065"/>
                  </a:moveTo>
                  <a:cubicBezTo>
                    <a:pt x="3108967" y="2759698"/>
                    <a:pt x="3085704" y="2752130"/>
                    <a:pt x="3062867" y="2743399"/>
                  </a:cubicBezTo>
                  <a:lnTo>
                    <a:pt x="3065000" y="2737672"/>
                  </a:lnTo>
                  <a:cubicBezTo>
                    <a:pt x="3087660" y="2746275"/>
                    <a:pt x="3110740" y="2753715"/>
                    <a:pt x="3134155" y="2759972"/>
                  </a:cubicBezTo>
                  <a:close/>
                  <a:moveTo>
                    <a:pt x="3636702" y="2727923"/>
                  </a:moveTo>
                  <a:lnTo>
                    <a:pt x="3634630" y="2722257"/>
                  </a:lnTo>
                  <a:cubicBezTo>
                    <a:pt x="3656809" y="2713970"/>
                    <a:pt x="3679596" y="2704770"/>
                    <a:pt x="3702323" y="2694838"/>
                  </a:cubicBezTo>
                  <a:lnTo>
                    <a:pt x="3704760" y="2700444"/>
                  </a:lnTo>
                  <a:cubicBezTo>
                    <a:pt x="3681972" y="2710132"/>
                    <a:pt x="3659063" y="2719332"/>
                    <a:pt x="3636702" y="2727618"/>
                  </a:cubicBezTo>
                  <a:close/>
                  <a:moveTo>
                    <a:pt x="2995723" y="2713970"/>
                  </a:moveTo>
                  <a:cubicBezTo>
                    <a:pt x="2974337" y="2703429"/>
                    <a:pt x="2952707" y="2691548"/>
                    <a:pt x="2931442" y="2678692"/>
                  </a:cubicBezTo>
                  <a:lnTo>
                    <a:pt x="2934611" y="2673452"/>
                  </a:lnTo>
                  <a:cubicBezTo>
                    <a:pt x="2955692" y="2686247"/>
                    <a:pt x="2977261" y="2697824"/>
                    <a:pt x="2998404" y="2708547"/>
                  </a:cubicBezTo>
                  <a:close/>
                  <a:moveTo>
                    <a:pt x="3771295" y="2669370"/>
                  </a:moveTo>
                  <a:lnTo>
                    <a:pt x="3768553" y="2663947"/>
                  </a:lnTo>
                  <a:cubicBezTo>
                    <a:pt x="3789879" y="2653345"/>
                    <a:pt x="3811630" y="2641951"/>
                    <a:pt x="3833321" y="2629948"/>
                  </a:cubicBezTo>
                  <a:lnTo>
                    <a:pt x="3836246" y="2635310"/>
                  </a:lnTo>
                  <a:cubicBezTo>
                    <a:pt x="3814677" y="2647009"/>
                    <a:pt x="3792681" y="2658464"/>
                    <a:pt x="3771295" y="2669065"/>
                  </a:cubicBezTo>
                  <a:close/>
                  <a:moveTo>
                    <a:pt x="2870269" y="2638113"/>
                  </a:moveTo>
                  <a:cubicBezTo>
                    <a:pt x="2850954" y="2624404"/>
                    <a:pt x="2831335" y="2609415"/>
                    <a:pt x="2811899" y="2593634"/>
                  </a:cubicBezTo>
                  <a:lnTo>
                    <a:pt x="2815737" y="2588882"/>
                  </a:lnTo>
                  <a:cubicBezTo>
                    <a:pt x="2835052" y="2604602"/>
                    <a:pt x="2854610" y="2619346"/>
                    <a:pt x="2873803" y="2633178"/>
                  </a:cubicBezTo>
                  <a:close/>
                  <a:moveTo>
                    <a:pt x="3899978" y="2598448"/>
                  </a:moveTo>
                  <a:lnTo>
                    <a:pt x="3896871" y="2593208"/>
                  </a:lnTo>
                  <a:cubicBezTo>
                    <a:pt x="3917282" y="2581022"/>
                    <a:pt x="3938120" y="2567861"/>
                    <a:pt x="3958836" y="2554396"/>
                  </a:cubicBezTo>
                  <a:lnTo>
                    <a:pt x="3962187" y="2559514"/>
                  </a:lnTo>
                  <a:cubicBezTo>
                    <a:pt x="3941167" y="2572918"/>
                    <a:pt x="3920268" y="2586018"/>
                    <a:pt x="3899978" y="2598326"/>
                  </a:cubicBezTo>
                  <a:close/>
                  <a:moveTo>
                    <a:pt x="2756514" y="2545744"/>
                  </a:moveTo>
                  <a:cubicBezTo>
                    <a:pt x="2739027" y="2529902"/>
                    <a:pt x="2721175" y="2512903"/>
                    <a:pt x="2703322" y="2495172"/>
                  </a:cubicBezTo>
                  <a:lnTo>
                    <a:pt x="2707587" y="2490846"/>
                  </a:lnTo>
                  <a:cubicBezTo>
                    <a:pt x="2725379" y="2508516"/>
                    <a:pt x="2743231" y="2525454"/>
                    <a:pt x="2760596" y="2541235"/>
                  </a:cubicBezTo>
                  <a:close/>
                  <a:moveTo>
                    <a:pt x="4023056" y="2518691"/>
                  </a:moveTo>
                  <a:lnTo>
                    <a:pt x="4019583" y="2513634"/>
                  </a:lnTo>
                  <a:cubicBezTo>
                    <a:pt x="4039263" y="2500047"/>
                    <a:pt x="4059248" y="2485728"/>
                    <a:pt x="4079111" y="2470983"/>
                  </a:cubicBezTo>
                  <a:lnTo>
                    <a:pt x="4082706" y="2475918"/>
                  </a:lnTo>
                  <a:cubicBezTo>
                    <a:pt x="4062599" y="2490602"/>
                    <a:pt x="4042493" y="2504921"/>
                    <a:pt x="4022812" y="2518569"/>
                  </a:cubicBezTo>
                  <a:close/>
                  <a:moveTo>
                    <a:pt x="2652141" y="2442468"/>
                  </a:moveTo>
                  <a:cubicBezTo>
                    <a:pt x="2636117" y="2425286"/>
                    <a:pt x="2619544" y="2407007"/>
                    <a:pt x="2602849" y="2388119"/>
                  </a:cubicBezTo>
                  <a:lnTo>
                    <a:pt x="2607419" y="2384098"/>
                  </a:lnTo>
                  <a:cubicBezTo>
                    <a:pt x="2624053" y="2402925"/>
                    <a:pt x="2640565" y="2421204"/>
                    <a:pt x="2656589" y="2438325"/>
                  </a:cubicBezTo>
                  <a:close/>
                  <a:moveTo>
                    <a:pt x="4141442" y="2432415"/>
                  </a:moveTo>
                  <a:lnTo>
                    <a:pt x="4137786" y="2427540"/>
                  </a:lnTo>
                  <a:cubicBezTo>
                    <a:pt x="4157528" y="2412796"/>
                    <a:pt x="4177006" y="2398111"/>
                    <a:pt x="4196218" y="2383488"/>
                  </a:cubicBezTo>
                  <a:lnTo>
                    <a:pt x="4199934" y="2388302"/>
                  </a:lnTo>
                  <a:cubicBezTo>
                    <a:pt x="4180601" y="2402925"/>
                    <a:pt x="4161061" y="2417591"/>
                    <a:pt x="4141320" y="2432293"/>
                  </a:cubicBezTo>
                  <a:close/>
                  <a:moveTo>
                    <a:pt x="4258122" y="2343823"/>
                  </a:moveTo>
                  <a:lnTo>
                    <a:pt x="4254405" y="2339010"/>
                  </a:lnTo>
                  <a:cubicBezTo>
                    <a:pt x="4273903" y="2323942"/>
                    <a:pt x="4293175" y="2308971"/>
                    <a:pt x="4312227" y="2294105"/>
                  </a:cubicBezTo>
                  <a:lnTo>
                    <a:pt x="4315944" y="2298857"/>
                  </a:lnTo>
                  <a:cubicBezTo>
                    <a:pt x="4296812" y="2313803"/>
                    <a:pt x="4277498" y="2328755"/>
                    <a:pt x="4258000" y="2343701"/>
                  </a:cubicBezTo>
                  <a:close/>
                  <a:moveTo>
                    <a:pt x="2555020" y="2332429"/>
                  </a:moveTo>
                  <a:cubicBezTo>
                    <a:pt x="2539970" y="2314516"/>
                    <a:pt x="2524555" y="2295872"/>
                    <a:pt x="2508348" y="2275887"/>
                  </a:cubicBezTo>
                  <a:lnTo>
                    <a:pt x="2513100" y="2272048"/>
                  </a:lnTo>
                  <a:cubicBezTo>
                    <a:pt x="2529429" y="2292155"/>
                    <a:pt x="2544662" y="2310678"/>
                    <a:pt x="2559711" y="2328530"/>
                  </a:cubicBezTo>
                  <a:close/>
                  <a:moveTo>
                    <a:pt x="4373401" y="2253465"/>
                  </a:moveTo>
                  <a:lnTo>
                    <a:pt x="4369623" y="2248651"/>
                  </a:lnTo>
                  <a:cubicBezTo>
                    <a:pt x="4388938" y="2233358"/>
                    <a:pt x="4407948" y="2218187"/>
                    <a:pt x="4426836" y="2202954"/>
                  </a:cubicBezTo>
                  <a:lnTo>
                    <a:pt x="4430614" y="2207707"/>
                  </a:lnTo>
                  <a:cubicBezTo>
                    <a:pt x="4411805" y="2222897"/>
                    <a:pt x="4392734" y="2238153"/>
                    <a:pt x="4373401" y="2253465"/>
                  </a:cubicBezTo>
                  <a:close/>
                  <a:moveTo>
                    <a:pt x="2462407" y="2218491"/>
                  </a:moveTo>
                  <a:cubicBezTo>
                    <a:pt x="2447296" y="2199359"/>
                    <a:pt x="2432204" y="2180124"/>
                    <a:pt x="2417136" y="2160791"/>
                  </a:cubicBezTo>
                  <a:lnTo>
                    <a:pt x="2421950" y="2157074"/>
                  </a:lnTo>
                  <a:cubicBezTo>
                    <a:pt x="2436981" y="2176328"/>
                    <a:pt x="2452067" y="2195539"/>
                    <a:pt x="2467220" y="2214714"/>
                  </a:cubicBezTo>
                  <a:close/>
                  <a:moveTo>
                    <a:pt x="4487583" y="2161644"/>
                  </a:moveTo>
                  <a:lnTo>
                    <a:pt x="4483744" y="2156952"/>
                  </a:lnTo>
                  <a:cubicBezTo>
                    <a:pt x="4502833" y="2141354"/>
                    <a:pt x="4521703" y="2125878"/>
                    <a:pt x="4540348" y="2110524"/>
                  </a:cubicBezTo>
                  <a:lnTo>
                    <a:pt x="4544247" y="2115216"/>
                  </a:lnTo>
                  <a:cubicBezTo>
                    <a:pt x="4525542" y="2130631"/>
                    <a:pt x="4506715" y="2146107"/>
                    <a:pt x="4487583" y="2161644"/>
                  </a:cubicBezTo>
                  <a:close/>
                  <a:moveTo>
                    <a:pt x="2372109" y="2102786"/>
                  </a:moveTo>
                  <a:cubicBezTo>
                    <a:pt x="2357121" y="2083490"/>
                    <a:pt x="2342114" y="2064199"/>
                    <a:pt x="2327082" y="2044903"/>
                  </a:cubicBezTo>
                  <a:lnTo>
                    <a:pt x="2331896" y="2041186"/>
                  </a:lnTo>
                  <a:cubicBezTo>
                    <a:pt x="2346964" y="2060440"/>
                    <a:pt x="2361977" y="2079736"/>
                    <a:pt x="2376923" y="2099069"/>
                  </a:cubicBezTo>
                  <a:close/>
                  <a:moveTo>
                    <a:pt x="9716555" y="2084812"/>
                  </a:moveTo>
                  <a:lnTo>
                    <a:pt x="9691391" y="2084812"/>
                  </a:lnTo>
                  <a:lnTo>
                    <a:pt x="9691391" y="2078719"/>
                  </a:lnTo>
                  <a:cubicBezTo>
                    <a:pt x="9715763" y="2079084"/>
                    <a:pt x="9740135" y="2078719"/>
                    <a:pt x="9764507" y="2078170"/>
                  </a:cubicBezTo>
                  <a:lnTo>
                    <a:pt x="9764507" y="2084263"/>
                  </a:lnTo>
                  <a:cubicBezTo>
                    <a:pt x="9748787" y="2084568"/>
                    <a:pt x="9732580" y="2084812"/>
                    <a:pt x="9716555" y="2084812"/>
                  </a:cubicBezTo>
                  <a:close/>
                  <a:moveTo>
                    <a:pt x="9618093" y="2081826"/>
                  </a:moveTo>
                  <a:cubicBezTo>
                    <a:pt x="9593721" y="2080364"/>
                    <a:pt x="9569349" y="2078353"/>
                    <a:pt x="9544978" y="2075733"/>
                  </a:cubicBezTo>
                  <a:lnTo>
                    <a:pt x="9545587" y="2069640"/>
                  </a:lnTo>
                  <a:cubicBezTo>
                    <a:pt x="9569959" y="2072138"/>
                    <a:pt x="9594330" y="2074149"/>
                    <a:pt x="9618702" y="2075733"/>
                  </a:cubicBezTo>
                  <a:close/>
                  <a:moveTo>
                    <a:pt x="9838049" y="2080059"/>
                  </a:moveTo>
                  <a:lnTo>
                    <a:pt x="9837561" y="2073966"/>
                  </a:lnTo>
                  <a:cubicBezTo>
                    <a:pt x="9861933" y="2072017"/>
                    <a:pt x="9886305" y="2069518"/>
                    <a:pt x="9910251" y="2066472"/>
                  </a:cubicBezTo>
                  <a:lnTo>
                    <a:pt x="9910982" y="2072565"/>
                  </a:lnTo>
                  <a:cubicBezTo>
                    <a:pt x="9886853" y="2075672"/>
                    <a:pt x="9862359" y="2078170"/>
                    <a:pt x="9838049" y="2080059"/>
                  </a:cubicBezTo>
                  <a:close/>
                  <a:moveTo>
                    <a:pt x="4600668" y="2068422"/>
                  </a:moveTo>
                  <a:lnTo>
                    <a:pt x="4596768" y="2063791"/>
                  </a:lnTo>
                  <a:cubicBezTo>
                    <a:pt x="4615657" y="2047949"/>
                    <a:pt x="4634344" y="2032248"/>
                    <a:pt x="4652824" y="2016693"/>
                  </a:cubicBezTo>
                  <a:lnTo>
                    <a:pt x="4656784" y="2021384"/>
                  </a:lnTo>
                  <a:cubicBezTo>
                    <a:pt x="4638200" y="2036921"/>
                    <a:pt x="4619556" y="2052641"/>
                    <a:pt x="4600668" y="2068422"/>
                  </a:cubicBezTo>
                  <a:close/>
                  <a:moveTo>
                    <a:pt x="9472289" y="2066837"/>
                  </a:moveTo>
                  <a:cubicBezTo>
                    <a:pt x="9448343" y="2063425"/>
                    <a:pt x="9423972" y="2059404"/>
                    <a:pt x="9399783" y="2055017"/>
                  </a:cubicBezTo>
                  <a:lnTo>
                    <a:pt x="9400879" y="2048924"/>
                  </a:lnTo>
                  <a:cubicBezTo>
                    <a:pt x="9425251" y="2053311"/>
                    <a:pt x="9449623" y="2057271"/>
                    <a:pt x="9473141" y="2060683"/>
                  </a:cubicBezTo>
                  <a:close/>
                  <a:moveTo>
                    <a:pt x="9983548" y="2061476"/>
                  </a:moveTo>
                  <a:lnTo>
                    <a:pt x="9982513" y="2055383"/>
                  </a:lnTo>
                  <a:cubicBezTo>
                    <a:pt x="10006336" y="2051117"/>
                    <a:pt x="10030464" y="2046182"/>
                    <a:pt x="10054044" y="2040760"/>
                  </a:cubicBezTo>
                  <a:lnTo>
                    <a:pt x="10055445" y="2046853"/>
                  </a:lnTo>
                  <a:cubicBezTo>
                    <a:pt x="10031622" y="2052275"/>
                    <a:pt x="10007494" y="2057210"/>
                    <a:pt x="9983487" y="2061476"/>
                  </a:cubicBezTo>
                  <a:close/>
                  <a:moveTo>
                    <a:pt x="9327886" y="2040577"/>
                  </a:moveTo>
                  <a:cubicBezTo>
                    <a:pt x="9304428" y="2035459"/>
                    <a:pt x="9280422" y="2029732"/>
                    <a:pt x="9256537" y="2023699"/>
                  </a:cubicBezTo>
                  <a:lnTo>
                    <a:pt x="9258000" y="2017606"/>
                  </a:lnTo>
                  <a:cubicBezTo>
                    <a:pt x="9281823" y="2023699"/>
                    <a:pt x="9305768" y="2029305"/>
                    <a:pt x="9329166" y="2034423"/>
                  </a:cubicBezTo>
                  <a:close/>
                  <a:moveTo>
                    <a:pt x="10126489" y="2028391"/>
                  </a:moveTo>
                  <a:lnTo>
                    <a:pt x="10124844" y="2022298"/>
                  </a:lnTo>
                  <a:cubicBezTo>
                    <a:pt x="10148058" y="2015717"/>
                    <a:pt x="10171577" y="2008467"/>
                    <a:pt x="10194669" y="2000729"/>
                  </a:cubicBezTo>
                  <a:lnTo>
                    <a:pt x="10196619" y="2006517"/>
                  </a:lnTo>
                  <a:cubicBezTo>
                    <a:pt x="10173344" y="2014743"/>
                    <a:pt x="10149764" y="2022054"/>
                    <a:pt x="10126428" y="2028817"/>
                  </a:cubicBezTo>
                  <a:close/>
                  <a:moveTo>
                    <a:pt x="9185737" y="2004019"/>
                  </a:moveTo>
                  <a:cubicBezTo>
                    <a:pt x="9162828" y="1997439"/>
                    <a:pt x="9139248" y="1990310"/>
                    <a:pt x="9115546" y="1982816"/>
                  </a:cubicBezTo>
                  <a:lnTo>
                    <a:pt x="9117436" y="1976723"/>
                  </a:lnTo>
                  <a:cubicBezTo>
                    <a:pt x="9141015" y="1984217"/>
                    <a:pt x="9164595" y="1991346"/>
                    <a:pt x="9187444" y="1997926"/>
                  </a:cubicBezTo>
                  <a:close/>
                  <a:moveTo>
                    <a:pt x="2281873" y="1987324"/>
                  </a:moveTo>
                  <a:cubicBezTo>
                    <a:pt x="2265482" y="1966608"/>
                    <a:pt x="2250555" y="1947903"/>
                    <a:pt x="2236236" y="1930233"/>
                  </a:cubicBezTo>
                  <a:lnTo>
                    <a:pt x="2240928" y="1926395"/>
                  </a:lnTo>
                  <a:cubicBezTo>
                    <a:pt x="2255307" y="1944125"/>
                    <a:pt x="2270235" y="1962953"/>
                    <a:pt x="2286686" y="1983547"/>
                  </a:cubicBezTo>
                  <a:close/>
                  <a:moveTo>
                    <a:pt x="10265530" y="1981963"/>
                  </a:moveTo>
                  <a:lnTo>
                    <a:pt x="10263337" y="1976296"/>
                  </a:lnTo>
                  <a:cubicBezTo>
                    <a:pt x="10285820" y="1967522"/>
                    <a:pt x="10308547" y="1958017"/>
                    <a:pt x="10330847" y="1948208"/>
                  </a:cubicBezTo>
                  <a:lnTo>
                    <a:pt x="10333284" y="1953813"/>
                  </a:lnTo>
                  <a:cubicBezTo>
                    <a:pt x="10310923" y="1963684"/>
                    <a:pt x="10288135" y="1973189"/>
                    <a:pt x="10265530" y="1981963"/>
                  </a:cubicBezTo>
                  <a:close/>
                  <a:moveTo>
                    <a:pt x="4712596" y="1973981"/>
                  </a:moveTo>
                  <a:lnTo>
                    <a:pt x="4708635" y="1969350"/>
                  </a:lnTo>
                  <a:cubicBezTo>
                    <a:pt x="4727401" y="1953387"/>
                    <a:pt x="4745942" y="1937527"/>
                    <a:pt x="4764264" y="1921764"/>
                  </a:cubicBezTo>
                  <a:lnTo>
                    <a:pt x="4768224" y="1926395"/>
                  </a:lnTo>
                  <a:cubicBezTo>
                    <a:pt x="4749945" y="1942115"/>
                    <a:pt x="4731404" y="1957975"/>
                    <a:pt x="4712596" y="1973981"/>
                  </a:cubicBezTo>
                  <a:close/>
                  <a:moveTo>
                    <a:pt x="9045904" y="1960272"/>
                  </a:moveTo>
                  <a:cubicBezTo>
                    <a:pt x="9023360" y="1952473"/>
                    <a:pt x="9000146" y="1944125"/>
                    <a:pt x="8976932" y="1935473"/>
                  </a:cubicBezTo>
                  <a:lnTo>
                    <a:pt x="8979064" y="1929807"/>
                  </a:lnTo>
                  <a:cubicBezTo>
                    <a:pt x="9002218" y="1938398"/>
                    <a:pt x="9025370" y="1946746"/>
                    <a:pt x="9047915" y="1954544"/>
                  </a:cubicBezTo>
                  <a:close/>
                  <a:moveTo>
                    <a:pt x="10399697" y="1922556"/>
                  </a:moveTo>
                  <a:lnTo>
                    <a:pt x="10396956" y="1917133"/>
                  </a:lnTo>
                  <a:cubicBezTo>
                    <a:pt x="10418524" y="1906410"/>
                    <a:pt x="10440277" y="1895016"/>
                    <a:pt x="10461723" y="1883196"/>
                  </a:cubicBezTo>
                  <a:lnTo>
                    <a:pt x="10464648" y="1888497"/>
                  </a:lnTo>
                  <a:cubicBezTo>
                    <a:pt x="10443140" y="1900378"/>
                    <a:pt x="10421328" y="1911833"/>
                    <a:pt x="10399697" y="1922556"/>
                  </a:cubicBezTo>
                  <a:close/>
                  <a:moveTo>
                    <a:pt x="8908386" y="1909152"/>
                  </a:moveTo>
                  <a:cubicBezTo>
                    <a:pt x="8886086" y="1900317"/>
                    <a:pt x="8863237" y="1890873"/>
                    <a:pt x="8840510" y="1881429"/>
                  </a:cubicBezTo>
                  <a:lnTo>
                    <a:pt x="8842826" y="1875823"/>
                  </a:lnTo>
                  <a:cubicBezTo>
                    <a:pt x="8865552" y="1885328"/>
                    <a:pt x="8888401" y="1894650"/>
                    <a:pt x="8910640" y="1903485"/>
                  </a:cubicBezTo>
                  <a:close/>
                  <a:moveTo>
                    <a:pt x="4823548" y="1878687"/>
                  </a:moveTo>
                  <a:lnTo>
                    <a:pt x="4819588" y="1874117"/>
                  </a:lnTo>
                  <a:lnTo>
                    <a:pt x="4874851" y="1825922"/>
                  </a:lnTo>
                  <a:lnTo>
                    <a:pt x="4878812" y="1830492"/>
                  </a:lnTo>
                  <a:cubicBezTo>
                    <a:pt x="4860733" y="1846333"/>
                    <a:pt x="4842357" y="1862340"/>
                    <a:pt x="4823670" y="1878504"/>
                  </a:cubicBezTo>
                  <a:close/>
                  <a:moveTo>
                    <a:pt x="2189503" y="1873935"/>
                  </a:moveTo>
                  <a:cubicBezTo>
                    <a:pt x="2173113" y="1854437"/>
                    <a:pt x="2157028" y="1835732"/>
                    <a:pt x="2141735" y="1818367"/>
                  </a:cubicBezTo>
                  <a:lnTo>
                    <a:pt x="2146304" y="1814345"/>
                  </a:lnTo>
                  <a:cubicBezTo>
                    <a:pt x="2161659" y="1831771"/>
                    <a:pt x="2177744" y="1850477"/>
                    <a:pt x="2194134" y="1869974"/>
                  </a:cubicBezTo>
                  <a:close/>
                  <a:moveTo>
                    <a:pt x="8773123" y="1852609"/>
                  </a:moveTo>
                  <a:cubicBezTo>
                    <a:pt x="8751126" y="1842921"/>
                    <a:pt x="8728644" y="1832807"/>
                    <a:pt x="8706100" y="1822571"/>
                  </a:cubicBezTo>
                  <a:lnTo>
                    <a:pt x="8708659" y="1817026"/>
                  </a:lnTo>
                  <a:cubicBezTo>
                    <a:pt x="8730959" y="1827262"/>
                    <a:pt x="8753442" y="1837377"/>
                    <a:pt x="8775681" y="1847065"/>
                  </a:cubicBezTo>
                  <a:close/>
                  <a:moveTo>
                    <a:pt x="10527893" y="1852609"/>
                  </a:moveTo>
                  <a:lnTo>
                    <a:pt x="10524786" y="1847308"/>
                  </a:lnTo>
                  <a:cubicBezTo>
                    <a:pt x="10545928" y="1835123"/>
                    <a:pt x="10567071" y="1822327"/>
                    <a:pt x="10587543" y="1809715"/>
                  </a:cubicBezTo>
                  <a:lnTo>
                    <a:pt x="10590711" y="1814955"/>
                  </a:lnTo>
                  <a:cubicBezTo>
                    <a:pt x="10570605" y="1827080"/>
                    <a:pt x="10549462" y="1839936"/>
                    <a:pt x="10528319" y="1852122"/>
                  </a:cubicBezTo>
                  <a:close/>
                  <a:moveTo>
                    <a:pt x="8640296" y="1791192"/>
                  </a:moveTo>
                  <a:cubicBezTo>
                    <a:pt x="8618727" y="1780956"/>
                    <a:pt x="8596548" y="1770171"/>
                    <a:pt x="8574310" y="1759265"/>
                  </a:cubicBezTo>
                  <a:lnTo>
                    <a:pt x="8576990" y="1753781"/>
                  </a:lnTo>
                  <a:cubicBezTo>
                    <a:pt x="8599230" y="1764688"/>
                    <a:pt x="8621408" y="1775411"/>
                    <a:pt x="8642855" y="1785708"/>
                  </a:cubicBezTo>
                  <a:close/>
                  <a:moveTo>
                    <a:pt x="4934379" y="1782175"/>
                  </a:moveTo>
                  <a:lnTo>
                    <a:pt x="4930358" y="1777605"/>
                  </a:lnTo>
                  <a:lnTo>
                    <a:pt x="4985194" y="1729349"/>
                  </a:lnTo>
                  <a:lnTo>
                    <a:pt x="4989216" y="1733918"/>
                  </a:lnTo>
                  <a:close/>
                  <a:moveTo>
                    <a:pt x="10653408" y="1775472"/>
                  </a:moveTo>
                  <a:lnTo>
                    <a:pt x="10650118" y="1770354"/>
                  </a:lnTo>
                  <a:cubicBezTo>
                    <a:pt x="10670834" y="1757072"/>
                    <a:pt x="10691367" y="1743484"/>
                    <a:pt x="10711047" y="1730141"/>
                  </a:cubicBezTo>
                  <a:lnTo>
                    <a:pt x="10714459" y="1735198"/>
                  </a:lnTo>
                  <a:cubicBezTo>
                    <a:pt x="10694474" y="1748542"/>
                    <a:pt x="10673880" y="1762251"/>
                    <a:pt x="10653164" y="1775594"/>
                  </a:cubicBezTo>
                  <a:close/>
                  <a:moveTo>
                    <a:pt x="2092808" y="1763774"/>
                  </a:moveTo>
                  <a:cubicBezTo>
                    <a:pt x="2075687" y="1745495"/>
                    <a:pt x="2058566" y="1727765"/>
                    <a:pt x="2041993" y="1711192"/>
                  </a:cubicBezTo>
                  <a:lnTo>
                    <a:pt x="2046258" y="1706866"/>
                  </a:lnTo>
                  <a:cubicBezTo>
                    <a:pt x="2062953" y="1723500"/>
                    <a:pt x="2080074" y="1741230"/>
                    <a:pt x="2097256" y="1759631"/>
                  </a:cubicBezTo>
                  <a:close/>
                  <a:moveTo>
                    <a:pt x="8508688" y="1726546"/>
                  </a:moveTo>
                  <a:cubicBezTo>
                    <a:pt x="8486815" y="1715536"/>
                    <a:pt x="8465002" y="1704386"/>
                    <a:pt x="8443189" y="1693096"/>
                  </a:cubicBezTo>
                  <a:lnTo>
                    <a:pt x="8445992" y="1687734"/>
                  </a:lnTo>
                  <a:cubicBezTo>
                    <a:pt x="8467804" y="1698945"/>
                    <a:pt x="8489617" y="1710077"/>
                    <a:pt x="8511430" y="1721123"/>
                  </a:cubicBezTo>
                  <a:close/>
                  <a:moveTo>
                    <a:pt x="10774536" y="1693705"/>
                  </a:moveTo>
                  <a:lnTo>
                    <a:pt x="10771002" y="1688709"/>
                  </a:lnTo>
                  <a:cubicBezTo>
                    <a:pt x="10790987" y="1674512"/>
                    <a:pt x="10810789" y="1660011"/>
                    <a:pt x="10829982" y="1645631"/>
                  </a:cubicBezTo>
                  <a:lnTo>
                    <a:pt x="10833698" y="1650445"/>
                  </a:lnTo>
                  <a:cubicBezTo>
                    <a:pt x="10814444" y="1664824"/>
                    <a:pt x="10794521" y="1679326"/>
                    <a:pt x="10774536" y="1693705"/>
                  </a:cubicBezTo>
                  <a:close/>
                  <a:moveTo>
                    <a:pt x="5044235" y="1685723"/>
                  </a:moveTo>
                  <a:lnTo>
                    <a:pt x="5040214" y="1681153"/>
                  </a:lnTo>
                  <a:lnTo>
                    <a:pt x="5095050" y="1632836"/>
                  </a:lnTo>
                  <a:lnTo>
                    <a:pt x="5099072" y="1637406"/>
                  </a:lnTo>
                  <a:close/>
                  <a:moveTo>
                    <a:pt x="1989045" y="1660803"/>
                  </a:moveTo>
                  <a:cubicBezTo>
                    <a:pt x="1970766" y="1643987"/>
                    <a:pt x="1952061" y="1627840"/>
                    <a:pt x="1933904" y="1612851"/>
                  </a:cubicBezTo>
                  <a:lnTo>
                    <a:pt x="1938047" y="1608404"/>
                  </a:lnTo>
                  <a:cubicBezTo>
                    <a:pt x="1956326" y="1623453"/>
                    <a:pt x="1974970" y="1639660"/>
                    <a:pt x="1993493" y="1656538"/>
                  </a:cubicBezTo>
                  <a:close/>
                  <a:moveTo>
                    <a:pt x="8377812" y="1659280"/>
                  </a:moveTo>
                  <a:cubicBezTo>
                    <a:pt x="8356182" y="1647904"/>
                    <a:pt x="8334551" y="1636450"/>
                    <a:pt x="8312922" y="1624916"/>
                  </a:cubicBezTo>
                  <a:lnTo>
                    <a:pt x="8315785" y="1619493"/>
                  </a:lnTo>
                  <a:cubicBezTo>
                    <a:pt x="8337416" y="1631069"/>
                    <a:pt x="8359045" y="1642543"/>
                    <a:pt x="8380615" y="1653918"/>
                  </a:cubicBezTo>
                  <a:close/>
                  <a:moveTo>
                    <a:pt x="10891642" y="1605601"/>
                  </a:moveTo>
                  <a:lnTo>
                    <a:pt x="10887865" y="1600787"/>
                  </a:lnTo>
                  <a:cubicBezTo>
                    <a:pt x="10907058" y="1585555"/>
                    <a:pt x="10926068" y="1569957"/>
                    <a:pt x="10944407" y="1554542"/>
                  </a:cubicBezTo>
                  <a:lnTo>
                    <a:pt x="10948307" y="1559172"/>
                  </a:lnTo>
                  <a:cubicBezTo>
                    <a:pt x="10929967" y="1574649"/>
                    <a:pt x="10910896" y="1590125"/>
                    <a:pt x="10891642" y="1605601"/>
                  </a:cubicBezTo>
                  <a:close/>
                  <a:moveTo>
                    <a:pt x="8248276" y="1590125"/>
                  </a:moveTo>
                  <a:cubicBezTo>
                    <a:pt x="8226768" y="1578469"/>
                    <a:pt x="8205320" y="1566807"/>
                    <a:pt x="8183812" y="1555151"/>
                  </a:cubicBezTo>
                  <a:lnTo>
                    <a:pt x="8186737" y="1549789"/>
                  </a:lnTo>
                  <a:lnTo>
                    <a:pt x="8251139" y="1584763"/>
                  </a:lnTo>
                  <a:close/>
                  <a:moveTo>
                    <a:pt x="5154396" y="1589211"/>
                  </a:moveTo>
                  <a:lnTo>
                    <a:pt x="5150374" y="1584580"/>
                  </a:lnTo>
                  <a:lnTo>
                    <a:pt x="5205698" y="1536568"/>
                  </a:lnTo>
                  <a:lnTo>
                    <a:pt x="5209659" y="1541198"/>
                  </a:lnTo>
                  <a:cubicBezTo>
                    <a:pt x="5191459" y="1557040"/>
                    <a:pt x="5173040" y="1573065"/>
                    <a:pt x="5154396" y="1589272"/>
                  </a:cubicBezTo>
                  <a:close/>
                  <a:moveTo>
                    <a:pt x="1876387" y="1568129"/>
                  </a:moveTo>
                  <a:cubicBezTo>
                    <a:pt x="1856280" y="1553628"/>
                    <a:pt x="1835929" y="1539919"/>
                    <a:pt x="1815823" y="1527428"/>
                  </a:cubicBezTo>
                  <a:lnTo>
                    <a:pt x="1819052" y="1522249"/>
                  </a:lnTo>
                  <a:cubicBezTo>
                    <a:pt x="1839280" y="1534801"/>
                    <a:pt x="1859753" y="1548571"/>
                    <a:pt x="1879981" y="1563194"/>
                  </a:cubicBezTo>
                  <a:close/>
                  <a:moveTo>
                    <a:pt x="8119715" y="1520056"/>
                  </a:moveTo>
                  <a:lnTo>
                    <a:pt x="8055373" y="1484960"/>
                  </a:lnTo>
                  <a:lnTo>
                    <a:pt x="8058297" y="1479598"/>
                  </a:lnTo>
                  <a:lnTo>
                    <a:pt x="8122578" y="1514755"/>
                  </a:lnTo>
                  <a:close/>
                  <a:moveTo>
                    <a:pt x="11003570" y="1510916"/>
                  </a:moveTo>
                  <a:lnTo>
                    <a:pt x="10999487" y="1506408"/>
                  </a:lnTo>
                  <a:cubicBezTo>
                    <a:pt x="11017766" y="1490079"/>
                    <a:pt x="11036045" y="1473384"/>
                    <a:pt x="11053106" y="1456750"/>
                  </a:cubicBezTo>
                  <a:lnTo>
                    <a:pt x="11057309" y="1461137"/>
                  </a:lnTo>
                  <a:cubicBezTo>
                    <a:pt x="11039884" y="1478014"/>
                    <a:pt x="11021788" y="1494770"/>
                    <a:pt x="11003570" y="1510916"/>
                  </a:cubicBezTo>
                  <a:close/>
                  <a:moveTo>
                    <a:pt x="3473" y="1509393"/>
                  </a:moveTo>
                  <a:lnTo>
                    <a:pt x="0" y="1504336"/>
                  </a:lnTo>
                  <a:cubicBezTo>
                    <a:pt x="19681" y="1490931"/>
                    <a:pt x="40519" y="1477649"/>
                    <a:pt x="62027" y="1464915"/>
                  </a:cubicBezTo>
                  <a:lnTo>
                    <a:pt x="65134" y="1470154"/>
                  </a:lnTo>
                  <a:cubicBezTo>
                    <a:pt x="43748" y="1482828"/>
                    <a:pt x="23032" y="1496050"/>
                    <a:pt x="3473" y="1509393"/>
                  </a:cubicBezTo>
                  <a:close/>
                  <a:moveTo>
                    <a:pt x="5265166" y="1493552"/>
                  </a:moveTo>
                  <a:lnTo>
                    <a:pt x="5261205" y="1488921"/>
                  </a:lnTo>
                  <a:cubicBezTo>
                    <a:pt x="5280051" y="1472671"/>
                    <a:pt x="5298695" y="1456872"/>
                    <a:pt x="5317139" y="1441518"/>
                  </a:cubicBezTo>
                  <a:lnTo>
                    <a:pt x="5321038" y="1446209"/>
                  </a:lnTo>
                  <a:cubicBezTo>
                    <a:pt x="5302595" y="1461685"/>
                    <a:pt x="5283974" y="1477466"/>
                    <a:pt x="5265166" y="1493552"/>
                  </a:cubicBezTo>
                  <a:close/>
                  <a:moveTo>
                    <a:pt x="1752212" y="1491541"/>
                  </a:moveTo>
                  <a:cubicBezTo>
                    <a:pt x="1734543" y="1482462"/>
                    <a:pt x="1716568" y="1473993"/>
                    <a:pt x="1698716" y="1466377"/>
                  </a:cubicBezTo>
                  <a:lnTo>
                    <a:pt x="1686104" y="1461076"/>
                  </a:lnTo>
                  <a:lnTo>
                    <a:pt x="1688480" y="1455471"/>
                  </a:lnTo>
                  <a:lnTo>
                    <a:pt x="1701092" y="1460771"/>
                  </a:lnTo>
                  <a:cubicBezTo>
                    <a:pt x="1719066" y="1468449"/>
                    <a:pt x="1737223" y="1476979"/>
                    <a:pt x="1755015" y="1486118"/>
                  </a:cubicBezTo>
                  <a:close/>
                  <a:moveTo>
                    <a:pt x="7991031" y="1449987"/>
                  </a:moveTo>
                  <a:cubicBezTo>
                    <a:pt x="7969584" y="1438288"/>
                    <a:pt x="7948198" y="1426632"/>
                    <a:pt x="7926812" y="1415013"/>
                  </a:cubicBezTo>
                  <a:lnTo>
                    <a:pt x="7929675" y="1409651"/>
                  </a:lnTo>
                  <a:lnTo>
                    <a:pt x="7993956" y="1444625"/>
                  </a:lnTo>
                  <a:close/>
                  <a:moveTo>
                    <a:pt x="129049" y="1434754"/>
                  </a:moveTo>
                  <a:lnTo>
                    <a:pt x="126246" y="1429332"/>
                  </a:lnTo>
                  <a:cubicBezTo>
                    <a:pt x="147755" y="1418182"/>
                    <a:pt x="169994" y="1407458"/>
                    <a:pt x="192355" y="1397405"/>
                  </a:cubicBezTo>
                  <a:lnTo>
                    <a:pt x="194853" y="1403010"/>
                  </a:lnTo>
                  <a:cubicBezTo>
                    <a:pt x="172614" y="1413003"/>
                    <a:pt x="150496" y="1423665"/>
                    <a:pt x="129049" y="1434754"/>
                  </a:cubicBezTo>
                  <a:close/>
                  <a:moveTo>
                    <a:pt x="1618350" y="1433536"/>
                  </a:moveTo>
                  <a:cubicBezTo>
                    <a:pt x="1595623" y="1424640"/>
                    <a:pt x="1572531" y="1415988"/>
                    <a:pt x="1549865" y="1407823"/>
                  </a:cubicBezTo>
                  <a:lnTo>
                    <a:pt x="1551937" y="1402096"/>
                  </a:lnTo>
                  <a:cubicBezTo>
                    <a:pt x="1574663" y="1410261"/>
                    <a:pt x="1597756" y="1418974"/>
                    <a:pt x="1620543" y="1427869"/>
                  </a:cubicBezTo>
                  <a:close/>
                  <a:moveTo>
                    <a:pt x="11109343" y="1409773"/>
                  </a:moveTo>
                  <a:lnTo>
                    <a:pt x="11105018" y="1405508"/>
                  </a:lnTo>
                  <a:cubicBezTo>
                    <a:pt x="11122017" y="1388082"/>
                    <a:pt x="11138894" y="1370169"/>
                    <a:pt x="11155102" y="1352378"/>
                  </a:cubicBezTo>
                  <a:lnTo>
                    <a:pt x="11159610" y="1356460"/>
                  </a:lnTo>
                  <a:cubicBezTo>
                    <a:pt x="11143343" y="1374312"/>
                    <a:pt x="11126221" y="1392287"/>
                    <a:pt x="11109343" y="1409773"/>
                  </a:cubicBezTo>
                  <a:close/>
                  <a:moveTo>
                    <a:pt x="5377276" y="1399415"/>
                  </a:moveTo>
                  <a:lnTo>
                    <a:pt x="5373437" y="1394724"/>
                  </a:lnTo>
                  <a:cubicBezTo>
                    <a:pt x="5392874" y="1378760"/>
                    <a:pt x="5412006" y="1363223"/>
                    <a:pt x="5430284" y="1348539"/>
                  </a:cubicBezTo>
                  <a:lnTo>
                    <a:pt x="5434123" y="1353292"/>
                  </a:lnTo>
                  <a:cubicBezTo>
                    <a:pt x="5415844" y="1367915"/>
                    <a:pt x="5396713" y="1383452"/>
                    <a:pt x="5377276" y="1399415"/>
                  </a:cubicBezTo>
                  <a:close/>
                  <a:moveTo>
                    <a:pt x="1480710" y="1383939"/>
                  </a:moveTo>
                  <a:cubicBezTo>
                    <a:pt x="1457496" y="1376323"/>
                    <a:pt x="1434038" y="1368951"/>
                    <a:pt x="1410885" y="1362126"/>
                  </a:cubicBezTo>
                  <a:lnTo>
                    <a:pt x="1412652" y="1356033"/>
                  </a:lnTo>
                  <a:cubicBezTo>
                    <a:pt x="1435805" y="1362918"/>
                    <a:pt x="1459385" y="1370291"/>
                    <a:pt x="1482599" y="1377907"/>
                  </a:cubicBezTo>
                  <a:close/>
                  <a:moveTo>
                    <a:pt x="7862470" y="1380040"/>
                  </a:moveTo>
                  <a:cubicBezTo>
                    <a:pt x="7841022" y="1368463"/>
                    <a:pt x="7819576" y="1356966"/>
                    <a:pt x="7798128" y="1345553"/>
                  </a:cubicBezTo>
                  <a:lnTo>
                    <a:pt x="7800992" y="1340131"/>
                  </a:lnTo>
                  <a:lnTo>
                    <a:pt x="7865394" y="1374678"/>
                  </a:lnTo>
                  <a:close/>
                  <a:moveTo>
                    <a:pt x="262485" y="1374800"/>
                  </a:moveTo>
                  <a:lnTo>
                    <a:pt x="260291" y="1369072"/>
                  </a:lnTo>
                  <a:cubicBezTo>
                    <a:pt x="282835" y="1360360"/>
                    <a:pt x="306110" y="1352012"/>
                    <a:pt x="329386" y="1344335"/>
                  </a:cubicBezTo>
                  <a:lnTo>
                    <a:pt x="331274" y="1350123"/>
                  </a:lnTo>
                  <a:cubicBezTo>
                    <a:pt x="307938" y="1357739"/>
                    <a:pt x="284785" y="1366087"/>
                    <a:pt x="262485" y="1374800"/>
                  </a:cubicBezTo>
                  <a:close/>
                  <a:moveTo>
                    <a:pt x="1340938" y="1342324"/>
                  </a:moveTo>
                  <a:cubicBezTo>
                    <a:pt x="1317297" y="1336231"/>
                    <a:pt x="1293413" y="1330138"/>
                    <a:pt x="1269955" y="1324777"/>
                  </a:cubicBezTo>
                  <a:lnTo>
                    <a:pt x="1271295" y="1318684"/>
                  </a:lnTo>
                  <a:cubicBezTo>
                    <a:pt x="1294814" y="1324045"/>
                    <a:pt x="1318820" y="1330017"/>
                    <a:pt x="1342522" y="1336231"/>
                  </a:cubicBezTo>
                  <a:close/>
                  <a:moveTo>
                    <a:pt x="401526" y="1328920"/>
                  </a:moveTo>
                  <a:lnTo>
                    <a:pt x="399942" y="1322827"/>
                  </a:lnTo>
                  <a:cubicBezTo>
                    <a:pt x="423278" y="1316368"/>
                    <a:pt x="447223" y="1310641"/>
                    <a:pt x="471108" y="1305035"/>
                  </a:cubicBezTo>
                  <a:lnTo>
                    <a:pt x="472448" y="1311128"/>
                  </a:lnTo>
                  <a:cubicBezTo>
                    <a:pt x="448198" y="1316551"/>
                    <a:pt x="424314" y="1322522"/>
                    <a:pt x="401039" y="1328920"/>
                  </a:cubicBezTo>
                  <a:close/>
                  <a:moveTo>
                    <a:pt x="7733847" y="1311311"/>
                  </a:moveTo>
                  <a:cubicBezTo>
                    <a:pt x="7712096" y="1299978"/>
                    <a:pt x="7690466" y="1288706"/>
                    <a:pt x="7668775" y="1277617"/>
                  </a:cubicBezTo>
                  <a:lnTo>
                    <a:pt x="7671578" y="1272194"/>
                  </a:lnTo>
                  <a:cubicBezTo>
                    <a:pt x="7693268" y="1283326"/>
                    <a:pt x="7714959" y="1294574"/>
                    <a:pt x="7736650" y="1305949"/>
                  </a:cubicBezTo>
                  <a:close/>
                  <a:moveTo>
                    <a:pt x="1197936" y="1309849"/>
                  </a:moveTo>
                  <a:cubicBezTo>
                    <a:pt x="1173930" y="1305157"/>
                    <a:pt x="1149680" y="1300892"/>
                    <a:pt x="1125917" y="1297115"/>
                  </a:cubicBezTo>
                  <a:lnTo>
                    <a:pt x="1126892" y="1291022"/>
                  </a:lnTo>
                  <a:cubicBezTo>
                    <a:pt x="1150716" y="1294799"/>
                    <a:pt x="1175027" y="1299125"/>
                    <a:pt x="1199094" y="1303817"/>
                  </a:cubicBezTo>
                  <a:close/>
                  <a:moveTo>
                    <a:pt x="5491580" y="1308326"/>
                  </a:moveTo>
                  <a:lnTo>
                    <a:pt x="5487863" y="1303512"/>
                  </a:lnTo>
                  <a:cubicBezTo>
                    <a:pt x="5507787" y="1288097"/>
                    <a:pt x="5527406" y="1273047"/>
                    <a:pt x="5546234" y="1259216"/>
                  </a:cubicBezTo>
                  <a:lnTo>
                    <a:pt x="5549889" y="1264152"/>
                  </a:lnTo>
                  <a:cubicBezTo>
                    <a:pt x="5531062" y="1277800"/>
                    <a:pt x="5511443" y="1292667"/>
                    <a:pt x="5491580" y="1308021"/>
                  </a:cubicBezTo>
                  <a:close/>
                  <a:moveTo>
                    <a:pt x="11207928" y="1301745"/>
                  </a:moveTo>
                  <a:lnTo>
                    <a:pt x="11203297" y="1297785"/>
                  </a:lnTo>
                  <a:cubicBezTo>
                    <a:pt x="11218895" y="1279506"/>
                    <a:pt x="11234432" y="1260252"/>
                    <a:pt x="11249420" y="1241181"/>
                  </a:cubicBezTo>
                  <a:lnTo>
                    <a:pt x="11254234" y="1244959"/>
                  </a:lnTo>
                  <a:cubicBezTo>
                    <a:pt x="11239185" y="1263786"/>
                    <a:pt x="11223708" y="1282857"/>
                    <a:pt x="11207928" y="1301441"/>
                  </a:cubicBezTo>
                  <a:close/>
                  <a:moveTo>
                    <a:pt x="543675" y="1297236"/>
                  </a:moveTo>
                  <a:lnTo>
                    <a:pt x="542578" y="1291143"/>
                  </a:lnTo>
                  <a:cubicBezTo>
                    <a:pt x="566401" y="1287000"/>
                    <a:pt x="590834" y="1283284"/>
                    <a:pt x="615145" y="1280176"/>
                  </a:cubicBezTo>
                  <a:lnTo>
                    <a:pt x="615937" y="1286269"/>
                  </a:lnTo>
                  <a:cubicBezTo>
                    <a:pt x="591504" y="1289072"/>
                    <a:pt x="567133" y="1292728"/>
                    <a:pt x="543675" y="1296932"/>
                  </a:cubicBezTo>
                  <a:close/>
                  <a:moveTo>
                    <a:pt x="1053472" y="1286879"/>
                  </a:moveTo>
                  <a:cubicBezTo>
                    <a:pt x="1029100" y="1283954"/>
                    <a:pt x="1004729" y="1281395"/>
                    <a:pt x="980722" y="1279384"/>
                  </a:cubicBezTo>
                  <a:lnTo>
                    <a:pt x="981271" y="1273291"/>
                  </a:lnTo>
                  <a:cubicBezTo>
                    <a:pt x="1005338" y="1275302"/>
                    <a:pt x="1030014" y="1277800"/>
                    <a:pt x="1054386" y="1280786"/>
                  </a:cubicBezTo>
                  <a:close/>
                  <a:moveTo>
                    <a:pt x="688626" y="1278653"/>
                  </a:moveTo>
                  <a:lnTo>
                    <a:pt x="688139" y="1272560"/>
                  </a:lnTo>
                  <a:cubicBezTo>
                    <a:pt x="712510" y="1270610"/>
                    <a:pt x="736882" y="1269087"/>
                    <a:pt x="761254" y="1268173"/>
                  </a:cubicBezTo>
                  <a:lnTo>
                    <a:pt x="761254" y="1274266"/>
                  </a:lnTo>
                  <a:cubicBezTo>
                    <a:pt x="737187" y="1274875"/>
                    <a:pt x="712632" y="1276338"/>
                    <a:pt x="688626" y="1278348"/>
                  </a:cubicBezTo>
                  <a:close/>
                  <a:moveTo>
                    <a:pt x="907972" y="1274693"/>
                  </a:moveTo>
                  <a:cubicBezTo>
                    <a:pt x="883601" y="1273657"/>
                    <a:pt x="859229" y="1273047"/>
                    <a:pt x="834857" y="1272987"/>
                  </a:cubicBezTo>
                  <a:lnTo>
                    <a:pt x="834857" y="1266894"/>
                  </a:lnTo>
                  <a:cubicBezTo>
                    <a:pt x="859229" y="1266894"/>
                    <a:pt x="883601" y="1267564"/>
                    <a:pt x="907972" y="1268660"/>
                  </a:cubicBezTo>
                  <a:close/>
                  <a:moveTo>
                    <a:pt x="7603154" y="1244837"/>
                  </a:moveTo>
                  <a:cubicBezTo>
                    <a:pt x="7580731" y="1233626"/>
                    <a:pt x="7558614" y="1222720"/>
                    <a:pt x="7537472" y="1212423"/>
                  </a:cubicBezTo>
                  <a:lnTo>
                    <a:pt x="7540152" y="1206939"/>
                  </a:lnTo>
                  <a:cubicBezTo>
                    <a:pt x="7561295" y="1217236"/>
                    <a:pt x="7583413" y="1228142"/>
                    <a:pt x="7605895" y="1239353"/>
                  </a:cubicBezTo>
                  <a:close/>
                  <a:moveTo>
                    <a:pt x="5609052" y="1220892"/>
                  </a:moveTo>
                  <a:lnTo>
                    <a:pt x="5605518" y="1215956"/>
                  </a:lnTo>
                  <a:cubicBezTo>
                    <a:pt x="5625868" y="1201577"/>
                    <a:pt x="5646219" y="1187624"/>
                    <a:pt x="5665960" y="1174463"/>
                  </a:cubicBezTo>
                  <a:lnTo>
                    <a:pt x="5669311" y="1179521"/>
                  </a:lnTo>
                  <a:cubicBezTo>
                    <a:pt x="5649631" y="1192621"/>
                    <a:pt x="5629341" y="1206573"/>
                    <a:pt x="5609052" y="1220892"/>
                  </a:cubicBezTo>
                  <a:close/>
                  <a:moveTo>
                    <a:pt x="11298347" y="1186162"/>
                  </a:moveTo>
                  <a:lnTo>
                    <a:pt x="11293472" y="1182628"/>
                  </a:lnTo>
                  <a:cubicBezTo>
                    <a:pt x="11307669" y="1163009"/>
                    <a:pt x="11321805" y="1142902"/>
                    <a:pt x="11335331" y="1122734"/>
                  </a:cubicBezTo>
                  <a:lnTo>
                    <a:pt x="11340388" y="1126146"/>
                  </a:lnTo>
                  <a:cubicBezTo>
                    <a:pt x="11326801" y="1146375"/>
                    <a:pt x="11312665" y="1166543"/>
                    <a:pt x="11298347" y="1186162"/>
                  </a:cubicBezTo>
                  <a:close/>
                  <a:moveTo>
                    <a:pt x="7471180" y="1180556"/>
                  </a:moveTo>
                  <a:cubicBezTo>
                    <a:pt x="7448758" y="1170016"/>
                    <a:pt x="7426397" y="1159718"/>
                    <a:pt x="7404706" y="1150092"/>
                  </a:cubicBezTo>
                  <a:lnTo>
                    <a:pt x="7407204" y="1144547"/>
                  </a:lnTo>
                  <a:cubicBezTo>
                    <a:pt x="7428896" y="1154357"/>
                    <a:pt x="7451317" y="1164654"/>
                    <a:pt x="7473801" y="1175012"/>
                  </a:cubicBezTo>
                  <a:close/>
                  <a:moveTo>
                    <a:pt x="5730789" y="1140038"/>
                  </a:moveTo>
                  <a:lnTo>
                    <a:pt x="5727560" y="1134859"/>
                  </a:lnTo>
                  <a:cubicBezTo>
                    <a:pt x="5748641" y="1121759"/>
                    <a:pt x="5769845" y="1109147"/>
                    <a:pt x="5790561" y="1097388"/>
                  </a:cubicBezTo>
                  <a:lnTo>
                    <a:pt x="5793547" y="1102688"/>
                  </a:lnTo>
                  <a:cubicBezTo>
                    <a:pt x="5772891" y="1114387"/>
                    <a:pt x="5751810" y="1127060"/>
                    <a:pt x="5730789" y="1140038"/>
                  </a:cubicBezTo>
                  <a:close/>
                  <a:moveTo>
                    <a:pt x="7337683" y="1120541"/>
                  </a:moveTo>
                  <a:cubicBezTo>
                    <a:pt x="7314957" y="1110792"/>
                    <a:pt x="7292230" y="1101287"/>
                    <a:pt x="7270113" y="1092330"/>
                  </a:cubicBezTo>
                  <a:lnTo>
                    <a:pt x="7272367" y="1086664"/>
                  </a:lnTo>
                  <a:cubicBezTo>
                    <a:pt x="7294546" y="1095682"/>
                    <a:pt x="7317333" y="1104943"/>
                    <a:pt x="7340060" y="1114935"/>
                  </a:cubicBezTo>
                  <a:close/>
                  <a:moveTo>
                    <a:pt x="5857766" y="1067837"/>
                  </a:moveTo>
                  <a:lnTo>
                    <a:pt x="5854963" y="1062414"/>
                  </a:lnTo>
                  <a:cubicBezTo>
                    <a:pt x="5876959" y="1051081"/>
                    <a:pt x="5899137" y="1040297"/>
                    <a:pt x="5920828" y="1030426"/>
                  </a:cubicBezTo>
                  <a:lnTo>
                    <a:pt x="5923387" y="1035970"/>
                  </a:lnTo>
                  <a:cubicBezTo>
                    <a:pt x="5901757" y="1045841"/>
                    <a:pt x="5879701" y="1056565"/>
                    <a:pt x="5857766" y="1067837"/>
                  </a:cubicBezTo>
                  <a:close/>
                  <a:moveTo>
                    <a:pt x="7201993" y="1065582"/>
                  </a:moveTo>
                  <a:cubicBezTo>
                    <a:pt x="7178901" y="1056809"/>
                    <a:pt x="7155748" y="1048400"/>
                    <a:pt x="7133265" y="1040479"/>
                  </a:cubicBezTo>
                  <a:lnTo>
                    <a:pt x="7135276" y="1034752"/>
                  </a:lnTo>
                  <a:cubicBezTo>
                    <a:pt x="7157819" y="1042673"/>
                    <a:pt x="7180973" y="1051142"/>
                    <a:pt x="7204126" y="1059916"/>
                  </a:cubicBezTo>
                  <a:close/>
                  <a:moveTo>
                    <a:pt x="11380236" y="1064668"/>
                  </a:moveTo>
                  <a:lnTo>
                    <a:pt x="11375057" y="1061439"/>
                  </a:lnTo>
                  <a:cubicBezTo>
                    <a:pt x="11387731" y="1041150"/>
                    <a:pt x="11400404" y="1020068"/>
                    <a:pt x="11412712" y="998864"/>
                  </a:cubicBezTo>
                  <a:lnTo>
                    <a:pt x="11418013" y="1001911"/>
                  </a:lnTo>
                  <a:cubicBezTo>
                    <a:pt x="11405644" y="1023480"/>
                    <a:pt x="11392971" y="1044318"/>
                    <a:pt x="11380236" y="1064668"/>
                  </a:cubicBezTo>
                  <a:close/>
                  <a:moveTo>
                    <a:pt x="7063866" y="1017387"/>
                  </a:moveTo>
                  <a:cubicBezTo>
                    <a:pt x="7040409" y="1009893"/>
                    <a:pt x="7016829" y="1002764"/>
                    <a:pt x="6993859" y="996184"/>
                  </a:cubicBezTo>
                  <a:lnTo>
                    <a:pt x="6995565" y="990091"/>
                  </a:lnTo>
                  <a:cubicBezTo>
                    <a:pt x="7018596" y="996671"/>
                    <a:pt x="7042175" y="1003800"/>
                    <a:pt x="7065755" y="1011355"/>
                  </a:cubicBezTo>
                  <a:close/>
                  <a:moveTo>
                    <a:pt x="5990471" y="1007273"/>
                  </a:moveTo>
                  <a:lnTo>
                    <a:pt x="5988277" y="1001606"/>
                  </a:lnTo>
                  <a:cubicBezTo>
                    <a:pt x="6011065" y="992589"/>
                    <a:pt x="6034218" y="984120"/>
                    <a:pt x="6057067" y="976442"/>
                  </a:cubicBezTo>
                  <a:lnTo>
                    <a:pt x="6059016" y="982535"/>
                  </a:lnTo>
                  <a:cubicBezTo>
                    <a:pt x="6036290" y="989847"/>
                    <a:pt x="6013198" y="998255"/>
                    <a:pt x="5990471" y="1007273"/>
                  </a:cubicBezTo>
                  <a:close/>
                  <a:moveTo>
                    <a:pt x="6923241" y="976808"/>
                  </a:moveTo>
                  <a:lnTo>
                    <a:pt x="6906242" y="972665"/>
                  </a:lnTo>
                  <a:cubicBezTo>
                    <a:pt x="6887963" y="968278"/>
                    <a:pt x="6869684" y="964074"/>
                    <a:pt x="6852014" y="960479"/>
                  </a:cubicBezTo>
                  <a:lnTo>
                    <a:pt x="6853294" y="954386"/>
                  </a:lnTo>
                  <a:cubicBezTo>
                    <a:pt x="6871024" y="958225"/>
                    <a:pt x="6889364" y="962368"/>
                    <a:pt x="6907704" y="966572"/>
                  </a:cubicBezTo>
                  <a:lnTo>
                    <a:pt x="6924704" y="970715"/>
                  </a:lnTo>
                  <a:close/>
                  <a:moveTo>
                    <a:pt x="6128781" y="960783"/>
                  </a:moveTo>
                  <a:lnTo>
                    <a:pt x="6127196" y="954691"/>
                  </a:lnTo>
                  <a:cubicBezTo>
                    <a:pt x="6150716" y="948293"/>
                    <a:pt x="6174660" y="942505"/>
                    <a:pt x="6198362" y="937509"/>
                  </a:cubicBezTo>
                  <a:lnTo>
                    <a:pt x="6199642" y="943601"/>
                  </a:lnTo>
                  <a:cubicBezTo>
                    <a:pt x="6176001" y="948902"/>
                    <a:pt x="6152178" y="954691"/>
                    <a:pt x="6128781" y="961027"/>
                  </a:cubicBezTo>
                  <a:close/>
                  <a:moveTo>
                    <a:pt x="6780300" y="945917"/>
                  </a:moveTo>
                  <a:cubicBezTo>
                    <a:pt x="6755928" y="941469"/>
                    <a:pt x="6731557" y="937509"/>
                    <a:pt x="6708099" y="934096"/>
                  </a:cubicBezTo>
                  <a:lnTo>
                    <a:pt x="6709013" y="928003"/>
                  </a:lnTo>
                  <a:cubicBezTo>
                    <a:pt x="6732715" y="931416"/>
                    <a:pt x="6757086" y="935437"/>
                    <a:pt x="6781397" y="939885"/>
                  </a:cubicBezTo>
                  <a:close/>
                  <a:moveTo>
                    <a:pt x="11453595" y="937691"/>
                  </a:moveTo>
                  <a:lnTo>
                    <a:pt x="11448233" y="934828"/>
                  </a:lnTo>
                  <a:cubicBezTo>
                    <a:pt x="11459384" y="914111"/>
                    <a:pt x="11470778" y="892177"/>
                    <a:pt x="11482111" y="870059"/>
                  </a:cubicBezTo>
                  <a:lnTo>
                    <a:pt x="11487533" y="872801"/>
                  </a:lnTo>
                  <a:cubicBezTo>
                    <a:pt x="11476383" y="895528"/>
                    <a:pt x="11464989" y="917219"/>
                    <a:pt x="11453778" y="938179"/>
                  </a:cubicBezTo>
                  <a:close/>
                  <a:moveTo>
                    <a:pt x="6271234" y="930745"/>
                  </a:moveTo>
                  <a:lnTo>
                    <a:pt x="6270320" y="924652"/>
                  </a:lnTo>
                  <a:cubicBezTo>
                    <a:pt x="6294204" y="921057"/>
                    <a:pt x="6318637" y="918072"/>
                    <a:pt x="6343009" y="915817"/>
                  </a:cubicBezTo>
                  <a:lnTo>
                    <a:pt x="6343619" y="921910"/>
                  </a:lnTo>
                  <a:cubicBezTo>
                    <a:pt x="6319490" y="924409"/>
                    <a:pt x="6295179" y="927394"/>
                    <a:pt x="6271417" y="930989"/>
                  </a:cubicBezTo>
                  <a:close/>
                  <a:moveTo>
                    <a:pt x="6635410" y="925018"/>
                  </a:moveTo>
                  <a:cubicBezTo>
                    <a:pt x="6611038" y="922398"/>
                    <a:pt x="6586666" y="920387"/>
                    <a:pt x="6562294" y="918925"/>
                  </a:cubicBezTo>
                  <a:lnTo>
                    <a:pt x="6562660" y="912832"/>
                  </a:lnTo>
                  <a:cubicBezTo>
                    <a:pt x="6586605" y="914233"/>
                    <a:pt x="6611404" y="916305"/>
                    <a:pt x="6635776" y="918925"/>
                  </a:cubicBezTo>
                  <a:close/>
                  <a:moveTo>
                    <a:pt x="6416368" y="917402"/>
                  </a:moveTo>
                  <a:lnTo>
                    <a:pt x="6416368" y="911309"/>
                  </a:lnTo>
                  <a:cubicBezTo>
                    <a:pt x="6434221" y="910639"/>
                    <a:pt x="6452500" y="910273"/>
                    <a:pt x="6470596" y="910273"/>
                  </a:cubicBezTo>
                  <a:lnTo>
                    <a:pt x="6470596" y="910273"/>
                  </a:lnTo>
                  <a:lnTo>
                    <a:pt x="6489484" y="910273"/>
                  </a:lnTo>
                  <a:lnTo>
                    <a:pt x="6489484" y="916366"/>
                  </a:lnTo>
                  <a:cubicBezTo>
                    <a:pt x="6483391" y="916366"/>
                    <a:pt x="6476932" y="916366"/>
                    <a:pt x="6470413" y="916366"/>
                  </a:cubicBezTo>
                  <a:cubicBezTo>
                    <a:pt x="6452560" y="916366"/>
                    <a:pt x="6434647" y="916732"/>
                    <a:pt x="6416368" y="917402"/>
                  </a:cubicBezTo>
                  <a:close/>
                  <a:moveTo>
                    <a:pt x="11519948" y="807363"/>
                  </a:moveTo>
                  <a:lnTo>
                    <a:pt x="11514464" y="804743"/>
                  </a:lnTo>
                  <a:cubicBezTo>
                    <a:pt x="11524273" y="784332"/>
                    <a:pt x="11534510" y="762702"/>
                    <a:pt x="11545721" y="738573"/>
                  </a:cubicBezTo>
                  <a:lnTo>
                    <a:pt x="11551205" y="741194"/>
                  </a:lnTo>
                  <a:cubicBezTo>
                    <a:pt x="11540542" y="765322"/>
                    <a:pt x="11530062" y="786951"/>
                    <a:pt x="11520192" y="807363"/>
                  </a:cubicBezTo>
                  <a:close/>
                  <a:moveTo>
                    <a:pt x="11581730" y="674597"/>
                  </a:moveTo>
                  <a:lnTo>
                    <a:pt x="11576185" y="672099"/>
                  </a:lnTo>
                  <a:lnTo>
                    <a:pt x="11606650" y="605443"/>
                  </a:lnTo>
                  <a:lnTo>
                    <a:pt x="11612195" y="607940"/>
                  </a:lnTo>
                  <a:close/>
                  <a:moveTo>
                    <a:pt x="11642660" y="541406"/>
                  </a:moveTo>
                  <a:lnTo>
                    <a:pt x="11637115" y="538846"/>
                  </a:lnTo>
                  <a:cubicBezTo>
                    <a:pt x="11648387" y="514475"/>
                    <a:pt x="11658623" y="492845"/>
                    <a:pt x="11668433" y="472677"/>
                  </a:cubicBezTo>
                  <a:lnTo>
                    <a:pt x="11673917" y="475297"/>
                  </a:lnTo>
                  <a:cubicBezTo>
                    <a:pt x="11664168" y="495526"/>
                    <a:pt x="11653993" y="517095"/>
                    <a:pt x="11642721" y="541406"/>
                  </a:cubicBezTo>
                  <a:close/>
                  <a:moveTo>
                    <a:pt x="11706636" y="409798"/>
                  </a:moveTo>
                  <a:lnTo>
                    <a:pt x="11701213" y="407056"/>
                  </a:lnTo>
                  <a:cubicBezTo>
                    <a:pt x="11713034" y="384146"/>
                    <a:pt x="11724428" y="363065"/>
                    <a:pt x="11735943" y="342531"/>
                  </a:cubicBezTo>
                  <a:lnTo>
                    <a:pt x="11741304" y="345517"/>
                  </a:lnTo>
                  <a:cubicBezTo>
                    <a:pt x="11729789" y="365989"/>
                    <a:pt x="11718456" y="387010"/>
                    <a:pt x="11706697" y="409798"/>
                  </a:cubicBezTo>
                  <a:close/>
                  <a:moveTo>
                    <a:pt x="11778167" y="282760"/>
                  </a:moveTo>
                  <a:lnTo>
                    <a:pt x="11772988" y="279530"/>
                  </a:lnTo>
                  <a:cubicBezTo>
                    <a:pt x="11786088" y="258449"/>
                    <a:pt x="11799614" y="237855"/>
                    <a:pt x="11813202" y="218601"/>
                  </a:cubicBezTo>
                  <a:lnTo>
                    <a:pt x="11818197" y="222074"/>
                  </a:lnTo>
                  <a:cubicBezTo>
                    <a:pt x="11804915" y="241206"/>
                    <a:pt x="11791450" y="261861"/>
                    <a:pt x="11778167" y="282760"/>
                  </a:cubicBezTo>
                  <a:close/>
                  <a:moveTo>
                    <a:pt x="11861458" y="163155"/>
                  </a:moveTo>
                  <a:lnTo>
                    <a:pt x="11856705" y="159377"/>
                  </a:lnTo>
                  <a:cubicBezTo>
                    <a:pt x="11871755" y="140123"/>
                    <a:pt x="11887535" y="121235"/>
                    <a:pt x="11903560" y="103078"/>
                  </a:cubicBezTo>
                  <a:lnTo>
                    <a:pt x="11908129" y="107161"/>
                  </a:lnTo>
                  <a:cubicBezTo>
                    <a:pt x="11892410" y="125135"/>
                    <a:pt x="11876690" y="144023"/>
                    <a:pt x="11861701" y="163155"/>
                  </a:cubicBezTo>
                  <a:close/>
                  <a:moveTo>
                    <a:pt x="11958153" y="54152"/>
                  </a:moveTo>
                  <a:lnTo>
                    <a:pt x="11953827" y="49826"/>
                  </a:lnTo>
                  <a:cubicBezTo>
                    <a:pt x="11971009" y="32766"/>
                    <a:pt x="11989044" y="15888"/>
                    <a:pt x="12007384" y="-197"/>
                  </a:cubicBezTo>
                  <a:lnTo>
                    <a:pt x="12011405" y="4372"/>
                  </a:lnTo>
                  <a:cubicBezTo>
                    <a:pt x="11993370" y="20397"/>
                    <a:pt x="11975457" y="37153"/>
                    <a:pt x="11958396" y="54152"/>
                  </a:cubicBezTo>
                  <a:close/>
                </a:path>
              </a:pathLst>
            </a:custGeom>
            <a:solidFill>
              <a:schemeClr val="bg1"/>
            </a:solidFill>
            <a:ln w="609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5CCB6E9-B0E8-ADAE-8445-97B38E68D259}"/>
                </a:ext>
              </a:extLst>
            </p:cNvPr>
            <p:cNvSpPr/>
            <p:nvPr/>
          </p:nvSpPr>
          <p:spPr>
            <a:xfrm>
              <a:off x="12157513" y="1776103"/>
              <a:ext cx="32902" cy="26747"/>
            </a:xfrm>
            <a:custGeom>
              <a:avLst/>
              <a:gdLst>
                <a:gd name="connsiteX0" fmla="*/ 3717 w 32902"/>
                <a:gd name="connsiteY0" fmla="*/ 26551 h 26747"/>
                <a:gd name="connsiteX1" fmla="*/ 0 w 32902"/>
                <a:gd name="connsiteY1" fmla="*/ 21737 h 26747"/>
                <a:gd name="connsiteX2" fmla="*/ 29368 w 32902"/>
                <a:gd name="connsiteY2" fmla="*/ -197 h 26747"/>
                <a:gd name="connsiteX3" fmla="*/ 32903 w 32902"/>
                <a:gd name="connsiteY3" fmla="*/ 4738 h 26747"/>
                <a:gd name="connsiteX4" fmla="*/ 3717 w 32902"/>
                <a:gd name="connsiteY4" fmla="*/ 26551 h 2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02" h="26747">
                  <a:moveTo>
                    <a:pt x="3717" y="26551"/>
                  </a:moveTo>
                  <a:lnTo>
                    <a:pt x="0" y="21737"/>
                  </a:lnTo>
                  <a:cubicBezTo>
                    <a:pt x="9627" y="14304"/>
                    <a:pt x="19498" y="6931"/>
                    <a:pt x="29368" y="-197"/>
                  </a:cubicBezTo>
                  <a:lnTo>
                    <a:pt x="32903" y="4738"/>
                  </a:lnTo>
                  <a:cubicBezTo>
                    <a:pt x="23153" y="12110"/>
                    <a:pt x="13344" y="19178"/>
                    <a:pt x="3717" y="26551"/>
                  </a:cubicBezTo>
                  <a:close/>
                </a:path>
              </a:pathLst>
            </a:custGeom>
            <a:solidFill>
              <a:schemeClr val="bg1"/>
            </a:solidFill>
            <a:ln w="609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207C0F1-B370-47DE-F4E8-4217B413A222}"/>
                </a:ext>
              </a:extLst>
            </p:cNvPr>
            <p:cNvSpPr/>
            <p:nvPr/>
          </p:nvSpPr>
          <p:spPr>
            <a:xfrm>
              <a:off x="0" y="1381766"/>
              <a:ext cx="12191756" cy="4095318"/>
            </a:xfrm>
            <a:custGeom>
              <a:avLst/>
              <a:gdLst>
                <a:gd name="connsiteX0" fmla="*/ 5484 w 12191756"/>
                <a:gd name="connsiteY0" fmla="*/ 4095121 h 4095318"/>
                <a:gd name="connsiteX1" fmla="*/ 0 w 12191756"/>
                <a:gd name="connsiteY1" fmla="*/ 4092379 h 4095318"/>
                <a:gd name="connsiteX2" fmla="*/ 34730 w 12191756"/>
                <a:gd name="connsiteY2" fmla="*/ 4026819 h 4095318"/>
                <a:gd name="connsiteX3" fmla="*/ 40092 w 12191756"/>
                <a:gd name="connsiteY3" fmla="*/ 4029743 h 4095318"/>
                <a:gd name="connsiteX4" fmla="*/ 5484 w 12191756"/>
                <a:gd name="connsiteY4" fmla="*/ 4095121 h 4095318"/>
                <a:gd name="connsiteX5" fmla="*/ 75309 w 12191756"/>
                <a:gd name="connsiteY5" fmla="*/ 3965158 h 4095318"/>
                <a:gd name="connsiteX6" fmla="*/ 70008 w 12191756"/>
                <a:gd name="connsiteY6" fmla="*/ 3962234 h 4095318"/>
                <a:gd name="connsiteX7" fmla="*/ 105774 w 12191756"/>
                <a:gd name="connsiteY7" fmla="*/ 3898075 h 4095318"/>
                <a:gd name="connsiteX8" fmla="*/ 111075 w 12191756"/>
                <a:gd name="connsiteY8" fmla="*/ 3901060 h 4095318"/>
                <a:gd name="connsiteX9" fmla="*/ 75309 w 12191756"/>
                <a:gd name="connsiteY9" fmla="*/ 3965158 h 4095318"/>
                <a:gd name="connsiteX10" fmla="*/ 12185664 w 12191756"/>
                <a:gd name="connsiteY10" fmla="*/ 3865538 h 4095318"/>
                <a:gd name="connsiteX11" fmla="*/ 12176890 w 12191756"/>
                <a:gd name="connsiteY11" fmla="*/ 3822583 h 4095318"/>
                <a:gd name="connsiteX12" fmla="*/ 12182983 w 12191756"/>
                <a:gd name="connsiteY12" fmla="*/ 3821364 h 4095318"/>
                <a:gd name="connsiteX13" fmla="*/ 12191757 w 12191756"/>
                <a:gd name="connsiteY13" fmla="*/ 3864015 h 4095318"/>
                <a:gd name="connsiteX14" fmla="*/ 147389 w 12191756"/>
                <a:gd name="connsiteY14" fmla="*/ 3837328 h 4095318"/>
                <a:gd name="connsiteX15" fmla="*/ 142088 w 12191756"/>
                <a:gd name="connsiteY15" fmla="*/ 3834282 h 4095318"/>
                <a:gd name="connsiteX16" fmla="*/ 178646 w 12191756"/>
                <a:gd name="connsiteY16" fmla="*/ 3770854 h 4095318"/>
                <a:gd name="connsiteX17" fmla="*/ 183947 w 12191756"/>
                <a:gd name="connsiteY17" fmla="*/ 3773900 h 4095318"/>
                <a:gd name="connsiteX18" fmla="*/ 147389 w 12191756"/>
                <a:gd name="connsiteY18" fmla="*/ 3837328 h 4095318"/>
                <a:gd name="connsiteX19" fmla="*/ 12161962 w 12191756"/>
                <a:gd name="connsiteY19" fmla="*/ 3751113 h 4095318"/>
                <a:gd name="connsiteX20" fmla="*/ 12146730 w 12191756"/>
                <a:gd name="connsiteY20" fmla="*/ 3679582 h 4095318"/>
                <a:gd name="connsiteX21" fmla="*/ 12152823 w 12191756"/>
                <a:gd name="connsiteY21" fmla="*/ 3678302 h 4095318"/>
                <a:gd name="connsiteX22" fmla="*/ 12168055 w 12191756"/>
                <a:gd name="connsiteY22" fmla="*/ 3749833 h 4095318"/>
                <a:gd name="connsiteX23" fmla="*/ 221418 w 12191756"/>
                <a:gd name="connsiteY23" fmla="*/ 3710838 h 4095318"/>
                <a:gd name="connsiteX24" fmla="*/ 216178 w 12191756"/>
                <a:gd name="connsiteY24" fmla="*/ 3707670 h 4095318"/>
                <a:gd name="connsiteX25" fmla="*/ 253894 w 12191756"/>
                <a:gd name="connsiteY25" fmla="*/ 3644852 h 4095318"/>
                <a:gd name="connsiteX26" fmla="*/ 259073 w 12191756"/>
                <a:gd name="connsiteY26" fmla="*/ 3648020 h 4095318"/>
                <a:gd name="connsiteX27" fmla="*/ 221418 w 12191756"/>
                <a:gd name="connsiteY27" fmla="*/ 3710838 h 4095318"/>
                <a:gd name="connsiteX28" fmla="*/ 12131192 w 12191756"/>
                <a:gd name="connsiteY28" fmla="*/ 3608172 h 4095318"/>
                <a:gd name="connsiteX29" fmla="*/ 12115351 w 12191756"/>
                <a:gd name="connsiteY29" fmla="*/ 3536763 h 4095318"/>
                <a:gd name="connsiteX30" fmla="*/ 12121444 w 12191756"/>
                <a:gd name="connsiteY30" fmla="*/ 3535422 h 4095318"/>
                <a:gd name="connsiteX31" fmla="*/ 12137285 w 12191756"/>
                <a:gd name="connsiteY31" fmla="*/ 3606832 h 4095318"/>
                <a:gd name="connsiteX32" fmla="*/ 297276 w 12191756"/>
                <a:gd name="connsiteY32" fmla="*/ 3585445 h 4095318"/>
                <a:gd name="connsiteX33" fmla="*/ 292036 w 12191756"/>
                <a:gd name="connsiteY33" fmla="*/ 3582277 h 4095318"/>
                <a:gd name="connsiteX34" fmla="*/ 330665 w 12191756"/>
                <a:gd name="connsiteY34" fmla="*/ 3520007 h 4095318"/>
                <a:gd name="connsiteX35" fmla="*/ 335844 w 12191756"/>
                <a:gd name="connsiteY35" fmla="*/ 3523236 h 4095318"/>
                <a:gd name="connsiteX36" fmla="*/ 297276 w 12191756"/>
                <a:gd name="connsiteY36" fmla="*/ 3585445 h 4095318"/>
                <a:gd name="connsiteX37" fmla="*/ 12099326 w 12191756"/>
                <a:gd name="connsiteY37" fmla="*/ 3465475 h 4095318"/>
                <a:gd name="connsiteX38" fmla="*/ 12082815 w 12191756"/>
                <a:gd name="connsiteY38" fmla="*/ 3394248 h 4095318"/>
                <a:gd name="connsiteX39" fmla="*/ 12088908 w 12191756"/>
                <a:gd name="connsiteY39" fmla="*/ 3392847 h 4095318"/>
                <a:gd name="connsiteX40" fmla="*/ 12105419 w 12191756"/>
                <a:gd name="connsiteY40" fmla="*/ 3464135 h 4095318"/>
                <a:gd name="connsiteX41" fmla="*/ 374900 w 12191756"/>
                <a:gd name="connsiteY41" fmla="*/ 3461271 h 4095318"/>
                <a:gd name="connsiteX42" fmla="*/ 369782 w 12191756"/>
                <a:gd name="connsiteY42" fmla="*/ 3458042 h 4095318"/>
                <a:gd name="connsiteX43" fmla="*/ 409325 w 12191756"/>
                <a:gd name="connsiteY43" fmla="*/ 3396320 h 4095318"/>
                <a:gd name="connsiteX44" fmla="*/ 414443 w 12191756"/>
                <a:gd name="connsiteY44" fmla="*/ 3399671 h 4095318"/>
                <a:gd name="connsiteX45" fmla="*/ 374900 w 12191756"/>
                <a:gd name="connsiteY45" fmla="*/ 3461271 h 4095318"/>
                <a:gd name="connsiteX46" fmla="*/ 454108 w 12191756"/>
                <a:gd name="connsiteY46" fmla="*/ 3338376 h 4095318"/>
                <a:gd name="connsiteX47" fmla="*/ 449051 w 12191756"/>
                <a:gd name="connsiteY47" fmla="*/ 3335025 h 4095318"/>
                <a:gd name="connsiteX48" fmla="*/ 489508 w 12191756"/>
                <a:gd name="connsiteY48" fmla="*/ 3274096 h 4095318"/>
                <a:gd name="connsiteX49" fmla="*/ 494566 w 12191756"/>
                <a:gd name="connsiteY49" fmla="*/ 3277447 h 4095318"/>
                <a:gd name="connsiteX50" fmla="*/ 454413 w 12191756"/>
                <a:gd name="connsiteY50" fmla="*/ 3338376 h 4095318"/>
                <a:gd name="connsiteX51" fmla="*/ 12065511 w 12191756"/>
                <a:gd name="connsiteY51" fmla="*/ 3323144 h 4095318"/>
                <a:gd name="connsiteX52" fmla="*/ 12048267 w 12191756"/>
                <a:gd name="connsiteY52" fmla="*/ 3252039 h 4095318"/>
                <a:gd name="connsiteX53" fmla="*/ 12054360 w 12191756"/>
                <a:gd name="connsiteY53" fmla="*/ 3250576 h 4095318"/>
                <a:gd name="connsiteX54" fmla="*/ 12071543 w 12191756"/>
                <a:gd name="connsiteY54" fmla="*/ 3321681 h 4095318"/>
                <a:gd name="connsiteX55" fmla="*/ 535815 w 12191756"/>
                <a:gd name="connsiteY55" fmla="*/ 3216700 h 4095318"/>
                <a:gd name="connsiteX56" fmla="*/ 530819 w 12191756"/>
                <a:gd name="connsiteY56" fmla="*/ 3213227 h 4095318"/>
                <a:gd name="connsiteX57" fmla="*/ 572251 w 12191756"/>
                <a:gd name="connsiteY57" fmla="*/ 3152846 h 4095318"/>
                <a:gd name="connsiteX58" fmla="*/ 577247 w 12191756"/>
                <a:gd name="connsiteY58" fmla="*/ 3156380 h 4095318"/>
                <a:gd name="connsiteX59" fmla="*/ 535815 w 12191756"/>
                <a:gd name="connsiteY59" fmla="*/ 3216700 h 4095318"/>
                <a:gd name="connsiteX60" fmla="*/ 6457313 w 12191756"/>
                <a:gd name="connsiteY60" fmla="*/ 3209510 h 4095318"/>
                <a:gd name="connsiteX61" fmla="*/ 6421852 w 12191756"/>
                <a:gd name="connsiteY61" fmla="*/ 3209510 h 4095318"/>
                <a:gd name="connsiteX62" fmla="*/ 6421852 w 12191756"/>
                <a:gd name="connsiteY62" fmla="*/ 3203417 h 4095318"/>
                <a:gd name="connsiteX63" fmla="*/ 6494967 w 12191756"/>
                <a:gd name="connsiteY63" fmla="*/ 3203417 h 4095318"/>
                <a:gd name="connsiteX64" fmla="*/ 6494967 w 12191756"/>
                <a:gd name="connsiteY64" fmla="*/ 3209510 h 4095318"/>
                <a:gd name="connsiteX65" fmla="*/ 6457313 w 12191756"/>
                <a:gd name="connsiteY65" fmla="*/ 3209510 h 4095318"/>
                <a:gd name="connsiteX66" fmla="*/ 6348676 w 12191756"/>
                <a:gd name="connsiteY66" fmla="*/ 3207195 h 4095318"/>
                <a:gd name="connsiteX67" fmla="*/ 6275560 w 12191756"/>
                <a:gd name="connsiteY67" fmla="*/ 3203234 h 4095318"/>
                <a:gd name="connsiteX68" fmla="*/ 6275925 w 12191756"/>
                <a:gd name="connsiteY68" fmla="*/ 3197141 h 4095318"/>
                <a:gd name="connsiteX69" fmla="*/ 6349041 w 12191756"/>
                <a:gd name="connsiteY69" fmla="*/ 3201102 h 4095318"/>
                <a:gd name="connsiteX70" fmla="*/ 6568022 w 12191756"/>
                <a:gd name="connsiteY70" fmla="*/ 3207195 h 4095318"/>
                <a:gd name="connsiteX71" fmla="*/ 6568022 w 12191756"/>
                <a:gd name="connsiteY71" fmla="*/ 3201102 h 4095318"/>
                <a:gd name="connsiteX72" fmla="*/ 6641137 w 12191756"/>
                <a:gd name="connsiteY72" fmla="*/ 3196349 h 4095318"/>
                <a:gd name="connsiteX73" fmla="*/ 6641625 w 12191756"/>
                <a:gd name="connsiteY73" fmla="*/ 3202442 h 4095318"/>
                <a:gd name="connsiteX74" fmla="*/ 6568205 w 12191756"/>
                <a:gd name="connsiteY74" fmla="*/ 3206890 h 4095318"/>
                <a:gd name="connsiteX75" fmla="*/ 6202445 w 12191756"/>
                <a:gd name="connsiteY75" fmla="*/ 3197751 h 4095318"/>
                <a:gd name="connsiteX76" fmla="*/ 6129634 w 12191756"/>
                <a:gd name="connsiteY76" fmla="*/ 3190378 h 4095318"/>
                <a:gd name="connsiteX77" fmla="*/ 6130304 w 12191756"/>
                <a:gd name="connsiteY77" fmla="*/ 3184285 h 4095318"/>
                <a:gd name="connsiteX78" fmla="*/ 6202993 w 12191756"/>
                <a:gd name="connsiteY78" fmla="*/ 3191719 h 4095318"/>
                <a:gd name="connsiteX79" fmla="*/ 6714253 w 12191756"/>
                <a:gd name="connsiteY79" fmla="*/ 3195009 h 4095318"/>
                <a:gd name="connsiteX80" fmla="*/ 6713522 w 12191756"/>
                <a:gd name="connsiteY80" fmla="*/ 3188916 h 4095318"/>
                <a:gd name="connsiteX81" fmla="*/ 6785784 w 12191756"/>
                <a:gd name="connsiteY81" fmla="*/ 3178558 h 4095318"/>
                <a:gd name="connsiteX82" fmla="*/ 6786759 w 12191756"/>
                <a:gd name="connsiteY82" fmla="*/ 3184651 h 4095318"/>
                <a:gd name="connsiteX83" fmla="*/ 6714131 w 12191756"/>
                <a:gd name="connsiteY83" fmla="*/ 3194704 h 4095318"/>
                <a:gd name="connsiteX84" fmla="*/ 6057311 w 12191756"/>
                <a:gd name="connsiteY84" fmla="*/ 3181422 h 4095318"/>
                <a:gd name="connsiteX85" fmla="*/ 5984865 w 12191756"/>
                <a:gd name="connsiteY85" fmla="*/ 3171002 h 4095318"/>
                <a:gd name="connsiteX86" fmla="*/ 5985779 w 12191756"/>
                <a:gd name="connsiteY86" fmla="*/ 3164910 h 4095318"/>
                <a:gd name="connsiteX87" fmla="*/ 6058103 w 12191756"/>
                <a:gd name="connsiteY87" fmla="*/ 3175268 h 4095318"/>
                <a:gd name="connsiteX88" fmla="*/ 12031147 w 12191756"/>
                <a:gd name="connsiteY88" fmla="*/ 3181422 h 4095318"/>
                <a:gd name="connsiteX89" fmla="*/ 12013294 w 12191756"/>
                <a:gd name="connsiteY89" fmla="*/ 3110499 h 4095318"/>
                <a:gd name="connsiteX90" fmla="*/ 12019387 w 12191756"/>
                <a:gd name="connsiteY90" fmla="*/ 3108976 h 4095318"/>
                <a:gd name="connsiteX91" fmla="*/ 12037301 w 12191756"/>
                <a:gd name="connsiteY91" fmla="*/ 3179898 h 4095318"/>
                <a:gd name="connsiteX92" fmla="*/ 6858777 w 12191756"/>
                <a:gd name="connsiteY92" fmla="*/ 3171124 h 4095318"/>
                <a:gd name="connsiteX93" fmla="*/ 6857498 w 12191756"/>
                <a:gd name="connsiteY93" fmla="*/ 3165032 h 4095318"/>
                <a:gd name="connsiteX94" fmla="*/ 6928420 w 12191756"/>
                <a:gd name="connsiteY94" fmla="*/ 3148032 h 4095318"/>
                <a:gd name="connsiteX95" fmla="*/ 6930005 w 12191756"/>
                <a:gd name="connsiteY95" fmla="*/ 3154125 h 4095318"/>
                <a:gd name="connsiteX96" fmla="*/ 6858656 w 12191756"/>
                <a:gd name="connsiteY96" fmla="*/ 3170820 h 4095318"/>
                <a:gd name="connsiteX97" fmla="*/ 5912603 w 12191756"/>
                <a:gd name="connsiteY97" fmla="*/ 3158939 h 4095318"/>
                <a:gd name="connsiteX98" fmla="*/ 5840584 w 12191756"/>
                <a:gd name="connsiteY98" fmla="*/ 3145900 h 4095318"/>
                <a:gd name="connsiteX99" fmla="*/ 5841742 w 12191756"/>
                <a:gd name="connsiteY99" fmla="*/ 3139807 h 4095318"/>
                <a:gd name="connsiteX100" fmla="*/ 5913639 w 12191756"/>
                <a:gd name="connsiteY100" fmla="*/ 3152846 h 4095318"/>
                <a:gd name="connsiteX101" fmla="*/ 7000256 w 12191756"/>
                <a:gd name="connsiteY101" fmla="*/ 3132922 h 4095318"/>
                <a:gd name="connsiteX102" fmla="*/ 6998367 w 12191756"/>
                <a:gd name="connsiteY102" fmla="*/ 3126829 h 4095318"/>
                <a:gd name="connsiteX103" fmla="*/ 7050828 w 12191756"/>
                <a:gd name="connsiteY103" fmla="*/ 3108550 h 4095318"/>
                <a:gd name="connsiteX104" fmla="*/ 7066913 w 12191756"/>
                <a:gd name="connsiteY104" fmla="*/ 3102457 h 4095318"/>
                <a:gd name="connsiteX105" fmla="*/ 7069167 w 12191756"/>
                <a:gd name="connsiteY105" fmla="*/ 3108123 h 4095318"/>
                <a:gd name="connsiteX106" fmla="*/ 7052960 w 12191756"/>
                <a:gd name="connsiteY106" fmla="*/ 3114216 h 4095318"/>
                <a:gd name="connsiteX107" fmla="*/ 7000134 w 12191756"/>
                <a:gd name="connsiteY107" fmla="*/ 3132922 h 4095318"/>
                <a:gd name="connsiteX108" fmla="*/ 5768809 w 12191756"/>
                <a:gd name="connsiteY108" fmla="*/ 3131703 h 4095318"/>
                <a:gd name="connsiteX109" fmla="*/ 5697278 w 12191756"/>
                <a:gd name="connsiteY109" fmla="*/ 3116288 h 4095318"/>
                <a:gd name="connsiteX110" fmla="*/ 5698557 w 12191756"/>
                <a:gd name="connsiteY110" fmla="*/ 3110195 h 4095318"/>
                <a:gd name="connsiteX111" fmla="*/ 5770028 w 12191756"/>
                <a:gd name="connsiteY111" fmla="*/ 3125549 h 4095318"/>
                <a:gd name="connsiteX112" fmla="*/ 5625929 w 12191756"/>
                <a:gd name="connsiteY112" fmla="*/ 3099837 h 4095318"/>
                <a:gd name="connsiteX113" fmla="*/ 5554885 w 12191756"/>
                <a:gd name="connsiteY113" fmla="*/ 3082350 h 4095318"/>
                <a:gd name="connsiteX114" fmla="*/ 5556409 w 12191756"/>
                <a:gd name="connsiteY114" fmla="*/ 3076257 h 4095318"/>
                <a:gd name="connsiteX115" fmla="*/ 5627392 w 12191756"/>
                <a:gd name="connsiteY115" fmla="*/ 3093744 h 4095318"/>
                <a:gd name="connsiteX116" fmla="*/ 619349 w 12191756"/>
                <a:gd name="connsiteY116" fmla="*/ 3096364 h 4095318"/>
                <a:gd name="connsiteX117" fmla="*/ 614353 w 12191756"/>
                <a:gd name="connsiteY117" fmla="*/ 3092891 h 4095318"/>
                <a:gd name="connsiteX118" fmla="*/ 657004 w 12191756"/>
                <a:gd name="connsiteY118" fmla="*/ 3033241 h 4095318"/>
                <a:gd name="connsiteX119" fmla="*/ 661939 w 12191756"/>
                <a:gd name="connsiteY119" fmla="*/ 3036775 h 4095318"/>
                <a:gd name="connsiteX120" fmla="*/ 619227 w 12191756"/>
                <a:gd name="connsiteY120" fmla="*/ 3096364 h 4095318"/>
                <a:gd name="connsiteX121" fmla="*/ 7136251 w 12191756"/>
                <a:gd name="connsiteY121" fmla="*/ 3078694 h 4095318"/>
                <a:gd name="connsiteX122" fmla="*/ 7133631 w 12191756"/>
                <a:gd name="connsiteY122" fmla="*/ 3073211 h 4095318"/>
                <a:gd name="connsiteX123" fmla="*/ 7198521 w 12191756"/>
                <a:gd name="connsiteY123" fmla="*/ 3040126 h 4095318"/>
                <a:gd name="connsiteX124" fmla="*/ 7201445 w 12191756"/>
                <a:gd name="connsiteY124" fmla="*/ 3045427 h 4095318"/>
                <a:gd name="connsiteX125" fmla="*/ 7136129 w 12191756"/>
                <a:gd name="connsiteY125" fmla="*/ 3078694 h 4095318"/>
                <a:gd name="connsiteX126" fmla="*/ 5483963 w 12191756"/>
                <a:gd name="connsiteY126" fmla="*/ 3063889 h 4095318"/>
                <a:gd name="connsiteX127" fmla="*/ 5413407 w 12191756"/>
                <a:gd name="connsiteY127" fmla="*/ 3044513 h 4095318"/>
                <a:gd name="connsiteX128" fmla="*/ 5415052 w 12191756"/>
                <a:gd name="connsiteY128" fmla="*/ 3038420 h 4095318"/>
                <a:gd name="connsiteX129" fmla="*/ 5485548 w 12191756"/>
                <a:gd name="connsiteY129" fmla="*/ 3057735 h 4095318"/>
                <a:gd name="connsiteX130" fmla="*/ 11994893 w 12191756"/>
                <a:gd name="connsiteY130" fmla="*/ 3039517 h 4095318"/>
                <a:gd name="connsiteX131" fmla="*/ 11976614 w 12191756"/>
                <a:gd name="connsiteY131" fmla="*/ 2968838 h 4095318"/>
                <a:gd name="connsiteX132" fmla="*/ 11982707 w 12191756"/>
                <a:gd name="connsiteY132" fmla="*/ 2967254 h 4095318"/>
                <a:gd name="connsiteX133" fmla="*/ 12001291 w 12191756"/>
                <a:gd name="connsiteY133" fmla="*/ 3037994 h 4095318"/>
                <a:gd name="connsiteX134" fmla="*/ 5343094 w 12191756"/>
                <a:gd name="connsiteY134" fmla="*/ 3024223 h 4095318"/>
                <a:gd name="connsiteX135" fmla="*/ 5273025 w 12191756"/>
                <a:gd name="connsiteY135" fmla="*/ 3003081 h 4095318"/>
                <a:gd name="connsiteX136" fmla="*/ 5274854 w 12191756"/>
                <a:gd name="connsiteY136" fmla="*/ 2996988 h 4095318"/>
                <a:gd name="connsiteX137" fmla="*/ 5344801 w 12191756"/>
                <a:gd name="connsiteY137" fmla="*/ 3018130 h 4095318"/>
                <a:gd name="connsiteX138" fmla="*/ 7264690 w 12191756"/>
                <a:gd name="connsiteY138" fmla="*/ 3008747 h 4095318"/>
                <a:gd name="connsiteX139" fmla="*/ 7261461 w 12191756"/>
                <a:gd name="connsiteY139" fmla="*/ 3003507 h 4095318"/>
                <a:gd name="connsiteX140" fmla="*/ 7322817 w 12191756"/>
                <a:gd name="connsiteY140" fmla="*/ 2963964 h 4095318"/>
                <a:gd name="connsiteX141" fmla="*/ 7326229 w 12191756"/>
                <a:gd name="connsiteY141" fmla="*/ 2969021 h 4095318"/>
                <a:gd name="connsiteX142" fmla="*/ 7264690 w 12191756"/>
                <a:gd name="connsiteY142" fmla="*/ 3008747 h 4095318"/>
                <a:gd name="connsiteX143" fmla="*/ 5203261 w 12191756"/>
                <a:gd name="connsiteY143" fmla="*/ 2981085 h 4095318"/>
                <a:gd name="connsiteX144" fmla="*/ 5133741 w 12191756"/>
                <a:gd name="connsiteY144" fmla="*/ 2958298 h 4095318"/>
                <a:gd name="connsiteX145" fmla="*/ 5135629 w 12191756"/>
                <a:gd name="connsiteY145" fmla="*/ 2952205 h 4095318"/>
                <a:gd name="connsiteX146" fmla="*/ 5205150 w 12191756"/>
                <a:gd name="connsiteY146" fmla="*/ 2974992 h 4095318"/>
                <a:gd name="connsiteX147" fmla="*/ 704711 w 12191756"/>
                <a:gd name="connsiteY147" fmla="*/ 2977673 h 4095318"/>
                <a:gd name="connsiteX148" fmla="*/ 699776 w 12191756"/>
                <a:gd name="connsiteY148" fmla="*/ 2974078 h 4095318"/>
                <a:gd name="connsiteX149" fmla="*/ 743341 w 12191756"/>
                <a:gd name="connsiteY149" fmla="*/ 2915220 h 4095318"/>
                <a:gd name="connsiteX150" fmla="*/ 748215 w 12191756"/>
                <a:gd name="connsiteY150" fmla="*/ 2918876 h 4095318"/>
                <a:gd name="connsiteX151" fmla="*/ 704711 w 12191756"/>
                <a:gd name="connsiteY151" fmla="*/ 2977673 h 4095318"/>
                <a:gd name="connsiteX152" fmla="*/ 5064464 w 12191756"/>
                <a:gd name="connsiteY152" fmla="*/ 2935022 h 4095318"/>
                <a:gd name="connsiteX153" fmla="*/ 4995430 w 12191756"/>
                <a:gd name="connsiteY153" fmla="*/ 2910651 h 4095318"/>
                <a:gd name="connsiteX154" fmla="*/ 4997502 w 12191756"/>
                <a:gd name="connsiteY154" fmla="*/ 2904923 h 4095318"/>
                <a:gd name="connsiteX155" fmla="*/ 5066413 w 12191756"/>
                <a:gd name="connsiteY155" fmla="*/ 2929295 h 4095318"/>
                <a:gd name="connsiteX156" fmla="*/ 7385879 w 12191756"/>
                <a:gd name="connsiteY156" fmla="*/ 2926980 h 4095318"/>
                <a:gd name="connsiteX157" fmla="*/ 7382284 w 12191756"/>
                <a:gd name="connsiteY157" fmla="*/ 2922105 h 4095318"/>
                <a:gd name="connsiteX158" fmla="*/ 7440228 w 12191756"/>
                <a:gd name="connsiteY158" fmla="*/ 2877688 h 4095318"/>
                <a:gd name="connsiteX159" fmla="*/ 7444006 w 12191756"/>
                <a:gd name="connsiteY159" fmla="*/ 2882501 h 4095318"/>
                <a:gd name="connsiteX160" fmla="*/ 7386001 w 12191756"/>
                <a:gd name="connsiteY160" fmla="*/ 2926736 h 4095318"/>
                <a:gd name="connsiteX161" fmla="*/ 11957178 w 12191756"/>
                <a:gd name="connsiteY161" fmla="*/ 2898343 h 4095318"/>
                <a:gd name="connsiteX162" fmla="*/ 11937802 w 12191756"/>
                <a:gd name="connsiteY162" fmla="*/ 2827847 h 4095318"/>
                <a:gd name="connsiteX163" fmla="*/ 11943895 w 12191756"/>
                <a:gd name="connsiteY163" fmla="*/ 2826202 h 4095318"/>
                <a:gd name="connsiteX164" fmla="*/ 11963271 w 12191756"/>
                <a:gd name="connsiteY164" fmla="*/ 2896759 h 4095318"/>
                <a:gd name="connsiteX165" fmla="*/ 4926519 w 12191756"/>
                <a:gd name="connsiteY165" fmla="*/ 2885730 h 4095318"/>
                <a:gd name="connsiteX166" fmla="*/ 4858034 w 12191756"/>
                <a:gd name="connsiteY166" fmla="*/ 2860018 h 4095318"/>
                <a:gd name="connsiteX167" fmla="*/ 4860228 w 12191756"/>
                <a:gd name="connsiteY167" fmla="*/ 2854352 h 4095318"/>
                <a:gd name="connsiteX168" fmla="*/ 4928652 w 12191756"/>
                <a:gd name="connsiteY168" fmla="*/ 2880003 h 4095318"/>
                <a:gd name="connsiteX169" fmla="*/ 792206 w 12191756"/>
                <a:gd name="connsiteY169" fmla="*/ 2860627 h 4095318"/>
                <a:gd name="connsiteX170" fmla="*/ 787393 w 12191756"/>
                <a:gd name="connsiteY170" fmla="*/ 2856911 h 4095318"/>
                <a:gd name="connsiteX171" fmla="*/ 832115 w 12191756"/>
                <a:gd name="connsiteY171" fmla="*/ 2798967 h 4095318"/>
                <a:gd name="connsiteX172" fmla="*/ 836929 w 12191756"/>
                <a:gd name="connsiteY172" fmla="*/ 2802684 h 4095318"/>
                <a:gd name="connsiteX173" fmla="*/ 792328 w 12191756"/>
                <a:gd name="connsiteY173" fmla="*/ 2860384 h 4095318"/>
                <a:gd name="connsiteX174" fmla="*/ 7500548 w 12191756"/>
                <a:gd name="connsiteY174" fmla="*/ 2836256 h 4095318"/>
                <a:gd name="connsiteX175" fmla="*/ 7497075 w 12191756"/>
                <a:gd name="connsiteY175" fmla="*/ 2831442 h 4095318"/>
                <a:gd name="connsiteX176" fmla="*/ 7551912 w 12191756"/>
                <a:gd name="connsiteY176" fmla="*/ 2783369 h 4095318"/>
                <a:gd name="connsiteX177" fmla="*/ 7555994 w 12191756"/>
                <a:gd name="connsiteY177" fmla="*/ 2787938 h 4095318"/>
                <a:gd name="connsiteX178" fmla="*/ 7500731 w 12191756"/>
                <a:gd name="connsiteY178" fmla="*/ 2835768 h 4095318"/>
                <a:gd name="connsiteX179" fmla="*/ 4789732 w 12191756"/>
                <a:gd name="connsiteY179" fmla="*/ 2833880 h 4095318"/>
                <a:gd name="connsiteX180" fmla="*/ 4721735 w 12191756"/>
                <a:gd name="connsiteY180" fmla="*/ 2806827 h 4095318"/>
                <a:gd name="connsiteX181" fmla="*/ 4724050 w 12191756"/>
                <a:gd name="connsiteY181" fmla="*/ 2801160 h 4095318"/>
                <a:gd name="connsiteX182" fmla="*/ 4791987 w 12191756"/>
                <a:gd name="connsiteY182" fmla="*/ 2828213 h 4095318"/>
                <a:gd name="connsiteX183" fmla="*/ 4654042 w 12191756"/>
                <a:gd name="connsiteY183" fmla="*/ 2779043 h 4095318"/>
                <a:gd name="connsiteX184" fmla="*/ 4586593 w 12191756"/>
                <a:gd name="connsiteY184" fmla="*/ 2750711 h 4095318"/>
                <a:gd name="connsiteX185" fmla="*/ 4588970 w 12191756"/>
                <a:gd name="connsiteY185" fmla="*/ 2745105 h 4095318"/>
                <a:gd name="connsiteX186" fmla="*/ 4656358 w 12191756"/>
                <a:gd name="connsiteY186" fmla="*/ 2773437 h 4095318"/>
                <a:gd name="connsiteX187" fmla="*/ 11918000 w 12191756"/>
                <a:gd name="connsiteY187" fmla="*/ 2757657 h 4095318"/>
                <a:gd name="connsiteX188" fmla="*/ 11897894 w 12191756"/>
                <a:gd name="connsiteY188" fmla="*/ 2687344 h 4095318"/>
                <a:gd name="connsiteX189" fmla="*/ 11903987 w 12191756"/>
                <a:gd name="connsiteY189" fmla="*/ 2685638 h 4095318"/>
                <a:gd name="connsiteX190" fmla="*/ 11924154 w 12191756"/>
                <a:gd name="connsiteY190" fmla="*/ 2755950 h 4095318"/>
                <a:gd name="connsiteX191" fmla="*/ 882199 w 12191756"/>
                <a:gd name="connsiteY191" fmla="*/ 2745471 h 4095318"/>
                <a:gd name="connsiteX192" fmla="*/ 877447 w 12191756"/>
                <a:gd name="connsiteY192" fmla="*/ 2741693 h 4095318"/>
                <a:gd name="connsiteX193" fmla="*/ 923266 w 12191756"/>
                <a:gd name="connsiteY193" fmla="*/ 2684846 h 4095318"/>
                <a:gd name="connsiteX194" fmla="*/ 928018 w 12191756"/>
                <a:gd name="connsiteY194" fmla="*/ 2688684 h 4095318"/>
                <a:gd name="connsiteX195" fmla="*/ 882382 w 12191756"/>
                <a:gd name="connsiteY195" fmla="*/ 2744983 h 4095318"/>
                <a:gd name="connsiteX196" fmla="*/ 7609551 w 12191756"/>
                <a:gd name="connsiteY196" fmla="*/ 2738464 h 4095318"/>
                <a:gd name="connsiteX197" fmla="*/ 7605347 w 12191756"/>
                <a:gd name="connsiteY197" fmla="*/ 2734016 h 4095318"/>
                <a:gd name="connsiteX198" fmla="*/ 7657868 w 12191756"/>
                <a:gd name="connsiteY198" fmla="*/ 2683201 h 4095318"/>
                <a:gd name="connsiteX199" fmla="*/ 7662194 w 12191756"/>
                <a:gd name="connsiteY199" fmla="*/ 2687527 h 4095318"/>
                <a:gd name="connsiteX200" fmla="*/ 7609734 w 12191756"/>
                <a:gd name="connsiteY200" fmla="*/ 2737976 h 4095318"/>
                <a:gd name="connsiteX201" fmla="*/ 4519388 w 12191756"/>
                <a:gd name="connsiteY201" fmla="*/ 2721830 h 4095318"/>
                <a:gd name="connsiteX202" fmla="*/ 4452365 w 12191756"/>
                <a:gd name="connsiteY202" fmla="*/ 2692157 h 4095318"/>
                <a:gd name="connsiteX203" fmla="*/ 4454864 w 12191756"/>
                <a:gd name="connsiteY203" fmla="*/ 2686613 h 4095318"/>
                <a:gd name="connsiteX204" fmla="*/ 4521886 w 12191756"/>
                <a:gd name="connsiteY204" fmla="*/ 2716225 h 4095318"/>
                <a:gd name="connsiteX205" fmla="*/ 4385343 w 12191756"/>
                <a:gd name="connsiteY205" fmla="*/ 2661875 h 4095318"/>
                <a:gd name="connsiteX206" fmla="*/ 4318808 w 12191756"/>
                <a:gd name="connsiteY206" fmla="*/ 2631045 h 4095318"/>
                <a:gd name="connsiteX207" fmla="*/ 4321367 w 12191756"/>
                <a:gd name="connsiteY207" fmla="*/ 2625562 h 4095318"/>
                <a:gd name="connsiteX208" fmla="*/ 4387841 w 12191756"/>
                <a:gd name="connsiteY208" fmla="*/ 2656026 h 4095318"/>
                <a:gd name="connsiteX209" fmla="*/ 7713558 w 12191756"/>
                <a:gd name="connsiteY209" fmla="*/ 2635432 h 4095318"/>
                <a:gd name="connsiteX210" fmla="*/ 7709171 w 12191756"/>
                <a:gd name="connsiteY210" fmla="*/ 2631228 h 4095318"/>
                <a:gd name="connsiteX211" fmla="*/ 7759499 w 12191756"/>
                <a:gd name="connsiteY211" fmla="*/ 2578219 h 4095318"/>
                <a:gd name="connsiteX212" fmla="*/ 7763947 w 12191756"/>
                <a:gd name="connsiteY212" fmla="*/ 2582362 h 4095318"/>
                <a:gd name="connsiteX213" fmla="*/ 7713862 w 12191756"/>
                <a:gd name="connsiteY213" fmla="*/ 2634945 h 4095318"/>
                <a:gd name="connsiteX214" fmla="*/ 974751 w 12191756"/>
                <a:gd name="connsiteY214" fmla="*/ 2632325 h 4095318"/>
                <a:gd name="connsiteX215" fmla="*/ 970060 w 12191756"/>
                <a:gd name="connsiteY215" fmla="*/ 2628425 h 4095318"/>
                <a:gd name="connsiteX216" fmla="*/ 1017463 w 12191756"/>
                <a:gd name="connsiteY216" fmla="*/ 2572431 h 4095318"/>
                <a:gd name="connsiteX217" fmla="*/ 1022093 w 12191756"/>
                <a:gd name="connsiteY217" fmla="*/ 2576391 h 4095318"/>
                <a:gd name="connsiteX218" fmla="*/ 974751 w 12191756"/>
                <a:gd name="connsiteY218" fmla="*/ 2631837 h 4095318"/>
                <a:gd name="connsiteX219" fmla="*/ 11877483 w 12191756"/>
                <a:gd name="connsiteY219" fmla="*/ 2617214 h 4095318"/>
                <a:gd name="connsiteX220" fmla="*/ 11856583 w 12191756"/>
                <a:gd name="connsiteY220" fmla="*/ 2547206 h 4095318"/>
                <a:gd name="connsiteX221" fmla="*/ 11862676 w 12191756"/>
                <a:gd name="connsiteY221" fmla="*/ 2545439 h 4095318"/>
                <a:gd name="connsiteX222" fmla="*/ 11883636 w 12191756"/>
                <a:gd name="connsiteY222" fmla="*/ 2615508 h 4095318"/>
                <a:gd name="connsiteX223" fmla="*/ 4252882 w 12191756"/>
                <a:gd name="connsiteY223" fmla="*/ 2599179 h 4095318"/>
                <a:gd name="connsiteX224" fmla="*/ 4187017 w 12191756"/>
                <a:gd name="connsiteY224" fmla="*/ 2567191 h 4095318"/>
                <a:gd name="connsiteX225" fmla="*/ 4189698 w 12191756"/>
                <a:gd name="connsiteY225" fmla="*/ 2561768 h 4095318"/>
                <a:gd name="connsiteX226" fmla="*/ 4255502 w 12191756"/>
                <a:gd name="connsiteY226" fmla="*/ 2593695 h 4095318"/>
                <a:gd name="connsiteX227" fmla="*/ 4121579 w 12191756"/>
                <a:gd name="connsiteY227" fmla="*/ 2534654 h 4095318"/>
                <a:gd name="connsiteX228" fmla="*/ 4056263 w 12191756"/>
                <a:gd name="connsiteY228" fmla="*/ 2501631 h 4095318"/>
                <a:gd name="connsiteX229" fmla="*/ 4059065 w 12191756"/>
                <a:gd name="connsiteY229" fmla="*/ 2496208 h 4095318"/>
                <a:gd name="connsiteX230" fmla="*/ 4124260 w 12191756"/>
                <a:gd name="connsiteY230" fmla="*/ 2529232 h 4095318"/>
                <a:gd name="connsiteX231" fmla="*/ 7813909 w 12191756"/>
                <a:gd name="connsiteY231" fmla="*/ 2527952 h 4095318"/>
                <a:gd name="connsiteX232" fmla="*/ 7809400 w 12191756"/>
                <a:gd name="connsiteY232" fmla="*/ 2523870 h 4095318"/>
                <a:gd name="connsiteX233" fmla="*/ 7858144 w 12191756"/>
                <a:gd name="connsiteY233" fmla="*/ 2469034 h 4095318"/>
                <a:gd name="connsiteX234" fmla="*/ 7862775 w 12191756"/>
                <a:gd name="connsiteY234" fmla="*/ 2473055 h 4095318"/>
                <a:gd name="connsiteX235" fmla="*/ 7813909 w 12191756"/>
                <a:gd name="connsiteY235" fmla="*/ 2527952 h 4095318"/>
                <a:gd name="connsiteX236" fmla="*/ 1070228 w 12191756"/>
                <a:gd name="connsiteY236" fmla="*/ 2520702 h 4095318"/>
                <a:gd name="connsiteX237" fmla="*/ 1065658 w 12191756"/>
                <a:gd name="connsiteY237" fmla="*/ 2516680 h 4095318"/>
                <a:gd name="connsiteX238" fmla="*/ 1114402 w 12191756"/>
                <a:gd name="connsiteY238" fmla="*/ 2461844 h 4095318"/>
                <a:gd name="connsiteX239" fmla="*/ 1118911 w 12191756"/>
                <a:gd name="connsiteY239" fmla="*/ 2465987 h 4095318"/>
                <a:gd name="connsiteX240" fmla="*/ 1070228 w 12191756"/>
                <a:gd name="connsiteY240" fmla="*/ 2520702 h 4095318"/>
                <a:gd name="connsiteX241" fmla="*/ 11835258 w 12191756"/>
                <a:gd name="connsiteY241" fmla="*/ 2476832 h 4095318"/>
                <a:gd name="connsiteX242" fmla="*/ 11813446 w 12191756"/>
                <a:gd name="connsiteY242" fmla="*/ 2407007 h 4095318"/>
                <a:gd name="connsiteX243" fmla="*/ 11819234 w 12191756"/>
                <a:gd name="connsiteY243" fmla="*/ 2405179 h 4095318"/>
                <a:gd name="connsiteX244" fmla="*/ 11841046 w 12191756"/>
                <a:gd name="connsiteY244" fmla="*/ 2475004 h 4095318"/>
                <a:gd name="connsiteX245" fmla="*/ 3991251 w 12191756"/>
                <a:gd name="connsiteY245" fmla="*/ 2467997 h 4095318"/>
                <a:gd name="connsiteX246" fmla="*/ 3926604 w 12191756"/>
                <a:gd name="connsiteY246" fmla="*/ 2433816 h 4095318"/>
                <a:gd name="connsiteX247" fmla="*/ 3929468 w 12191756"/>
                <a:gd name="connsiteY247" fmla="*/ 2428454 h 4095318"/>
                <a:gd name="connsiteX248" fmla="*/ 3994054 w 12191756"/>
                <a:gd name="connsiteY248" fmla="*/ 2462575 h 4095318"/>
                <a:gd name="connsiteX249" fmla="*/ 7910117 w 12191756"/>
                <a:gd name="connsiteY249" fmla="*/ 2417670 h 4095318"/>
                <a:gd name="connsiteX250" fmla="*/ 7905486 w 12191756"/>
                <a:gd name="connsiteY250" fmla="*/ 2413770 h 4095318"/>
                <a:gd name="connsiteX251" fmla="*/ 7952463 w 12191756"/>
                <a:gd name="connsiteY251" fmla="*/ 2357715 h 4095318"/>
                <a:gd name="connsiteX252" fmla="*/ 7957154 w 12191756"/>
                <a:gd name="connsiteY252" fmla="*/ 2361615 h 4095318"/>
                <a:gd name="connsiteX253" fmla="*/ 7910117 w 12191756"/>
                <a:gd name="connsiteY253" fmla="*/ 2417670 h 4095318"/>
                <a:gd name="connsiteX254" fmla="*/ 1168446 w 12191756"/>
                <a:gd name="connsiteY254" fmla="*/ 2412125 h 4095318"/>
                <a:gd name="connsiteX255" fmla="*/ 1163998 w 12191756"/>
                <a:gd name="connsiteY255" fmla="*/ 2407982 h 4095318"/>
                <a:gd name="connsiteX256" fmla="*/ 1214387 w 12191756"/>
                <a:gd name="connsiteY256" fmla="*/ 2354791 h 4095318"/>
                <a:gd name="connsiteX257" fmla="*/ 1218774 w 12191756"/>
                <a:gd name="connsiteY257" fmla="*/ 2359055 h 4095318"/>
                <a:gd name="connsiteX258" fmla="*/ 1168446 w 12191756"/>
                <a:gd name="connsiteY258" fmla="*/ 2412125 h 4095318"/>
                <a:gd name="connsiteX259" fmla="*/ 3862324 w 12191756"/>
                <a:gd name="connsiteY259" fmla="*/ 2398843 h 4095318"/>
                <a:gd name="connsiteX260" fmla="*/ 3798409 w 12191756"/>
                <a:gd name="connsiteY260" fmla="*/ 2363625 h 4095318"/>
                <a:gd name="connsiteX261" fmla="*/ 3801394 w 12191756"/>
                <a:gd name="connsiteY261" fmla="*/ 2358264 h 4095318"/>
                <a:gd name="connsiteX262" fmla="*/ 3865248 w 12191756"/>
                <a:gd name="connsiteY262" fmla="*/ 2393542 h 4095318"/>
                <a:gd name="connsiteX263" fmla="*/ 11791084 w 12191756"/>
                <a:gd name="connsiteY263" fmla="*/ 2337121 h 4095318"/>
                <a:gd name="connsiteX264" fmla="*/ 11768418 w 12191756"/>
                <a:gd name="connsiteY264" fmla="*/ 2267661 h 4095318"/>
                <a:gd name="connsiteX265" fmla="*/ 11774511 w 12191756"/>
                <a:gd name="connsiteY265" fmla="*/ 2265712 h 4095318"/>
                <a:gd name="connsiteX266" fmla="*/ 11797238 w 12191756"/>
                <a:gd name="connsiteY266" fmla="*/ 2335293 h 4095318"/>
                <a:gd name="connsiteX267" fmla="*/ 3734798 w 12191756"/>
                <a:gd name="connsiteY267" fmla="*/ 2328042 h 4095318"/>
                <a:gd name="connsiteX268" fmla="*/ 3671554 w 12191756"/>
                <a:gd name="connsiteY268" fmla="*/ 2291485 h 4095318"/>
                <a:gd name="connsiteX269" fmla="*/ 3674661 w 12191756"/>
                <a:gd name="connsiteY269" fmla="*/ 2286245 h 4095318"/>
                <a:gd name="connsiteX270" fmla="*/ 3737845 w 12191756"/>
                <a:gd name="connsiteY270" fmla="*/ 2322803 h 4095318"/>
                <a:gd name="connsiteX271" fmla="*/ 1270077 w 12191756"/>
                <a:gd name="connsiteY271" fmla="*/ 2306778 h 4095318"/>
                <a:gd name="connsiteX272" fmla="*/ 1265812 w 12191756"/>
                <a:gd name="connsiteY272" fmla="*/ 2302452 h 4095318"/>
                <a:gd name="connsiteX273" fmla="*/ 1317906 w 12191756"/>
                <a:gd name="connsiteY273" fmla="*/ 2251027 h 4095318"/>
                <a:gd name="connsiteX274" fmla="*/ 1322110 w 12191756"/>
                <a:gd name="connsiteY274" fmla="*/ 2255415 h 4095318"/>
                <a:gd name="connsiteX275" fmla="*/ 1270077 w 12191756"/>
                <a:gd name="connsiteY275" fmla="*/ 2306778 h 4095318"/>
                <a:gd name="connsiteX276" fmla="*/ 8003705 w 12191756"/>
                <a:gd name="connsiteY276" fmla="*/ 2304950 h 4095318"/>
                <a:gd name="connsiteX277" fmla="*/ 7998952 w 12191756"/>
                <a:gd name="connsiteY277" fmla="*/ 2301112 h 4095318"/>
                <a:gd name="connsiteX278" fmla="*/ 8044649 w 12191756"/>
                <a:gd name="connsiteY278" fmla="*/ 2243960 h 4095318"/>
                <a:gd name="connsiteX279" fmla="*/ 8049402 w 12191756"/>
                <a:gd name="connsiteY279" fmla="*/ 2247798 h 4095318"/>
                <a:gd name="connsiteX280" fmla="*/ 8003522 w 12191756"/>
                <a:gd name="connsiteY280" fmla="*/ 2304950 h 4095318"/>
                <a:gd name="connsiteX281" fmla="*/ 3608674 w 12191756"/>
                <a:gd name="connsiteY281" fmla="*/ 2254744 h 4095318"/>
                <a:gd name="connsiteX282" fmla="*/ 3545856 w 12191756"/>
                <a:gd name="connsiteY282" fmla="*/ 2217151 h 4095318"/>
                <a:gd name="connsiteX283" fmla="*/ 3549024 w 12191756"/>
                <a:gd name="connsiteY283" fmla="*/ 2211911 h 4095318"/>
                <a:gd name="connsiteX284" fmla="*/ 3611721 w 12191756"/>
                <a:gd name="connsiteY284" fmla="*/ 2249504 h 4095318"/>
                <a:gd name="connsiteX285" fmla="*/ 1375119 w 12191756"/>
                <a:gd name="connsiteY285" fmla="*/ 2205026 h 4095318"/>
                <a:gd name="connsiteX286" fmla="*/ 1370976 w 12191756"/>
                <a:gd name="connsiteY286" fmla="*/ 2200578 h 4095318"/>
                <a:gd name="connsiteX287" fmla="*/ 1425020 w 12191756"/>
                <a:gd name="connsiteY287" fmla="*/ 2151103 h 4095318"/>
                <a:gd name="connsiteX288" fmla="*/ 1429042 w 12191756"/>
                <a:gd name="connsiteY288" fmla="*/ 2155673 h 4095318"/>
                <a:gd name="connsiteX289" fmla="*/ 1374936 w 12191756"/>
                <a:gd name="connsiteY289" fmla="*/ 2205026 h 4095318"/>
                <a:gd name="connsiteX290" fmla="*/ 11745326 w 12191756"/>
                <a:gd name="connsiteY290" fmla="*/ 2198567 h 4095318"/>
                <a:gd name="connsiteX291" fmla="*/ 11721685 w 12191756"/>
                <a:gd name="connsiteY291" fmla="*/ 2129412 h 4095318"/>
                <a:gd name="connsiteX292" fmla="*/ 11727778 w 12191756"/>
                <a:gd name="connsiteY292" fmla="*/ 2127402 h 4095318"/>
                <a:gd name="connsiteX293" fmla="*/ 11751419 w 12191756"/>
                <a:gd name="connsiteY293" fmla="*/ 2196617 h 4095318"/>
                <a:gd name="connsiteX294" fmla="*/ 8094185 w 12191756"/>
                <a:gd name="connsiteY294" fmla="*/ 2190159 h 4095318"/>
                <a:gd name="connsiteX295" fmla="*/ 8089371 w 12191756"/>
                <a:gd name="connsiteY295" fmla="*/ 2186442 h 4095318"/>
                <a:gd name="connsiteX296" fmla="*/ 8133972 w 12191756"/>
                <a:gd name="connsiteY296" fmla="*/ 2128437 h 4095318"/>
                <a:gd name="connsiteX297" fmla="*/ 8138785 w 12191756"/>
                <a:gd name="connsiteY297" fmla="*/ 2132154 h 4095318"/>
                <a:gd name="connsiteX298" fmla="*/ 8094185 w 12191756"/>
                <a:gd name="connsiteY298" fmla="*/ 2190159 h 4095318"/>
                <a:gd name="connsiteX299" fmla="*/ 3482977 w 12191756"/>
                <a:gd name="connsiteY299" fmla="*/ 2179009 h 4095318"/>
                <a:gd name="connsiteX300" fmla="*/ 3420950 w 12191756"/>
                <a:gd name="connsiteY300" fmla="*/ 2140258 h 4095318"/>
                <a:gd name="connsiteX301" fmla="*/ 3424179 w 12191756"/>
                <a:gd name="connsiteY301" fmla="*/ 2135139 h 4095318"/>
                <a:gd name="connsiteX302" fmla="*/ 3486206 w 12191756"/>
                <a:gd name="connsiteY302" fmla="*/ 2173830 h 4095318"/>
                <a:gd name="connsiteX303" fmla="*/ 1483878 w 12191756"/>
                <a:gd name="connsiteY303" fmla="*/ 2107477 h 4095318"/>
                <a:gd name="connsiteX304" fmla="*/ 1479918 w 12191756"/>
                <a:gd name="connsiteY304" fmla="*/ 2102847 h 4095318"/>
                <a:gd name="connsiteX305" fmla="*/ 1536034 w 12191756"/>
                <a:gd name="connsiteY305" fmla="*/ 2055870 h 4095318"/>
                <a:gd name="connsiteX306" fmla="*/ 1539934 w 12191756"/>
                <a:gd name="connsiteY306" fmla="*/ 2060562 h 4095318"/>
                <a:gd name="connsiteX307" fmla="*/ 1483878 w 12191756"/>
                <a:gd name="connsiteY307" fmla="*/ 2107477 h 4095318"/>
                <a:gd name="connsiteX308" fmla="*/ 3359472 w 12191756"/>
                <a:gd name="connsiteY308" fmla="*/ 2100958 h 4095318"/>
                <a:gd name="connsiteX309" fmla="*/ 3298116 w 12191756"/>
                <a:gd name="connsiteY309" fmla="*/ 2061049 h 4095318"/>
                <a:gd name="connsiteX310" fmla="*/ 3301468 w 12191756"/>
                <a:gd name="connsiteY310" fmla="*/ 2055992 h 4095318"/>
                <a:gd name="connsiteX311" fmla="*/ 3362763 w 12191756"/>
                <a:gd name="connsiteY311" fmla="*/ 2095840 h 4095318"/>
                <a:gd name="connsiteX312" fmla="*/ 8183203 w 12191756"/>
                <a:gd name="connsiteY312" fmla="*/ 2073784 h 4095318"/>
                <a:gd name="connsiteX313" fmla="*/ 8178329 w 12191756"/>
                <a:gd name="connsiteY313" fmla="*/ 2070128 h 4095318"/>
                <a:gd name="connsiteX314" fmla="*/ 8222076 w 12191756"/>
                <a:gd name="connsiteY314" fmla="*/ 2011513 h 4095318"/>
                <a:gd name="connsiteX315" fmla="*/ 8226951 w 12191756"/>
                <a:gd name="connsiteY315" fmla="*/ 2015108 h 4095318"/>
                <a:gd name="connsiteX316" fmla="*/ 8183203 w 12191756"/>
                <a:gd name="connsiteY316" fmla="*/ 2073784 h 4095318"/>
                <a:gd name="connsiteX317" fmla="*/ 11697374 w 12191756"/>
                <a:gd name="connsiteY317" fmla="*/ 2060379 h 4095318"/>
                <a:gd name="connsiteX318" fmla="*/ 11673003 w 12191756"/>
                <a:gd name="connsiteY318" fmla="*/ 1991589 h 4095318"/>
                <a:gd name="connsiteX319" fmla="*/ 11678730 w 12191756"/>
                <a:gd name="connsiteY319" fmla="*/ 1989457 h 4095318"/>
                <a:gd name="connsiteX320" fmla="*/ 11703102 w 12191756"/>
                <a:gd name="connsiteY320" fmla="*/ 2058368 h 4095318"/>
                <a:gd name="connsiteX321" fmla="*/ 3237187 w 12191756"/>
                <a:gd name="connsiteY321" fmla="*/ 2020531 h 4095318"/>
                <a:gd name="connsiteX322" fmla="*/ 3176684 w 12191756"/>
                <a:gd name="connsiteY322" fmla="*/ 1979464 h 4095318"/>
                <a:gd name="connsiteX323" fmla="*/ 3180096 w 12191756"/>
                <a:gd name="connsiteY323" fmla="*/ 1974407 h 4095318"/>
                <a:gd name="connsiteX324" fmla="*/ 3240599 w 12191756"/>
                <a:gd name="connsiteY324" fmla="*/ 2015474 h 4095318"/>
                <a:gd name="connsiteX325" fmla="*/ 1597086 w 12191756"/>
                <a:gd name="connsiteY325" fmla="*/ 2014986 h 4095318"/>
                <a:gd name="connsiteX326" fmla="*/ 1593369 w 12191756"/>
                <a:gd name="connsiteY326" fmla="*/ 2010173 h 4095318"/>
                <a:gd name="connsiteX327" fmla="*/ 1651922 w 12191756"/>
                <a:gd name="connsiteY327" fmla="*/ 1966121 h 4095318"/>
                <a:gd name="connsiteX328" fmla="*/ 1655517 w 12191756"/>
                <a:gd name="connsiteY328" fmla="*/ 1971056 h 4095318"/>
                <a:gd name="connsiteX329" fmla="*/ 1597086 w 12191756"/>
                <a:gd name="connsiteY329" fmla="*/ 2014986 h 4095318"/>
                <a:gd name="connsiteX330" fmla="*/ 8270332 w 12191756"/>
                <a:gd name="connsiteY330" fmla="*/ 1956007 h 4095318"/>
                <a:gd name="connsiteX331" fmla="*/ 8265458 w 12191756"/>
                <a:gd name="connsiteY331" fmla="*/ 1952412 h 4095318"/>
                <a:gd name="connsiteX332" fmla="*/ 8308108 w 12191756"/>
                <a:gd name="connsiteY332" fmla="*/ 1893493 h 4095318"/>
                <a:gd name="connsiteX333" fmla="*/ 8313044 w 12191756"/>
                <a:gd name="connsiteY333" fmla="*/ 1897027 h 4095318"/>
                <a:gd name="connsiteX334" fmla="*/ 8270332 w 12191756"/>
                <a:gd name="connsiteY334" fmla="*/ 1956129 h 4095318"/>
                <a:gd name="connsiteX335" fmla="*/ 3116546 w 12191756"/>
                <a:gd name="connsiteY335" fmla="*/ 1937728 h 4095318"/>
                <a:gd name="connsiteX336" fmla="*/ 3056896 w 12191756"/>
                <a:gd name="connsiteY336" fmla="*/ 1895077 h 4095318"/>
                <a:gd name="connsiteX337" fmla="*/ 3060491 w 12191756"/>
                <a:gd name="connsiteY337" fmla="*/ 1890142 h 4095318"/>
                <a:gd name="connsiteX338" fmla="*/ 3120080 w 12191756"/>
                <a:gd name="connsiteY338" fmla="*/ 1932488 h 4095318"/>
                <a:gd name="connsiteX339" fmla="*/ 1715167 w 12191756"/>
                <a:gd name="connsiteY339" fmla="*/ 1928954 h 4095318"/>
                <a:gd name="connsiteX340" fmla="*/ 1711755 w 12191756"/>
                <a:gd name="connsiteY340" fmla="*/ 1923958 h 4095318"/>
                <a:gd name="connsiteX341" fmla="*/ 1772684 w 12191756"/>
                <a:gd name="connsiteY341" fmla="*/ 1883561 h 4095318"/>
                <a:gd name="connsiteX342" fmla="*/ 1775914 w 12191756"/>
                <a:gd name="connsiteY342" fmla="*/ 1888740 h 4095318"/>
                <a:gd name="connsiteX343" fmla="*/ 1714862 w 12191756"/>
                <a:gd name="connsiteY343" fmla="*/ 1928954 h 4095318"/>
                <a:gd name="connsiteX344" fmla="*/ 11647595 w 12191756"/>
                <a:gd name="connsiteY344" fmla="*/ 1922861 h 4095318"/>
                <a:gd name="connsiteX345" fmla="*/ 11621883 w 12191756"/>
                <a:gd name="connsiteY345" fmla="*/ 1854437 h 4095318"/>
                <a:gd name="connsiteX346" fmla="*/ 11627549 w 12191756"/>
                <a:gd name="connsiteY346" fmla="*/ 1852304 h 4095318"/>
                <a:gd name="connsiteX347" fmla="*/ 11653323 w 12191756"/>
                <a:gd name="connsiteY347" fmla="*/ 1920729 h 4095318"/>
                <a:gd name="connsiteX348" fmla="*/ 2997734 w 12191756"/>
                <a:gd name="connsiteY348" fmla="*/ 1852304 h 4095318"/>
                <a:gd name="connsiteX349" fmla="*/ 2990300 w 12191756"/>
                <a:gd name="connsiteY349" fmla="*/ 1846821 h 4095318"/>
                <a:gd name="connsiteX350" fmla="*/ 2937962 w 12191756"/>
                <a:gd name="connsiteY350" fmla="*/ 1810263 h 4095318"/>
                <a:gd name="connsiteX351" fmla="*/ 2941313 w 12191756"/>
                <a:gd name="connsiteY351" fmla="*/ 1805145 h 4095318"/>
                <a:gd name="connsiteX352" fmla="*/ 2993895 w 12191756"/>
                <a:gd name="connsiteY352" fmla="*/ 1841703 h 4095318"/>
                <a:gd name="connsiteX353" fmla="*/ 3001329 w 12191756"/>
                <a:gd name="connsiteY353" fmla="*/ 1847186 h 4095318"/>
                <a:gd name="connsiteX354" fmla="*/ 1838306 w 12191756"/>
                <a:gd name="connsiteY354" fmla="*/ 1850477 h 4095318"/>
                <a:gd name="connsiteX355" fmla="*/ 1835259 w 12191756"/>
                <a:gd name="connsiteY355" fmla="*/ 1845176 h 4095318"/>
                <a:gd name="connsiteX356" fmla="*/ 1899113 w 12191756"/>
                <a:gd name="connsiteY356" fmla="*/ 1809410 h 4095318"/>
                <a:gd name="connsiteX357" fmla="*/ 1901977 w 12191756"/>
                <a:gd name="connsiteY357" fmla="*/ 1814772 h 4095318"/>
                <a:gd name="connsiteX358" fmla="*/ 1838306 w 12191756"/>
                <a:gd name="connsiteY358" fmla="*/ 1850477 h 4095318"/>
                <a:gd name="connsiteX359" fmla="*/ 8356182 w 12191756"/>
                <a:gd name="connsiteY359" fmla="*/ 1837864 h 4095318"/>
                <a:gd name="connsiteX360" fmla="*/ 8351246 w 12191756"/>
                <a:gd name="connsiteY360" fmla="*/ 1834330 h 4095318"/>
                <a:gd name="connsiteX361" fmla="*/ 8393897 w 12191756"/>
                <a:gd name="connsiteY361" fmla="*/ 1774802 h 4095318"/>
                <a:gd name="connsiteX362" fmla="*/ 8398893 w 12191756"/>
                <a:gd name="connsiteY362" fmla="*/ 1778336 h 4095318"/>
                <a:gd name="connsiteX363" fmla="*/ 8356182 w 12191756"/>
                <a:gd name="connsiteY363" fmla="*/ 1837864 h 4095318"/>
                <a:gd name="connsiteX364" fmla="*/ 11595805 w 12191756"/>
                <a:gd name="connsiteY364" fmla="*/ 1786318 h 4095318"/>
                <a:gd name="connsiteX365" fmla="*/ 11568935 w 12191756"/>
                <a:gd name="connsiteY365" fmla="*/ 1718320 h 4095318"/>
                <a:gd name="connsiteX366" fmla="*/ 11574601 w 12191756"/>
                <a:gd name="connsiteY366" fmla="*/ 1716066 h 4095318"/>
                <a:gd name="connsiteX367" fmla="*/ 11601471 w 12191756"/>
                <a:gd name="connsiteY367" fmla="*/ 1784063 h 4095318"/>
                <a:gd name="connsiteX368" fmla="*/ 1967415 w 12191756"/>
                <a:gd name="connsiteY368" fmla="*/ 1782053 h 4095318"/>
                <a:gd name="connsiteX369" fmla="*/ 1964795 w 12191756"/>
                <a:gd name="connsiteY369" fmla="*/ 1776569 h 4095318"/>
                <a:gd name="connsiteX370" fmla="*/ 2031818 w 12191756"/>
                <a:gd name="connsiteY370" fmla="*/ 1746592 h 4095318"/>
                <a:gd name="connsiteX371" fmla="*/ 2034133 w 12191756"/>
                <a:gd name="connsiteY371" fmla="*/ 1752197 h 4095318"/>
                <a:gd name="connsiteX372" fmla="*/ 1967111 w 12191756"/>
                <a:gd name="connsiteY372" fmla="*/ 1782053 h 4095318"/>
                <a:gd name="connsiteX373" fmla="*/ 2875875 w 12191756"/>
                <a:gd name="connsiteY373" fmla="*/ 1772913 h 4095318"/>
                <a:gd name="connsiteX374" fmla="*/ 2810863 w 12191756"/>
                <a:gd name="connsiteY374" fmla="*/ 1740011 h 4095318"/>
                <a:gd name="connsiteX375" fmla="*/ 2813422 w 12191756"/>
                <a:gd name="connsiteY375" fmla="*/ 1734467 h 4095318"/>
                <a:gd name="connsiteX376" fmla="*/ 2878799 w 12191756"/>
                <a:gd name="connsiteY376" fmla="*/ 1767552 h 4095318"/>
                <a:gd name="connsiteX377" fmla="*/ 2102069 w 12191756"/>
                <a:gd name="connsiteY377" fmla="*/ 1725815 h 4095318"/>
                <a:gd name="connsiteX378" fmla="*/ 2100059 w 12191756"/>
                <a:gd name="connsiteY378" fmla="*/ 1720087 h 4095318"/>
                <a:gd name="connsiteX379" fmla="*/ 2169579 w 12191756"/>
                <a:gd name="connsiteY379" fmla="*/ 1697483 h 4095318"/>
                <a:gd name="connsiteX380" fmla="*/ 2171347 w 12191756"/>
                <a:gd name="connsiteY380" fmla="*/ 1703576 h 4095318"/>
                <a:gd name="connsiteX381" fmla="*/ 2101521 w 12191756"/>
                <a:gd name="connsiteY381" fmla="*/ 1725815 h 4095318"/>
                <a:gd name="connsiteX382" fmla="*/ 8441178 w 12191756"/>
                <a:gd name="connsiteY382" fmla="*/ 1718503 h 4095318"/>
                <a:gd name="connsiteX383" fmla="*/ 8436182 w 12191756"/>
                <a:gd name="connsiteY383" fmla="*/ 1715030 h 4095318"/>
                <a:gd name="connsiteX384" fmla="*/ 8478346 w 12191756"/>
                <a:gd name="connsiteY384" fmla="*/ 1655015 h 4095318"/>
                <a:gd name="connsiteX385" fmla="*/ 8483341 w 12191756"/>
                <a:gd name="connsiteY385" fmla="*/ 1658488 h 4095318"/>
                <a:gd name="connsiteX386" fmla="*/ 8440630 w 12191756"/>
                <a:gd name="connsiteY386" fmla="*/ 1718503 h 4095318"/>
                <a:gd name="connsiteX387" fmla="*/ 2743718 w 12191756"/>
                <a:gd name="connsiteY387" fmla="*/ 1712410 h 4095318"/>
                <a:gd name="connsiteX388" fmla="*/ 2674259 w 12191756"/>
                <a:gd name="connsiteY388" fmla="*/ 1690476 h 4095318"/>
                <a:gd name="connsiteX389" fmla="*/ 2675843 w 12191756"/>
                <a:gd name="connsiteY389" fmla="*/ 1684383 h 4095318"/>
                <a:gd name="connsiteX390" fmla="*/ 2745790 w 12191756"/>
                <a:gd name="connsiteY390" fmla="*/ 1706439 h 4095318"/>
                <a:gd name="connsiteX391" fmla="*/ 2241781 w 12191756"/>
                <a:gd name="connsiteY391" fmla="*/ 1685236 h 4095318"/>
                <a:gd name="connsiteX392" fmla="*/ 2240441 w 12191756"/>
                <a:gd name="connsiteY392" fmla="*/ 1679143 h 4095318"/>
                <a:gd name="connsiteX393" fmla="*/ 2312337 w 12191756"/>
                <a:gd name="connsiteY393" fmla="*/ 1665677 h 4095318"/>
                <a:gd name="connsiteX394" fmla="*/ 2313251 w 12191756"/>
                <a:gd name="connsiteY394" fmla="*/ 1671770 h 4095318"/>
                <a:gd name="connsiteX395" fmla="*/ 2241233 w 12191756"/>
                <a:gd name="connsiteY395" fmla="*/ 1685175 h 4095318"/>
                <a:gd name="connsiteX396" fmla="*/ 2603215 w 12191756"/>
                <a:gd name="connsiteY396" fmla="*/ 1674573 h 4095318"/>
                <a:gd name="connsiteX397" fmla="*/ 2531074 w 12191756"/>
                <a:gd name="connsiteY397" fmla="*/ 1664824 h 4095318"/>
                <a:gd name="connsiteX398" fmla="*/ 2531623 w 12191756"/>
                <a:gd name="connsiteY398" fmla="*/ 1658731 h 4095318"/>
                <a:gd name="connsiteX399" fmla="*/ 2604312 w 12191756"/>
                <a:gd name="connsiteY399" fmla="*/ 1668541 h 4095318"/>
                <a:gd name="connsiteX400" fmla="*/ 2385087 w 12191756"/>
                <a:gd name="connsiteY400" fmla="*/ 1663667 h 4095318"/>
                <a:gd name="connsiteX401" fmla="*/ 2384600 w 12191756"/>
                <a:gd name="connsiteY401" fmla="*/ 1657574 h 4095318"/>
                <a:gd name="connsiteX402" fmla="*/ 2451622 w 12191756"/>
                <a:gd name="connsiteY402" fmla="*/ 1655076 h 4095318"/>
                <a:gd name="connsiteX403" fmla="*/ 2457715 w 12191756"/>
                <a:gd name="connsiteY403" fmla="*/ 1655076 h 4095318"/>
                <a:gd name="connsiteX404" fmla="*/ 2457715 w 12191756"/>
                <a:gd name="connsiteY404" fmla="*/ 1661169 h 4095318"/>
                <a:gd name="connsiteX405" fmla="*/ 2451622 w 12191756"/>
                <a:gd name="connsiteY405" fmla="*/ 1661169 h 4095318"/>
                <a:gd name="connsiteX406" fmla="*/ 2385087 w 12191756"/>
                <a:gd name="connsiteY406" fmla="*/ 1663667 h 4095318"/>
                <a:gd name="connsiteX407" fmla="*/ 11541212 w 12191756"/>
                <a:gd name="connsiteY407" fmla="*/ 1650567 h 4095318"/>
                <a:gd name="connsiteX408" fmla="*/ 11513124 w 12191756"/>
                <a:gd name="connsiteY408" fmla="*/ 1583118 h 4095318"/>
                <a:gd name="connsiteX409" fmla="*/ 11518729 w 12191756"/>
                <a:gd name="connsiteY409" fmla="*/ 1580742 h 4095318"/>
                <a:gd name="connsiteX410" fmla="*/ 11546879 w 12191756"/>
                <a:gd name="connsiteY410" fmla="*/ 1648251 h 4095318"/>
                <a:gd name="connsiteX411" fmla="*/ 8525200 w 12191756"/>
                <a:gd name="connsiteY411" fmla="*/ 1598289 h 4095318"/>
                <a:gd name="connsiteX412" fmla="*/ 8520204 w 12191756"/>
                <a:gd name="connsiteY412" fmla="*/ 1594816 h 4095318"/>
                <a:gd name="connsiteX413" fmla="*/ 8562002 w 12191756"/>
                <a:gd name="connsiteY413" fmla="*/ 1534740 h 4095318"/>
                <a:gd name="connsiteX414" fmla="*/ 8566998 w 12191756"/>
                <a:gd name="connsiteY414" fmla="*/ 1538213 h 4095318"/>
                <a:gd name="connsiteX415" fmla="*/ 8524895 w 12191756"/>
                <a:gd name="connsiteY415" fmla="*/ 1598289 h 4095318"/>
                <a:gd name="connsiteX416" fmla="*/ 11484608 w 12191756"/>
                <a:gd name="connsiteY416" fmla="*/ 1515913 h 4095318"/>
                <a:gd name="connsiteX417" fmla="*/ 11455180 w 12191756"/>
                <a:gd name="connsiteY417" fmla="*/ 1448890 h 4095318"/>
                <a:gd name="connsiteX418" fmla="*/ 11460724 w 12191756"/>
                <a:gd name="connsiteY418" fmla="*/ 1446392 h 4095318"/>
                <a:gd name="connsiteX419" fmla="*/ 11490153 w 12191756"/>
                <a:gd name="connsiteY419" fmla="*/ 1513414 h 4095318"/>
                <a:gd name="connsiteX420" fmla="*/ 8608734 w 12191756"/>
                <a:gd name="connsiteY420" fmla="*/ 1478136 h 4095318"/>
                <a:gd name="connsiteX421" fmla="*/ 8603738 w 12191756"/>
                <a:gd name="connsiteY421" fmla="*/ 1474663 h 4095318"/>
                <a:gd name="connsiteX422" fmla="*/ 8645414 w 12191756"/>
                <a:gd name="connsiteY422" fmla="*/ 1414526 h 4095318"/>
                <a:gd name="connsiteX423" fmla="*/ 8650472 w 12191756"/>
                <a:gd name="connsiteY423" fmla="*/ 1417999 h 4095318"/>
                <a:gd name="connsiteX424" fmla="*/ 11425020 w 12191756"/>
                <a:gd name="connsiteY424" fmla="*/ 1382416 h 4095318"/>
                <a:gd name="connsiteX425" fmla="*/ 11394128 w 12191756"/>
                <a:gd name="connsiteY425" fmla="*/ 1316186 h 4095318"/>
                <a:gd name="connsiteX426" fmla="*/ 11399612 w 12191756"/>
                <a:gd name="connsiteY426" fmla="*/ 1313566 h 4095318"/>
                <a:gd name="connsiteX427" fmla="*/ 11430564 w 12191756"/>
                <a:gd name="connsiteY427" fmla="*/ 1379857 h 4095318"/>
                <a:gd name="connsiteX428" fmla="*/ 8692147 w 12191756"/>
                <a:gd name="connsiteY428" fmla="*/ 1358044 h 4095318"/>
                <a:gd name="connsiteX429" fmla="*/ 8687150 w 12191756"/>
                <a:gd name="connsiteY429" fmla="*/ 1354571 h 4095318"/>
                <a:gd name="connsiteX430" fmla="*/ 8728888 w 12191756"/>
                <a:gd name="connsiteY430" fmla="*/ 1294495 h 4095318"/>
                <a:gd name="connsiteX431" fmla="*/ 8733884 w 12191756"/>
                <a:gd name="connsiteY431" fmla="*/ 1297968 h 4095318"/>
                <a:gd name="connsiteX432" fmla="*/ 11362445 w 12191756"/>
                <a:gd name="connsiteY432" fmla="*/ 1250503 h 4095318"/>
                <a:gd name="connsiteX433" fmla="*/ 11329969 w 12191756"/>
                <a:gd name="connsiteY433" fmla="*/ 1185004 h 4095318"/>
                <a:gd name="connsiteX434" fmla="*/ 11335392 w 12191756"/>
                <a:gd name="connsiteY434" fmla="*/ 1182262 h 4095318"/>
                <a:gd name="connsiteX435" fmla="*/ 11367929 w 12191756"/>
                <a:gd name="connsiteY435" fmla="*/ 1247823 h 4095318"/>
                <a:gd name="connsiteX436" fmla="*/ 8775681 w 12191756"/>
                <a:gd name="connsiteY436" fmla="*/ 1237891 h 4095318"/>
                <a:gd name="connsiteX437" fmla="*/ 8770685 w 12191756"/>
                <a:gd name="connsiteY437" fmla="*/ 1234418 h 4095318"/>
                <a:gd name="connsiteX438" fmla="*/ 8812666 w 12191756"/>
                <a:gd name="connsiteY438" fmla="*/ 1174463 h 4095318"/>
                <a:gd name="connsiteX439" fmla="*/ 8817601 w 12191756"/>
                <a:gd name="connsiteY439" fmla="*/ 1177936 h 4095318"/>
                <a:gd name="connsiteX440" fmla="*/ 11296641 w 12191756"/>
                <a:gd name="connsiteY440" fmla="*/ 1119932 h 4095318"/>
                <a:gd name="connsiteX441" fmla="*/ 11262398 w 12191756"/>
                <a:gd name="connsiteY441" fmla="*/ 1055407 h 4095318"/>
                <a:gd name="connsiteX442" fmla="*/ 11267760 w 12191756"/>
                <a:gd name="connsiteY442" fmla="*/ 1052482 h 4095318"/>
                <a:gd name="connsiteX443" fmla="*/ 11302003 w 12191756"/>
                <a:gd name="connsiteY443" fmla="*/ 1117129 h 4095318"/>
                <a:gd name="connsiteX444" fmla="*/ 8859459 w 12191756"/>
                <a:gd name="connsiteY444" fmla="*/ 1118104 h 4095318"/>
                <a:gd name="connsiteX445" fmla="*/ 8854524 w 12191756"/>
                <a:gd name="connsiteY445" fmla="*/ 1114570 h 4095318"/>
                <a:gd name="connsiteX446" fmla="*/ 8896809 w 12191756"/>
                <a:gd name="connsiteY446" fmla="*/ 1054859 h 4095318"/>
                <a:gd name="connsiteX447" fmla="*/ 8901806 w 12191756"/>
                <a:gd name="connsiteY447" fmla="*/ 1058393 h 4095318"/>
                <a:gd name="connsiteX448" fmla="*/ 8859398 w 12191756"/>
                <a:gd name="connsiteY448" fmla="*/ 1117921 h 4095318"/>
                <a:gd name="connsiteX449" fmla="*/ 8944335 w 12191756"/>
                <a:gd name="connsiteY449" fmla="*/ 998865 h 4095318"/>
                <a:gd name="connsiteX450" fmla="*/ 8939399 w 12191756"/>
                <a:gd name="connsiteY450" fmla="*/ 995331 h 4095318"/>
                <a:gd name="connsiteX451" fmla="*/ 8982050 w 12191756"/>
                <a:gd name="connsiteY451" fmla="*/ 935985 h 4095318"/>
                <a:gd name="connsiteX452" fmla="*/ 8986985 w 12191756"/>
                <a:gd name="connsiteY452" fmla="*/ 939580 h 4095318"/>
                <a:gd name="connsiteX453" fmla="*/ 8944274 w 12191756"/>
                <a:gd name="connsiteY453" fmla="*/ 998682 h 4095318"/>
                <a:gd name="connsiteX454" fmla="*/ 11226938 w 12191756"/>
                <a:gd name="connsiteY454" fmla="*/ 991370 h 4095318"/>
                <a:gd name="connsiteX455" fmla="*/ 11190745 w 12191756"/>
                <a:gd name="connsiteY455" fmla="*/ 927881 h 4095318"/>
                <a:gd name="connsiteX456" fmla="*/ 11196046 w 12191756"/>
                <a:gd name="connsiteY456" fmla="*/ 924835 h 4095318"/>
                <a:gd name="connsiteX457" fmla="*/ 11232239 w 12191756"/>
                <a:gd name="connsiteY457" fmla="*/ 988385 h 4095318"/>
                <a:gd name="connsiteX458" fmla="*/ 9030306 w 12191756"/>
                <a:gd name="connsiteY458" fmla="*/ 880600 h 4095318"/>
                <a:gd name="connsiteX459" fmla="*/ 9025431 w 12191756"/>
                <a:gd name="connsiteY459" fmla="*/ 877005 h 4095318"/>
                <a:gd name="connsiteX460" fmla="*/ 9069057 w 12191756"/>
                <a:gd name="connsiteY460" fmla="*/ 818208 h 4095318"/>
                <a:gd name="connsiteX461" fmla="*/ 9073932 w 12191756"/>
                <a:gd name="connsiteY461" fmla="*/ 821864 h 4095318"/>
                <a:gd name="connsiteX462" fmla="*/ 9030306 w 12191756"/>
                <a:gd name="connsiteY462" fmla="*/ 880356 h 4095318"/>
                <a:gd name="connsiteX463" fmla="*/ 11153517 w 12191756"/>
                <a:gd name="connsiteY463" fmla="*/ 865002 h 4095318"/>
                <a:gd name="connsiteX464" fmla="*/ 11115192 w 12191756"/>
                <a:gd name="connsiteY464" fmla="*/ 802854 h 4095318"/>
                <a:gd name="connsiteX465" fmla="*/ 11120311 w 12191756"/>
                <a:gd name="connsiteY465" fmla="*/ 799564 h 4095318"/>
                <a:gd name="connsiteX466" fmla="*/ 11158757 w 12191756"/>
                <a:gd name="connsiteY466" fmla="*/ 861895 h 4095318"/>
                <a:gd name="connsiteX467" fmla="*/ 9117801 w 12191756"/>
                <a:gd name="connsiteY467" fmla="*/ 763250 h 4095318"/>
                <a:gd name="connsiteX468" fmla="*/ 9112926 w 12191756"/>
                <a:gd name="connsiteY468" fmla="*/ 759594 h 4095318"/>
                <a:gd name="connsiteX469" fmla="*/ 9157649 w 12191756"/>
                <a:gd name="connsiteY469" fmla="*/ 701589 h 4095318"/>
                <a:gd name="connsiteX470" fmla="*/ 9162462 w 12191756"/>
                <a:gd name="connsiteY470" fmla="*/ 705306 h 4095318"/>
                <a:gd name="connsiteX471" fmla="*/ 9117801 w 12191756"/>
                <a:gd name="connsiteY471" fmla="*/ 763250 h 4095318"/>
                <a:gd name="connsiteX472" fmla="*/ 11075406 w 12191756"/>
                <a:gd name="connsiteY472" fmla="*/ 741132 h 4095318"/>
                <a:gd name="connsiteX473" fmla="*/ 11034583 w 12191756"/>
                <a:gd name="connsiteY473" fmla="*/ 680568 h 4095318"/>
                <a:gd name="connsiteX474" fmla="*/ 11039579 w 12191756"/>
                <a:gd name="connsiteY474" fmla="*/ 677096 h 4095318"/>
                <a:gd name="connsiteX475" fmla="*/ 11080463 w 12191756"/>
                <a:gd name="connsiteY475" fmla="*/ 738025 h 4095318"/>
                <a:gd name="connsiteX476" fmla="*/ 9207733 w 12191756"/>
                <a:gd name="connsiteY476" fmla="*/ 647910 h 4095318"/>
                <a:gd name="connsiteX477" fmla="*/ 9203102 w 12191756"/>
                <a:gd name="connsiteY477" fmla="*/ 644072 h 4095318"/>
                <a:gd name="connsiteX478" fmla="*/ 9249165 w 12191756"/>
                <a:gd name="connsiteY478" fmla="*/ 587164 h 4095318"/>
                <a:gd name="connsiteX479" fmla="*/ 9253856 w 12191756"/>
                <a:gd name="connsiteY479" fmla="*/ 591063 h 4095318"/>
                <a:gd name="connsiteX480" fmla="*/ 9207977 w 12191756"/>
                <a:gd name="connsiteY480" fmla="*/ 647910 h 4095318"/>
                <a:gd name="connsiteX481" fmla="*/ 10992420 w 12191756"/>
                <a:gd name="connsiteY481" fmla="*/ 620919 h 4095318"/>
                <a:gd name="connsiteX482" fmla="*/ 10948794 w 12191756"/>
                <a:gd name="connsiteY482" fmla="*/ 562304 h 4095318"/>
                <a:gd name="connsiteX483" fmla="*/ 10953608 w 12191756"/>
                <a:gd name="connsiteY483" fmla="*/ 558649 h 4095318"/>
                <a:gd name="connsiteX484" fmla="*/ 10997355 w 12191756"/>
                <a:gd name="connsiteY484" fmla="*/ 617324 h 4095318"/>
                <a:gd name="connsiteX485" fmla="*/ 9300589 w 12191756"/>
                <a:gd name="connsiteY485" fmla="*/ 534886 h 4095318"/>
                <a:gd name="connsiteX486" fmla="*/ 9295959 w 12191756"/>
                <a:gd name="connsiteY486" fmla="*/ 530926 h 4095318"/>
                <a:gd name="connsiteX487" fmla="*/ 9343788 w 12191756"/>
                <a:gd name="connsiteY487" fmla="*/ 475480 h 4095318"/>
                <a:gd name="connsiteX488" fmla="*/ 9348358 w 12191756"/>
                <a:gd name="connsiteY488" fmla="*/ 479501 h 4095318"/>
                <a:gd name="connsiteX489" fmla="*/ 9300589 w 12191756"/>
                <a:gd name="connsiteY489" fmla="*/ 534886 h 4095318"/>
                <a:gd name="connsiteX490" fmla="*/ 10903706 w 12191756"/>
                <a:gd name="connsiteY490" fmla="*/ 504909 h 4095318"/>
                <a:gd name="connsiteX491" fmla="*/ 10856913 w 12191756"/>
                <a:gd name="connsiteY491" fmla="*/ 448914 h 4095318"/>
                <a:gd name="connsiteX492" fmla="*/ 10861483 w 12191756"/>
                <a:gd name="connsiteY492" fmla="*/ 444954 h 4095318"/>
                <a:gd name="connsiteX493" fmla="*/ 10908459 w 12191756"/>
                <a:gd name="connsiteY493" fmla="*/ 501070 h 4095318"/>
                <a:gd name="connsiteX494" fmla="*/ 9397163 w 12191756"/>
                <a:gd name="connsiteY494" fmla="*/ 425091 h 4095318"/>
                <a:gd name="connsiteX495" fmla="*/ 9392715 w 12191756"/>
                <a:gd name="connsiteY495" fmla="*/ 421009 h 4095318"/>
                <a:gd name="connsiteX496" fmla="*/ 9442860 w 12191756"/>
                <a:gd name="connsiteY496" fmla="*/ 367573 h 4095318"/>
                <a:gd name="connsiteX497" fmla="*/ 9447246 w 12191756"/>
                <a:gd name="connsiteY497" fmla="*/ 371839 h 4095318"/>
                <a:gd name="connsiteX498" fmla="*/ 9397345 w 12191756"/>
                <a:gd name="connsiteY498" fmla="*/ 425091 h 4095318"/>
                <a:gd name="connsiteX499" fmla="*/ 10808290 w 12191756"/>
                <a:gd name="connsiteY499" fmla="*/ 394626 h 4095318"/>
                <a:gd name="connsiteX500" fmla="*/ 10757780 w 12191756"/>
                <a:gd name="connsiteY500" fmla="*/ 341922 h 4095318"/>
                <a:gd name="connsiteX501" fmla="*/ 10762106 w 12191756"/>
                <a:gd name="connsiteY501" fmla="*/ 337657 h 4095318"/>
                <a:gd name="connsiteX502" fmla="*/ 10812739 w 12191756"/>
                <a:gd name="connsiteY502" fmla="*/ 390483 h 4095318"/>
                <a:gd name="connsiteX503" fmla="*/ 9498305 w 12191756"/>
                <a:gd name="connsiteY503" fmla="*/ 320109 h 4095318"/>
                <a:gd name="connsiteX504" fmla="*/ 9494041 w 12191756"/>
                <a:gd name="connsiteY504" fmla="*/ 315722 h 4095318"/>
                <a:gd name="connsiteX505" fmla="*/ 9547171 w 12191756"/>
                <a:gd name="connsiteY505" fmla="*/ 265334 h 4095318"/>
                <a:gd name="connsiteX506" fmla="*/ 9551315 w 12191756"/>
                <a:gd name="connsiteY506" fmla="*/ 269782 h 4095318"/>
                <a:gd name="connsiteX507" fmla="*/ 9498793 w 12191756"/>
                <a:gd name="connsiteY507" fmla="*/ 319927 h 4095318"/>
                <a:gd name="connsiteX508" fmla="*/ 10704710 w 12191756"/>
                <a:gd name="connsiteY508" fmla="*/ 291351 h 4095318"/>
                <a:gd name="connsiteX509" fmla="*/ 10649874 w 12191756"/>
                <a:gd name="connsiteY509" fmla="*/ 243155 h 4095318"/>
                <a:gd name="connsiteX510" fmla="*/ 10653773 w 12191756"/>
                <a:gd name="connsiteY510" fmla="*/ 238464 h 4095318"/>
                <a:gd name="connsiteX511" fmla="*/ 10708610 w 12191756"/>
                <a:gd name="connsiteY511" fmla="*/ 286842 h 4095318"/>
                <a:gd name="connsiteX512" fmla="*/ 9605785 w 12191756"/>
                <a:gd name="connsiteY512" fmla="*/ 221525 h 4095318"/>
                <a:gd name="connsiteX513" fmla="*/ 9601886 w 12191756"/>
                <a:gd name="connsiteY513" fmla="*/ 216895 h 4095318"/>
                <a:gd name="connsiteX514" fmla="*/ 9658855 w 12191756"/>
                <a:gd name="connsiteY514" fmla="*/ 170954 h 4095318"/>
                <a:gd name="connsiteX515" fmla="*/ 9662572 w 12191756"/>
                <a:gd name="connsiteY515" fmla="*/ 175767 h 4095318"/>
                <a:gd name="connsiteX516" fmla="*/ 9606516 w 12191756"/>
                <a:gd name="connsiteY516" fmla="*/ 221343 h 4095318"/>
                <a:gd name="connsiteX517" fmla="*/ 10592844 w 12191756"/>
                <a:gd name="connsiteY517" fmla="*/ 197702 h 4095318"/>
                <a:gd name="connsiteX518" fmla="*/ 10533437 w 12191756"/>
                <a:gd name="connsiteY518" fmla="*/ 155600 h 4095318"/>
                <a:gd name="connsiteX519" fmla="*/ 10536789 w 12191756"/>
                <a:gd name="connsiteY519" fmla="*/ 150542 h 4095318"/>
                <a:gd name="connsiteX520" fmla="*/ 10596499 w 12191756"/>
                <a:gd name="connsiteY520" fmla="*/ 192828 h 4095318"/>
                <a:gd name="connsiteX521" fmla="*/ 9721551 w 12191756"/>
                <a:gd name="connsiteY521" fmla="*/ 133178 h 4095318"/>
                <a:gd name="connsiteX522" fmla="*/ 9718140 w 12191756"/>
                <a:gd name="connsiteY522" fmla="*/ 128120 h 4095318"/>
                <a:gd name="connsiteX523" fmla="*/ 9780165 w 12191756"/>
                <a:gd name="connsiteY523" fmla="*/ 89247 h 4095318"/>
                <a:gd name="connsiteX524" fmla="*/ 9783212 w 12191756"/>
                <a:gd name="connsiteY524" fmla="*/ 94487 h 4095318"/>
                <a:gd name="connsiteX525" fmla="*/ 9722343 w 12191756"/>
                <a:gd name="connsiteY525" fmla="*/ 132995 h 4095318"/>
                <a:gd name="connsiteX526" fmla="*/ 10471594 w 12191756"/>
                <a:gd name="connsiteY526" fmla="*/ 117336 h 4095318"/>
                <a:gd name="connsiteX527" fmla="*/ 10407192 w 12191756"/>
                <a:gd name="connsiteY527" fmla="*/ 83520 h 4095318"/>
                <a:gd name="connsiteX528" fmla="*/ 10409812 w 12191756"/>
                <a:gd name="connsiteY528" fmla="*/ 77975 h 4095318"/>
                <a:gd name="connsiteX529" fmla="*/ 10474580 w 12191756"/>
                <a:gd name="connsiteY529" fmla="*/ 112035 h 4095318"/>
                <a:gd name="connsiteX530" fmla="*/ 9847554 w 12191756"/>
                <a:gd name="connsiteY530" fmla="*/ 60915 h 4095318"/>
                <a:gd name="connsiteX531" fmla="*/ 9844995 w 12191756"/>
                <a:gd name="connsiteY531" fmla="*/ 55431 h 4095318"/>
                <a:gd name="connsiteX532" fmla="*/ 9912687 w 12191756"/>
                <a:gd name="connsiteY532" fmla="*/ 28074 h 4095318"/>
                <a:gd name="connsiteX533" fmla="*/ 9914637 w 12191756"/>
                <a:gd name="connsiteY533" fmla="*/ 33862 h 4095318"/>
                <a:gd name="connsiteX534" fmla="*/ 9848346 w 12191756"/>
                <a:gd name="connsiteY534" fmla="*/ 60732 h 4095318"/>
                <a:gd name="connsiteX535" fmla="*/ 10340352 w 12191756"/>
                <a:gd name="connsiteY535" fmla="*/ 54822 h 4095318"/>
                <a:gd name="connsiteX536" fmla="*/ 10271379 w 12191756"/>
                <a:gd name="connsiteY536" fmla="*/ 32156 h 4095318"/>
                <a:gd name="connsiteX537" fmla="*/ 10273025 w 12191756"/>
                <a:gd name="connsiteY537" fmla="*/ 26063 h 4095318"/>
                <a:gd name="connsiteX538" fmla="*/ 10342545 w 12191756"/>
                <a:gd name="connsiteY538" fmla="*/ 48912 h 4095318"/>
                <a:gd name="connsiteX539" fmla="*/ 10200640 w 12191756"/>
                <a:gd name="connsiteY539" fmla="*/ 16071 h 4095318"/>
                <a:gd name="connsiteX540" fmla="*/ 10128683 w 12191756"/>
                <a:gd name="connsiteY540" fmla="*/ 7236 h 4095318"/>
                <a:gd name="connsiteX541" fmla="*/ 10129109 w 12191756"/>
                <a:gd name="connsiteY541" fmla="*/ 1143 h 4095318"/>
                <a:gd name="connsiteX542" fmla="*/ 10201676 w 12191756"/>
                <a:gd name="connsiteY542" fmla="*/ 10039 h 4095318"/>
                <a:gd name="connsiteX543" fmla="*/ 9984340 w 12191756"/>
                <a:gd name="connsiteY543" fmla="*/ 14913 h 4095318"/>
                <a:gd name="connsiteX544" fmla="*/ 9983122 w 12191756"/>
                <a:gd name="connsiteY544" fmla="*/ 8820 h 4095318"/>
                <a:gd name="connsiteX545" fmla="*/ 10055872 w 12191756"/>
                <a:gd name="connsiteY545" fmla="*/ -197 h 4095318"/>
                <a:gd name="connsiteX546" fmla="*/ 10055872 w 12191756"/>
                <a:gd name="connsiteY546" fmla="*/ 5896 h 4095318"/>
                <a:gd name="connsiteX547" fmla="*/ 9985133 w 12191756"/>
                <a:gd name="connsiteY547" fmla="*/ 14791 h 409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Lst>
              <a:rect l="l" t="t" r="r" b="b"/>
              <a:pathLst>
                <a:path w="12191756" h="4095318">
                  <a:moveTo>
                    <a:pt x="5484" y="4095121"/>
                  </a:moveTo>
                  <a:lnTo>
                    <a:pt x="0" y="4092379"/>
                  </a:lnTo>
                  <a:cubicBezTo>
                    <a:pt x="0" y="4092379"/>
                    <a:pt x="12186" y="4068495"/>
                    <a:pt x="34730" y="4026819"/>
                  </a:cubicBezTo>
                  <a:lnTo>
                    <a:pt x="40092" y="4029743"/>
                  </a:lnTo>
                  <a:cubicBezTo>
                    <a:pt x="17670" y="4071358"/>
                    <a:pt x="5545" y="4094877"/>
                    <a:pt x="5484" y="4095121"/>
                  </a:cubicBezTo>
                  <a:close/>
                  <a:moveTo>
                    <a:pt x="75309" y="3965158"/>
                  </a:moveTo>
                  <a:lnTo>
                    <a:pt x="70008" y="3962234"/>
                  </a:lnTo>
                  <a:cubicBezTo>
                    <a:pt x="80732" y="3942736"/>
                    <a:pt x="92735" y="3921289"/>
                    <a:pt x="105774" y="3898075"/>
                  </a:cubicBezTo>
                  <a:lnTo>
                    <a:pt x="111075" y="3901060"/>
                  </a:lnTo>
                  <a:cubicBezTo>
                    <a:pt x="98036" y="3924274"/>
                    <a:pt x="86094" y="3945722"/>
                    <a:pt x="75309" y="3965158"/>
                  </a:cubicBezTo>
                  <a:close/>
                  <a:moveTo>
                    <a:pt x="12185664" y="3865538"/>
                  </a:moveTo>
                  <a:lnTo>
                    <a:pt x="12176890" y="3822583"/>
                  </a:lnTo>
                  <a:lnTo>
                    <a:pt x="12182983" y="3821364"/>
                  </a:lnTo>
                  <a:cubicBezTo>
                    <a:pt x="12185908" y="3835622"/>
                    <a:pt x="12189076" y="3850001"/>
                    <a:pt x="12191757" y="3864015"/>
                  </a:cubicBezTo>
                  <a:close/>
                  <a:moveTo>
                    <a:pt x="147389" y="3837328"/>
                  </a:moveTo>
                  <a:lnTo>
                    <a:pt x="142088" y="3834282"/>
                  </a:lnTo>
                  <a:cubicBezTo>
                    <a:pt x="153726" y="3814114"/>
                    <a:pt x="165973" y="3792910"/>
                    <a:pt x="178646" y="3770854"/>
                  </a:cubicBezTo>
                  <a:lnTo>
                    <a:pt x="183947" y="3773900"/>
                  </a:lnTo>
                  <a:cubicBezTo>
                    <a:pt x="171273" y="3795957"/>
                    <a:pt x="159027" y="3817161"/>
                    <a:pt x="147389" y="3837328"/>
                  </a:cubicBezTo>
                  <a:close/>
                  <a:moveTo>
                    <a:pt x="12161962" y="3751113"/>
                  </a:moveTo>
                  <a:cubicBezTo>
                    <a:pt x="12156966" y="3727228"/>
                    <a:pt x="12151909" y="3703387"/>
                    <a:pt x="12146730" y="3679582"/>
                  </a:cubicBezTo>
                  <a:lnTo>
                    <a:pt x="12152823" y="3678302"/>
                  </a:lnTo>
                  <a:cubicBezTo>
                    <a:pt x="12157941" y="3702065"/>
                    <a:pt x="12162998" y="3725906"/>
                    <a:pt x="12168055" y="3749833"/>
                  </a:cubicBezTo>
                  <a:close/>
                  <a:moveTo>
                    <a:pt x="221418" y="3710838"/>
                  </a:moveTo>
                  <a:lnTo>
                    <a:pt x="216178" y="3707670"/>
                  </a:lnTo>
                  <a:cubicBezTo>
                    <a:pt x="228364" y="3687362"/>
                    <a:pt x="240936" y="3666421"/>
                    <a:pt x="253894" y="3644852"/>
                  </a:cubicBezTo>
                  <a:lnTo>
                    <a:pt x="259073" y="3648020"/>
                  </a:lnTo>
                  <a:cubicBezTo>
                    <a:pt x="246115" y="3669467"/>
                    <a:pt x="233563" y="3690409"/>
                    <a:pt x="221418" y="3710838"/>
                  </a:cubicBezTo>
                  <a:close/>
                  <a:moveTo>
                    <a:pt x="12131192" y="3608172"/>
                  </a:moveTo>
                  <a:cubicBezTo>
                    <a:pt x="12125953" y="3584288"/>
                    <a:pt x="12120652" y="3560483"/>
                    <a:pt x="12115351" y="3536763"/>
                  </a:cubicBezTo>
                  <a:lnTo>
                    <a:pt x="12121444" y="3535422"/>
                  </a:lnTo>
                  <a:cubicBezTo>
                    <a:pt x="12126745" y="3559185"/>
                    <a:pt x="12131985" y="3582990"/>
                    <a:pt x="12137285" y="3606832"/>
                  </a:cubicBezTo>
                  <a:close/>
                  <a:moveTo>
                    <a:pt x="297276" y="3585445"/>
                  </a:moveTo>
                  <a:lnTo>
                    <a:pt x="292036" y="3582277"/>
                  </a:lnTo>
                  <a:cubicBezTo>
                    <a:pt x="304587" y="3561969"/>
                    <a:pt x="317463" y="3541210"/>
                    <a:pt x="330665" y="3520007"/>
                  </a:cubicBezTo>
                  <a:lnTo>
                    <a:pt x="335844" y="3523236"/>
                  </a:lnTo>
                  <a:cubicBezTo>
                    <a:pt x="322642" y="3544318"/>
                    <a:pt x="309786" y="3565052"/>
                    <a:pt x="297276" y="3585445"/>
                  </a:cubicBezTo>
                  <a:close/>
                  <a:moveTo>
                    <a:pt x="12099326" y="3465475"/>
                  </a:moveTo>
                  <a:cubicBezTo>
                    <a:pt x="12093904" y="3441633"/>
                    <a:pt x="12088421" y="3417889"/>
                    <a:pt x="12082815" y="3394248"/>
                  </a:cubicBezTo>
                  <a:lnTo>
                    <a:pt x="12088908" y="3392847"/>
                  </a:lnTo>
                  <a:cubicBezTo>
                    <a:pt x="12094453" y="3416530"/>
                    <a:pt x="12099997" y="3440293"/>
                    <a:pt x="12105419" y="3464135"/>
                  </a:cubicBezTo>
                  <a:close/>
                  <a:moveTo>
                    <a:pt x="374900" y="3461271"/>
                  </a:moveTo>
                  <a:lnTo>
                    <a:pt x="369782" y="3458042"/>
                  </a:lnTo>
                  <a:cubicBezTo>
                    <a:pt x="382699" y="3437734"/>
                    <a:pt x="395880" y="3417158"/>
                    <a:pt x="409325" y="3396320"/>
                  </a:cubicBezTo>
                  <a:lnTo>
                    <a:pt x="414443" y="3399671"/>
                  </a:lnTo>
                  <a:cubicBezTo>
                    <a:pt x="400978" y="3420448"/>
                    <a:pt x="387817" y="3441042"/>
                    <a:pt x="374900" y="3461271"/>
                  </a:cubicBezTo>
                  <a:close/>
                  <a:moveTo>
                    <a:pt x="454108" y="3338376"/>
                  </a:moveTo>
                  <a:lnTo>
                    <a:pt x="449051" y="3335025"/>
                  </a:lnTo>
                  <a:cubicBezTo>
                    <a:pt x="462293" y="3314717"/>
                    <a:pt x="475779" y="3294403"/>
                    <a:pt x="489508" y="3274096"/>
                  </a:cubicBezTo>
                  <a:lnTo>
                    <a:pt x="494566" y="3277447"/>
                  </a:lnTo>
                  <a:cubicBezTo>
                    <a:pt x="481080" y="3297876"/>
                    <a:pt x="467696" y="3318190"/>
                    <a:pt x="454413" y="3338376"/>
                  </a:cubicBezTo>
                  <a:close/>
                  <a:moveTo>
                    <a:pt x="12065511" y="3323144"/>
                  </a:moveTo>
                  <a:cubicBezTo>
                    <a:pt x="12059783" y="3299381"/>
                    <a:pt x="12054056" y="3275679"/>
                    <a:pt x="12048267" y="3252039"/>
                  </a:cubicBezTo>
                  <a:lnTo>
                    <a:pt x="12054360" y="3250576"/>
                  </a:lnTo>
                  <a:cubicBezTo>
                    <a:pt x="12060088" y="3274217"/>
                    <a:pt x="12065876" y="3297919"/>
                    <a:pt x="12071543" y="3321681"/>
                  </a:cubicBezTo>
                  <a:close/>
                  <a:moveTo>
                    <a:pt x="535815" y="3216700"/>
                  </a:moveTo>
                  <a:lnTo>
                    <a:pt x="530819" y="3213227"/>
                  </a:lnTo>
                  <a:cubicBezTo>
                    <a:pt x="544426" y="3193242"/>
                    <a:pt x="558237" y="3173117"/>
                    <a:pt x="572251" y="3152846"/>
                  </a:cubicBezTo>
                  <a:lnTo>
                    <a:pt x="577247" y="3156380"/>
                  </a:lnTo>
                  <a:cubicBezTo>
                    <a:pt x="563294" y="3176547"/>
                    <a:pt x="549463" y="3197020"/>
                    <a:pt x="535815" y="3216700"/>
                  </a:cubicBezTo>
                  <a:close/>
                  <a:moveTo>
                    <a:pt x="6457313" y="3209510"/>
                  </a:moveTo>
                  <a:cubicBezTo>
                    <a:pt x="6445554" y="3209510"/>
                    <a:pt x="6433733" y="3209510"/>
                    <a:pt x="6421852" y="3209510"/>
                  </a:cubicBezTo>
                  <a:lnTo>
                    <a:pt x="6421852" y="3203417"/>
                  </a:lnTo>
                  <a:cubicBezTo>
                    <a:pt x="6446467" y="3203783"/>
                    <a:pt x="6470839" y="3203783"/>
                    <a:pt x="6494967" y="3203417"/>
                  </a:cubicBezTo>
                  <a:lnTo>
                    <a:pt x="6494967" y="3209510"/>
                  </a:lnTo>
                  <a:cubicBezTo>
                    <a:pt x="6482538" y="3209309"/>
                    <a:pt x="6469987" y="3209309"/>
                    <a:pt x="6457313" y="3209510"/>
                  </a:cubicBezTo>
                  <a:close/>
                  <a:moveTo>
                    <a:pt x="6348676" y="3207195"/>
                  </a:moveTo>
                  <a:cubicBezTo>
                    <a:pt x="6324304" y="3206220"/>
                    <a:pt x="6299932" y="3204879"/>
                    <a:pt x="6275560" y="3203234"/>
                  </a:cubicBezTo>
                  <a:lnTo>
                    <a:pt x="6275925" y="3197141"/>
                  </a:lnTo>
                  <a:cubicBezTo>
                    <a:pt x="6300297" y="3198786"/>
                    <a:pt x="6324669" y="3200127"/>
                    <a:pt x="6349041" y="3201102"/>
                  </a:cubicBezTo>
                  <a:close/>
                  <a:moveTo>
                    <a:pt x="6568022" y="3207195"/>
                  </a:moveTo>
                  <a:lnTo>
                    <a:pt x="6568022" y="3201102"/>
                  </a:lnTo>
                  <a:cubicBezTo>
                    <a:pt x="6592394" y="3199944"/>
                    <a:pt x="6616766" y="3198360"/>
                    <a:pt x="6641137" y="3196349"/>
                  </a:cubicBezTo>
                  <a:lnTo>
                    <a:pt x="6641625" y="3202442"/>
                  </a:lnTo>
                  <a:cubicBezTo>
                    <a:pt x="6617375" y="3204148"/>
                    <a:pt x="6592759" y="3205732"/>
                    <a:pt x="6568205" y="3206890"/>
                  </a:cubicBezTo>
                  <a:close/>
                  <a:moveTo>
                    <a:pt x="6202445" y="3197751"/>
                  </a:moveTo>
                  <a:cubicBezTo>
                    <a:pt x="6178499" y="3195618"/>
                    <a:pt x="6154006" y="3193120"/>
                    <a:pt x="6129634" y="3190378"/>
                  </a:cubicBezTo>
                  <a:lnTo>
                    <a:pt x="6130304" y="3184285"/>
                  </a:lnTo>
                  <a:cubicBezTo>
                    <a:pt x="6154676" y="3187088"/>
                    <a:pt x="6179048" y="3189525"/>
                    <a:pt x="6202993" y="3191719"/>
                  </a:cubicBezTo>
                  <a:close/>
                  <a:moveTo>
                    <a:pt x="6714253" y="3195009"/>
                  </a:moveTo>
                  <a:lnTo>
                    <a:pt x="6713522" y="3188916"/>
                  </a:lnTo>
                  <a:cubicBezTo>
                    <a:pt x="6737894" y="3185930"/>
                    <a:pt x="6762265" y="3182457"/>
                    <a:pt x="6785784" y="3178558"/>
                  </a:cubicBezTo>
                  <a:lnTo>
                    <a:pt x="6786759" y="3184651"/>
                  </a:lnTo>
                  <a:cubicBezTo>
                    <a:pt x="6762996" y="3188246"/>
                    <a:pt x="6738625" y="3191719"/>
                    <a:pt x="6714131" y="3194704"/>
                  </a:cubicBezTo>
                  <a:close/>
                  <a:moveTo>
                    <a:pt x="6057311" y="3181422"/>
                  </a:moveTo>
                  <a:cubicBezTo>
                    <a:pt x="6033548" y="3178253"/>
                    <a:pt x="6009176" y="3174780"/>
                    <a:pt x="5984865" y="3171002"/>
                  </a:cubicBezTo>
                  <a:lnTo>
                    <a:pt x="5985779" y="3164910"/>
                  </a:lnTo>
                  <a:cubicBezTo>
                    <a:pt x="6010151" y="3168627"/>
                    <a:pt x="6034523" y="3172099"/>
                    <a:pt x="6058103" y="3175268"/>
                  </a:cubicBezTo>
                  <a:close/>
                  <a:moveTo>
                    <a:pt x="12031147" y="3181422"/>
                  </a:moveTo>
                  <a:cubicBezTo>
                    <a:pt x="12025054" y="3157659"/>
                    <a:pt x="12018961" y="3134079"/>
                    <a:pt x="12013294" y="3110499"/>
                  </a:cubicBezTo>
                  <a:lnTo>
                    <a:pt x="12019387" y="3108976"/>
                  </a:lnTo>
                  <a:cubicBezTo>
                    <a:pt x="12025358" y="3132574"/>
                    <a:pt x="12031330" y="3156215"/>
                    <a:pt x="12037301" y="3179898"/>
                  </a:cubicBezTo>
                  <a:close/>
                  <a:moveTo>
                    <a:pt x="6858777" y="3171124"/>
                  </a:moveTo>
                  <a:lnTo>
                    <a:pt x="6857498" y="3165032"/>
                  </a:lnTo>
                  <a:cubicBezTo>
                    <a:pt x="6881504" y="3159913"/>
                    <a:pt x="6905389" y="3154186"/>
                    <a:pt x="6928420" y="3148032"/>
                  </a:cubicBezTo>
                  <a:lnTo>
                    <a:pt x="6930005" y="3154125"/>
                  </a:lnTo>
                  <a:cubicBezTo>
                    <a:pt x="6906729" y="3159913"/>
                    <a:pt x="6882784" y="3165641"/>
                    <a:pt x="6858656" y="3170820"/>
                  </a:cubicBezTo>
                  <a:close/>
                  <a:moveTo>
                    <a:pt x="5912603" y="3158939"/>
                  </a:moveTo>
                  <a:cubicBezTo>
                    <a:pt x="5888901" y="3154856"/>
                    <a:pt x="5864712" y="3150469"/>
                    <a:pt x="5840584" y="3145900"/>
                  </a:cubicBezTo>
                  <a:lnTo>
                    <a:pt x="5841742" y="3139807"/>
                  </a:lnTo>
                  <a:cubicBezTo>
                    <a:pt x="5866114" y="3144376"/>
                    <a:pt x="5889998" y="3148763"/>
                    <a:pt x="5913639" y="3152846"/>
                  </a:cubicBezTo>
                  <a:close/>
                  <a:moveTo>
                    <a:pt x="7000256" y="3132922"/>
                  </a:moveTo>
                  <a:lnTo>
                    <a:pt x="6998367" y="3126829"/>
                  </a:lnTo>
                  <a:cubicBezTo>
                    <a:pt x="7016098" y="3121041"/>
                    <a:pt x="7033706" y="3114643"/>
                    <a:pt x="7050828" y="3108550"/>
                  </a:cubicBezTo>
                  <a:lnTo>
                    <a:pt x="7066913" y="3102457"/>
                  </a:lnTo>
                  <a:lnTo>
                    <a:pt x="7069167" y="3108123"/>
                  </a:lnTo>
                  <a:cubicBezTo>
                    <a:pt x="7063745" y="3110256"/>
                    <a:pt x="7058383" y="3112388"/>
                    <a:pt x="7052960" y="3114216"/>
                  </a:cubicBezTo>
                  <a:cubicBezTo>
                    <a:pt x="7035656" y="3120797"/>
                    <a:pt x="7017925" y="3127073"/>
                    <a:pt x="7000134" y="3132922"/>
                  </a:cubicBezTo>
                  <a:close/>
                  <a:moveTo>
                    <a:pt x="5768809" y="3131703"/>
                  </a:moveTo>
                  <a:cubicBezTo>
                    <a:pt x="5745108" y="3126768"/>
                    <a:pt x="5721040" y="3121589"/>
                    <a:pt x="5697278" y="3116288"/>
                  </a:cubicBezTo>
                  <a:lnTo>
                    <a:pt x="5698557" y="3110195"/>
                  </a:lnTo>
                  <a:cubicBezTo>
                    <a:pt x="5722320" y="3115496"/>
                    <a:pt x="5746387" y="3120614"/>
                    <a:pt x="5770028" y="3125549"/>
                  </a:cubicBezTo>
                  <a:close/>
                  <a:moveTo>
                    <a:pt x="5625929" y="3099837"/>
                  </a:moveTo>
                  <a:cubicBezTo>
                    <a:pt x="5602410" y="3094231"/>
                    <a:pt x="5578526" y="3088382"/>
                    <a:pt x="5554885" y="3082350"/>
                  </a:cubicBezTo>
                  <a:lnTo>
                    <a:pt x="5556409" y="3076257"/>
                  </a:lnTo>
                  <a:cubicBezTo>
                    <a:pt x="5579988" y="3082350"/>
                    <a:pt x="5603873" y="3088138"/>
                    <a:pt x="5627392" y="3093744"/>
                  </a:cubicBezTo>
                  <a:close/>
                  <a:moveTo>
                    <a:pt x="619349" y="3096364"/>
                  </a:moveTo>
                  <a:lnTo>
                    <a:pt x="614353" y="3092891"/>
                  </a:lnTo>
                  <a:cubicBezTo>
                    <a:pt x="628367" y="3073028"/>
                    <a:pt x="642582" y="3053147"/>
                    <a:pt x="657004" y="3033241"/>
                  </a:cubicBezTo>
                  <a:lnTo>
                    <a:pt x="661939" y="3036775"/>
                  </a:lnTo>
                  <a:cubicBezTo>
                    <a:pt x="647480" y="3056717"/>
                    <a:pt x="633241" y="3076580"/>
                    <a:pt x="619227" y="3096364"/>
                  </a:cubicBezTo>
                  <a:close/>
                  <a:moveTo>
                    <a:pt x="7136251" y="3078694"/>
                  </a:moveTo>
                  <a:lnTo>
                    <a:pt x="7133631" y="3073211"/>
                  </a:lnTo>
                  <a:cubicBezTo>
                    <a:pt x="7155017" y="3063036"/>
                    <a:pt x="7176890" y="3051885"/>
                    <a:pt x="7198521" y="3040126"/>
                  </a:cubicBezTo>
                  <a:lnTo>
                    <a:pt x="7201445" y="3045427"/>
                  </a:lnTo>
                  <a:cubicBezTo>
                    <a:pt x="7179572" y="3057308"/>
                    <a:pt x="7157637" y="3068519"/>
                    <a:pt x="7136129" y="3078694"/>
                  </a:cubicBezTo>
                  <a:close/>
                  <a:moveTo>
                    <a:pt x="5483963" y="3063889"/>
                  </a:moveTo>
                  <a:cubicBezTo>
                    <a:pt x="5460749" y="3057796"/>
                    <a:pt x="5436987" y="3051154"/>
                    <a:pt x="5413407" y="3044513"/>
                  </a:cubicBezTo>
                  <a:lnTo>
                    <a:pt x="5415052" y="3038420"/>
                  </a:lnTo>
                  <a:cubicBezTo>
                    <a:pt x="5438632" y="3045000"/>
                    <a:pt x="5462333" y="3051520"/>
                    <a:pt x="5485548" y="3057735"/>
                  </a:cubicBezTo>
                  <a:close/>
                  <a:moveTo>
                    <a:pt x="11994893" y="3039517"/>
                  </a:moveTo>
                  <a:cubicBezTo>
                    <a:pt x="11988739" y="3015876"/>
                    <a:pt x="11982646" y="2992315"/>
                    <a:pt x="11976614" y="2968838"/>
                  </a:cubicBezTo>
                  <a:lnTo>
                    <a:pt x="11982707" y="2967254"/>
                  </a:lnTo>
                  <a:cubicBezTo>
                    <a:pt x="11988922" y="2990730"/>
                    <a:pt x="11995137" y="3014310"/>
                    <a:pt x="12001291" y="3037994"/>
                  </a:cubicBezTo>
                  <a:close/>
                  <a:moveTo>
                    <a:pt x="5343094" y="3024223"/>
                  </a:moveTo>
                  <a:cubicBezTo>
                    <a:pt x="5319819" y="3017338"/>
                    <a:pt x="5296239" y="3010210"/>
                    <a:pt x="5273025" y="3003081"/>
                  </a:cubicBezTo>
                  <a:lnTo>
                    <a:pt x="5274854" y="2996988"/>
                  </a:lnTo>
                  <a:cubicBezTo>
                    <a:pt x="5298007" y="3004117"/>
                    <a:pt x="5321586" y="3011245"/>
                    <a:pt x="5344801" y="3018130"/>
                  </a:cubicBezTo>
                  <a:close/>
                  <a:moveTo>
                    <a:pt x="7264690" y="3008747"/>
                  </a:moveTo>
                  <a:lnTo>
                    <a:pt x="7261461" y="3003507"/>
                  </a:lnTo>
                  <a:cubicBezTo>
                    <a:pt x="7281751" y="2991321"/>
                    <a:pt x="7302345" y="2977795"/>
                    <a:pt x="7322817" y="2963964"/>
                  </a:cubicBezTo>
                  <a:lnTo>
                    <a:pt x="7326229" y="2969021"/>
                  </a:lnTo>
                  <a:cubicBezTo>
                    <a:pt x="7305695" y="2982913"/>
                    <a:pt x="7284979" y="2996257"/>
                    <a:pt x="7264690" y="3008747"/>
                  </a:cubicBezTo>
                  <a:close/>
                  <a:moveTo>
                    <a:pt x="5203261" y="2981085"/>
                  </a:moveTo>
                  <a:cubicBezTo>
                    <a:pt x="5180108" y="2973652"/>
                    <a:pt x="5156936" y="2966054"/>
                    <a:pt x="5133741" y="2958298"/>
                  </a:cubicBezTo>
                  <a:lnTo>
                    <a:pt x="5135629" y="2952205"/>
                  </a:lnTo>
                  <a:cubicBezTo>
                    <a:pt x="5158862" y="2959924"/>
                    <a:pt x="5182039" y="2967516"/>
                    <a:pt x="5205150" y="2974992"/>
                  </a:cubicBezTo>
                  <a:close/>
                  <a:moveTo>
                    <a:pt x="704711" y="2977673"/>
                  </a:moveTo>
                  <a:lnTo>
                    <a:pt x="699776" y="2974078"/>
                  </a:lnTo>
                  <a:cubicBezTo>
                    <a:pt x="714156" y="2954459"/>
                    <a:pt x="728675" y="2934840"/>
                    <a:pt x="743341" y="2915220"/>
                  </a:cubicBezTo>
                  <a:lnTo>
                    <a:pt x="748215" y="2918876"/>
                  </a:lnTo>
                  <a:cubicBezTo>
                    <a:pt x="733897" y="2938374"/>
                    <a:pt x="719030" y="2957993"/>
                    <a:pt x="704711" y="2977673"/>
                  </a:cubicBezTo>
                  <a:close/>
                  <a:moveTo>
                    <a:pt x="5064464" y="2935022"/>
                  </a:moveTo>
                  <a:cubicBezTo>
                    <a:pt x="5041493" y="2927041"/>
                    <a:pt x="5018462" y="2918998"/>
                    <a:pt x="4995430" y="2910651"/>
                  </a:cubicBezTo>
                  <a:lnTo>
                    <a:pt x="4997502" y="2904923"/>
                  </a:lnTo>
                  <a:cubicBezTo>
                    <a:pt x="5020473" y="2913149"/>
                    <a:pt x="5043504" y="2921252"/>
                    <a:pt x="5066413" y="2929295"/>
                  </a:cubicBezTo>
                  <a:close/>
                  <a:moveTo>
                    <a:pt x="7385879" y="2926980"/>
                  </a:moveTo>
                  <a:lnTo>
                    <a:pt x="7382284" y="2922105"/>
                  </a:lnTo>
                  <a:cubicBezTo>
                    <a:pt x="7401355" y="2908031"/>
                    <a:pt x="7420852" y="2893103"/>
                    <a:pt x="7440228" y="2877688"/>
                  </a:cubicBezTo>
                  <a:lnTo>
                    <a:pt x="7444006" y="2882501"/>
                  </a:lnTo>
                  <a:cubicBezTo>
                    <a:pt x="7424691" y="2897673"/>
                    <a:pt x="7405133" y="2912661"/>
                    <a:pt x="7386001" y="2926736"/>
                  </a:cubicBezTo>
                  <a:close/>
                  <a:moveTo>
                    <a:pt x="11957178" y="2898343"/>
                  </a:moveTo>
                  <a:cubicBezTo>
                    <a:pt x="11950780" y="2874745"/>
                    <a:pt x="11944322" y="2851244"/>
                    <a:pt x="11937802" y="2827847"/>
                  </a:cubicBezTo>
                  <a:lnTo>
                    <a:pt x="11943895" y="2826202"/>
                  </a:lnTo>
                  <a:cubicBezTo>
                    <a:pt x="11950354" y="2849599"/>
                    <a:pt x="11956812" y="2873118"/>
                    <a:pt x="11963271" y="2896759"/>
                  </a:cubicBezTo>
                  <a:close/>
                  <a:moveTo>
                    <a:pt x="4926519" y="2885730"/>
                  </a:moveTo>
                  <a:cubicBezTo>
                    <a:pt x="4903732" y="2877322"/>
                    <a:pt x="4880901" y="2868749"/>
                    <a:pt x="4858034" y="2860018"/>
                  </a:cubicBezTo>
                  <a:lnTo>
                    <a:pt x="4860228" y="2854352"/>
                  </a:lnTo>
                  <a:cubicBezTo>
                    <a:pt x="4883015" y="2863004"/>
                    <a:pt x="4905822" y="2871552"/>
                    <a:pt x="4928652" y="2880003"/>
                  </a:cubicBezTo>
                  <a:close/>
                  <a:moveTo>
                    <a:pt x="792206" y="2860627"/>
                  </a:moveTo>
                  <a:lnTo>
                    <a:pt x="787393" y="2856911"/>
                  </a:lnTo>
                  <a:cubicBezTo>
                    <a:pt x="802138" y="2837614"/>
                    <a:pt x="817047" y="2818300"/>
                    <a:pt x="832115" y="2798967"/>
                  </a:cubicBezTo>
                  <a:lnTo>
                    <a:pt x="836929" y="2802684"/>
                  </a:lnTo>
                  <a:cubicBezTo>
                    <a:pt x="821983" y="2821858"/>
                    <a:pt x="807116" y="2841087"/>
                    <a:pt x="792328" y="2860384"/>
                  </a:cubicBezTo>
                  <a:close/>
                  <a:moveTo>
                    <a:pt x="7500548" y="2836256"/>
                  </a:moveTo>
                  <a:lnTo>
                    <a:pt x="7497075" y="2831442"/>
                  </a:lnTo>
                  <a:cubicBezTo>
                    <a:pt x="7515354" y="2816088"/>
                    <a:pt x="7533633" y="2799942"/>
                    <a:pt x="7551912" y="2783369"/>
                  </a:cubicBezTo>
                  <a:lnTo>
                    <a:pt x="7555994" y="2787938"/>
                  </a:lnTo>
                  <a:cubicBezTo>
                    <a:pt x="7537472" y="2804207"/>
                    <a:pt x="7518888" y="2820414"/>
                    <a:pt x="7500731" y="2835768"/>
                  </a:cubicBezTo>
                  <a:close/>
                  <a:moveTo>
                    <a:pt x="4789732" y="2833880"/>
                  </a:moveTo>
                  <a:cubicBezTo>
                    <a:pt x="4767067" y="2824984"/>
                    <a:pt x="4744401" y="2815966"/>
                    <a:pt x="4721735" y="2806827"/>
                  </a:cubicBezTo>
                  <a:lnTo>
                    <a:pt x="4724050" y="2801160"/>
                  </a:lnTo>
                  <a:cubicBezTo>
                    <a:pt x="4746674" y="2810300"/>
                    <a:pt x="4769321" y="2819317"/>
                    <a:pt x="4791987" y="2828213"/>
                  </a:cubicBezTo>
                  <a:close/>
                  <a:moveTo>
                    <a:pt x="4654042" y="2779043"/>
                  </a:moveTo>
                  <a:cubicBezTo>
                    <a:pt x="4631578" y="2769702"/>
                    <a:pt x="4609095" y="2760258"/>
                    <a:pt x="4586593" y="2750711"/>
                  </a:cubicBezTo>
                  <a:lnTo>
                    <a:pt x="4588970" y="2745105"/>
                  </a:lnTo>
                  <a:cubicBezTo>
                    <a:pt x="4611434" y="2754689"/>
                    <a:pt x="4633893" y="2764133"/>
                    <a:pt x="4656358" y="2773437"/>
                  </a:cubicBezTo>
                  <a:close/>
                  <a:moveTo>
                    <a:pt x="11918000" y="2757657"/>
                  </a:moveTo>
                  <a:cubicBezTo>
                    <a:pt x="11911359" y="2734095"/>
                    <a:pt x="11904657" y="2710662"/>
                    <a:pt x="11897894" y="2687344"/>
                  </a:cubicBezTo>
                  <a:lnTo>
                    <a:pt x="11903987" y="2685638"/>
                  </a:lnTo>
                  <a:cubicBezTo>
                    <a:pt x="11910750" y="2708992"/>
                    <a:pt x="11917513" y="2732432"/>
                    <a:pt x="11924154" y="2755950"/>
                  </a:cubicBezTo>
                  <a:close/>
                  <a:moveTo>
                    <a:pt x="882199" y="2745471"/>
                  </a:moveTo>
                  <a:lnTo>
                    <a:pt x="877447" y="2741693"/>
                  </a:lnTo>
                  <a:cubicBezTo>
                    <a:pt x="892618" y="2722622"/>
                    <a:pt x="907911" y="2703490"/>
                    <a:pt x="923266" y="2684846"/>
                  </a:cubicBezTo>
                  <a:lnTo>
                    <a:pt x="928018" y="2688684"/>
                  </a:lnTo>
                  <a:cubicBezTo>
                    <a:pt x="912969" y="2706841"/>
                    <a:pt x="897553" y="2725973"/>
                    <a:pt x="882382" y="2744983"/>
                  </a:cubicBezTo>
                  <a:close/>
                  <a:moveTo>
                    <a:pt x="7609551" y="2738464"/>
                  </a:moveTo>
                  <a:lnTo>
                    <a:pt x="7605347" y="2734016"/>
                  </a:lnTo>
                  <a:cubicBezTo>
                    <a:pt x="7622590" y="2717748"/>
                    <a:pt x="7640260" y="2700627"/>
                    <a:pt x="7657868" y="2683201"/>
                  </a:cubicBezTo>
                  <a:lnTo>
                    <a:pt x="7662194" y="2687527"/>
                  </a:lnTo>
                  <a:cubicBezTo>
                    <a:pt x="7644708" y="2704526"/>
                    <a:pt x="7627038" y="2721769"/>
                    <a:pt x="7609734" y="2737976"/>
                  </a:cubicBezTo>
                  <a:close/>
                  <a:moveTo>
                    <a:pt x="4519388" y="2721830"/>
                  </a:moveTo>
                  <a:cubicBezTo>
                    <a:pt x="4497009" y="2712039"/>
                    <a:pt x="4474666" y="2702150"/>
                    <a:pt x="4452365" y="2692157"/>
                  </a:cubicBezTo>
                  <a:lnTo>
                    <a:pt x="4454864" y="2686613"/>
                  </a:lnTo>
                  <a:cubicBezTo>
                    <a:pt x="4477207" y="2696605"/>
                    <a:pt x="4499543" y="2706476"/>
                    <a:pt x="4521886" y="2716225"/>
                  </a:cubicBezTo>
                  <a:close/>
                  <a:moveTo>
                    <a:pt x="4385343" y="2661875"/>
                  </a:moveTo>
                  <a:cubicBezTo>
                    <a:pt x="4363086" y="2651682"/>
                    <a:pt x="4340907" y="2641403"/>
                    <a:pt x="4318808" y="2631045"/>
                  </a:cubicBezTo>
                  <a:lnTo>
                    <a:pt x="4321367" y="2625562"/>
                  </a:lnTo>
                  <a:cubicBezTo>
                    <a:pt x="4343503" y="2635919"/>
                    <a:pt x="4365663" y="2646077"/>
                    <a:pt x="4387841" y="2656026"/>
                  </a:cubicBezTo>
                  <a:close/>
                  <a:moveTo>
                    <a:pt x="7713558" y="2635432"/>
                  </a:moveTo>
                  <a:lnTo>
                    <a:pt x="7709171" y="2631228"/>
                  </a:lnTo>
                  <a:cubicBezTo>
                    <a:pt x="7725805" y="2614046"/>
                    <a:pt x="7742743" y="2596193"/>
                    <a:pt x="7759499" y="2578219"/>
                  </a:cubicBezTo>
                  <a:lnTo>
                    <a:pt x="7763947" y="2582362"/>
                  </a:lnTo>
                  <a:cubicBezTo>
                    <a:pt x="7747496" y="2599910"/>
                    <a:pt x="7730497" y="2617762"/>
                    <a:pt x="7713862" y="2634945"/>
                  </a:cubicBezTo>
                  <a:close/>
                  <a:moveTo>
                    <a:pt x="974751" y="2632325"/>
                  </a:moveTo>
                  <a:lnTo>
                    <a:pt x="970060" y="2628425"/>
                  </a:lnTo>
                  <a:cubicBezTo>
                    <a:pt x="985901" y="2609537"/>
                    <a:pt x="1001804" y="2590710"/>
                    <a:pt x="1017463" y="2572431"/>
                  </a:cubicBezTo>
                  <a:lnTo>
                    <a:pt x="1022093" y="2576391"/>
                  </a:lnTo>
                  <a:cubicBezTo>
                    <a:pt x="1006496" y="2594122"/>
                    <a:pt x="990532" y="2612949"/>
                    <a:pt x="974751" y="2631837"/>
                  </a:cubicBezTo>
                  <a:close/>
                  <a:moveTo>
                    <a:pt x="11877483" y="2617214"/>
                  </a:moveTo>
                  <a:cubicBezTo>
                    <a:pt x="11870536" y="2593817"/>
                    <a:pt x="11863590" y="2570420"/>
                    <a:pt x="11856583" y="2547206"/>
                  </a:cubicBezTo>
                  <a:lnTo>
                    <a:pt x="11862676" y="2545439"/>
                  </a:lnTo>
                  <a:cubicBezTo>
                    <a:pt x="11869744" y="2568714"/>
                    <a:pt x="11876751" y="2592068"/>
                    <a:pt x="11883636" y="2615508"/>
                  </a:cubicBezTo>
                  <a:close/>
                  <a:moveTo>
                    <a:pt x="4252882" y="2599179"/>
                  </a:moveTo>
                  <a:cubicBezTo>
                    <a:pt x="4230905" y="2588620"/>
                    <a:pt x="4208952" y="2577957"/>
                    <a:pt x="4187017" y="2567191"/>
                  </a:cubicBezTo>
                  <a:lnTo>
                    <a:pt x="4189698" y="2561768"/>
                  </a:lnTo>
                  <a:cubicBezTo>
                    <a:pt x="4211572" y="2572492"/>
                    <a:pt x="4233568" y="2583154"/>
                    <a:pt x="4255502" y="2593695"/>
                  </a:cubicBezTo>
                  <a:close/>
                  <a:moveTo>
                    <a:pt x="4121579" y="2534654"/>
                  </a:moveTo>
                  <a:cubicBezTo>
                    <a:pt x="4099766" y="2523766"/>
                    <a:pt x="4077996" y="2512763"/>
                    <a:pt x="4056263" y="2501631"/>
                  </a:cubicBezTo>
                  <a:lnTo>
                    <a:pt x="4059065" y="2496208"/>
                  </a:lnTo>
                  <a:cubicBezTo>
                    <a:pt x="4080756" y="2507297"/>
                    <a:pt x="4102490" y="2518307"/>
                    <a:pt x="4124260" y="2529232"/>
                  </a:cubicBezTo>
                  <a:close/>
                  <a:moveTo>
                    <a:pt x="7813909" y="2527952"/>
                  </a:moveTo>
                  <a:lnTo>
                    <a:pt x="7809400" y="2523870"/>
                  </a:lnTo>
                  <a:cubicBezTo>
                    <a:pt x="7825303" y="2506200"/>
                    <a:pt x="7841632" y="2487800"/>
                    <a:pt x="7858144" y="2469034"/>
                  </a:cubicBezTo>
                  <a:lnTo>
                    <a:pt x="7862775" y="2473055"/>
                  </a:lnTo>
                  <a:cubicBezTo>
                    <a:pt x="7846019" y="2491821"/>
                    <a:pt x="7829628" y="2510283"/>
                    <a:pt x="7813909" y="2527952"/>
                  </a:cubicBezTo>
                  <a:close/>
                  <a:moveTo>
                    <a:pt x="1070228" y="2520702"/>
                  </a:moveTo>
                  <a:lnTo>
                    <a:pt x="1065658" y="2516680"/>
                  </a:lnTo>
                  <a:cubicBezTo>
                    <a:pt x="1081926" y="2498402"/>
                    <a:pt x="1098377" y="2480123"/>
                    <a:pt x="1114402" y="2461844"/>
                  </a:cubicBezTo>
                  <a:lnTo>
                    <a:pt x="1118911" y="2465987"/>
                  </a:lnTo>
                  <a:cubicBezTo>
                    <a:pt x="1102886" y="2483717"/>
                    <a:pt x="1086496" y="2502057"/>
                    <a:pt x="1070228" y="2520702"/>
                  </a:cubicBezTo>
                  <a:close/>
                  <a:moveTo>
                    <a:pt x="11835258" y="2476832"/>
                  </a:moveTo>
                  <a:cubicBezTo>
                    <a:pt x="11828008" y="2453436"/>
                    <a:pt x="11820696" y="2430160"/>
                    <a:pt x="11813446" y="2407007"/>
                  </a:cubicBezTo>
                  <a:lnTo>
                    <a:pt x="11819234" y="2405179"/>
                  </a:lnTo>
                  <a:cubicBezTo>
                    <a:pt x="11826545" y="2428333"/>
                    <a:pt x="11833796" y="2451607"/>
                    <a:pt x="11841046" y="2475004"/>
                  </a:cubicBezTo>
                  <a:close/>
                  <a:moveTo>
                    <a:pt x="3991251" y="2467997"/>
                  </a:moveTo>
                  <a:cubicBezTo>
                    <a:pt x="3969602" y="2456665"/>
                    <a:pt x="3948052" y="2445271"/>
                    <a:pt x="3926604" y="2433816"/>
                  </a:cubicBezTo>
                  <a:lnTo>
                    <a:pt x="3929468" y="2428454"/>
                  </a:lnTo>
                  <a:cubicBezTo>
                    <a:pt x="3950958" y="2439909"/>
                    <a:pt x="3972485" y="2451285"/>
                    <a:pt x="3994054" y="2462575"/>
                  </a:cubicBezTo>
                  <a:close/>
                  <a:moveTo>
                    <a:pt x="7910117" y="2417670"/>
                  </a:moveTo>
                  <a:lnTo>
                    <a:pt x="7905486" y="2413770"/>
                  </a:lnTo>
                  <a:cubicBezTo>
                    <a:pt x="7920902" y="2395492"/>
                    <a:pt x="7936743" y="2376725"/>
                    <a:pt x="7952463" y="2357715"/>
                  </a:cubicBezTo>
                  <a:lnTo>
                    <a:pt x="7957154" y="2361615"/>
                  </a:lnTo>
                  <a:cubicBezTo>
                    <a:pt x="7941374" y="2380564"/>
                    <a:pt x="7925593" y="2399513"/>
                    <a:pt x="7910117" y="2417670"/>
                  </a:cubicBezTo>
                  <a:close/>
                  <a:moveTo>
                    <a:pt x="1168446" y="2412125"/>
                  </a:moveTo>
                  <a:lnTo>
                    <a:pt x="1163998" y="2407982"/>
                  </a:lnTo>
                  <a:cubicBezTo>
                    <a:pt x="1180815" y="2389703"/>
                    <a:pt x="1197753" y="2372094"/>
                    <a:pt x="1214387" y="2354791"/>
                  </a:cubicBezTo>
                  <a:lnTo>
                    <a:pt x="1218774" y="2359055"/>
                  </a:lnTo>
                  <a:cubicBezTo>
                    <a:pt x="1202140" y="2376299"/>
                    <a:pt x="1185202" y="2394151"/>
                    <a:pt x="1168446" y="2412125"/>
                  </a:cubicBezTo>
                  <a:close/>
                  <a:moveTo>
                    <a:pt x="3862324" y="2398843"/>
                  </a:moveTo>
                  <a:cubicBezTo>
                    <a:pt x="3840956" y="2387187"/>
                    <a:pt x="3819655" y="2375445"/>
                    <a:pt x="3798409" y="2363625"/>
                  </a:cubicBezTo>
                  <a:lnTo>
                    <a:pt x="3801394" y="2358264"/>
                  </a:lnTo>
                  <a:cubicBezTo>
                    <a:pt x="3822598" y="2370084"/>
                    <a:pt x="3843880" y="2381843"/>
                    <a:pt x="3865248" y="2393542"/>
                  </a:cubicBezTo>
                  <a:close/>
                  <a:moveTo>
                    <a:pt x="11791084" y="2337121"/>
                  </a:moveTo>
                  <a:cubicBezTo>
                    <a:pt x="11783590" y="2313846"/>
                    <a:pt x="11776035" y="2290693"/>
                    <a:pt x="11768418" y="2267661"/>
                  </a:cubicBezTo>
                  <a:lnTo>
                    <a:pt x="11774511" y="2265712"/>
                  </a:lnTo>
                  <a:cubicBezTo>
                    <a:pt x="11782128" y="2288786"/>
                    <a:pt x="11789744" y="2311975"/>
                    <a:pt x="11797238" y="2335293"/>
                  </a:cubicBezTo>
                  <a:close/>
                  <a:moveTo>
                    <a:pt x="3734798" y="2328042"/>
                  </a:moveTo>
                  <a:cubicBezTo>
                    <a:pt x="3713637" y="2315857"/>
                    <a:pt x="3692556" y="2303671"/>
                    <a:pt x="3671554" y="2291485"/>
                  </a:cubicBezTo>
                  <a:lnTo>
                    <a:pt x="3674661" y="2286245"/>
                  </a:lnTo>
                  <a:cubicBezTo>
                    <a:pt x="3695621" y="2298431"/>
                    <a:pt x="3716684" y="2310617"/>
                    <a:pt x="3737845" y="2322803"/>
                  </a:cubicBezTo>
                  <a:close/>
                  <a:moveTo>
                    <a:pt x="1270077" y="2306778"/>
                  </a:moveTo>
                  <a:lnTo>
                    <a:pt x="1265812" y="2302452"/>
                  </a:lnTo>
                  <a:cubicBezTo>
                    <a:pt x="1283055" y="2285148"/>
                    <a:pt x="1300541" y="2267844"/>
                    <a:pt x="1317906" y="2251027"/>
                  </a:cubicBezTo>
                  <a:lnTo>
                    <a:pt x="1322110" y="2255415"/>
                  </a:lnTo>
                  <a:cubicBezTo>
                    <a:pt x="1304685" y="2272170"/>
                    <a:pt x="1287137" y="2289474"/>
                    <a:pt x="1270077" y="2306778"/>
                  </a:cubicBezTo>
                  <a:close/>
                  <a:moveTo>
                    <a:pt x="8003705" y="2304950"/>
                  </a:moveTo>
                  <a:lnTo>
                    <a:pt x="7998952" y="2301112"/>
                  </a:lnTo>
                  <a:cubicBezTo>
                    <a:pt x="8014184" y="2282223"/>
                    <a:pt x="8029417" y="2263171"/>
                    <a:pt x="8044649" y="2243960"/>
                  </a:cubicBezTo>
                  <a:lnTo>
                    <a:pt x="8049402" y="2247798"/>
                  </a:lnTo>
                  <a:cubicBezTo>
                    <a:pt x="8034047" y="2266991"/>
                    <a:pt x="8018754" y="2286062"/>
                    <a:pt x="8003522" y="2304950"/>
                  </a:cubicBezTo>
                  <a:close/>
                  <a:moveTo>
                    <a:pt x="3608674" y="2254744"/>
                  </a:moveTo>
                  <a:cubicBezTo>
                    <a:pt x="3587672" y="2242235"/>
                    <a:pt x="3566736" y="2229702"/>
                    <a:pt x="3545856" y="2217151"/>
                  </a:cubicBezTo>
                  <a:lnTo>
                    <a:pt x="3549024" y="2211911"/>
                  </a:lnTo>
                  <a:cubicBezTo>
                    <a:pt x="3569801" y="2224523"/>
                    <a:pt x="3590761" y="2237014"/>
                    <a:pt x="3611721" y="2249504"/>
                  </a:cubicBezTo>
                  <a:close/>
                  <a:moveTo>
                    <a:pt x="1375119" y="2205026"/>
                  </a:moveTo>
                  <a:lnTo>
                    <a:pt x="1370976" y="2200578"/>
                  </a:lnTo>
                  <a:cubicBezTo>
                    <a:pt x="1389255" y="2183700"/>
                    <a:pt x="1407168" y="2167067"/>
                    <a:pt x="1425020" y="2151103"/>
                  </a:cubicBezTo>
                  <a:lnTo>
                    <a:pt x="1429042" y="2155673"/>
                  </a:lnTo>
                  <a:cubicBezTo>
                    <a:pt x="1411129" y="2171575"/>
                    <a:pt x="1392972" y="2188209"/>
                    <a:pt x="1374936" y="2205026"/>
                  </a:cubicBezTo>
                  <a:close/>
                  <a:moveTo>
                    <a:pt x="11745326" y="2198567"/>
                  </a:moveTo>
                  <a:cubicBezTo>
                    <a:pt x="11737527" y="2175371"/>
                    <a:pt x="11729667" y="2152322"/>
                    <a:pt x="11721685" y="2129412"/>
                  </a:cubicBezTo>
                  <a:lnTo>
                    <a:pt x="11727778" y="2127402"/>
                  </a:lnTo>
                  <a:cubicBezTo>
                    <a:pt x="11735699" y="2150311"/>
                    <a:pt x="11743559" y="2173385"/>
                    <a:pt x="11751419" y="2196617"/>
                  </a:cubicBezTo>
                  <a:close/>
                  <a:moveTo>
                    <a:pt x="8094185" y="2190159"/>
                  </a:moveTo>
                  <a:lnTo>
                    <a:pt x="8089371" y="2186442"/>
                  </a:lnTo>
                  <a:cubicBezTo>
                    <a:pt x="8104238" y="2167231"/>
                    <a:pt x="8119105" y="2147892"/>
                    <a:pt x="8133972" y="2128437"/>
                  </a:cubicBezTo>
                  <a:lnTo>
                    <a:pt x="8138785" y="2132154"/>
                  </a:lnTo>
                  <a:cubicBezTo>
                    <a:pt x="8124101" y="2151529"/>
                    <a:pt x="8109234" y="2170863"/>
                    <a:pt x="8094185" y="2190159"/>
                  </a:cubicBezTo>
                  <a:close/>
                  <a:moveTo>
                    <a:pt x="3482977" y="2179009"/>
                  </a:moveTo>
                  <a:cubicBezTo>
                    <a:pt x="3462181" y="2166134"/>
                    <a:pt x="3441502" y="2153217"/>
                    <a:pt x="3420950" y="2140258"/>
                  </a:cubicBezTo>
                  <a:lnTo>
                    <a:pt x="3424179" y="2135139"/>
                  </a:lnTo>
                  <a:cubicBezTo>
                    <a:pt x="3444774" y="2148057"/>
                    <a:pt x="3465447" y="2160955"/>
                    <a:pt x="3486206" y="2173830"/>
                  </a:cubicBezTo>
                  <a:close/>
                  <a:moveTo>
                    <a:pt x="1483878" y="2107477"/>
                  </a:moveTo>
                  <a:lnTo>
                    <a:pt x="1479918" y="2102847"/>
                  </a:lnTo>
                  <a:cubicBezTo>
                    <a:pt x="1498502" y="2086883"/>
                    <a:pt x="1517390" y="2071103"/>
                    <a:pt x="1536034" y="2055870"/>
                  </a:cubicBezTo>
                  <a:lnTo>
                    <a:pt x="1539934" y="2060562"/>
                  </a:lnTo>
                  <a:cubicBezTo>
                    <a:pt x="1521289" y="2075916"/>
                    <a:pt x="1502462" y="2091575"/>
                    <a:pt x="1483878" y="2107477"/>
                  </a:cubicBezTo>
                  <a:close/>
                  <a:moveTo>
                    <a:pt x="3359472" y="2100958"/>
                  </a:moveTo>
                  <a:cubicBezTo>
                    <a:pt x="3338878" y="2087755"/>
                    <a:pt x="3318424" y="2074454"/>
                    <a:pt x="3298116" y="2061049"/>
                  </a:cubicBezTo>
                  <a:lnTo>
                    <a:pt x="3301468" y="2055992"/>
                  </a:lnTo>
                  <a:cubicBezTo>
                    <a:pt x="3321775" y="2069317"/>
                    <a:pt x="3342211" y="2082600"/>
                    <a:pt x="3362763" y="2095840"/>
                  </a:cubicBezTo>
                  <a:close/>
                  <a:moveTo>
                    <a:pt x="8183203" y="2073784"/>
                  </a:moveTo>
                  <a:lnTo>
                    <a:pt x="8178329" y="2070128"/>
                  </a:lnTo>
                  <a:cubicBezTo>
                    <a:pt x="8192951" y="2050709"/>
                    <a:pt x="8207514" y="2031175"/>
                    <a:pt x="8222076" y="2011513"/>
                  </a:cubicBezTo>
                  <a:lnTo>
                    <a:pt x="8226951" y="2015108"/>
                  </a:lnTo>
                  <a:cubicBezTo>
                    <a:pt x="8212388" y="2034807"/>
                    <a:pt x="8197826" y="2054365"/>
                    <a:pt x="8183203" y="2073784"/>
                  </a:cubicBezTo>
                  <a:close/>
                  <a:moveTo>
                    <a:pt x="11697374" y="2060379"/>
                  </a:moveTo>
                  <a:cubicBezTo>
                    <a:pt x="11689271" y="2037268"/>
                    <a:pt x="11681106" y="2014334"/>
                    <a:pt x="11673003" y="1991589"/>
                  </a:cubicBezTo>
                  <a:lnTo>
                    <a:pt x="11678730" y="1989457"/>
                  </a:lnTo>
                  <a:cubicBezTo>
                    <a:pt x="11687017" y="2012305"/>
                    <a:pt x="11695181" y="2035276"/>
                    <a:pt x="11703102" y="2058368"/>
                  </a:cubicBezTo>
                  <a:close/>
                  <a:moveTo>
                    <a:pt x="3237187" y="2020531"/>
                  </a:moveTo>
                  <a:cubicBezTo>
                    <a:pt x="3216879" y="2006883"/>
                    <a:pt x="3196711" y="1993192"/>
                    <a:pt x="3176684" y="1979464"/>
                  </a:cubicBezTo>
                  <a:lnTo>
                    <a:pt x="3180096" y="1974407"/>
                  </a:lnTo>
                  <a:cubicBezTo>
                    <a:pt x="3200124" y="1988177"/>
                    <a:pt x="3220291" y="2001868"/>
                    <a:pt x="3240599" y="2015474"/>
                  </a:cubicBezTo>
                  <a:close/>
                  <a:moveTo>
                    <a:pt x="1597086" y="2014986"/>
                  </a:moveTo>
                  <a:lnTo>
                    <a:pt x="1593369" y="2010173"/>
                  </a:lnTo>
                  <a:cubicBezTo>
                    <a:pt x="1612805" y="1995062"/>
                    <a:pt x="1632546" y="1980256"/>
                    <a:pt x="1651922" y="1966121"/>
                  </a:cubicBezTo>
                  <a:lnTo>
                    <a:pt x="1655517" y="1971056"/>
                  </a:lnTo>
                  <a:cubicBezTo>
                    <a:pt x="1636141" y="1985314"/>
                    <a:pt x="1616522" y="2000059"/>
                    <a:pt x="1597086" y="2014986"/>
                  </a:cubicBezTo>
                  <a:close/>
                  <a:moveTo>
                    <a:pt x="8270332" y="1956007"/>
                  </a:moveTo>
                  <a:lnTo>
                    <a:pt x="8265458" y="1952412"/>
                  </a:lnTo>
                  <a:cubicBezTo>
                    <a:pt x="8279715" y="1932835"/>
                    <a:pt x="8293912" y="1913191"/>
                    <a:pt x="8308108" y="1893493"/>
                  </a:cubicBezTo>
                  <a:lnTo>
                    <a:pt x="8313044" y="1897027"/>
                  </a:lnTo>
                  <a:cubicBezTo>
                    <a:pt x="8298908" y="1916847"/>
                    <a:pt x="8284651" y="1936552"/>
                    <a:pt x="8270332" y="1956129"/>
                  </a:cubicBezTo>
                  <a:close/>
                  <a:moveTo>
                    <a:pt x="3116546" y="1937728"/>
                  </a:moveTo>
                  <a:cubicBezTo>
                    <a:pt x="3096482" y="1923635"/>
                    <a:pt x="3076595" y="1909414"/>
                    <a:pt x="3056896" y="1895077"/>
                  </a:cubicBezTo>
                  <a:lnTo>
                    <a:pt x="3060491" y="1890142"/>
                  </a:lnTo>
                  <a:cubicBezTo>
                    <a:pt x="3080153" y="1904320"/>
                    <a:pt x="3100016" y="1918431"/>
                    <a:pt x="3120080" y="1932488"/>
                  </a:cubicBezTo>
                  <a:close/>
                  <a:moveTo>
                    <a:pt x="1715167" y="1928954"/>
                  </a:moveTo>
                  <a:lnTo>
                    <a:pt x="1711755" y="1923958"/>
                  </a:lnTo>
                  <a:cubicBezTo>
                    <a:pt x="1732166" y="1910005"/>
                    <a:pt x="1752699" y="1896418"/>
                    <a:pt x="1772684" y="1883561"/>
                  </a:cubicBezTo>
                  <a:lnTo>
                    <a:pt x="1775914" y="1888740"/>
                  </a:lnTo>
                  <a:cubicBezTo>
                    <a:pt x="1755990" y="1901475"/>
                    <a:pt x="1735456" y="1915062"/>
                    <a:pt x="1714862" y="1928954"/>
                  </a:cubicBezTo>
                  <a:close/>
                  <a:moveTo>
                    <a:pt x="11647595" y="1922861"/>
                  </a:moveTo>
                  <a:cubicBezTo>
                    <a:pt x="11639065" y="1899909"/>
                    <a:pt x="11630474" y="1877103"/>
                    <a:pt x="11621883" y="1854437"/>
                  </a:cubicBezTo>
                  <a:lnTo>
                    <a:pt x="11627549" y="1852304"/>
                  </a:lnTo>
                  <a:cubicBezTo>
                    <a:pt x="11636201" y="1874970"/>
                    <a:pt x="11644792" y="1897776"/>
                    <a:pt x="11653323" y="1920729"/>
                  </a:cubicBezTo>
                  <a:close/>
                  <a:moveTo>
                    <a:pt x="2997734" y="1852304"/>
                  </a:moveTo>
                  <a:lnTo>
                    <a:pt x="2990300" y="1846821"/>
                  </a:lnTo>
                  <a:cubicBezTo>
                    <a:pt x="2973057" y="1834148"/>
                    <a:pt x="2955449" y="1821901"/>
                    <a:pt x="2937962" y="1810263"/>
                  </a:cubicBezTo>
                  <a:lnTo>
                    <a:pt x="2941313" y="1805145"/>
                  </a:lnTo>
                  <a:cubicBezTo>
                    <a:pt x="2958861" y="1816600"/>
                    <a:pt x="2976591" y="1828908"/>
                    <a:pt x="2993895" y="1841703"/>
                  </a:cubicBezTo>
                  <a:lnTo>
                    <a:pt x="3001329" y="1847186"/>
                  </a:lnTo>
                  <a:close/>
                  <a:moveTo>
                    <a:pt x="1838306" y="1850477"/>
                  </a:moveTo>
                  <a:lnTo>
                    <a:pt x="1835259" y="1845176"/>
                  </a:lnTo>
                  <a:cubicBezTo>
                    <a:pt x="1856584" y="1832685"/>
                    <a:pt x="1877910" y="1820804"/>
                    <a:pt x="1899113" y="1809410"/>
                  </a:cubicBezTo>
                  <a:lnTo>
                    <a:pt x="1901977" y="1814772"/>
                  </a:lnTo>
                  <a:cubicBezTo>
                    <a:pt x="1881017" y="1826105"/>
                    <a:pt x="1859570" y="1838291"/>
                    <a:pt x="1838306" y="1850477"/>
                  </a:cubicBezTo>
                  <a:close/>
                  <a:moveTo>
                    <a:pt x="8356182" y="1837864"/>
                  </a:moveTo>
                  <a:lnTo>
                    <a:pt x="8351246" y="1834330"/>
                  </a:lnTo>
                  <a:lnTo>
                    <a:pt x="8393897" y="1774802"/>
                  </a:lnTo>
                  <a:lnTo>
                    <a:pt x="8398893" y="1778336"/>
                  </a:lnTo>
                  <a:cubicBezTo>
                    <a:pt x="8384392" y="1798199"/>
                    <a:pt x="8370135" y="1818044"/>
                    <a:pt x="8356182" y="1837864"/>
                  </a:cubicBezTo>
                  <a:close/>
                  <a:moveTo>
                    <a:pt x="11595805" y="1786318"/>
                  </a:moveTo>
                  <a:cubicBezTo>
                    <a:pt x="11586909" y="1763487"/>
                    <a:pt x="11577953" y="1740822"/>
                    <a:pt x="11568935" y="1718320"/>
                  </a:cubicBezTo>
                  <a:lnTo>
                    <a:pt x="11574601" y="1716066"/>
                  </a:lnTo>
                  <a:cubicBezTo>
                    <a:pt x="11583619" y="1738567"/>
                    <a:pt x="11592576" y="1761233"/>
                    <a:pt x="11601471" y="1784063"/>
                  </a:cubicBezTo>
                  <a:close/>
                  <a:moveTo>
                    <a:pt x="1967415" y="1782053"/>
                  </a:moveTo>
                  <a:lnTo>
                    <a:pt x="1964795" y="1776569"/>
                  </a:lnTo>
                  <a:cubicBezTo>
                    <a:pt x="1987035" y="1765906"/>
                    <a:pt x="2009517" y="1755853"/>
                    <a:pt x="2031818" y="1746592"/>
                  </a:cubicBezTo>
                  <a:lnTo>
                    <a:pt x="2034133" y="1752197"/>
                  </a:lnTo>
                  <a:cubicBezTo>
                    <a:pt x="2011650" y="1761398"/>
                    <a:pt x="1989045" y="1771268"/>
                    <a:pt x="1967111" y="1782053"/>
                  </a:cubicBezTo>
                  <a:close/>
                  <a:moveTo>
                    <a:pt x="2875875" y="1772913"/>
                  </a:moveTo>
                  <a:cubicBezTo>
                    <a:pt x="2854488" y="1761032"/>
                    <a:pt x="2832615" y="1749943"/>
                    <a:pt x="2810863" y="1740011"/>
                  </a:cubicBezTo>
                  <a:lnTo>
                    <a:pt x="2813422" y="1734467"/>
                  </a:lnTo>
                  <a:cubicBezTo>
                    <a:pt x="2835296" y="1744459"/>
                    <a:pt x="2857291" y="1755609"/>
                    <a:pt x="2878799" y="1767552"/>
                  </a:cubicBezTo>
                  <a:close/>
                  <a:moveTo>
                    <a:pt x="2102069" y="1725815"/>
                  </a:moveTo>
                  <a:lnTo>
                    <a:pt x="2100059" y="1720087"/>
                  </a:lnTo>
                  <a:cubicBezTo>
                    <a:pt x="2123212" y="1711801"/>
                    <a:pt x="2146670" y="1704185"/>
                    <a:pt x="2169579" y="1697483"/>
                  </a:cubicBezTo>
                  <a:lnTo>
                    <a:pt x="2171347" y="1703576"/>
                  </a:lnTo>
                  <a:cubicBezTo>
                    <a:pt x="2147949" y="1709973"/>
                    <a:pt x="2124613" y="1717528"/>
                    <a:pt x="2101521" y="1725815"/>
                  </a:cubicBezTo>
                  <a:close/>
                  <a:moveTo>
                    <a:pt x="8441178" y="1718503"/>
                  </a:moveTo>
                  <a:lnTo>
                    <a:pt x="8436182" y="1715030"/>
                  </a:lnTo>
                  <a:cubicBezTo>
                    <a:pt x="8450256" y="1695045"/>
                    <a:pt x="8464270" y="1675042"/>
                    <a:pt x="8478346" y="1655015"/>
                  </a:cubicBezTo>
                  <a:lnTo>
                    <a:pt x="8483341" y="1658488"/>
                  </a:lnTo>
                  <a:cubicBezTo>
                    <a:pt x="8468962" y="1678515"/>
                    <a:pt x="8454705" y="1698518"/>
                    <a:pt x="8440630" y="1718503"/>
                  </a:cubicBezTo>
                  <a:close/>
                  <a:moveTo>
                    <a:pt x="2743718" y="1712410"/>
                  </a:moveTo>
                  <a:cubicBezTo>
                    <a:pt x="2720870" y="1704124"/>
                    <a:pt x="2697534" y="1696751"/>
                    <a:pt x="2674259" y="1690476"/>
                  </a:cubicBezTo>
                  <a:lnTo>
                    <a:pt x="2675843" y="1684383"/>
                  </a:lnTo>
                  <a:cubicBezTo>
                    <a:pt x="2699240" y="1690476"/>
                    <a:pt x="2722820" y="1698092"/>
                    <a:pt x="2745790" y="1706439"/>
                  </a:cubicBezTo>
                  <a:close/>
                  <a:moveTo>
                    <a:pt x="2241781" y="1685236"/>
                  </a:moveTo>
                  <a:lnTo>
                    <a:pt x="2240441" y="1679143"/>
                  </a:lnTo>
                  <a:cubicBezTo>
                    <a:pt x="2264447" y="1673781"/>
                    <a:pt x="2288636" y="1669272"/>
                    <a:pt x="2312337" y="1665677"/>
                  </a:cubicBezTo>
                  <a:lnTo>
                    <a:pt x="2313251" y="1671770"/>
                  </a:lnTo>
                  <a:cubicBezTo>
                    <a:pt x="2289123" y="1675304"/>
                    <a:pt x="2265056" y="1679874"/>
                    <a:pt x="2241233" y="1685175"/>
                  </a:cubicBezTo>
                  <a:close/>
                  <a:moveTo>
                    <a:pt x="2603215" y="1674573"/>
                  </a:moveTo>
                  <a:cubicBezTo>
                    <a:pt x="2579452" y="1670308"/>
                    <a:pt x="2555203" y="1667018"/>
                    <a:pt x="2531074" y="1664824"/>
                  </a:cubicBezTo>
                  <a:lnTo>
                    <a:pt x="2531623" y="1658731"/>
                  </a:lnTo>
                  <a:cubicBezTo>
                    <a:pt x="2555995" y="1660986"/>
                    <a:pt x="2580366" y="1664276"/>
                    <a:pt x="2604312" y="1668541"/>
                  </a:cubicBezTo>
                  <a:close/>
                  <a:moveTo>
                    <a:pt x="2385087" y="1663667"/>
                  </a:moveTo>
                  <a:lnTo>
                    <a:pt x="2384600" y="1657574"/>
                  </a:lnTo>
                  <a:cubicBezTo>
                    <a:pt x="2407022" y="1655929"/>
                    <a:pt x="2429566" y="1655076"/>
                    <a:pt x="2451622" y="1655076"/>
                  </a:cubicBezTo>
                  <a:lnTo>
                    <a:pt x="2457715" y="1655076"/>
                  </a:lnTo>
                  <a:lnTo>
                    <a:pt x="2457715" y="1661169"/>
                  </a:lnTo>
                  <a:lnTo>
                    <a:pt x="2451622" y="1661169"/>
                  </a:lnTo>
                  <a:cubicBezTo>
                    <a:pt x="2429627" y="1661169"/>
                    <a:pt x="2407266" y="1662022"/>
                    <a:pt x="2385087" y="1663667"/>
                  </a:cubicBezTo>
                  <a:close/>
                  <a:moveTo>
                    <a:pt x="11541212" y="1650567"/>
                  </a:moveTo>
                  <a:cubicBezTo>
                    <a:pt x="11531890" y="1627901"/>
                    <a:pt x="11522507" y="1605418"/>
                    <a:pt x="11513124" y="1583118"/>
                  </a:cubicBezTo>
                  <a:lnTo>
                    <a:pt x="11518729" y="1580742"/>
                  </a:lnTo>
                  <a:cubicBezTo>
                    <a:pt x="11528173" y="1603042"/>
                    <a:pt x="11537556" y="1625543"/>
                    <a:pt x="11546879" y="1648251"/>
                  </a:cubicBezTo>
                  <a:close/>
                  <a:moveTo>
                    <a:pt x="8525200" y="1598289"/>
                  </a:moveTo>
                  <a:lnTo>
                    <a:pt x="8520204" y="1594816"/>
                  </a:lnTo>
                  <a:cubicBezTo>
                    <a:pt x="8534156" y="1574752"/>
                    <a:pt x="8548110" y="1554725"/>
                    <a:pt x="8562002" y="1534740"/>
                  </a:cubicBezTo>
                  <a:lnTo>
                    <a:pt x="8566998" y="1538213"/>
                  </a:lnTo>
                  <a:cubicBezTo>
                    <a:pt x="8552923" y="1558277"/>
                    <a:pt x="8538848" y="1578304"/>
                    <a:pt x="8524895" y="1598289"/>
                  </a:cubicBezTo>
                  <a:close/>
                  <a:moveTo>
                    <a:pt x="11484608" y="1515913"/>
                  </a:moveTo>
                  <a:cubicBezTo>
                    <a:pt x="11474799" y="1493430"/>
                    <a:pt x="11464989" y="1471068"/>
                    <a:pt x="11455180" y="1448890"/>
                  </a:cubicBezTo>
                  <a:lnTo>
                    <a:pt x="11460724" y="1446392"/>
                  </a:lnTo>
                  <a:cubicBezTo>
                    <a:pt x="11470595" y="1468491"/>
                    <a:pt x="11480404" y="1490828"/>
                    <a:pt x="11490153" y="1513414"/>
                  </a:cubicBezTo>
                  <a:close/>
                  <a:moveTo>
                    <a:pt x="8608734" y="1478136"/>
                  </a:moveTo>
                  <a:lnTo>
                    <a:pt x="8603738" y="1474663"/>
                  </a:lnTo>
                  <a:lnTo>
                    <a:pt x="8645414" y="1414526"/>
                  </a:lnTo>
                  <a:lnTo>
                    <a:pt x="8650472" y="1417999"/>
                  </a:lnTo>
                  <a:close/>
                  <a:moveTo>
                    <a:pt x="11425020" y="1382416"/>
                  </a:moveTo>
                  <a:cubicBezTo>
                    <a:pt x="11414661" y="1359872"/>
                    <a:pt x="11404243" y="1337633"/>
                    <a:pt x="11394128" y="1316186"/>
                  </a:cubicBezTo>
                  <a:lnTo>
                    <a:pt x="11399612" y="1313566"/>
                  </a:lnTo>
                  <a:cubicBezTo>
                    <a:pt x="11409787" y="1335013"/>
                    <a:pt x="11420206" y="1357313"/>
                    <a:pt x="11430564" y="1379857"/>
                  </a:cubicBezTo>
                  <a:close/>
                  <a:moveTo>
                    <a:pt x="8692147" y="1358044"/>
                  </a:moveTo>
                  <a:lnTo>
                    <a:pt x="8687150" y="1354571"/>
                  </a:lnTo>
                  <a:lnTo>
                    <a:pt x="8728888" y="1294495"/>
                  </a:lnTo>
                  <a:lnTo>
                    <a:pt x="8733884" y="1297968"/>
                  </a:lnTo>
                  <a:close/>
                  <a:moveTo>
                    <a:pt x="11362445" y="1250503"/>
                  </a:moveTo>
                  <a:cubicBezTo>
                    <a:pt x="11351782" y="1228630"/>
                    <a:pt x="11340876" y="1206573"/>
                    <a:pt x="11329969" y="1185004"/>
                  </a:cubicBezTo>
                  <a:lnTo>
                    <a:pt x="11335392" y="1182262"/>
                  </a:lnTo>
                  <a:cubicBezTo>
                    <a:pt x="11346299" y="1203892"/>
                    <a:pt x="11357266" y="1225949"/>
                    <a:pt x="11367929" y="1247823"/>
                  </a:cubicBezTo>
                  <a:close/>
                  <a:moveTo>
                    <a:pt x="8775681" y="1237891"/>
                  </a:moveTo>
                  <a:lnTo>
                    <a:pt x="8770685" y="1234418"/>
                  </a:lnTo>
                  <a:cubicBezTo>
                    <a:pt x="8784699" y="1214372"/>
                    <a:pt x="8798713" y="1194326"/>
                    <a:pt x="8812666" y="1174463"/>
                  </a:cubicBezTo>
                  <a:lnTo>
                    <a:pt x="8817601" y="1177936"/>
                  </a:lnTo>
                  <a:close/>
                  <a:moveTo>
                    <a:pt x="11296641" y="1119932"/>
                  </a:moveTo>
                  <a:cubicBezTo>
                    <a:pt x="11285308" y="1098241"/>
                    <a:pt x="11273792" y="1076550"/>
                    <a:pt x="11262398" y="1055407"/>
                  </a:cubicBezTo>
                  <a:lnTo>
                    <a:pt x="11267760" y="1052482"/>
                  </a:lnTo>
                  <a:cubicBezTo>
                    <a:pt x="11279154" y="1073686"/>
                    <a:pt x="11290731" y="1095438"/>
                    <a:pt x="11302003" y="1117129"/>
                  </a:cubicBezTo>
                  <a:close/>
                  <a:moveTo>
                    <a:pt x="8859459" y="1118104"/>
                  </a:moveTo>
                  <a:lnTo>
                    <a:pt x="8854524" y="1114570"/>
                  </a:lnTo>
                  <a:cubicBezTo>
                    <a:pt x="8868599" y="1094585"/>
                    <a:pt x="8882674" y="1074679"/>
                    <a:pt x="8896809" y="1054859"/>
                  </a:cubicBezTo>
                  <a:lnTo>
                    <a:pt x="8901806" y="1058393"/>
                  </a:lnTo>
                  <a:cubicBezTo>
                    <a:pt x="8887731" y="1078091"/>
                    <a:pt x="8873595" y="1097936"/>
                    <a:pt x="8859398" y="1117921"/>
                  </a:cubicBezTo>
                  <a:close/>
                  <a:moveTo>
                    <a:pt x="8944335" y="998865"/>
                  </a:moveTo>
                  <a:lnTo>
                    <a:pt x="8939399" y="995331"/>
                  </a:lnTo>
                  <a:cubicBezTo>
                    <a:pt x="8953717" y="975425"/>
                    <a:pt x="8967914" y="955647"/>
                    <a:pt x="8982050" y="935985"/>
                  </a:cubicBezTo>
                  <a:lnTo>
                    <a:pt x="8986985" y="939580"/>
                  </a:lnTo>
                  <a:cubicBezTo>
                    <a:pt x="8972667" y="959078"/>
                    <a:pt x="8958409" y="978776"/>
                    <a:pt x="8944274" y="998682"/>
                  </a:cubicBezTo>
                  <a:close/>
                  <a:moveTo>
                    <a:pt x="11226938" y="991370"/>
                  </a:moveTo>
                  <a:cubicBezTo>
                    <a:pt x="11214752" y="969984"/>
                    <a:pt x="11202566" y="948719"/>
                    <a:pt x="11190745" y="927881"/>
                  </a:cubicBezTo>
                  <a:lnTo>
                    <a:pt x="11196046" y="924835"/>
                  </a:lnTo>
                  <a:cubicBezTo>
                    <a:pt x="11208232" y="945612"/>
                    <a:pt x="11220418" y="966998"/>
                    <a:pt x="11232239" y="988385"/>
                  </a:cubicBezTo>
                  <a:close/>
                  <a:moveTo>
                    <a:pt x="9030306" y="880600"/>
                  </a:moveTo>
                  <a:lnTo>
                    <a:pt x="9025431" y="877005"/>
                  </a:lnTo>
                  <a:cubicBezTo>
                    <a:pt x="9039994" y="857222"/>
                    <a:pt x="9054556" y="837627"/>
                    <a:pt x="9069057" y="818208"/>
                  </a:cubicBezTo>
                  <a:lnTo>
                    <a:pt x="9073932" y="821864"/>
                  </a:lnTo>
                  <a:cubicBezTo>
                    <a:pt x="9059431" y="841075"/>
                    <a:pt x="9044868" y="860573"/>
                    <a:pt x="9030306" y="880356"/>
                  </a:cubicBezTo>
                  <a:close/>
                  <a:moveTo>
                    <a:pt x="11153517" y="865002"/>
                  </a:moveTo>
                  <a:cubicBezTo>
                    <a:pt x="11140783" y="843921"/>
                    <a:pt x="11127866" y="823022"/>
                    <a:pt x="11115192" y="802854"/>
                  </a:cubicBezTo>
                  <a:lnTo>
                    <a:pt x="11120311" y="799564"/>
                  </a:lnTo>
                  <a:cubicBezTo>
                    <a:pt x="11133045" y="819793"/>
                    <a:pt x="11145962" y="840752"/>
                    <a:pt x="11158757" y="861895"/>
                  </a:cubicBezTo>
                  <a:close/>
                  <a:moveTo>
                    <a:pt x="9117801" y="763250"/>
                  </a:moveTo>
                  <a:lnTo>
                    <a:pt x="9112926" y="759594"/>
                  </a:lnTo>
                  <a:cubicBezTo>
                    <a:pt x="9127854" y="740054"/>
                    <a:pt x="9142721" y="720721"/>
                    <a:pt x="9157649" y="701589"/>
                  </a:cubicBezTo>
                  <a:lnTo>
                    <a:pt x="9162462" y="705306"/>
                  </a:lnTo>
                  <a:cubicBezTo>
                    <a:pt x="9147778" y="724395"/>
                    <a:pt x="9132850" y="743710"/>
                    <a:pt x="9117801" y="763250"/>
                  </a:cubicBezTo>
                  <a:close/>
                  <a:moveTo>
                    <a:pt x="11075406" y="741132"/>
                  </a:moveTo>
                  <a:cubicBezTo>
                    <a:pt x="11061758" y="720477"/>
                    <a:pt x="11048049" y="700066"/>
                    <a:pt x="11034583" y="680568"/>
                  </a:cubicBezTo>
                  <a:lnTo>
                    <a:pt x="11039579" y="677096"/>
                  </a:lnTo>
                  <a:cubicBezTo>
                    <a:pt x="11053106" y="696654"/>
                    <a:pt x="11066815" y="717065"/>
                    <a:pt x="11080463" y="738025"/>
                  </a:cubicBezTo>
                  <a:close/>
                  <a:moveTo>
                    <a:pt x="9207733" y="647910"/>
                  </a:moveTo>
                  <a:lnTo>
                    <a:pt x="9203102" y="644072"/>
                  </a:lnTo>
                  <a:cubicBezTo>
                    <a:pt x="9218517" y="624757"/>
                    <a:pt x="9234054" y="605625"/>
                    <a:pt x="9249165" y="587164"/>
                  </a:cubicBezTo>
                  <a:lnTo>
                    <a:pt x="9253856" y="591063"/>
                  </a:lnTo>
                  <a:cubicBezTo>
                    <a:pt x="9238868" y="609464"/>
                    <a:pt x="9223391" y="628596"/>
                    <a:pt x="9207977" y="647910"/>
                  </a:cubicBezTo>
                  <a:close/>
                  <a:moveTo>
                    <a:pt x="10992420" y="620919"/>
                  </a:moveTo>
                  <a:cubicBezTo>
                    <a:pt x="10977980" y="601056"/>
                    <a:pt x="10963296" y="581314"/>
                    <a:pt x="10948794" y="562304"/>
                  </a:cubicBezTo>
                  <a:lnTo>
                    <a:pt x="10953608" y="558649"/>
                  </a:lnTo>
                  <a:cubicBezTo>
                    <a:pt x="10968169" y="577659"/>
                    <a:pt x="10982915" y="597400"/>
                    <a:pt x="10997355" y="617324"/>
                  </a:cubicBezTo>
                  <a:close/>
                  <a:moveTo>
                    <a:pt x="9300589" y="534886"/>
                  </a:moveTo>
                  <a:lnTo>
                    <a:pt x="9295959" y="530926"/>
                  </a:lnTo>
                  <a:cubicBezTo>
                    <a:pt x="9312105" y="511916"/>
                    <a:pt x="9328191" y="493271"/>
                    <a:pt x="9343788" y="475480"/>
                  </a:cubicBezTo>
                  <a:lnTo>
                    <a:pt x="9348358" y="479501"/>
                  </a:lnTo>
                  <a:cubicBezTo>
                    <a:pt x="9332943" y="497232"/>
                    <a:pt x="9316858" y="516120"/>
                    <a:pt x="9300589" y="534886"/>
                  </a:cubicBezTo>
                  <a:close/>
                  <a:moveTo>
                    <a:pt x="10903706" y="504909"/>
                  </a:moveTo>
                  <a:cubicBezTo>
                    <a:pt x="10888230" y="485838"/>
                    <a:pt x="10872449" y="466950"/>
                    <a:pt x="10856913" y="448914"/>
                  </a:cubicBezTo>
                  <a:lnTo>
                    <a:pt x="10861483" y="444954"/>
                  </a:lnTo>
                  <a:cubicBezTo>
                    <a:pt x="10877080" y="463233"/>
                    <a:pt x="10892922" y="481938"/>
                    <a:pt x="10908459" y="501070"/>
                  </a:cubicBezTo>
                  <a:close/>
                  <a:moveTo>
                    <a:pt x="9397163" y="425091"/>
                  </a:moveTo>
                  <a:lnTo>
                    <a:pt x="9392715" y="421009"/>
                  </a:lnTo>
                  <a:cubicBezTo>
                    <a:pt x="9409592" y="402730"/>
                    <a:pt x="9426470" y="384451"/>
                    <a:pt x="9442860" y="367573"/>
                  </a:cubicBezTo>
                  <a:lnTo>
                    <a:pt x="9447246" y="371839"/>
                  </a:lnTo>
                  <a:cubicBezTo>
                    <a:pt x="9431040" y="388777"/>
                    <a:pt x="9414223" y="406447"/>
                    <a:pt x="9397345" y="425091"/>
                  </a:cubicBezTo>
                  <a:close/>
                  <a:moveTo>
                    <a:pt x="10808290" y="394626"/>
                  </a:moveTo>
                  <a:cubicBezTo>
                    <a:pt x="10791596" y="376347"/>
                    <a:pt x="10774597" y="358800"/>
                    <a:pt x="10757780" y="341922"/>
                  </a:cubicBezTo>
                  <a:lnTo>
                    <a:pt x="10762106" y="337657"/>
                  </a:lnTo>
                  <a:cubicBezTo>
                    <a:pt x="10778984" y="354535"/>
                    <a:pt x="10795983" y="372326"/>
                    <a:pt x="10812739" y="390483"/>
                  </a:cubicBezTo>
                  <a:close/>
                  <a:moveTo>
                    <a:pt x="9498305" y="320109"/>
                  </a:moveTo>
                  <a:lnTo>
                    <a:pt x="9494041" y="315722"/>
                  </a:lnTo>
                  <a:cubicBezTo>
                    <a:pt x="9511893" y="298236"/>
                    <a:pt x="9529745" y="281297"/>
                    <a:pt x="9547171" y="265334"/>
                  </a:cubicBezTo>
                  <a:lnTo>
                    <a:pt x="9551315" y="269782"/>
                  </a:lnTo>
                  <a:cubicBezTo>
                    <a:pt x="9534376" y="285562"/>
                    <a:pt x="9516584" y="302501"/>
                    <a:pt x="9498793" y="319927"/>
                  </a:cubicBezTo>
                  <a:close/>
                  <a:moveTo>
                    <a:pt x="10704710" y="291351"/>
                  </a:moveTo>
                  <a:cubicBezTo>
                    <a:pt x="10686431" y="274595"/>
                    <a:pt x="10668152" y="258388"/>
                    <a:pt x="10649874" y="243155"/>
                  </a:cubicBezTo>
                  <a:lnTo>
                    <a:pt x="10653773" y="238464"/>
                  </a:lnTo>
                  <a:cubicBezTo>
                    <a:pt x="10672052" y="253757"/>
                    <a:pt x="10690331" y="270025"/>
                    <a:pt x="10708610" y="286842"/>
                  </a:cubicBezTo>
                  <a:close/>
                  <a:moveTo>
                    <a:pt x="9605785" y="221525"/>
                  </a:moveTo>
                  <a:lnTo>
                    <a:pt x="9601886" y="216895"/>
                  </a:lnTo>
                  <a:cubicBezTo>
                    <a:pt x="9621018" y="200748"/>
                    <a:pt x="9640150" y="185272"/>
                    <a:pt x="9658855" y="170954"/>
                  </a:cubicBezTo>
                  <a:lnTo>
                    <a:pt x="9662572" y="175767"/>
                  </a:lnTo>
                  <a:cubicBezTo>
                    <a:pt x="9644658" y="189842"/>
                    <a:pt x="9625587" y="205379"/>
                    <a:pt x="9606516" y="221343"/>
                  </a:cubicBezTo>
                  <a:close/>
                  <a:moveTo>
                    <a:pt x="10592844" y="197702"/>
                  </a:moveTo>
                  <a:cubicBezTo>
                    <a:pt x="10573225" y="182896"/>
                    <a:pt x="10553178" y="168760"/>
                    <a:pt x="10533437" y="155600"/>
                  </a:cubicBezTo>
                  <a:lnTo>
                    <a:pt x="10536789" y="150542"/>
                  </a:lnTo>
                  <a:cubicBezTo>
                    <a:pt x="10556652" y="163703"/>
                    <a:pt x="10576758" y="177961"/>
                    <a:pt x="10596499" y="192828"/>
                  </a:cubicBezTo>
                  <a:close/>
                  <a:moveTo>
                    <a:pt x="9721551" y="133178"/>
                  </a:moveTo>
                  <a:lnTo>
                    <a:pt x="9718140" y="128120"/>
                  </a:lnTo>
                  <a:cubicBezTo>
                    <a:pt x="9738977" y="114046"/>
                    <a:pt x="9759815" y="100946"/>
                    <a:pt x="9780165" y="89247"/>
                  </a:cubicBezTo>
                  <a:lnTo>
                    <a:pt x="9783212" y="94487"/>
                  </a:lnTo>
                  <a:cubicBezTo>
                    <a:pt x="9763654" y="106003"/>
                    <a:pt x="9743060" y="118981"/>
                    <a:pt x="9722343" y="132995"/>
                  </a:cubicBezTo>
                  <a:close/>
                  <a:moveTo>
                    <a:pt x="10471594" y="117336"/>
                  </a:moveTo>
                  <a:cubicBezTo>
                    <a:pt x="10450208" y="105150"/>
                    <a:pt x="10428517" y="93695"/>
                    <a:pt x="10407192" y="83520"/>
                  </a:cubicBezTo>
                  <a:lnTo>
                    <a:pt x="10409812" y="77975"/>
                  </a:lnTo>
                  <a:cubicBezTo>
                    <a:pt x="10431319" y="88272"/>
                    <a:pt x="10453133" y="99727"/>
                    <a:pt x="10474580" y="112035"/>
                  </a:cubicBezTo>
                  <a:close/>
                  <a:moveTo>
                    <a:pt x="9847554" y="60915"/>
                  </a:moveTo>
                  <a:lnTo>
                    <a:pt x="9844995" y="55431"/>
                  </a:lnTo>
                  <a:cubicBezTo>
                    <a:pt x="9867051" y="45104"/>
                    <a:pt x="9889656" y="35971"/>
                    <a:pt x="9912687" y="28074"/>
                  </a:cubicBezTo>
                  <a:lnTo>
                    <a:pt x="9914637" y="33862"/>
                  </a:lnTo>
                  <a:cubicBezTo>
                    <a:pt x="9892093" y="41649"/>
                    <a:pt x="9869976" y="50618"/>
                    <a:pt x="9848346" y="60732"/>
                  </a:cubicBezTo>
                  <a:close/>
                  <a:moveTo>
                    <a:pt x="10340352" y="54822"/>
                  </a:moveTo>
                  <a:cubicBezTo>
                    <a:pt x="10317503" y="46170"/>
                    <a:pt x="10294289" y="38493"/>
                    <a:pt x="10271379" y="32156"/>
                  </a:cubicBezTo>
                  <a:lnTo>
                    <a:pt x="10273025" y="26063"/>
                  </a:lnTo>
                  <a:cubicBezTo>
                    <a:pt x="10296117" y="32522"/>
                    <a:pt x="10319514" y="40199"/>
                    <a:pt x="10342545" y="48912"/>
                  </a:cubicBezTo>
                  <a:close/>
                  <a:moveTo>
                    <a:pt x="10200640" y="16071"/>
                  </a:moveTo>
                  <a:cubicBezTo>
                    <a:pt x="10176817" y="11897"/>
                    <a:pt x="10152811" y="8948"/>
                    <a:pt x="10128683" y="7236"/>
                  </a:cubicBezTo>
                  <a:lnTo>
                    <a:pt x="10129109" y="1143"/>
                  </a:lnTo>
                  <a:cubicBezTo>
                    <a:pt x="10153420" y="2874"/>
                    <a:pt x="10177670" y="5847"/>
                    <a:pt x="10201676" y="10039"/>
                  </a:cubicBezTo>
                  <a:close/>
                  <a:moveTo>
                    <a:pt x="9984340" y="14913"/>
                  </a:moveTo>
                  <a:lnTo>
                    <a:pt x="9983122" y="8820"/>
                  </a:lnTo>
                  <a:cubicBezTo>
                    <a:pt x="10007128" y="3995"/>
                    <a:pt x="10031439" y="979"/>
                    <a:pt x="10055872" y="-197"/>
                  </a:cubicBezTo>
                  <a:lnTo>
                    <a:pt x="10055872" y="5896"/>
                  </a:lnTo>
                  <a:cubicBezTo>
                    <a:pt x="10032110" y="7108"/>
                    <a:pt x="10008469" y="10082"/>
                    <a:pt x="9985133" y="14791"/>
                  </a:cubicBezTo>
                  <a:close/>
                </a:path>
              </a:pathLst>
            </a:custGeom>
            <a:solidFill>
              <a:schemeClr val="bg1"/>
            </a:solidFill>
            <a:ln w="609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8E79A4ED-2A04-B065-A9A7-FBE0179144F8}"/>
                </a:ext>
              </a:extLst>
            </p:cNvPr>
            <p:cNvSpPr/>
            <p:nvPr/>
          </p:nvSpPr>
          <p:spPr>
            <a:xfrm>
              <a:off x="487" y="2694311"/>
              <a:ext cx="12156173" cy="2097925"/>
            </a:xfrm>
            <a:custGeom>
              <a:avLst/>
              <a:gdLst>
                <a:gd name="connsiteX0" fmla="*/ 4509 w 12156173"/>
                <a:gd name="connsiteY0" fmla="*/ 2097729 h 2097925"/>
                <a:gd name="connsiteX1" fmla="*/ 0 w 12156173"/>
                <a:gd name="connsiteY1" fmla="*/ 2093647 h 2097925"/>
                <a:gd name="connsiteX2" fmla="*/ 50694 w 12156173"/>
                <a:gd name="connsiteY2" fmla="*/ 2039968 h 2097925"/>
                <a:gd name="connsiteX3" fmla="*/ 55081 w 12156173"/>
                <a:gd name="connsiteY3" fmla="*/ 2044172 h 2097925"/>
                <a:gd name="connsiteX4" fmla="*/ 4509 w 12156173"/>
                <a:gd name="connsiteY4" fmla="*/ 2097729 h 2097925"/>
                <a:gd name="connsiteX5" fmla="*/ 106627 w 12156173"/>
                <a:gd name="connsiteY5" fmla="*/ 1992016 h 2097925"/>
                <a:gd name="connsiteX6" fmla="*/ 102362 w 12156173"/>
                <a:gd name="connsiteY6" fmla="*/ 1987690 h 2097925"/>
                <a:gd name="connsiteX7" fmla="*/ 154761 w 12156173"/>
                <a:gd name="connsiteY7" fmla="*/ 1936326 h 2097925"/>
                <a:gd name="connsiteX8" fmla="*/ 158966 w 12156173"/>
                <a:gd name="connsiteY8" fmla="*/ 1940652 h 2097925"/>
                <a:gd name="connsiteX9" fmla="*/ 106627 w 12156173"/>
                <a:gd name="connsiteY9" fmla="*/ 1991833 h 2097925"/>
                <a:gd name="connsiteX10" fmla="*/ 212035 w 12156173"/>
                <a:gd name="connsiteY10" fmla="*/ 1890142 h 2097925"/>
                <a:gd name="connsiteX11" fmla="*/ 207892 w 12156173"/>
                <a:gd name="connsiteY11" fmla="*/ 1885755 h 2097925"/>
                <a:gd name="connsiteX12" fmla="*/ 261693 w 12156173"/>
                <a:gd name="connsiteY12" fmla="*/ 1835915 h 2097925"/>
                <a:gd name="connsiteX13" fmla="*/ 265775 w 12156173"/>
                <a:gd name="connsiteY13" fmla="*/ 1840423 h 2097925"/>
                <a:gd name="connsiteX14" fmla="*/ 212035 w 12156173"/>
                <a:gd name="connsiteY14" fmla="*/ 1889959 h 2097925"/>
                <a:gd name="connsiteX15" fmla="*/ 320185 w 12156173"/>
                <a:gd name="connsiteY15" fmla="*/ 1791375 h 2097925"/>
                <a:gd name="connsiteX16" fmla="*/ 316103 w 12156173"/>
                <a:gd name="connsiteY16" fmla="*/ 1786805 h 2097925"/>
                <a:gd name="connsiteX17" fmla="*/ 370939 w 12156173"/>
                <a:gd name="connsiteY17" fmla="*/ 1738488 h 2097925"/>
                <a:gd name="connsiteX18" fmla="*/ 374900 w 12156173"/>
                <a:gd name="connsiteY18" fmla="*/ 1743058 h 2097925"/>
                <a:gd name="connsiteX19" fmla="*/ 320185 w 12156173"/>
                <a:gd name="connsiteY19" fmla="*/ 1791192 h 2097925"/>
                <a:gd name="connsiteX20" fmla="*/ 430772 w 12156173"/>
                <a:gd name="connsiteY20" fmla="*/ 1695594 h 2097925"/>
                <a:gd name="connsiteX21" fmla="*/ 426873 w 12156173"/>
                <a:gd name="connsiteY21" fmla="*/ 1690902 h 2097925"/>
                <a:gd name="connsiteX22" fmla="*/ 483172 w 12156173"/>
                <a:gd name="connsiteY22" fmla="*/ 1644047 h 2097925"/>
                <a:gd name="connsiteX23" fmla="*/ 487010 w 12156173"/>
                <a:gd name="connsiteY23" fmla="*/ 1648739 h 2097925"/>
                <a:gd name="connsiteX24" fmla="*/ 430772 w 12156173"/>
                <a:gd name="connsiteY24" fmla="*/ 1695594 h 2097925"/>
                <a:gd name="connsiteX25" fmla="*/ 543858 w 12156173"/>
                <a:gd name="connsiteY25" fmla="*/ 1602676 h 2097925"/>
                <a:gd name="connsiteX26" fmla="*/ 540080 w 12156173"/>
                <a:gd name="connsiteY26" fmla="*/ 1597924 h 2097925"/>
                <a:gd name="connsiteX27" fmla="*/ 597597 w 12156173"/>
                <a:gd name="connsiteY27" fmla="*/ 1552592 h 2097925"/>
                <a:gd name="connsiteX28" fmla="*/ 601314 w 12156173"/>
                <a:gd name="connsiteY28" fmla="*/ 1557345 h 2097925"/>
                <a:gd name="connsiteX29" fmla="*/ 543858 w 12156173"/>
                <a:gd name="connsiteY29" fmla="*/ 1602433 h 2097925"/>
                <a:gd name="connsiteX30" fmla="*/ 659624 w 12156173"/>
                <a:gd name="connsiteY30" fmla="*/ 1512866 h 2097925"/>
                <a:gd name="connsiteX31" fmla="*/ 655907 w 12156173"/>
                <a:gd name="connsiteY31" fmla="*/ 1507992 h 2097925"/>
                <a:gd name="connsiteX32" fmla="*/ 714643 w 12156173"/>
                <a:gd name="connsiteY32" fmla="*/ 1464244 h 2097925"/>
                <a:gd name="connsiteX33" fmla="*/ 718299 w 12156173"/>
                <a:gd name="connsiteY33" fmla="*/ 1469180 h 2097925"/>
                <a:gd name="connsiteX34" fmla="*/ 659380 w 12156173"/>
                <a:gd name="connsiteY34" fmla="*/ 1512805 h 2097925"/>
                <a:gd name="connsiteX35" fmla="*/ 11629621 w 12156173"/>
                <a:gd name="connsiteY35" fmla="*/ 1446392 h 2097925"/>
                <a:gd name="connsiteX36" fmla="*/ 11560283 w 12156173"/>
                <a:gd name="connsiteY36" fmla="*/ 1442736 h 2097925"/>
                <a:gd name="connsiteX37" fmla="*/ 11560954 w 12156173"/>
                <a:gd name="connsiteY37" fmla="*/ 1436643 h 2097925"/>
                <a:gd name="connsiteX38" fmla="*/ 11629621 w 12156173"/>
                <a:gd name="connsiteY38" fmla="*/ 1440238 h 2097925"/>
                <a:gd name="connsiteX39" fmla="*/ 11633459 w 12156173"/>
                <a:gd name="connsiteY39" fmla="*/ 1440238 h 2097925"/>
                <a:gd name="connsiteX40" fmla="*/ 11633459 w 12156173"/>
                <a:gd name="connsiteY40" fmla="*/ 1446331 h 2097925"/>
                <a:gd name="connsiteX41" fmla="*/ 11629560 w 12156173"/>
                <a:gd name="connsiteY41" fmla="*/ 1446331 h 2097925"/>
                <a:gd name="connsiteX42" fmla="*/ 11706758 w 12156173"/>
                <a:gd name="connsiteY42" fmla="*/ 1441335 h 2097925"/>
                <a:gd name="connsiteX43" fmla="*/ 11705904 w 12156173"/>
                <a:gd name="connsiteY43" fmla="*/ 1435242 h 2097925"/>
                <a:gd name="connsiteX44" fmla="*/ 11777070 w 12156173"/>
                <a:gd name="connsiteY44" fmla="*/ 1420741 h 2097925"/>
                <a:gd name="connsiteX45" fmla="*/ 11778655 w 12156173"/>
                <a:gd name="connsiteY45" fmla="*/ 1426834 h 2097925"/>
                <a:gd name="connsiteX46" fmla="*/ 11706819 w 12156173"/>
                <a:gd name="connsiteY46" fmla="*/ 1441335 h 2097925"/>
                <a:gd name="connsiteX47" fmla="*/ 11487838 w 12156173"/>
                <a:gd name="connsiteY47" fmla="*/ 1432013 h 2097925"/>
                <a:gd name="connsiteX48" fmla="*/ 11416428 w 12156173"/>
                <a:gd name="connsiteY48" fmla="*/ 1415866 h 2097925"/>
                <a:gd name="connsiteX49" fmla="*/ 11417951 w 12156173"/>
                <a:gd name="connsiteY49" fmla="*/ 1409773 h 2097925"/>
                <a:gd name="connsiteX50" fmla="*/ 11488995 w 12156173"/>
                <a:gd name="connsiteY50" fmla="*/ 1425859 h 2097925"/>
                <a:gd name="connsiteX51" fmla="*/ 777339 w 12156173"/>
                <a:gd name="connsiteY51" fmla="*/ 1425920 h 2097925"/>
                <a:gd name="connsiteX52" fmla="*/ 773806 w 12156173"/>
                <a:gd name="connsiteY52" fmla="*/ 1420923 h 2097925"/>
                <a:gd name="connsiteX53" fmla="*/ 833760 w 12156173"/>
                <a:gd name="connsiteY53" fmla="*/ 1378943 h 2097925"/>
                <a:gd name="connsiteX54" fmla="*/ 837233 w 12156173"/>
                <a:gd name="connsiteY54" fmla="*/ 1383939 h 2097925"/>
                <a:gd name="connsiteX55" fmla="*/ 777339 w 12156173"/>
                <a:gd name="connsiteY55" fmla="*/ 1426103 h 2097925"/>
                <a:gd name="connsiteX56" fmla="*/ 11848236 w 12156173"/>
                <a:gd name="connsiteY56" fmla="*/ 1402401 h 2097925"/>
                <a:gd name="connsiteX57" fmla="*/ 11845920 w 12156173"/>
                <a:gd name="connsiteY57" fmla="*/ 1396795 h 2097925"/>
                <a:gd name="connsiteX58" fmla="*/ 11911481 w 12156173"/>
                <a:gd name="connsiteY58" fmla="*/ 1365234 h 2097925"/>
                <a:gd name="connsiteX59" fmla="*/ 11914345 w 12156173"/>
                <a:gd name="connsiteY59" fmla="*/ 1370595 h 2097925"/>
                <a:gd name="connsiteX60" fmla="*/ 11847993 w 12156173"/>
                <a:gd name="connsiteY60" fmla="*/ 1402583 h 2097925"/>
                <a:gd name="connsiteX61" fmla="*/ 11346359 w 12156173"/>
                <a:gd name="connsiteY61" fmla="*/ 1395272 h 2097925"/>
                <a:gd name="connsiteX62" fmla="*/ 11277143 w 12156173"/>
                <a:gd name="connsiteY62" fmla="*/ 1371693 h 2097925"/>
                <a:gd name="connsiteX63" fmla="*/ 11279215 w 12156173"/>
                <a:gd name="connsiteY63" fmla="*/ 1365965 h 2097925"/>
                <a:gd name="connsiteX64" fmla="*/ 11348248 w 12156173"/>
                <a:gd name="connsiteY64" fmla="*/ 1389484 h 2097925"/>
                <a:gd name="connsiteX65" fmla="*/ 11208781 w 12156173"/>
                <a:gd name="connsiteY65" fmla="*/ 1345553 h 2097925"/>
                <a:gd name="connsiteX66" fmla="*/ 11141271 w 12156173"/>
                <a:gd name="connsiteY66" fmla="*/ 1317465 h 2097925"/>
                <a:gd name="connsiteX67" fmla="*/ 11143708 w 12156173"/>
                <a:gd name="connsiteY67" fmla="*/ 1311860 h 2097925"/>
                <a:gd name="connsiteX68" fmla="*/ 11211096 w 12156173"/>
                <a:gd name="connsiteY68" fmla="*/ 1339887 h 2097925"/>
                <a:gd name="connsiteX69" fmla="*/ 897919 w 12156173"/>
                <a:gd name="connsiteY69" fmla="*/ 1343056 h 2097925"/>
                <a:gd name="connsiteX70" fmla="*/ 894568 w 12156173"/>
                <a:gd name="connsiteY70" fmla="*/ 1337998 h 2097925"/>
                <a:gd name="connsiteX71" fmla="*/ 955802 w 12156173"/>
                <a:gd name="connsiteY71" fmla="*/ 1297846 h 2097925"/>
                <a:gd name="connsiteX72" fmla="*/ 959092 w 12156173"/>
                <a:gd name="connsiteY72" fmla="*/ 1302964 h 2097925"/>
                <a:gd name="connsiteX73" fmla="*/ 897919 w 12156173"/>
                <a:gd name="connsiteY73" fmla="*/ 1343056 h 2097925"/>
                <a:gd name="connsiteX74" fmla="*/ 11977346 w 12156173"/>
                <a:gd name="connsiteY74" fmla="*/ 1333490 h 2097925"/>
                <a:gd name="connsiteX75" fmla="*/ 11974116 w 12156173"/>
                <a:gd name="connsiteY75" fmla="*/ 1328310 h 2097925"/>
                <a:gd name="connsiteX76" fmla="*/ 12034620 w 12156173"/>
                <a:gd name="connsiteY76" fmla="*/ 1287609 h 2097925"/>
                <a:gd name="connsiteX77" fmla="*/ 12038153 w 12156173"/>
                <a:gd name="connsiteY77" fmla="*/ 1292606 h 2097925"/>
                <a:gd name="connsiteX78" fmla="*/ 11977163 w 12156173"/>
                <a:gd name="connsiteY78" fmla="*/ 1333490 h 2097925"/>
                <a:gd name="connsiteX79" fmla="*/ 11074370 w 12156173"/>
                <a:gd name="connsiteY79" fmla="*/ 1287975 h 2097925"/>
                <a:gd name="connsiteX80" fmla="*/ 11008139 w 12156173"/>
                <a:gd name="connsiteY80" fmla="*/ 1257023 h 2097925"/>
                <a:gd name="connsiteX81" fmla="*/ 11010760 w 12156173"/>
                <a:gd name="connsiteY81" fmla="*/ 1251539 h 2097925"/>
                <a:gd name="connsiteX82" fmla="*/ 11076929 w 12156173"/>
                <a:gd name="connsiteY82" fmla="*/ 1282431 h 2097925"/>
                <a:gd name="connsiteX83" fmla="*/ 1020997 w 12156173"/>
                <a:gd name="connsiteY83" fmla="*/ 1263603 h 2097925"/>
                <a:gd name="connsiteX84" fmla="*/ 1017767 w 12156173"/>
                <a:gd name="connsiteY84" fmla="*/ 1258424 h 2097925"/>
                <a:gd name="connsiteX85" fmla="*/ 1080281 w 12156173"/>
                <a:gd name="connsiteY85" fmla="*/ 1220282 h 2097925"/>
                <a:gd name="connsiteX86" fmla="*/ 1083449 w 12156173"/>
                <a:gd name="connsiteY86" fmla="*/ 1225522 h 2097925"/>
                <a:gd name="connsiteX87" fmla="*/ 1020692 w 12156173"/>
                <a:gd name="connsiteY87" fmla="*/ 1263908 h 2097925"/>
                <a:gd name="connsiteX88" fmla="*/ 12097560 w 12156173"/>
                <a:gd name="connsiteY88" fmla="*/ 1249468 h 2097925"/>
                <a:gd name="connsiteX89" fmla="*/ 12093965 w 12156173"/>
                <a:gd name="connsiteY89" fmla="*/ 1244593 h 2097925"/>
                <a:gd name="connsiteX90" fmla="*/ 12152518 w 12156173"/>
                <a:gd name="connsiteY90" fmla="*/ 1200907 h 2097925"/>
                <a:gd name="connsiteX91" fmla="*/ 12156174 w 12156173"/>
                <a:gd name="connsiteY91" fmla="*/ 1205781 h 2097925"/>
                <a:gd name="connsiteX92" fmla="*/ 12097255 w 12156173"/>
                <a:gd name="connsiteY92" fmla="*/ 1249772 h 2097925"/>
                <a:gd name="connsiteX93" fmla="*/ 10942519 w 12156173"/>
                <a:gd name="connsiteY93" fmla="*/ 1224730 h 2097925"/>
                <a:gd name="connsiteX94" fmla="*/ 10877263 w 12156173"/>
                <a:gd name="connsiteY94" fmla="*/ 1191828 h 2097925"/>
                <a:gd name="connsiteX95" fmla="*/ 10880005 w 12156173"/>
                <a:gd name="connsiteY95" fmla="*/ 1186345 h 2097925"/>
                <a:gd name="connsiteX96" fmla="*/ 10945260 w 12156173"/>
                <a:gd name="connsiteY96" fmla="*/ 1219247 h 2097925"/>
                <a:gd name="connsiteX97" fmla="*/ 1146207 w 12156173"/>
                <a:gd name="connsiteY97" fmla="*/ 1188843 h 2097925"/>
                <a:gd name="connsiteX98" fmla="*/ 1143160 w 12156173"/>
                <a:gd name="connsiteY98" fmla="*/ 1183603 h 2097925"/>
                <a:gd name="connsiteX99" fmla="*/ 1207015 w 12156173"/>
                <a:gd name="connsiteY99" fmla="*/ 1147715 h 2097925"/>
                <a:gd name="connsiteX100" fmla="*/ 1209939 w 12156173"/>
                <a:gd name="connsiteY100" fmla="*/ 1153077 h 2097925"/>
                <a:gd name="connsiteX101" fmla="*/ 1146207 w 12156173"/>
                <a:gd name="connsiteY101" fmla="*/ 1188843 h 2097925"/>
                <a:gd name="connsiteX102" fmla="*/ 10812068 w 12156173"/>
                <a:gd name="connsiteY102" fmla="*/ 1158378 h 2097925"/>
                <a:gd name="connsiteX103" fmla="*/ 10747483 w 12156173"/>
                <a:gd name="connsiteY103" fmla="*/ 1124075 h 2097925"/>
                <a:gd name="connsiteX104" fmla="*/ 10750347 w 12156173"/>
                <a:gd name="connsiteY104" fmla="*/ 1118713 h 2097925"/>
                <a:gd name="connsiteX105" fmla="*/ 10814871 w 12156173"/>
                <a:gd name="connsiteY105" fmla="*/ 1153016 h 2097925"/>
                <a:gd name="connsiteX106" fmla="*/ 4881736 w 12156173"/>
                <a:gd name="connsiteY106" fmla="*/ 1138881 h 2097925"/>
                <a:gd name="connsiteX107" fmla="*/ 4843107 w 12156173"/>
                <a:gd name="connsiteY107" fmla="*/ 1138881 h 2097925"/>
                <a:gd name="connsiteX108" fmla="*/ 4843107 w 12156173"/>
                <a:gd name="connsiteY108" fmla="*/ 1132788 h 2097925"/>
                <a:gd name="connsiteX109" fmla="*/ 4881675 w 12156173"/>
                <a:gd name="connsiteY109" fmla="*/ 1132788 h 2097925"/>
                <a:gd name="connsiteX110" fmla="*/ 4916283 w 12156173"/>
                <a:gd name="connsiteY110" fmla="*/ 1132788 h 2097925"/>
                <a:gd name="connsiteX111" fmla="*/ 4916283 w 12156173"/>
                <a:gd name="connsiteY111" fmla="*/ 1138881 h 2097925"/>
                <a:gd name="connsiteX112" fmla="*/ 4989642 w 12156173"/>
                <a:gd name="connsiteY112" fmla="*/ 1137723 h 2097925"/>
                <a:gd name="connsiteX113" fmla="*/ 4989642 w 12156173"/>
                <a:gd name="connsiteY113" fmla="*/ 1131630 h 2097925"/>
                <a:gd name="connsiteX114" fmla="*/ 5062758 w 12156173"/>
                <a:gd name="connsiteY114" fmla="*/ 1129437 h 2097925"/>
                <a:gd name="connsiteX115" fmla="*/ 5062758 w 12156173"/>
                <a:gd name="connsiteY115" fmla="*/ 1135530 h 2097925"/>
                <a:gd name="connsiteX116" fmla="*/ 4989642 w 12156173"/>
                <a:gd name="connsiteY116" fmla="*/ 1137784 h 2097925"/>
                <a:gd name="connsiteX117" fmla="*/ 4769869 w 12156173"/>
                <a:gd name="connsiteY117" fmla="*/ 1137723 h 2097925"/>
                <a:gd name="connsiteX118" fmla="*/ 4696754 w 12156173"/>
                <a:gd name="connsiteY118" fmla="*/ 1135651 h 2097925"/>
                <a:gd name="connsiteX119" fmla="*/ 4696754 w 12156173"/>
                <a:gd name="connsiteY119" fmla="*/ 1129558 h 2097925"/>
                <a:gd name="connsiteX120" fmla="*/ 4769869 w 12156173"/>
                <a:gd name="connsiteY120" fmla="*/ 1131630 h 2097925"/>
                <a:gd name="connsiteX121" fmla="*/ 4623638 w 12156173"/>
                <a:gd name="connsiteY121" fmla="*/ 1132605 h 2097925"/>
                <a:gd name="connsiteX122" fmla="*/ 4550523 w 12156173"/>
                <a:gd name="connsiteY122" fmla="*/ 1128644 h 2097925"/>
                <a:gd name="connsiteX123" fmla="*/ 4550888 w 12156173"/>
                <a:gd name="connsiteY123" fmla="*/ 1122552 h 2097925"/>
                <a:gd name="connsiteX124" fmla="*/ 4624004 w 12156173"/>
                <a:gd name="connsiteY124" fmla="*/ 1126512 h 2097925"/>
                <a:gd name="connsiteX125" fmla="*/ 5135995 w 12156173"/>
                <a:gd name="connsiteY125" fmla="*/ 1132239 h 2097925"/>
                <a:gd name="connsiteX126" fmla="*/ 5135690 w 12156173"/>
                <a:gd name="connsiteY126" fmla="*/ 1126146 h 2097925"/>
                <a:gd name="connsiteX127" fmla="*/ 5208806 w 12156173"/>
                <a:gd name="connsiteY127" fmla="*/ 1121576 h 2097925"/>
                <a:gd name="connsiteX128" fmla="*/ 5209232 w 12156173"/>
                <a:gd name="connsiteY128" fmla="*/ 1127669 h 2097925"/>
                <a:gd name="connsiteX129" fmla="*/ 5135995 w 12156173"/>
                <a:gd name="connsiteY129" fmla="*/ 1132239 h 2097925"/>
                <a:gd name="connsiteX130" fmla="*/ 4477590 w 12156173"/>
                <a:gd name="connsiteY130" fmla="*/ 1123831 h 2097925"/>
                <a:gd name="connsiteX131" fmla="*/ 4404475 w 12156173"/>
                <a:gd name="connsiteY131" fmla="*/ 1118164 h 2097925"/>
                <a:gd name="connsiteX132" fmla="*/ 4405023 w 12156173"/>
                <a:gd name="connsiteY132" fmla="*/ 1112071 h 2097925"/>
                <a:gd name="connsiteX133" fmla="*/ 4478139 w 12156173"/>
                <a:gd name="connsiteY133" fmla="*/ 1117738 h 2097925"/>
                <a:gd name="connsiteX134" fmla="*/ 5281860 w 12156173"/>
                <a:gd name="connsiteY134" fmla="*/ 1121820 h 2097925"/>
                <a:gd name="connsiteX135" fmla="*/ 5281312 w 12156173"/>
                <a:gd name="connsiteY135" fmla="*/ 1115727 h 2097925"/>
                <a:gd name="connsiteX136" fmla="*/ 5354062 w 12156173"/>
                <a:gd name="connsiteY136" fmla="*/ 1108659 h 2097925"/>
                <a:gd name="connsiteX137" fmla="*/ 5354732 w 12156173"/>
                <a:gd name="connsiteY137" fmla="*/ 1114752 h 2097925"/>
                <a:gd name="connsiteX138" fmla="*/ 5282165 w 12156173"/>
                <a:gd name="connsiteY138" fmla="*/ 1121820 h 2097925"/>
                <a:gd name="connsiteX139" fmla="*/ 1274037 w 12156173"/>
                <a:gd name="connsiteY139" fmla="*/ 1118469 h 2097925"/>
                <a:gd name="connsiteX140" fmla="*/ 1271234 w 12156173"/>
                <a:gd name="connsiteY140" fmla="*/ 1113047 h 2097925"/>
                <a:gd name="connsiteX141" fmla="*/ 1336368 w 12156173"/>
                <a:gd name="connsiteY141" fmla="*/ 1079718 h 2097925"/>
                <a:gd name="connsiteX142" fmla="*/ 1339110 w 12156173"/>
                <a:gd name="connsiteY142" fmla="*/ 1085141 h 2097925"/>
                <a:gd name="connsiteX143" fmla="*/ 1274342 w 12156173"/>
                <a:gd name="connsiteY143" fmla="*/ 1118469 h 2097925"/>
                <a:gd name="connsiteX144" fmla="*/ 4331482 w 12156173"/>
                <a:gd name="connsiteY144" fmla="*/ 1111645 h 2097925"/>
                <a:gd name="connsiteX145" fmla="*/ 4258732 w 12156173"/>
                <a:gd name="connsiteY145" fmla="*/ 1104394 h 2097925"/>
                <a:gd name="connsiteX146" fmla="*/ 4259341 w 12156173"/>
                <a:gd name="connsiteY146" fmla="*/ 1098301 h 2097925"/>
                <a:gd name="connsiteX147" fmla="*/ 4332091 w 12156173"/>
                <a:gd name="connsiteY147" fmla="*/ 1105552 h 2097925"/>
                <a:gd name="connsiteX148" fmla="*/ 5427482 w 12156173"/>
                <a:gd name="connsiteY148" fmla="*/ 1106222 h 2097925"/>
                <a:gd name="connsiteX149" fmla="*/ 5426751 w 12156173"/>
                <a:gd name="connsiteY149" fmla="*/ 1100130 h 2097925"/>
                <a:gd name="connsiteX150" fmla="*/ 5499196 w 12156173"/>
                <a:gd name="connsiteY150" fmla="*/ 1090320 h 2097925"/>
                <a:gd name="connsiteX151" fmla="*/ 5500049 w 12156173"/>
                <a:gd name="connsiteY151" fmla="*/ 1096413 h 2097925"/>
                <a:gd name="connsiteX152" fmla="*/ 5427787 w 12156173"/>
                <a:gd name="connsiteY152" fmla="*/ 1106222 h 2097925"/>
                <a:gd name="connsiteX153" fmla="*/ 4186042 w 12156173"/>
                <a:gd name="connsiteY153" fmla="*/ 1096352 h 2097925"/>
                <a:gd name="connsiteX154" fmla="*/ 4113414 w 12156173"/>
                <a:gd name="connsiteY154" fmla="*/ 1087639 h 2097925"/>
                <a:gd name="connsiteX155" fmla="*/ 4114145 w 12156173"/>
                <a:gd name="connsiteY155" fmla="*/ 1081546 h 2097925"/>
                <a:gd name="connsiteX156" fmla="*/ 4186713 w 12156173"/>
                <a:gd name="connsiteY156" fmla="*/ 1090259 h 2097925"/>
                <a:gd name="connsiteX157" fmla="*/ 10683202 w 12156173"/>
                <a:gd name="connsiteY157" fmla="*/ 1089345 h 2097925"/>
                <a:gd name="connsiteX158" fmla="*/ 10619165 w 12156173"/>
                <a:gd name="connsiteY158" fmla="*/ 1054067 h 2097925"/>
                <a:gd name="connsiteX159" fmla="*/ 10622151 w 12156173"/>
                <a:gd name="connsiteY159" fmla="*/ 1048705 h 2097925"/>
                <a:gd name="connsiteX160" fmla="*/ 10686127 w 12156173"/>
                <a:gd name="connsiteY160" fmla="*/ 1083983 h 2097925"/>
                <a:gd name="connsiteX161" fmla="*/ 5572738 w 12156173"/>
                <a:gd name="connsiteY161" fmla="*/ 1085141 h 2097925"/>
                <a:gd name="connsiteX162" fmla="*/ 5571702 w 12156173"/>
                <a:gd name="connsiteY162" fmla="*/ 1079048 h 2097925"/>
                <a:gd name="connsiteX163" fmla="*/ 5643721 w 12156173"/>
                <a:gd name="connsiteY163" fmla="*/ 1066313 h 2097925"/>
                <a:gd name="connsiteX164" fmla="*/ 5644818 w 12156173"/>
                <a:gd name="connsiteY164" fmla="*/ 1072406 h 2097925"/>
                <a:gd name="connsiteX165" fmla="*/ 5572738 w 12156173"/>
                <a:gd name="connsiteY165" fmla="*/ 1085141 h 2097925"/>
                <a:gd name="connsiteX166" fmla="*/ 4041152 w 12156173"/>
                <a:gd name="connsiteY166" fmla="*/ 1078256 h 2097925"/>
                <a:gd name="connsiteX167" fmla="*/ 3968768 w 12156173"/>
                <a:gd name="connsiteY167" fmla="*/ 1068020 h 2097925"/>
                <a:gd name="connsiteX168" fmla="*/ 3969621 w 12156173"/>
                <a:gd name="connsiteY168" fmla="*/ 1061927 h 2097925"/>
                <a:gd name="connsiteX169" fmla="*/ 4042005 w 12156173"/>
                <a:gd name="connsiteY169" fmla="*/ 1071980 h 2097925"/>
                <a:gd name="connsiteX170" fmla="*/ 5716714 w 12156173"/>
                <a:gd name="connsiteY170" fmla="*/ 1058271 h 2097925"/>
                <a:gd name="connsiteX171" fmla="*/ 5715496 w 12156173"/>
                <a:gd name="connsiteY171" fmla="*/ 1052178 h 2097925"/>
                <a:gd name="connsiteX172" fmla="*/ 5786844 w 12156173"/>
                <a:gd name="connsiteY172" fmla="*/ 1036458 h 2097925"/>
                <a:gd name="connsiteX173" fmla="*/ 5788246 w 12156173"/>
                <a:gd name="connsiteY173" fmla="*/ 1042551 h 2097925"/>
                <a:gd name="connsiteX174" fmla="*/ 5716653 w 12156173"/>
                <a:gd name="connsiteY174" fmla="*/ 1058271 h 2097925"/>
                <a:gd name="connsiteX175" fmla="*/ 3896383 w 12156173"/>
                <a:gd name="connsiteY175" fmla="*/ 1057540 h 2097925"/>
                <a:gd name="connsiteX176" fmla="*/ 3824121 w 12156173"/>
                <a:gd name="connsiteY176" fmla="*/ 1046268 h 2097925"/>
                <a:gd name="connsiteX177" fmla="*/ 3825096 w 12156173"/>
                <a:gd name="connsiteY177" fmla="*/ 1040175 h 2097925"/>
                <a:gd name="connsiteX178" fmla="*/ 3897297 w 12156173"/>
                <a:gd name="connsiteY178" fmla="*/ 1051447 h 2097925"/>
                <a:gd name="connsiteX179" fmla="*/ 1405218 w 12156173"/>
                <a:gd name="connsiteY179" fmla="*/ 1053153 h 2097925"/>
                <a:gd name="connsiteX180" fmla="*/ 1402598 w 12156173"/>
                <a:gd name="connsiteY180" fmla="*/ 1047669 h 2097925"/>
                <a:gd name="connsiteX181" fmla="*/ 1468890 w 12156173"/>
                <a:gd name="connsiteY181" fmla="*/ 1017204 h 2097925"/>
                <a:gd name="connsiteX182" fmla="*/ 1471388 w 12156173"/>
                <a:gd name="connsiteY182" fmla="*/ 1022810 h 2097925"/>
                <a:gd name="connsiteX183" fmla="*/ 1405157 w 12156173"/>
                <a:gd name="connsiteY183" fmla="*/ 1053153 h 2097925"/>
                <a:gd name="connsiteX184" fmla="*/ 3751980 w 12156173"/>
                <a:gd name="connsiteY184" fmla="*/ 1034447 h 2097925"/>
                <a:gd name="connsiteX185" fmla="*/ 3679901 w 12156173"/>
                <a:gd name="connsiteY185" fmla="*/ 1022261 h 2097925"/>
                <a:gd name="connsiteX186" fmla="*/ 3680937 w 12156173"/>
                <a:gd name="connsiteY186" fmla="*/ 1016168 h 2097925"/>
                <a:gd name="connsiteX187" fmla="*/ 3752955 w 12156173"/>
                <a:gd name="connsiteY187" fmla="*/ 1028354 h 2097925"/>
                <a:gd name="connsiteX188" fmla="*/ 5859290 w 12156173"/>
                <a:gd name="connsiteY188" fmla="*/ 1025369 h 2097925"/>
                <a:gd name="connsiteX189" fmla="*/ 5857766 w 12156173"/>
                <a:gd name="connsiteY189" fmla="*/ 1019276 h 2097925"/>
                <a:gd name="connsiteX190" fmla="*/ 5928384 w 12156173"/>
                <a:gd name="connsiteY190" fmla="*/ 1000448 h 2097925"/>
                <a:gd name="connsiteX191" fmla="*/ 5930029 w 12156173"/>
                <a:gd name="connsiteY191" fmla="*/ 1006541 h 2097925"/>
                <a:gd name="connsiteX192" fmla="*/ 5859290 w 12156173"/>
                <a:gd name="connsiteY192" fmla="*/ 1025369 h 2097925"/>
                <a:gd name="connsiteX193" fmla="*/ 10555250 w 12156173"/>
                <a:gd name="connsiteY193" fmla="*/ 1018301 h 2097925"/>
                <a:gd name="connsiteX194" fmla="*/ 10491640 w 12156173"/>
                <a:gd name="connsiteY194" fmla="*/ 982292 h 2097925"/>
                <a:gd name="connsiteX195" fmla="*/ 10494687 w 12156173"/>
                <a:gd name="connsiteY195" fmla="*/ 976991 h 2097925"/>
                <a:gd name="connsiteX196" fmla="*/ 10558236 w 12156173"/>
                <a:gd name="connsiteY196" fmla="*/ 1013000 h 2097925"/>
                <a:gd name="connsiteX197" fmla="*/ 3607821 w 12156173"/>
                <a:gd name="connsiteY197" fmla="*/ 1009222 h 2097925"/>
                <a:gd name="connsiteX198" fmla="*/ 3535924 w 12156173"/>
                <a:gd name="connsiteY198" fmla="*/ 995879 h 2097925"/>
                <a:gd name="connsiteX199" fmla="*/ 3537021 w 12156173"/>
                <a:gd name="connsiteY199" fmla="*/ 989786 h 2097925"/>
                <a:gd name="connsiteX200" fmla="*/ 3608918 w 12156173"/>
                <a:gd name="connsiteY200" fmla="*/ 1003129 h 2097925"/>
                <a:gd name="connsiteX201" fmla="*/ 1538228 w 12156173"/>
                <a:gd name="connsiteY201" fmla="*/ 993624 h 2097925"/>
                <a:gd name="connsiteX202" fmla="*/ 1535912 w 12156173"/>
                <a:gd name="connsiteY202" fmla="*/ 988019 h 2097925"/>
                <a:gd name="connsiteX203" fmla="*/ 1603666 w 12156173"/>
                <a:gd name="connsiteY203" fmla="*/ 960479 h 2097925"/>
                <a:gd name="connsiteX204" fmla="*/ 1605859 w 12156173"/>
                <a:gd name="connsiteY204" fmla="*/ 966206 h 2097925"/>
                <a:gd name="connsiteX205" fmla="*/ 1538228 w 12156173"/>
                <a:gd name="connsiteY205" fmla="*/ 993624 h 2097925"/>
                <a:gd name="connsiteX206" fmla="*/ 6000280 w 12156173"/>
                <a:gd name="connsiteY206" fmla="*/ 985948 h 2097925"/>
                <a:gd name="connsiteX207" fmla="*/ 5998513 w 12156173"/>
                <a:gd name="connsiteY207" fmla="*/ 979855 h 2097925"/>
                <a:gd name="connsiteX208" fmla="*/ 6068156 w 12156173"/>
                <a:gd name="connsiteY208" fmla="*/ 957859 h 2097925"/>
                <a:gd name="connsiteX209" fmla="*/ 6070045 w 12156173"/>
                <a:gd name="connsiteY209" fmla="*/ 963586 h 2097925"/>
                <a:gd name="connsiteX210" fmla="*/ 6000280 w 12156173"/>
                <a:gd name="connsiteY210" fmla="*/ 985948 h 2097925"/>
                <a:gd name="connsiteX211" fmla="*/ 3464088 w 12156173"/>
                <a:gd name="connsiteY211" fmla="*/ 982109 h 2097925"/>
                <a:gd name="connsiteX212" fmla="*/ 3392374 w 12156173"/>
                <a:gd name="connsiteY212" fmla="*/ 967851 h 2097925"/>
                <a:gd name="connsiteX213" fmla="*/ 3393593 w 12156173"/>
                <a:gd name="connsiteY213" fmla="*/ 961758 h 2097925"/>
                <a:gd name="connsiteX214" fmla="*/ 3465246 w 12156173"/>
                <a:gd name="connsiteY214" fmla="*/ 975955 h 2097925"/>
                <a:gd name="connsiteX215" fmla="*/ 3320721 w 12156173"/>
                <a:gd name="connsiteY215" fmla="*/ 953167 h 2097925"/>
                <a:gd name="connsiteX216" fmla="*/ 3249129 w 12156173"/>
                <a:gd name="connsiteY216" fmla="*/ 938118 h 2097925"/>
                <a:gd name="connsiteX217" fmla="*/ 3250408 w 12156173"/>
                <a:gd name="connsiteY217" fmla="*/ 932025 h 2097925"/>
                <a:gd name="connsiteX218" fmla="*/ 3321940 w 12156173"/>
                <a:gd name="connsiteY218" fmla="*/ 947075 h 2097925"/>
                <a:gd name="connsiteX219" fmla="*/ 10428395 w 12156173"/>
                <a:gd name="connsiteY219" fmla="*/ 946160 h 2097925"/>
                <a:gd name="connsiteX220" fmla="*/ 10365090 w 12156173"/>
                <a:gd name="connsiteY220" fmla="*/ 909603 h 2097925"/>
                <a:gd name="connsiteX221" fmla="*/ 10368197 w 12156173"/>
                <a:gd name="connsiteY221" fmla="*/ 904363 h 2097925"/>
                <a:gd name="connsiteX222" fmla="*/ 10431442 w 12156173"/>
                <a:gd name="connsiteY222" fmla="*/ 940921 h 2097925"/>
                <a:gd name="connsiteX223" fmla="*/ 1674161 w 12156173"/>
                <a:gd name="connsiteY223" fmla="*/ 940372 h 2097925"/>
                <a:gd name="connsiteX224" fmla="*/ 1672090 w 12156173"/>
                <a:gd name="connsiteY224" fmla="*/ 934645 h 2097925"/>
                <a:gd name="connsiteX225" fmla="*/ 1741184 w 12156173"/>
                <a:gd name="connsiteY225" fmla="*/ 910273 h 2097925"/>
                <a:gd name="connsiteX226" fmla="*/ 1743134 w 12156173"/>
                <a:gd name="connsiteY226" fmla="*/ 916366 h 2097925"/>
                <a:gd name="connsiteX227" fmla="*/ 1674161 w 12156173"/>
                <a:gd name="connsiteY227" fmla="*/ 940372 h 2097925"/>
                <a:gd name="connsiteX228" fmla="*/ 6139322 w 12156173"/>
                <a:gd name="connsiteY228" fmla="*/ 940372 h 2097925"/>
                <a:gd name="connsiteX229" fmla="*/ 6137250 w 12156173"/>
                <a:gd name="connsiteY229" fmla="*/ 934645 h 2097925"/>
                <a:gd name="connsiteX230" fmla="*/ 6205735 w 12156173"/>
                <a:gd name="connsiteY230" fmla="*/ 909359 h 2097925"/>
                <a:gd name="connsiteX231" fmla="*/ 6207928 w 12156173"/>
                <a:gd name="connsiteY231" fmla="*/ 915026 h 2097925"/>
                <a:gd name="connsiteX232" fmla="*/ 6139322 w 12156173"/>
                <a:gd name="connsiteY232" fmla="*/ 940067 h 2097925"/>
                <a:gd name="connsiteX233" fmla="*/ 3177658 w 12156173"/>
                <a:gd name="connsiteY233" fmla="*/ 922885 h 2097925"/>
                <a:gd name="connsiteX234" fmla="*/ 3106249 w 12156173"/>
                <a:gd name="connsiteY234" fmla="*/ 907105 h 2097925"/>
                <a:gd name="connsiteX235" fmla="*/ 3107590 w 12156173"/>
                <a:gd name="connsiteY235" fmla="*/ 901012 h 2097925"/>
                <a:gd name="connsiteX236" fmla="*/ 3178999 w 12156173"/>
                <a:gd name="connsiteY236" fmla="*/ 916792 h 2097925"/>
                <a:gd name="connsiteX237" fmla="*/ 1812837 w 12156173"/>
                <a:gd name="connsiteY237" fmla="*/ 894309 h 2097925"/>
                <a:gd name="connsiteX238" fmla="*/ 1811009 w 12156173"/>
                <a:gd name="connsiteY238" fmla="*/ 888216 h 2097925"/>
                <a:gd name="connsiteX239" fmla="*/ 1881383 w 12156173"/>
                <a:gd name="connsiteY239" fmla="*/ 867927 h 2097925"/>
                <a:gd name="connsiteX240" fmla="*/ 1883028 w 12156173"/>
                <a:gd name="connsiteY240" fmla="*/ 874020 h 2097925"/>
                <a:gd name="connsiteX241" fmla="*/ 1812715 w 12156173"/>
                <a:gd name="connsiteY241" fmla="*/ 894066 h 2097925"/>
                <a:gd name="connsiteX242" fmla="*/ 3035084 w 12156173"/>
                <a:gd name="connsiteY242" fmla="*/ 890958 h 2097925"/>
                <a:gd name="connsiteX243" fmla="*/ 2963430 w 12156173"/>
                <a:gd name="connsiteY243" fmla="*/ 874264 h 2097925"/>
                <a:gd name="connsiteX244" fmla="*/ 2964832 w 12156173"/>
                <a:gd name="connsiteY244" fmla="*/ 868171 h 2097925"/>
                <a:gd name="connsiteX245" fmla="*/ 3036058 w 12156173"/>
                <a:gd name="connsiteY245" fmla="*/ 884622 h 2097925"/>
                <a:gd name="connsiteX246" fmla="*/ 6276048 w 12156173"/>
                <a:gd name="connsiteY246" fmla="*/ 888034 h 2097925"/>
                <a:gd name="connsiteX247" fmla="*/ 6273732 w 12156173"/>
                <a:gd name="connsiteY247" fmla="*/ 882428 h 2097925"/>
                <a:gd name="connsiteX248" fmla="*/ 6340755 w 12156173"/>
                <a:gd name="connsiteY248" fmla="*/ 853791 h 2097925"/>
                <a:gd name="connsiteX249" fmla="*/ 6343192 w 12156173"/>
                <a:gd name="connsiteY249" fmla="*/ 859397 h 2097925"/>
                <a:gd name="connsiteX250" fmla="*/ 6275926 w 12156173"/>
                <a:gd name="connsiteY250" fmla="*/ 887790 h 2097925"/>
                <a:gd name="connsiteX251" fmla="*/ 10302149 w 12156173"/>
                <a:gd name="connsiteY251" fmla="*/ 872557 h 2097925"/>
                <a:gd name="connsiteX252" fmla="*/ 10239148 w 12156173"/>
                <a:gd name="connsiteY252" fmla="*/ 835452 h 2097925"/>
                <a:gd name="connsiteX253" fmla="*/ 10242255 w 12156173"/>
                <a:gd name="connsiteY253" fmla="*/ 830211 h 2097925"/>
                <a:gd name="connsiteX254" fmla="*/ 10305195 w 12156173"/>
                <a:gd name="connsiteY254" fmla="*/ 867318 h 2097925"/>
                <a:gd name="connsiteX255" fmla="*/ 2892326 w 12156173"/>
                <a:gd name="connsiteY255" fmla="*/ 857447 h 2097925"/>
                <a:gd name="connsiteX256" fmla="*/ 2831396 w 12156173"/>
                <a:gd name="connsiteY256" fmla="*/ 842824 h 2097925"/>
                <a:gd name="connsiteX257" fmla="*/ 2821282 w 12156173"/>
                <a:gd name="connsiteY257" fmla="*/ 840387 h 2097925"/>
                <a:gd name="connsiteX258" fmla="*/ 2822622 w 12156173"/>
                <a:gd name="connsiteY258" fmla="*/ 834294 h 2097925"/>
                <a:gd name="connsiteX259" fmla="*/ 2832858 w 12156173"/>
                <a:gd name="connsiteY259" fmla="*/ 836670 h 2097925"/>
                <a:gd name="connsiteX260" fmla="*/ 2893788 w 12156173"/>
                <a:gd name="connsiteY260" fmla="*/ 851354 h 2097925"/>
                <a:gd name="connsiteX261" fmla="*/ 1953645 w 12156173"/>
                <a:gd name="connsiteY261" fmla="*/ 855680 h 2097925"/>
                <a:gd name="connsiteX262" fmla="*/ 1952183 w 12156173"/>
                <a:gd name="connsiteY262" fmla="*/ 849587 h 2097925"/>
                <a:gd name="connsiteX263" fmla="*/ 2023653 w 12156173"/>
                <a:gd name="connsiteY263" fmla="*/ 833624 h 2097925"/>
                <a:gd name="connsiteX264" fmla="*/ 2024872 w 12156173"/>
                <a:gd name="connsiteY264" fmla="*/ 839717 h 2097925"/>
                <a:gd name="connsiteX265" fmla="*/ 1953645 w 12156173"/>
                <a:gd name="connsiteY265" fmla="*/ 855680 h 2097925"/>
                <a:gd name="connsiteX266" fmla="*/ 6409788 w 12156173"/>
                <a:gd name="connsiteY266" fmla="*/ 828871 h 2097925"/>
                <a:gd name="connsiteX267" fmla="*/ 6407168 w 12156173"/>
                <a:gd name="connsiteY267" fmla="*/ 823327 h 2097925"/>
                <a:gd name="connsiteX268" fmla="*/ 6469925 w 12156173"/>
                <a:gd name="connsiteY268" fmla="*/ 792862 h 2097925"/>
                <a:gd name="connsiteX269" fmla="*/ 6472911 w 12156173"/>
                <a:gd name="connsiteY269" fmla="*/ 791339 h 2097925"/>
                <a:gd name="connsiteX270" fmla="*/ 6475652 w 12156173"/>
                <a:gd name="connsiteY270" fmla="*/ 796761 h 2097925"/>
                <a:gd name="connsiteX271" fmla="*/ 6472606 w 12156173"/>
                <a:gd name="connsiteY271" fmla="*/ 798284 h 2097925"/>
                <a:gd name="connsiteX272" fmla="*/ 6409788 w 12156173"/>
                <a:gd name="connsiteY272" fmla="*/ 828871 h 2097925"/>
                <a:gd name="connsiteX273" fmla="*/ 2096586 w 12156173"/>
                <a:gd name="connsiteY273" fmla="*/ 826008 h 2097925"/>
                <a:gd name="connsiteX274" fmla="*/ 2095550 w 12156173"/>
                <a:gd name="connsiteY274" fmla="*/ 819915 h 2097925"/>
                <a:gd name="connsiteX275" fmla="*/ 2167813 w 12156173"/>
                <a:gd name="connsiteY275" fmla="*/ 808642 h 2097925"/>
                <a:gd name="connsiteX276" fmla="*/ 2168666 w 12156173"/>
                <a:gd name="connsiteY276" fmla="*/ 814735 h 2097925"/>
                <a:gd name="connsiteX277" fmla="*/ 2096586 w 12156173"/>
                <a:gd name="connsiteY277" fmla="*/ 826008 h 2097925"/>
                <a:gd name="connsiteX278" fmla="*/ 2749690 w 12156173"/>
                <a:gd name="connsiteY278" fmla="*/ 825337 h 2097925"/>
                <a:gd name="connsiteX279" fmla="*/ 2677671 w 12156173"/>
                <a:gd name="connsiteY279" fmla="*/ 813151 h 2097925"/>
                <a:gd name="connsiteX280" fmla="*/ 2678524 w 12156173"/>
                <a:gd name="connsiteY280" fmla="*/ 807058 h 2097925"/>
                <a:gd name="connsiteX281" fmla="*/ 2750786 w 12156173"/>
                <a:gd name="connsiteY281" fmla="*/ 819244 h 2097925"/>
                <a:gd name="connsiteX282" fmla="*/ 2241050 w 12156173"/>
                <a:gd name="connsiteY282" fmla="*/ 806022 h 2097925"/>
                <a:gd name="connsiteX283" fmla="*/ 2240440 w 12156173"/>
                <a:gd name="connsiteY283" fmla="*/ 799930 h 2097925"/>
                <a:gd name="connsiteX284" fmla="*/ 2313556 w 12156173"/>
                <a:gd name="connsiteY284" fmla="*/ 793837 h 2097925"/>
                <a:gd name="connsiteX285" fmla="*/ 2313921 w 12156173"/>
                <a:gd name="connsiteY285" fmla="*/ 799930 h 2097925"/>
                <a:gd name="connsiteX286" fmla="*/ 2241050 w 12156173"/>
                <a:gd name="connsiteY286" fmla="*/ 806022 h 2097925"/>
                <a:gd name="connsiteX287" fmla="*/ 2605226 w 12156173"/>
                <a:gd name="connsiteY287" fmla="*/ 804560 h 2097925"/>
                <a:gd name="connsiteX288" fmla="*/ 2532476 w 12156173"/>
                <a:gd name="connsiteY288" fmla="*/ 798894 h 2097925"/>
                <a:gd name="connsiteX289" fmla="*/ 2532841 w 12156173"/>
                <a:gd name="connsiteY289" fmla="*/ 792801 h 2097925"/>
                <a:gd name="connsiteX290" fmla="*/ 2605957 w 12156173"/>
                <a:gd name="connsiteY290" fmla="*/ 798406 h 2097925"/>
                <a:gd name="connsiteX291" fmla="*/ 10176147 w 12156173"/>
                <a:gd name="connsiteY291" fmla="*/ 797797 h 2097925"/>
                <a:gd name="connsiteX292" fmla="*/ 10113389 w 12156173"/>
                <a:gd name="connsiteY292" fmla="*/ 760325 h 2097925"/>
                <a:gd name="connsiteX293" fmla="*/ 10116497 w 12156173"/>
                <a:gd name="connsiteY293" fmla="*/ 755085 h 2097925"/>
                <a:gd name="connsiteX294" fmla="*/ 10179254 w 12156173"/>
                <a:gd name="connsiteY294" fmla="*/ 792557 h 2097925"/>
                <a:gd name="connsiteX295" fmla="*/ 2386550 w 12156173"/>
                <a:gd name="connsiteY295" fmla="*/ 796700 h 2097925"/>
                <a:gd name="connsiteX296" fmla="*/ 2386550 w 12156173"/>
                <a:gd name="connsiteY296" fmla="*/ 790607 h 2097925"/>
                <a:gd name="connsiteX297" fmla="*/ 2459665 w 12156173"/>
                <a:gd name="connsiteY297" fmla="*/ 790242 h 2097925"/>
                <a:gd name="connsiteX298" fmla="*/ 2459665 w 12156173"/>
                <a:gd name="connsiteY298" fmla="*/ 796335 h 2097925"/>
                <a:gd name="connsiteX299" fmla="*/ 2386550 w 12156173"/>
                <a:gd name="connsiteY299" fmla="*/ 796822 h 2097925"/>
                <a:gd name="connsiteX300" fmla="*/ 6539994 w 12156173"/>
                <a:gd name="connsiteY300" fmla="*/ 762153 h 2097925"/>
                <a:gd name="connsiteX301" fmla="*/ 6536948 w 12156173"/>
                <a:gd name="connsiteY301" fmla="*/ 756852 h 2097925"/>
                <a:gd name="connsiteX302" fmla="*/ 6599522 w 12156173"/>
                <a:gd name="connsiteY302" fmla="*/ 719259 h 2097925"/>
                <a:gd name="connsiteX303" fmla="*/ 6602752 w 12156173"/>
                <a:gd name="connsiteY303" fmla="*/ 724438 h 2097925"/>
                <a:gd name="connsiteX304" fmla="*/ 6539994 w 12156173"/>
                <a:gd name="connsiteY304" fmla="*/ 762153 h 2097925"/>
                <a:gd name="connsiteX305" fmla="*/ 10050571 w 12156173"/>
                <a:gd name="connsiteY305" fmla="*/ 722854 h 2097925"/>
                <a:gd name="connsiteX306" fmla="*/ 9987997 w 12156173"/>
                <a:gd name="connsiteY306" fmla="*/ 685077 h 2097925"/>
                <a:gd name="connsiteX307" fmla="*/ 9991165 w 12156173"/>
                <a:gd name="connsiteY307" fmla="*/ 679837 h 2097925"/>
                <a:gd name="connsiteX308" fmla="*/ 10053739 w 12156173"/>
                <a:gd name="connsiteY308" fmla="*/ 717614 h 2097925"/>
                <a:gd name="connsiteX309" fmla="*/ 6664230 w 12156173"/>
                <a:gd name="connsiteY309" fmla="*/ 684590 h 2097925"/>
                <a:gd name="connsiteX310" fmla="*/ 6660817 w 12156173"/>
                <a:gd name="connsiteY310" fmla="*/ 679472 h 2097925"/>
                <a:gd name="connsiteX311" fmla="*/ 6721199 w 12156173"/>
                <a:gd name="connsiteY311" fmla="*/ 638283 h 2097925"/>
                <a:gd name="connsiteX312" fmla="*/ 6724672 w 12156173"/>
                <a:gd name="connsiteY312" fmla="*/ 643341 h 2097925"/>
                <a:gd name="connsiteX313" fmla="*/ 6664352 w 12156173"/>
                <a:gd name="connsiteY313" fmla="*/ 684590 h 2097925"/>
                <a:gd name="connsiteX314" fmla="*/ 9925483 w 12156173"/>
                <a:gd name="connsiteY314" fmla="*/ 647118 h 2097925"/>
                <a:gd name="connsiteX315" fmla="*/ 9863030 w 12156173"/>
                <a:gd name="connsiteY315" fmla="*/ 609159 h 2097925"/>
                <a:gd name="connsiteX316" fmla="*/ 9866198 w 12156173"/>
                <a:gd name="connsiteY316" fmla="*/ 603919 h 2097925"/>
                <a:gd name="connsiteX317" fmla="*/ 9928651 w 12156173"/>
                <a:gd name="connsiteY317" fmla="*/ 641939 h 2097925"/>
                <a:gd name="connsiteX318" fmla="*/ 6784504 w 12156173"/>
                <a:gd name="connsiteY318" fmla="*/ 601177 h 2097925"/>
                <a:gd name="connsiteX319" fmla="*/ 6780971 w 12156173"/>
                <a:gd name="connsiteY319" fmla="*/ 596242 h 2097925"/>
                <a:gd name="connsiteX320" fmla="*/ 6840438 w 12156173"/>
                <a:gd name="connsiteY320" fmla="*/ 553591 h 2097925"/>
                <a:gd name="connsiteX321" fmla="*/ 6843972 w 12156173"/>
                <a:gd name="connsiteY321" fmla="*/ 558527 h 2097925"/>
                <a:gd name="connsiteX322" fmla="*/ 6784626 w 12156173"/>
                <a:gd name="connsiteY322" fmla="*/ 601177 h 2097925"/>
                <a:gd name="connsiteX323" fmla="*/ 9800516 w 12156173"/>
                <a:gd name="connsiteY323" fmla="*/ 571017 h 2097925"/>
                <a:gd name="connsiteX324" fmla="*/ 9738185 w 12156173"/>
                <a:gd name="connsiteY324" fmla="*/ 532814 h 2097925"/>
                <a:gd name="connsiteX325" fmla="*/ 9741415 w 12156173"/>
                <a:gd name="connsiteY325" fmla="*/ 527635 h 2097925"/>
                <a:gd name="connsiteX326" fmla="*/ 9803685 w 12156173"/>
                <a:gd name="connsiteY326" fmla="*/ 565838 h 2097925"/>
                <a:gd name="connsiteX327" fmla="*/ 6903256 w 12156173"/>
                <a:gd name="connsiteY327" fmla="*/ 516181 h 2097925"/>
                <a:gd name="connsiteX328" fmla="*/ 6899722 w 12156173"/>
                <a:gd name="connsiteY328" fmla="*/ 511245 h 2097925"/>
                <a:gd name="connsiteX329" fmla="*/ 6959311 w 12156173"/>
                <a:gd name="connsiteY329" fmla="*/ 468595 h 2097925"/>
                <a:gd name="connsiteX330" fmla="*/ 6962784 w 12156173"/>
                <a:gd name="connsiteY330" fmla="*/ 473591 h 2097925"/>
                <a:gd name="connsiteX331" fmla="*/ 6903500 w 12156173"/>
                <a:gd name="connsiteY331" fmla="*/ 515937 h 2097925"/>
                <a:gd name="connsiteX332" fmla="*/ 9675855 w 12156173"/>
                <a:gd name="connsiteY332" fmla="*/ 494916 h 2097925"/>
                <a:gd name="connsiteX333" fmla="*/ 9613097 w 12156173"/>
                <a:gd name="connsiteY333" fmla="*/ 457505 h 2097925"/>
                <a:gd name="connsiteX334" fmla="*/ 9616143 w 12156173"/>
                <a:gd name="connsiteY334" fmla="*/ 452266 h 2097925"/>
                <a:gd name="connsiteX335" fmla="*/ 9679022 w 12156173"/>
                <a:gd name="connsiteY335" fmla="*/ 489676 h 2097925"/>
                <a:gd name="connsiteX336" fmla="*/ 7022678 w 12156173"/>
                <a:gd name="connsiteY336" fmla="*/ 431854 h 2097925"/>
                <a:gd name="connsiteX337" fmla="*/ 7019205 w 12156173"/>
                <a:gd name="connsiteY337" fmla="*/ 426858 h 2097925"/>
                <a:gd name="connsiteX338" fmla="*/ 7079708 w 12156173"/>
                <a:gd name="connsiteY338" fmla="*/ 385670 h 2097925"/>
                <a:gd name="connsiteX339" fmla="*/ 7083120 w 12156173"/>
                <a:gd name="connsiteY339" fmla="*/ 390727 h 2097925"/>
                <a:gd name="connsiteX340" fmla="*/ 7022922 w 12156173"/>
                <a:gd name="connsiteY340" fmla="*/ 431610 h 2097925"/>
                <a:gd name="connsiteX341" fmla="*/ 9549913 w 12156173"/>
                <a:gd name="connsiteY341" fmla="*/ 420826 h 2097925"/>
                <a:gd name="connsiteX342" fmla="*/ 9486059 w 12156173"/>
                <a:gd name="connsiteY342" fmla="*/ 385304 h 2097925"/>
                <a:gd name="connsiteX343" fmla="*/ 9488922 w 12156173"/>
                <a:gd name="connsiteY343" fmla="*/ 380003 h 2097925"/>
                <a:gd name="connsiteX344" fmla="*/ 9552899 w 12156173"/>
                <a:gd name="connsiteY344" fmla="*/ 415525 h 2097925"/>
                <a:gd name="connsiteX345" fmla="*/ 9421961 w 12156173"/>
                <a:gd name="connsiteY345" fmla="*/ 350879 h 2097925"/>
                <a:gd name="connsiteX346" fmla="*/ 9357010 w 12156173"/>
                <a:gd name="connsiteY346" fmla="*/ 317489 h 2097925"/>
                <a:gd name="connsiteX347" fmla="*/ 9359752 w 12156173"/>
                <a:gd name="connsiteY347" fmla="*/ 312067 h 2097925"/>
                <a:gd name="connsiteX348" fmla="*/ 9424824 w 12156173"/>
                <a:gd name="connsiteY348" fmla="*/ 345456 h 2097925"/>
                <a:gd name="connsiteX349" fmla="*/ 7144659 w 12156173"/>
                <a:gd name="connsiteY349" fmla="*/ 350330 h 2097925"/>
                <a:gd name="connsiteX350" fmla="*/ 7141368 w 12156173"/>
                <a:gd name="connsiteY350" fmla="*/ 345212 h 2097925"/>
                <a:gd name="connsiteX351" fmla="*/ 7203334 w 12156173"/>
                <a:gd name="connsiteY351" fmla="*/ 306278 h 2097925"/>
                <a:gd name="connsiteX352" fmla="*/ 7206502 w 12156173"/>
                <a:gd name="connsiteY352" fmla="*/ 311457 h 2097925"/>
                <a:gd name="connsiteX353" fmla="*/ 7144415 w 12156173"/>
                <a:gd name="connsiteY353" fmla="*/ 350330 h 2097925"/>
                <a:gd name="connsiteX354" fmla="*/ 9291450 w 12156173"/>
                <a:gd name="connsiteY354" fmla="*/ 285258 h 2097925"/>
                <a:gd name="connsiteX355" fmla="*/ 9225280 w 12156173"/>
                <a:gd name="connsiteY355" fmla="*/ 254306 h 2097925"/>
                <a:gd name="connsiteX356" fmla="*/ 9227840 w 12156173"/>
                <a:gd name="connsiteY356" fmla="*/ 248761 h 2097925"/>
                <a:gd name="connsiteX357" fmla="*/ 9294070 w 12156173"/>
                <a:gd name="connsiteY357" fmla="*/ 279774 h 2097925"/>
                <a:gd name="connsiteX358" fmla="*/ 7269259 w 12156173"/>
                <a:gd name="connsiteY358" fmla="*/ 274108 h 2097925"/>
                <a:gd name="connsiteX359" fmla="*/ 7266213 w 12156173"/>
                <a:gd name="connsiteY359" fmla="*/ 268807 h 2097925"/>
                <a:gd name="connsiteX360" fmla="*/ 7330068 w 12156173"/>
                <a:gd name="connsiteY360" fmla="*/ 233041 h 2097925"/>
                <a:gd name="connsiteX361" fmla="*/ 7332992 w 12156173"/>
                <a:gd name="connsiteY361" fmla="*/ 238403 h 2097925"/>
                <a:gd name="connsiteX362" fmla="*/ 7269016 w 12156173"/>
                <a:gd name="connsiteY362" fmla="*/ 274108 h 2097925"/>
                <a:gd name="connsiteX363" fmla="*/ 9158563 w 12156173"/>
                <a:gd name="connsiteY363" fmla="*/ 224633 h 2097925"/>
                <a:gd name="connsiteX364" fmla="*/ 9091540 w 12156173"/>
                <a:gd name="connsiteY364" fmla="*/ 196361 h 2097925"/>
                <a:gd name="connsiteX365" fmla="*/ 9093795 w 12156173"/>
                <a:gd name="connsiteY365" fmla="*/ 190695 h 2097925"/>
                <a:gd name="connsiteX366" fmla="*/ 9161304 w 12156173"/>
                <a:gd name="connsiteY366" fmla="*/ 219027 h 2097925"/>
                <a:gd name="connsiteX367" fmla="*/ 7397699 w 12156173"/>
                <a:gd name="connsiteY367" fmla="*/ 204587 h 2097925"/>
                <a:gd name="connsiteX368" fmla="*/ 7394957 w 12156173"/>
                <a:gd name="connsiteY368" fmla="*/ 199164 h 2097925"/>
                <a:gd name="connsiteX369" fmla="*/ 7460944 w 12156173"/>
                <a:gd name="connsiteY369" fmla="*/ 167420 h 2097925"/>
                <a:gd name="connsiteX370" fmla="*/ 7463443 w 12156173"/>
                <a:gd name="connsiteY370" fmla="*/ 172965 h 2097925"/>
                <a:gd name="connsiteX371" fmla="*/ 7397455 w 12156173"/>
                <a:gd name="connsiteY371" fmla="*/ 204587 h 2097925"/>
                <a:gd name="connsiteX372" fmla="*/ 9023299 w 12156173"/>
                <a:gd name="connsiteY372" fmla="*/ 169613 h 2097925"/>
                <a:gd name="connsiteX373" fmla="*/ 8954693 w 12156173"/>
                <a:gd name="connsiteY373" fmla="*/ 144389 h 2097925"/>
                <a:gd name="connsiteX374" fmla="*/ 8956764 w 12156173"/>
                <a:gd name="connsiteY374" fmla="*/ 138661 h 2097925"/>
                <a:gd name="connsiteX375" fmla="*/ 9025432 w 12156173"/>
                <a:gd name="connsiteY375" fmla="*/ 163886 h 2097925"/>
                <a:gd name="connsiteX376" fmla="*/ 7530525 w 12156173"/>
                <a:gd name="connsiteY376" fmla="*/ 143596 h 2097925"/>
                <a:gd name="connsiteX377" fmla="*/ 7528150 w 12156173"/>
                <a:gd name="connsiteY377" fmla="*/ 137991 h 2097925"/>
                <a:gd name="connsiteX378" fmla="*/ 7596208 w 12156173"/>
                <a:gd name="connsiteY378" fmla="*/ 111060 h 2097925"/>
                <a:gd name="connsiteX379" fmla="*/ 7598340 w 12156173"/>
                <a:gd name="connsiteY379" fmla="*/ 116727 h 2097925"/>
                <a:gd name="connsiteX380" fmla="*/ 7530038 w 12156173"/>
                <a:gd name="connsiteY380" fmla="*/ 143596 h 2097925"/>
                <a:gd name="connsiteX381" fmla="*/ 8885842 w 12156173"/>
                <a:gd name="connsiteY381" fmla="*/ 120931 h 2097925"/>
                <a:gd name="connsiteX382" fmla="*/ 8816078 w 12156173"/>
                <a:gd name="connsiteY382" fmla="*/ 99240 h 2097925"/>
                <a:gd name="connsiteX383" fmla="*/ 8817844 w 12156173"/>
                <a:gd name="connsiteY383" fmla="*/ 93147 h 2097925"/>
                <a:gd name="connsiteX384" fmla="*/ 8887730 w 12156173"/>
                <a:gd name="connsiteY384" fmla="*/ 114899 h 2097925"/>
                <a:gd name="connsiteX385" fmla="*/ 7667252 w 12156173"/>
                <a:gd name="connsiteY385" fmla="*/ 92538 h 2097925"/>
                <a:gd name="connsiteX386" fmla="*/ 7665362 w 12156173"/>
                <a:gd name="connsiteY386" fmla="*/ 86749 h 2097925"/>
                <a:gd name="connsiteX387" fmla="*/ 7735310 w 12156173"/>
                <a:gd name="connsiteY387" fmla="*/ 65302 h 2097925"/>
                <a:gd name="connsiteX388" fmla="*/ 7737016 w 12156173"/>
                <a:gd name="connsiteY388" fmla="*/ 71395 h 2097925"/>
                <a:gd name="connsiteX389" fmla="*/ 7666703 w 12156173"/>
                <a:gd name="connsiteY389" fmla="*/ 92538 h 2097925"/>
                <a:gd name="connsiteX390" fmla="*/ 8745704 w 12156173"/>
                <a:gd name="connsiteY390" fmla="*/ 79499 h 2097925"/>
                <a:gd name="connsiteX391" fmla="*/ 8674843 w 12156173"/>
                <a:gd name="connsiteY391" fmla="*/ 61829 h 2097925"/>
                <a:gd name="connsiteX392" fmla="*/ 8676244 w 12156173"/>
                <a:gd name="connsiteY392" fmla="*/ 55736 h 2097925"/>
                <a:gd name="connsiteX393" fmla="*/ 8747227 w 12156173"/>
                <a:gd name="connsiteY393" fmla="*/ 73467 h 2097925"/>
                <a:gd name="connsiteX394" fmla="*/ 7807390 w 12156173"/>
                <a:gd name="connsiteY394" fmla="*/ 52690 h 2097925"/>
                <a:gd name="connsiteX395" fmla="*/ 7805927 w 12156173"/>
                <a:gd name="connsiteY395" fmla="*/ 46597 h 2097925"/>
                <a:gd name="connsiteX396" fmla="*/ 7877459 w 12156173"/>
                <a:gd name="connsiteY396" fmla="*/ 31060 h 2097925"/>
                <a:gd name="connsiteX397" fmla="*/ 7878616 w 12156173"/>
                <a:gd name="connsiteY397" fmla="*/ 37153 h 2097925"/>
                <a:gd name="connsiteX398" fmla="*/ 7807329 w 12156173"/>
                <a:gd name="connsiteY398" fmla="*/ 52690 h 2097925"/>
                <a:gd name="connsiteX399" fmla="*/ 8603556 w 12156173"/>
                <a:gd name="connsiteY399" fmla="*/ 46292 h 2097925"/>
                <a:gd name="connsiteX400" fmla="*/ 8531720 w 12156173"/>
                <a:gd name="connsiteY400" fmla="*/ 33070 h 2097925"/>
                <a:gd name="connsiteX401" fmla="*/ 8532756 w 12156173"/>
                <a:gd name="connsiteY401" fmla="*/ 26977 h 2097925"/>
                <a:gd name="connsiteX402" fmla="*/ 8604713 w 12156173"/>
                <a:gd name="connsiteY402" fmla="*/ 40199 h 2097925"/>
                <a:gd name="connsiteX403" fmla="*/ 7950513 w 12156173"/>
                <a:gd name="connsiteY403" fmla="*/ 24784 h 2097925"/>
                <a:gd name="connsiteX404" fmla="*/ 7949599 w 12156173"/>
                <a:gd name="connsiteY404" fmla="*/ 18691 h 2097925"/>
                <a:gd name="connsiteX405" fmla="*/ 8022166 w 12156173"/>
                <a:gd name="connsiteY405" fmla="*/ 9308 h 2097925"/>
                <a:gd name="connsiteX406" fmla="*/ 8022836 w 12156173"/>
                <a:gd name="connsiteY406" fmla="*/ 15401 h 2097925"/>
                <a:gd name="connsiteX407" fmla="*/ 7950147 w 12156173"/>
                <a:gd name="connsiteY407" fmla="*/ 24784 h 2097925"/>
                <a:gd name="connsiteX408" fmla="*/ 8459518 w 12156173"/>
                <a:gd name="connsiteY408" fmla="*/ 22286 h 2097925"/>
                <a:gd name="connsiteX409" fmla="*/ 8387012 w 12156173"/>
                <a:gd name="connsiteY409" fmla="*/ 14121 h 2097925"/>
                <a:gd name="connsiteX410" fmla="*/ 8387621 w 12156173"/>
                <a:gd name="connsiteY410" fmla="*/ 8028 h 2097925"/>
                <a:gd name="connsiteX411" fmla="*/ 8460310 w 12156173"/>
                <a:gd name="connsiteY411" fmla="*/ 16254 h 2097925"/>
                <a:gd name="connsiteX412" fmla="*/ 8095465 w 12156173"/>
                <a:gd name="connsiteY412" fmla="*/ 9247 h 2097925"/>
                <a:gd name="connsiteX413" fmla="*/ 8095099 w 12156173"/>
                <a:gd name="connsiteY413" fmla="*/ 3154 h 2097925"/>
                <a:gd name="connsiteX414" fmla="*/ 8168214 w 12156173"/>
                <a:gd name="connsiteY414" fmla="*/ -14 h 2097925"/>
                <a:gd name="connsiteX415" fmla="*/ 8168214 w 12156173"/>
                <a:gd name="connsiteY415" fmla="*/ 6078 h 2097925"/>
                <a:gd name="connsiteX416" fmla="*/ 8095099 w 12156173"/>
                <a:gd name="connsiteY416" fmla="*/ 9247 h 2097925"/>
                <a:gd name="connsiteX417" fmla="*/ 8314262 w 12156173"/>
                <a:gd name="connsiteY417" fmla="*/ 8577 h 2097925"/>
                <a:gd name="connsiteX418" fmla="*/ 8241147 w 12156173"/>
                <a:gd name="connsiteY418" fmla="*/ 5896 h 2097925"/>
                <a:gd name="connsiteX419" fmla="*/ 8241147 w 12156173"/>
                <a:gd name="connsiteY419" fmla="*/ -197 h 2097925"/>
                <a:gd name="connsiteX420" fmla="*/ 8314262 w 12156173"/>
                <a:gd name="connsiteY420" fmla="*/ 2484 h 209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Lst>
              <a:rect l="l" t="t" r="r" b="b"/>
              <a:pathLst>
                <a:path w="12156173" h="2097925">
                  <a:moveTo>
                    <a:pt x="4509" y="2097729"/>
                  </a:moveTo>
                  <a:lnTo>
                    <a:pt x="0" y="2093647"/>
                  </a:lnTo>
                  <a:cubicBezTo>
                    <a:pt x="0" y="2093647"/>
                    <a:pt x="18279" y="2073783"/>
                    <a:pt x="50694" y="2039968"/>
                  </a:cubicBezTo>
                  <a:lnTo>
                    <a:pt x="55081" y="2044172"/>
                  </a:lnTo>
                  <a:cubicBezTo>
                    <a:pt x="22423" y="2077744"/>
                    <a:pt x="4692" y="2097363"/>
                    <a:pt x="4509" y="2097729"/>
                  </a:cubicBezTo>
                  <a:close/>
                  <a:moveTo>
                    <a:pt x="106627" y="1992016"/>
                  </a:moveTo>
                  <a:lnTo>
                    <a:pt x="102362" y="1987690"/>
                  </a:lnTo>
                  <a:cubicBezTo>
                    <a:pt x="119300" y="1970812"/>
                    <a:pt x="136909" y="1953509"/>
                    <a:pt x="154761" y="1936326"/>
                  </a:cubicBezTo>
                  <a:lnTo>
                    <a:pt x="158966" y="1940652"/>
                  </a:lnTo>
                  <a:cubicBezTo>
                    <a:pt x="141174" y="1957591"/>
                    <a:pt x="123566" y="1974956"/>
                    <a:pt x="106627" y="1991833"/>
                  </a:cubicBezTo>
                  <a:close/>
                  <a:moveTo>
                    <a:pt x="212035" y="1890142"/>
                  </a:moveTo>
                  <a:lnTo>
                    <a:pt x="207892" y="1885755"/>
                  </a:lnTo>
                  <a:cubicBezTo>
                    <a:pt x="225562" y="1869121"/>
                    <a:pt x="243658" y="1852365"/>
                    <a:pt x="261693" y="1835915"/>
                  </a:cubicBezTo>
                  <a:lnTo>
                    <a:pt x="265775" y="1840423"/>
                  </a:lnTo>
                  <a:cubicBezTo>
                    <a:pt x="247740" y="1856691"/>
                    <a:pt x="229705" y="1873447"/>
                    <a:pt x="212035" y="1889959"/>
                  </a:cubicBezTo>
                  <a:close/>
                  <a:moveTo>
                    <a:pt x="320185" y="1791375"/>
                  </a:moveTo>
                  <a:lnTo>
                    <a:pt x="316103" y="1786805"/>
                  </a:lnTo>
                  <a:cubicBezTo>
                    <a:pt x="334382" y="1770842"/>
                    <a:pt x="352661" y="1754574"/>
                    <a:pt x="370939" y="1738488"/>
                  </a:cubicBezTo>
                  <a:lnTo>
                    <a:pt x="374900" y="1743058"/>
                  </a:lnTo>
                  <a:cubicBezTo>
                    <a:pt x="356621" y="1759021"/>
                    <a:pt x="338098" y="1775229"/>
                    <a:pt x="320185" y="1791192"/>
                  </a:cubicBezTo>
                  <a:close/>
                  <a:moveTo>
                    <a:pt x="430772" y="1695594"/>
                  </a:moveTo>
                  <a:lnTo>
                    <a:pt x="426873" y="1690902"/>
                  </a:lnTo>
                  <a:cubicBezTo>
                    <a:pt x="445152" y="1675243"/>
                    <a:pt x="464405" y="1659463"/>
                    <a:pt x="483172" y="1644047"/>
                  </a:cubicBezTo>
                  <a:lnTo>
                    <a:pt x="487010" y="1648739"/>
                  </a:lnTo>
                  <a:cubicBezTo>
                    <a:pt x="468305" y="1663910"/>
                    <a:pt x="449356" y="1679630"/>
                    <a:pt x="430772" y="1695594"/>
                  </a:cubicBezTo>
                  <a:close/>
                  <a:moveTo>
                    <a:pt x="543858" y="1602676"/>
                  </a:moveTo>
                  <a:lnTo>
                    <a:pt x="540080" y="1597924"/>
                  </a:lnTo>
                  <a:cubicBezTo>
                    <a:pt x="559029" y="1582752"/>
                    <a:pt x="578405" y="1567459"/>
                    <a:pt x="597597" y="1552592"/>
                  </a:cubicBezTo>
                  <a:lnTo>
                    <a:pt x="601314" y="1557345"/>
                  </a:lnTo>
                  <a:cubicBezTo>
                    <a:pt x="582182" y="1572028"/>
                    <a:pt x="562807" y="1587261"/>
                    <a:pt x="543858" y="1602433"/>
                  </a:cubicBezTo>
                  <a:close/>
                  <a:moveTo>
                    <a:pt x="659624" y="1512866"/>
                  </a:moveTo>
                  <a:lnTo>
                    <a:pt x="655907" y="1507992"/>
                  </a:lnTo>
                  <a:cubicBezTo>
                    <a:pt x="675587" y="1493186"/>
                    <a:pt x="695328" y="1478441"/>
                    <a:pt x="714643" y="1464244"/>
                  </a:cubicBezTo>
                  <a:lnTo>
                    <a:pt x="718299" y="1469180"/>
                  </a:lnTo>
                  <a:cubicBezTo>
                    <a:pt x="698679" y="1483132"/>
                    <a:pt x="678999" y="1497816"/>
                    <a:pt x="659380" y="1512805"/>
                  </a:cubicBezTo>
                  <a:close/>
                  <a:moveTo>
                    <a:pt x="11629621" y="1446392"/>
                  </a:moveTo>
                  <a:cubicBezTo>
                    <a:pt x="11606468" y="1446349"/>
                    <a:pt x="11583314" y="1445131"/>
                    <a:pt x="11560283" y="1442736"/>
                  </a:cubicBezTo>
                  <a:lnTo>
                    <a:pt x="11560954" y="1436643"/>
                  </a:lnTo>
                  <a:cubicBezTo>
                    <a:pt x="11583741" y="1438989"/>
                    <a:pt x="11606711" y="1440189"/>
                    <a:pt x="11629621" y="1440238"/>
                  </a:cubicBezTo>
                  <a:lnTo>
                    <a:pt x="11633459" y="1440238"/>
                  </a:lnTo>
                  <a:lnTo>
                    <a:pt x="11633459" y="1446331"/>
                  </a:lnTo>
                  <a:lnTo>
                    <a:pt x="11629560" y="1446331"/>
                  </a:lnTo>
                  <a:close/>
                  <a:moveTo>
                    <a:pt x="11706758" y="1441335"/>
                  </a:moveTo>
                  <a:lnTo>
                    <a:pt x="11705904" y="1435242"/>
                  </a:lnTo>
                  <a:cubicBezTo>
                    <a:pt x="11729911" y="1431994"/>
                    <a:pt x="11753673" y="1427151"/>
                    <a:pt x="11777070" y="1420741"/>
                  </a:cubicBezTo>
                  <a:lnTo>
                    <a:pt x="11778655" y="1426834"/>
                  </a:lnTo>
                  <a:cubicBezTo>
                    <a:pt x="11755075" y="1433304"/>
                    <a:pt x="11731068" y="1438148"/>
                    <a:pt x="11706819" y="1441335"/>
                  </a:cubicBezTo>
                  <a:close/>
                  <a:moveTo>
                    <a:pt x="11487838" y="1432013"/>
                  </a:moveTo>
                  <a:cubicBezTo>
                    <a:pt x="11464929" y="1427687"/>
                    <a:pt x="11440861" y="1422203"/>
                    <a:pt x="11416428" y="1415866"/>
                  </a:cubicBezTo>
                  <a:lnTo>
                    <a:pt x="11417951" y="1409773"/>
                  </a:lnTo>
                  <a:cubicBezTo>
                    <a:pt x="11442323" y="1415866"/>
                    <a:pt x="11466147" y="1421533"/>
                    <a:pt x="11488995" y="1425859"/>
                  </a:cubicBezTo>
                  <a:close/>
                  <a:moveTo>
                    <a:pt x="777339" y="1425920"/>
                  </a:moveTo>
                  <a:lnTo>
                    <a:pt x="773806" y="1420923"/>
                  </a:lnTo>
                  <a:cubicBezTo>
                    <a:pt x="793669" y="1406788"/>
                    <a:pt x="813897" y="1392652"/>
                    <a:pt x="833760" y="1378943"/>
                  </a:cubicBezTo>
                  <a:lnTo>
                    <a:pt x="837233" y="1383939"/>
                  </a:lnTo>
                  <a:cubicBezTo>
                    <a:pt x="817370" y="1397831"/>
                    <a:pt x="797203" y="1411906"/>
                    <a:pt x="777339" y="1426103"/>
                  </a:cubicBezTo>
                  <a:close/>
                  <a:moveTo>
                    <a:pt x="11848236" y="1402401"/>
                  </a:moveTo>
                  <a:lnTo>
                    <a:pt x="11845920" y="1396795"/>
                  </a:lnTo>
                  <a:cubicBezTo>
                    <a:pt x="11868282" y="1387394"/>
                    <a:pt x="11890155" y="1376859"/>
                    <a:pt x="11911481" y="1365234"/>
                  </a:cubicBezTo>
                  <a:lnTo>
                    <a:pt x="11914345" y="1370595"/>
                  </a:lnTo>
                  <a:cubicBezTo>
                    <a:pt x="11892776" y="1382404"/>
                    <a:pt x="11870658" y="1393085"/>
                    <a:pt x="11847993" y="1402583"/>
                  </a:cubicBezTo>
                  <a:close/>
                  <a:moveTo>
                    <a:pt x="11346359" y="1395272"/>
                  </a:moveTo>
                  <a:cubicBezTo>
                    <a:pt x="11324120" y="1388204"/>
                    <a:pt x="11300784" y="1380283"/>
                    <a:pt x="11277143" y="1371693"/>
                  </a:cubicBezTo>
                  <a:lnTo>
                    <a:pt x="11279215" y="1365965"/>
                  </a:lnTo>
                  <a:cubicBezTo>
                    <a:pt x="11302794" y="1374495"/>
                    <a:pt x="11326009" y="1382416"/>
                    <a:pt x="11348248" y="1389484"/>
                  </a:cubicBezTo>
                  <a:close/>
                  <a:moveTo>
                    <a:pt x="11208781" y="1345553"/>
                  </a:moveTo>
                  <a:cubicBezTo>
                    <a:pt x="11187150" y="1336902"/>
                    <a:pt x="11164424" y="1327275"/>
                    <a:pt x="11141271" y="1317465"/>
                  </a:cubicBezTo>
                  <a:lnTo>
                    <a:pt x="11143708" y="1311860"/>
                  </a:lnTo>
                  <a:cubicBezTo>
                    <a:pt x="11166800" y="1321852"/>
                    <a:pt x="11189466" y="1331296"/>
                    <a:pt x="11211096" y="1339887"/>
                  </a:cubicBezTo>
                  <a:close/>
                  <a:moveTo>
                    <a:pt x="897919" y="1343056"/>
                  </a:moveTo>
                  <a:lnTo>
                    <a:pt x="894568" y="1337998"/>
                  </a:lnTo>
                  <a:cubicBezTo>
                    <a:pt x="914918" y="1324411"/>
                    <a:pt x="935573" y="1310885"/>
                    <a:pt x="955802" y="1297846"/>
                  </a:cubicBezTo>
                  <a:lnTo>
                    <a:pt x="959092" y="1302964"/>
                  </a:lnTo>
                  <a:cubicBezTo>
                    <a:pt x="938681" y="1316003"/>
                    <a:pt x="918087" y="1329468"/>
                    <a:pt x="897919" y="1343056"/>
                  </a:cubicBezTo>
                  <a:close/>
                  <a:moveTo>
                    <a:pt x="11977346" y="1333490"/>
                  </a:moveTo>
                  <a:lnTo>
                    <a:pt x="11974116" y="1328310"/>
                  </a:lnTo>
                  <a:cubicBezTo>
                    <a:pt x="11992882" y="1316124"/>
                    <a:pt x="12012685" y="1303025"/>
                    <a:pt x="12034620" y="1287609"/>
                  </a:cubicBezTo>
                  <a:lnTo>
                    <a:pt x="12038153" y="1292606"/>
                  </a:lnTo>
                  <a:cubicBezTo>
                    <a:pt x="12015914" y="1308082"/>
                    <a:pt x="11996051" y="1321426"/>
                    <a:pt x="11977163" y="1333490"/>
                  </a:cubicBezTo>
                  <a:close/>
                  <a:moveTo>
                    <a:pt x="11074370" y="1287975"/>
                  </a:moveTo>
                  <a:cubicBezTo>
                    <a:pt x="11053044" y="1278287"/>
                    <a:pt x="11030806" y="1267868"/>
                    <a:pt x="11008139" y="1257023"/>
                  </a:cubicBezTo>
                  <a:lnTo>
                    <a:pt x="11010760" y="1251539"/>
                  </a:lnTo>
                  <a:cubicBezTo>
                    <a:pt x="11033364" y="1262324"/>
                    <a:pt x="11055604" y="1272743"/>
                    <a:pt x="11076929" y="1282431"/>
                  </a:cubicBezTo>
                  <a:close/>
                  <a:moveTo>
                    <a:pt x="1020997" y="1263603"/>
                  </a:moveTo>
                  <a:lnTo>
                    <a:pt x="1017767" y="1258424"/>
                  </a:lnTo>
                  <a:cubicBezTo>
                    <a:pt x="1038423" y="1245568"/>
                    <a:pt x="1059443" y="1232773"/>
                    <a:pt x="1080281" y="1220282"/>
                  </a:cubicBezTo>
                  <a:lnTo>
                    <a:pt x="1083449" y="1225522"/>
                  </a:lnTo>
                  <a:cubicBezTo>
                    <a:pt x="1062429" y="1238257"/>
                    <a:pt x="1041286" y="1250808"/>
                    <a:pt x="1020692" y="1263908"/>
                  </a:cubicBezTo>
                  <a:close/>
                  <a:moveTo>
                    <a:pt x="12097560" y="1249468"/>
                  </a:moveTo>
                  <a:lnTo>
                    <a:pt x="12093965" y="1244593"/>
                  </a:lnTo>
                  <a:cubicBezTo>
                    <a:pt x="12112975" y="1230579"/>
                    <a:pt x="12132411" y="1215957"/>
                    <a:pt x="12152518" y="1200907"/>
                  </a:cubicBezTo>
                  <a:lnTo>
                    <a:pt x="12156174" y="1205781"/>
                  </a:lnTo>
                  <a:cubicBezTo>
                    <a:pt x="12135763" y="1221135"/>
                    <a:pt x="12116265" y="1235759"/>
                    <a:pt x="12097255" y="1249772"/>
                  </a:cubicBezTo>
                  <a:close/>
                  <a:moveTo>
                    <a:pt x="10942519" y="1224730"/>
                  </a:moveTo>
                  <a:cubicBezTo>
                    <a:pt x="10921376" y="1214189"/>
                    <a:pt x="10899441" y="1203161"/>
                    <a:pt x="10877263" y="1191828"/>
                  </a:cubicBezTo>
                  <a:lnTo>
                    <a:pt x="10880005" y="1186345"/>
                  </a:lnTo>
                  <a:cubicBezTo>
                    <a:pt x="10902183" y="1197678"/>
                    <a:pt x="10924118" y="1208767"/>
                    <a:pt x="10945260" y="1219247"/>
                  </a:cubicBezTo>
                  <a:close/>
                  <a:moveTo>
                    <a:pt x="1146207" y="1188843"/>
                  </a:moveTo>
                  <a:lnTo>
                    <a:pt x="1143160" y="1183603"/>
                  </a:lnTo>
                  <a:cubicBezTo>
                    <a:pt x="1164547" y="1171417"/>
                    <a:pt x="1185811" y="1159231"/>
                    <a:pt x="1207015" y="1147715"/>
                  </a:cubicBezTo>
                  <a:lnTo>
                    <a:pt x="1209939" y="1153077"/>
                  </a:lnTo>
                  <a:cubicBezTo>
                    <a:pt x="1188979" y="1164593"/>
                    <a:pt x="1167532" y="1176657"/>
                    <a:pt x="1146207" y="1188843"/>
                  </a:cubicBezTo>
                  <a:close/>
                  <a:moveTo>
                    <a:pt x="10812068" y="1158378"/>
                  </a:moveTo>
                  <a:cubicBezTo>
                    <a:pt x="10790986" y="1147332"/>
                    <a:pt x="10769479" y="1135895"/>
                    <a:pt x="10747483" y="1124075"/>
                  </a:cubicBezTo>
                  <a:lnTo>
                    <a:pt x="10750347" y="1118713"/>
                  </a:lnTo>
                  <a:cubicBezTo>
                    <a:pt x="10772342" y="1130533"/>
                    <a:pt x="10793790" y="1141927"/>
                    <a:pt x="10814871" y="1153016"/>
                  </a:cubicBezTo>
                  <a:close/>
                  <a:moveTo>
                    <a:pt x="4881736" y="1138881"/>
                  </a:moveTo>
                  <a:cubicBezTo>
                    <a:pt x="4868880" y="1138881"/>
                    <a:pt x="4855963" y="1138881"/>
                    <a:pt x="4843107" y="1138881"/>
                  </a:cubicBezTo>
                  <a:lnTo>
                    <a:pt x="4843107" y="1132788"/>
                  </a:lnTo>
                  <a:lnTo>
                    <a:pt x="4881675" y="1132788"/>
                  </a:lnTo>
                  <a:lnTo>
                    <a:pt x="4916283" y="1132788"/>
                  </a:lnTo>
                  <a:lnTo>
                    <a:pt x="4916283" y="1138881"/>
                  </a:lnTo>
                  <a:close/>
                  <a:moveTo>
                    <a:pt x="4989642" y="1137723"/>
                  </a:moveTo>
                  <a:lnTo>
                    <a:pt x="4989642" y="1131630"/>
                  </a:lnTo>
                  <a:cubicBezTo>
                    <a:pt x="5014014" y="1131081"/>
                    <a:pt x="5038690" y="1130350"/>
                    <a:pt x="5062758" y="1129437"/>
                  </a:cubicBezTo>
                  <a:lnTo>
                    <a:pt x="5062758" y="1135530"/>
                  </a:lnTo>
                  <a:cubicBezTo>
                    <a:pt x="5038751" y="1136504"/>
                    <a:pt x="5014136" y="1137235"/>
                    <a:pt x="4989642" y="1137784"/>
                  </a:cubicBezTo>
                  <a:close/>
                  <a:moveTo>
                    <a:pt x="4769869" y="1137723"/>
                  </a:moveTo>
                  <a:cubicBezTo>
                    <a:pt x="4745497" y="1137174"/>
                    <a:pt x="4721126" y="1136504"/>
                    <a:pt x="4696754" y="1135651"/>
                  </a:cubicBezTo>
                  <a:lnTo>
                    <a:pt x="4696754" y="1129558"/>
                  </a:lnTo>
                  <a:cubicBezTo>
                    <a:pt x="4721126" y="1130411"/>
                    <a:pt x="4745497" y="1131081"/>
                    <a:pt x="4769869" y="1131630"/>
                  </a:cubicBezTo>
                  <a:close/>
                  <a:moveTo>
                    <a:pt x="4623638" y="1132605"/>
                  </a:moveTo>
                  <a:cubicBezTo>
                    <a:pt x="4599754" y="1131447"/>
                    <a:pt x="4574895" y="1130107"/>
                    <a:pt x="4550523" y="1128644"/>
                  </a:cubicBezTo>
                  <a:lnTo>
                    <a:pt x="4550888" y="1122552"/>
                  </a:lnTo>
                  <a:cubicBezTo>
                    <a:pt x="4575260" y="1124075"/>
                    <a:pt x="4600059" y="1125354"/>
                    <a:pt x="4624004" y="1126512"/>
                  </a:cubicBezTo>
                  <a:close/>
                  <a:moveTo>
                    <a:pt x="5135995" y="1132239"/>
                  </a:moveTo>
                  <a:lnTo>
                    <a:pt x="5135690" y="1126146"/>
                  </a:lnTo>
                  <a:cubicBezTo>
                    <a:pt x="5160062" y="1124806"/>
                    <a:pt x="5184434" y="1123283"/>
                    <a:pt x="5208806" y="1121576"/>
                  </a:cubicBezTo>
                  <a:lnTo>
                    <a:pt x="5209232" y="1127669"/>
                  </a:lnTo>
                  <a:cubicBezTo>
                    <a:pt x="5184861" y="1129376"/>
                    <a:pt x="5160245" y="1130899"/>
                    <a:pt x="5135995" y="1132239"/>
                  </a:cubicBezTo>
                  <a:close/>
                  <a:moveTo>
                    <a:pt x="4477590" y="1123831"/>
                  </a:moveTo>
                  <a:cubicBezTo>
                    <a:pt x="4453219" y="1122064"/>
                    <a:pt x="4428847" y="1120175"/>
                    <a:pt x="4404475" y="1118164"/>
                  </a:cubicBezTo>
                  <a:lnTo>
                    <a:pt x="4405023" y="1112071"/>
                  </a:lnTo>
                  <a:cubicBezTo>
                    <a:pt x="4429395" y="1114082"/>
                    <a:pt x="4453767" y="1116032"/>
                    <a:pt x="4478139" y="1117738"/>
                  </a:cubicBezTo>
                  <a:close/>
                  <a:moveTo>
                    <a:pt x="5281860" y="1121820"/>
                  </a:moveTo>
                  <a:lnTo>
                    <a:pt x="5281312" y="1115727"/>
                  </a:lnTo>
                  <a:cubicBezTo>
                    <a:pt x="5305684" y="1113595"/>
                    <a:pt x="5330055" y="1111219"/>
                    <a:pt x="5354062" y="1108659"/>
                  </a:cubicBezTo>
                  <a:lnTo>
                    <a:pt x="5354732" y="1114752"/>
                  </a:lnTo>
                  <a:cubicBezTo>
                    <a:pt x="5331152" y="1117251"/>
                    <a:pt x="5306659" y="1119627"/>
                    <a:pt x="5282165" y="1121820"/>
                  </a:cubicBezTo>
                  <a:close/>
                  <a:moveTo>
                    <a:pt x="1274037" y="1118469"/>
                  </a:moveTo>
                  <a:lnTo>
                    <a:pt x="1271234" y="1113047"/>
                  </a:lnTo>
                  <a:cubicBezTo>
                    <a:pt x="1292925" y="1101653"/>
                    <a:pt x="1314860" y="1090442"/>
                    <a:pt x="1336368" y="1079718"/>
                  </a:cubicBezTo>
                  <a:lnTo>
                    <a:pt x="1339110" y="1085141"/>
                  </a:lnTo>
                  <a:cubicBezTo>
                    <a:pt x="1317906" y="1095864"/>
                    <a:pt x="1296033" y="1107075"/>
                    <a:pt x="1274342" y="1118469"/>
                  </a:cubicBezTo>
                  <a:close/>
                  <a:moveTo>
                    <a:pt x="4331482" y="1111645"/>
                  </a:moveTo>
                  <a:cubicBezTo>
                    <a:pt x="4307110" y="1109409"/>
                    <a:pt x="4282860" y="1106996"/>
                    <a:pt x="4258732" y="1104394"/>
                  </a:cubicBezTo>
                  <a:lnTo>
                    <a:pt x="4259341" y="1098301"/>
                  </a:lnTo>
                  <a:cubicBezTo>
                    <a:pt x="4283713" y="1100861"/>
                    <a:pt x="4307962" y="1103279"/>
                    <a:pt x="4332091" y="1105552"/>
                  </a:cubicBezTo>
                  <a:close/>
                  <a:moveTo>
                    <a:pt x="5427482" y="1106222"/>
                  </a:moveTo>
                  <a:lnTo>
                    <a:pt x="5426751" y="1100130"/>
                  </a:lnTo>
                  <a:cubicBezTo>
                    <a:pt x="5451122" y="1097083"/>
                    <a:pt x="5475494" y="1094037"/>
                    <a:pt x="5499196" y="1090320"/>
                  </a:cubicBezTo>
                  <a:lnTo>
                    <a:pt x="5500049" y="1096413"/>
                  </a:lnTo>
                  <a:cubicBezTo>
                    <a:pt x="5476530" y="1099886"/>
                    <a:pt x="5452158" y="1103176"/>
                    <a:pt x="5427787" y="1106222"/>
                  </a:cubicBezTo>
                  <a:close/>
                  <a:moveTo>
                    <a:pt x="4186042" y="1096352"/>
                  </a:moveTo>
                  <a:cubicBezTo>
                    <a:pt x="4161670" y="1093628"/>
                    <a:pt x="4137463" y="1090728"/>
                    <a:pt x="4113414" y="1087639"/>
                  </a:cubicBezTo>
                  <a:lnTo>
                    <a:pt x="4114145" y="1081546"/>
                  </a:lnTo>
                  <a:cubicBezTo>
                    <a:pt x="4138517" y="1084592"/>
                    <a:pt x="4162707" y="1087499"/>
                    <a:pt x="4186713" y="1090259"/>
                  </a:cubicBezTo>
                  <a:close/>
                  <a:moveTo>
                    <a:pt x="10683202" y="1089345"/>
                  </a:moveTo>
                  <a:cubicBezTo>
                    <a:pt x="10662243" y="1077890"/>
                    <a:pt x="10640918" y="1066131"/>
                    <a:pt x="10619165" y="1054067"/>
                  </a:cubicBezTo>
                  <a:lnTo>
                    <a:pt x="10622151" y="1048705"/>
                  </a:lnTo>
                  <a:cubicBezTo>
                    <a:pt x="10643842" y="1060891"/>
                    <a:pt x="10665167" y="1072650"/>
                    <a:pt x="10686127" y="1083983"/>
                  </a:cubicBezTo>
                  <a:close/>
                  <a:moveTo>
                    <a:pt x="5572738" y="1085141"/>
                  </a:moveTo>
                  <a:lnTo>
                    <a:pt x="5571702" y="1079048"/>
                  </a:lnTo>
                  <a:cubicBezTo>
                    <a:pt x="5596074" y="1075027"/>
                    <a:pt x="5620080" y="1070761"/>
                    <a:pt x="5643721" y="1066313"/>
                  </a:cubicBezTo>
                  <a:lnTo>
                    <a:pt x="5644818" y="1072406"/>
                  </a:lnTo>
                  <a:cubicBezTo>
                    <a:pt x="5621177" y="1076854"/>
                    <a:pt x="5596927" y="1081120"/>
                    <a:pt x="5572738" y="1085141"/>
                  </a:cubicBezTo>
                  <a:close/>
                  <a:moveTo>
                    <a:pt x="4041152" y="1078256"/>
                  </a:moveTo>
                  <a:cubicBezTo>
                    <a:pt x="4017268" y="1075045"/>
                    <a:pt x="3993140" y="1071633"/>
                    <a:pt x="3968768" y="1068020"/>
                  </a:cubicBezTo>
                  <a:lnTo>
                    <a:pt x="3969621" y="1061927"/>
                  </a:lnTo>
                  <a:cubicBezTo>
                    <a:pt x="3993993" y="1065418"/>
                    <a:pt x="4018120" y="1068769"/>
                    <a:pt x="4042005" y="1071980"/>
                  </a:cubicBezTo>
                  <a:close/>
                  <a:moveTo>
                    <a:pt x="5716714" y="1058271"/>
                  </a:moveTo>
                  <a:lnTo>
                    <a:pt x="5715496" y="1052178"/>
                  </a:lnTo>
                  <a:cubicBezTo>
                    <a:pt x="5739319" y="1047182"/>
                    <a:pt x="5763326" y="1041881"/>
                    <a:pt x="5786844" y="1036458"/>
                  </a:cubicBezTo>
                  <a:lnTo>
                    <a:pt x="5788246" y="1042551"/>
                  </a:lnTo>
                  <a:cubicBezTo>
                    <a:pt x="5764605" y="1047974"/>
                    <a:pt x="5740538" y="1053275"/>
                    <a:pt x="5716653" y="1058271"/>
                  </a:cubicBezTo>
                  <a:close/>
                  <a:moveTo>
                    <a:pt x="3896383" y="1057540"/>
                  </a:moveTo>
                  <a:cubicBezTo>
                    <a:pt x="3872377" y="1053884"/>
                    <a:pt x="3848292" y="1050124"/>
                    <a:pt x="3824121" y="1046268"/>
                  </a:cubicBezTo>
                  <a:lnTo>
                    <a:pt x="3825096" y="1040175"/>
                  </a:lnTo>
                  <a:cubicBezTo>
                    <a:pt x="3849224" y="1044239"/>
                    <a:pt x="3873291" y="1047992"/>
                    <a:pt x="3897297" y="1051447"/>
                  </a:cubicBezTo>
                  <a:close/>
                  <a:moveTo>
                    <a:pt x="1405218" y="1053153"/>
                  </a:moveTo>
                  <a:lnTo>
                    <a:pt x="1402598" y="1047669"/>
                  </a:lnTo>
                  <a:cubicBezTo>
                    <a:pt x="1424655" y="1037189"/>
                    <a:pt x="1446955" y="1026892"/>
                    <a:pt x="1468890" y="1017204"/>
                  </a:cubicBezTo>
                  <a:lnTo>
                    <a:pt x="1471388" y="1022810"/>
                  </a:lnTo>
                  <a:cubicBezTo>
                    <a:pt x="1449453" y="1032436"/>
                    <a:pt x="1427153" y="1042734"/>
                    <a:pt x="1405157" y="1053153"/>
                  </a:cubicBezTo>
                  <a:close/>
                  <a:moveTo>
                    <a:pt x="3751980" y="1034447"/>
                  </a:moveTo>
                  <a:cubicBezTo>
                    <a:pt x="3727974" y="1030383"/>
                    <a:pt x="3703950" y="1026325"/>
                    <a:pt x="3679901" y="1022261"/>
                  </a:cubicBezTo>
                  <a:lnTo>
                    <a:pt x="3680937" y="1016168"/>
                  </a:lnTo>
                  <a:cubicBezTo>
                    <a:pt x="3705022" y="1020232"/>
                    <a:pt x="3729028" y="1024290"/>
                    <a:pt x="3752955" y="1028354"/>
                  </a:cubicBezTo>
                  <a:close/>
                  <a:moveTo>
                    <a:pt x="5859290" y="1025369"/>
                  </a:moveTo>
                  <a:lnTo>
                    <a:pt x="5857766" y="1019276"/>
                  </a:lnTo>
                  <a:cubicBezTo>
                    <a:pt x="5881407" y="1013183"/>
                    <a:pt x="5905169" y="1007090"/>
                    <a:pt x="5928384" y="1000448"/>
                  </a:cubicBezTo>
                  <a:lnTo>
                    <a:pt x="5930029" y="1006541"/>
                  </a:lnTo>
                  <a:cubicBezTo>
                    <a:pt x="5906754" y="1013183"/>
                    <a:pt x="5882991" y="1019276"/>
                    <a:pt x="5859290" y="1025369"/>
                  </a:cubicBezTo>
                  <a:close/>
                  <a:moveTo>
                    <a:pt x="10555250" y="1018301"/>
                  </a:moveTo>
                  <a:cubicBezTo>
                    <a:pt x="10534412" y="1006602"/>
                    <a:pt x="10513209" y="994538"/>
                    <a:pt x="10491640" y="982292"/>
                  </a:cubicBezTo>
                  <a:lnTo>
                    <a:pt x="10494687" y="976991"/>
                  </a:lnTo>
                  <a:lnTo>
                    <a:pt x="10558236" y="1013000"/>
                  </a:lnTo>
                  <a:close/>
                  <a:moveTo>
                    <a:pt x="3607821" y="1009222"/>
                  </a:moveTo>
                  <a:cubicBezTo>
                    <a:pt x="3583937" y="1004878"/>
                    <a:pt x="3559973" y="1000430"/>
                    <a:pt x="3535924" y="995879"/>
                  </a:cubicBezTo>
                  <a:lnTo>
                    <a:pt x="3537021" y="989786"/>
                  </a:lnTo>
                  <a:lnTo>
                    <a:pt x="3608918" y="1003129"/>
                  </a:lnTo>
                  <a:close/>
                  <a:moveTo>
                    <a:pt x="1538228" y="993624"/>
                  </a:moveTo>
                  <a:lnTo>
                    <a:pt x="1535912" y="988019"/>
                  </a:lnTo>
                  <a:cubicBezTo>
                    <a:pt x="1558334" y="978575"/>
                    <a:pt x="1581122" y="969314"/>
                    <a:pt x="1603666" y="960479"/>
                  </a:cubicBezTo>
                  <a:lnTo>
                    <a:pt x="1605859" y="966206"/>
                  </a:lnTo>
                  <a:cubicBezTo>
                    <a:pt x="1583376" y="974980"/>
                    <a:pt x="1560650" y="984241"/>
                    <a:pt x="1538228" y="993624"/>
                  </a:cubicBezTo>
                  <a:close/>
                  <a:moveTo>
                    <a:pt x="6000280" y="985948"/>
                  </a:moveTo>
                  <a:lnTo>
                    <a:pt x="5998513" y="979855"/>
                  </a:lnTo>
                  <a:cubicBezTo>
                    <a:pt x="6021850" y="972787"/>
                    <a:pt x="6045307" y="965353"/>
                    <a:pt x="6068156" y="957859"/>
                  </a:cubicBezTo>
                  <a:lnTo>
                    <a:pt x="6070045" y="963586"/>
                  </a:lnTo>
                  <a:cubicBezTo>
                    <a:pt x="6047135" y="971385"/>
                    <a:pt x="6023677" y="978819"/>
                    <a:pt x="6000280" y="985948"/>
                  </a:cubicBezTo>
                  <a:close/>
                  <a:moveTo>
                    <a:pt x="3464088" y="982109"/>
                  </a:moveTo>
                  <a:lnTo>
                    <a:pt x="3392374" y="967851"/>
                  </a:lnTo>
                  <a:lnTo>
                    <a:pt x="3393593" y="961758"/>
                  </a:lnTo>
                  <a:cubicBezTo>
                    <a:pt x="3417520" y="966553"/>
                    <a:pt x="3441404" y="971282"/>
                    <a:pt x="3465246" y="975955"/>
                  </a:cubicBezTo>
                  <a:close/>
                  <a:moveTo>
                    <a:pt x="3320721" y="953167"/>
                  </a:moveTo>
                  <a:cubicBezTo>
                    <a:pt x="3296916" y="948250"/>
                    <a:pt x="3273056" y="943236"/>
                    <a:pt x="3249129" y="938118"/>
                  </a:cubicBezTo>
                  <a:lnTo>
                    <a:pt x="3250408" y="932025"/>
                  </a:lnTo>
                  <a:cubicBezTo>
                    <a:pt x="3274335" y="937064"/>
                    <a:pt x="3298177" y="942078"/>
                    <a:pt x="3321940" y="947075"/>
                  </a:cubicBezTo>
                  <a:close/>
                  <a:moveTo>
                    <a:pt x="10428395" y="946160"/>
                  </a:moveTo>
                  <a:cubicBezTo>
                    <a:pt x="10407618" y="933975"/>
                    <a:pt x="10386476" y="921789"/>
                    <a:pt x="10365090" y="909603"/>
                  </a:cubicBezTo>
                  <a:lnTo>
                    <a:pt x="10368197" y="904363"/>
                  </a:lnTo>
                  <a:cubicBezTo>
                    <a:pt x="10389583" y="916792"/>
                    <a:pt x="10410665" y="928978"/>
                    <a:pt x="10431442" y="940921"/>
                  </a:cubicBezTo>
                  <a:close/>
                  <a:moveTo>
                    <a:pt x="1674161" y="940372"/>
                  </a:moveTo>
                  <a:lnTo>
                    <a:pt x="1672090" y="934645"/>
                  </a:lnTo>
                  <a:cubicBezTo>
                    <a:pt x="1695121" y="926236"/>
                    <a:pt x="1718335" y="918133"/>
                    <a:pt x="1741184" y="910273"/>
                  </a:cubicBezTo>
                  <a:lnTo>
                    <a:pt x="1743134" y="916366"/>
                  </a:lnTo>
                  <a:cubicBezTo>
                    <a:pt x="1720468" y="923921"/>
                    <a:pt x="1697132" y="931964"/>
                    <a:pt x="1674161" y="940372"/>
                  </a:cubicBezTo>
                  <a:close/>
                  <a:moveTo>
                    <a:pt x="6139322" y="940372"/>
                  </a:moveTo>
                  <a:lnTo>
                    <a:pt x="6137250" y="934645"/>
                  </a:lnTo>
                  <a:cubicBezTo>
                    <a:pt x="6160038" y="926541"/>
                    <a:pt x="6183130" y="918011"/>
                    <a:pt x="6205735" y="909359"/>
                  </a:cubicBezTo>
                  <a:lnTo>
                    <a:pt x="6207928" y="915026"/>
                  </a:lnTo>
                  <a:cubicBezTo>
                    <a:pt x="6185263" y="923495"/>
                    <a:pt x="6162231" y="932025"/>
                    <a:pt x="6139322" y="940067"/>
                  </a:cubicBezTo>
                  <a:close/>
                  <a:moveTo>
                    <a:pt x="3177658" y="922885"/>
                  </a:moveTo>
                  <a:cubicBezTo>
                    <a:pt x="3153896" y="917725"/>
                    <a:pt x="3130091" y="912466"/>
                    <a:pt x="3106249" y="907105"/>
                  </a:cubicBezTo>
                  <a:lnTo>
                    <a:pt x="3107590" y="901012"/>
                  </a:lnTo>
                  <a:cubicBezTo>
                    <a:pt x="3131474" y="906373"/>
                    <a:pt x="3155279" y="911632"/>
                    <a:pt x="3178999" y="916792"/>
                  </a:cubicBezTo>
                  <a:close/>
                  <a:moveTo>
                    <a:pt x="1812837" y="894309"/>
                  </a:moveTo>
                  <a:lnTo>
                    <a:pt x="1811009" y="888216"/>
                  </a:lnTo>
                  <a:cubicBezTo>
                    <a:pt x="1834467" y="881149"/>
                    <a:pt x="1858169" y="874264"/>
                    <a:pt x="1881383" y="867927"/>
                  </a:cubicBezTo>
                  <a:lnTo>
                    <a:pt x="1883028" y="874020"/>
                  </a:lnTo>
                  <a:cubicBezTo>
                    <a:pt x="1859692" y="880174"/>
                    <a:pt x="1836234" y="886937"/>
                    <a:pt x="1812715" y="894066"/>
                  </a:cubicBezTo>
                  <a:close/>
                  <a:moveTo>
                    <a:pt x="3035084" y="890958"/>
                  </a:moveTo>
                  <a:lnTo>
                    <a:pt x="2963430" y="874264"/>
                  </a:lnTo>
                  <a:lnTo>
                    <a:pt x="2964832" y="868171"/>
                  </a:lnTo>
                  <a:lnTo>
                    <a:pt x="3036058" y="884622"/>
                  </a:lnTo>
                  <a:close/>
                  <a:moveTo>
                    <a:pt x="6276048" y="888034"/>
                  </a:moveTo>
                  <a:lnTo>
                    <a:pt x="6273732" y="882428"/>
                  </a:lnTo>
                  <a:cubicBezTo>
                    <a:pt x="6296276" y="873106"/>
                    <a:pt x="6318881" y="863479"/>
                    <a:pt x="6340755" y="853791"/>
                  </a:cubicBezTo>
                  <a:lnTo>
                    <a:pt x="6343192" y="859397"/>
                  </a:lnTo>
                  <a:cubicBezTo>
                    <a:pt x="6321196" y="868841"/>
                    <a:pt x="6298530" y="878468"/>
                    <a:pt x="6275926" y="887790"/>
                  </a:cubicBezTo>
                  <a:close/>
                  <a:moveTo>
                    <a:pt x="10302149" y="872557"/>
                  </a:moveTo>
                  <a:cubicBezTo>
                    <a:pt x="10281433" y="860372"/>
                    <a:pt x="10260412" y="848003"/>
                    <a:pt x="10239148" y="835452"/>
                  </a:cubicBezTo>
                  <a:lnTo>
                    <a:pt x="10242255" y="830211"/>
                  </a:lnTo>
                  <a:cubicBezTo>
                    <a:pt x="10263520" y="842842"/>
                    <a:pt x="10284480" y="855211"/>
                    <a:pt x="10305195" y="867318"/>
                  </a:cubicBezTo>
                  <a:close/>
                  <a:moveTo>
                    <a:pt x="2892326" y="857447"/>
                  </a:moveTo>
                  <a:lnTo>
                    <a:pt x="2831396" y="842824"/>
                  </a:lnTo>
                  <a:lnTo>
                    <a:pt x="2821282" y="840387"/>
                  </a:lnTo>
                  <a:lnTo>
                    <a:pt x="2822622" y="834294"/>
                  </a:lnTo>
                  <a:lnTo>
                    <a:pt x="2832858" y="836670"/>
                  </a:lnTo>
                  <a:lnTo>
                    <a:pt x="2893788" y="851354"/>
                  </a:lnTo>
                  <a:close/>
                  <a:moveTo>
                    <a:pt x="1953645" y="855680"/>
                  </a:moveTo>
                  <a:lnTo>
                    <a:pt x="1952183" y="849587"/>
                  </a:lnTo>
                  <a:cubicBezTo>
                    <a:pt x="1976006" y="843860"/>
                    <a:pt x="2000013" y="838498"/>
                    <a:pt x="2023653" y="833624"/>
                  </a:cubicBezTo>
                  <a:lnTo>
                    <a:pt x="2024872" y="839717"/>
                  </a:lnTo>
                  <a:cubicBezTo>
                    <a:pt x="2001292" y="844591"/>
                    <a:pt x="1977347" y="849953"/>
                    <a:pt x="1953645" y="855680"/>
                  </a:cubicBezTo>
                  <a:close/>
                  <a:moveTo>
                    <a:pt x="6409788" y="828871"/>
                  </a:moveTo>
                  <a:lnTo>
                    <a:pt x="6407168" y="823327"/>
                  </a:lnTo>
                  <a:cubicBezTo>
                    <a:pt x="6428067" y="813517"/>
                    <a:pt x="6449209" y="803281"/>
                    <a:pt x="6469925" y="792862"/>
                  </a:cubicBezTo>
                  <a:lnTo>
                    <a:pt x="6472911" y="791339"/>
                  </a:lnTo>
                  <a:lnTo>
                    <a:pt x="6475652" y="796761"/>
                  </a:lnTo>
                  <a:lnTo>
                    <a:pt x="6472606" y="798284"/>
                  </a:lnTo>
                  <a:cubicBezTo>
                    <a:pt x="6451890" y="808764"/>
                    <a:pt x="6430747" y="819000"/>
                    <a:pt x="6409788" y="828871"/>
                  </a:cubicBezTo>
                  <a:close/>
                  <a:moveTo>
                    <a:pt x="2096586" y="826008"/>
                  </a:moveTo>
                  <a:lnTo>
                    <a:pt x="2095550" y="819915"/>
                  </a:lnTo>
                  <a:cubicBezTo>
                    <a:pt x="2119617" y="815710"/>
                    <a:pt x="2143928" y="811932"/>
                    <a:pt x="2167813" y="808642"/>
                  </a:cubicBezTo>
                  <a:lnTo>
                    <a:pt x="2168666" y="814735"/>
                  </a:lnTo>
                  <a:cubicBezTo>
                    <a:pt x="2144842" y="818208"/>
                    <a:pt x="2120592" y="821864"/>
                    <a:pt x="2096586" y="826008"/>
                  </a:cubicBezTo>
                  <a:close/>
                  <a:moveTo>
                    <a:pt x="2749690" y="825337"/>
                  </a:moveTo>
                  <a:cubicBezTo>
                    <a:pt x="2725866" y="820828"/>
                    <a:pt x="2701677" y="816868"/>
                    <a:pt x="2677671" y="813151"/>
                  </a:cubicBezTo>
                  <a:lnTo>
                    <a:pt x="2678524" y="807058"/>
                  </a:lnTo>
                  <a:cubicBezTo>
                    <a:pt x="2702591" y="810531"/>
                    <a:pt x="2726902" y="814553"/>
                    <a:pt x="2750786" y="819244"/>
                  </a:cubicBezTo>
                  <a:close/>
                  <a:moveTo>
                    <a:pt x="2241050" y="806022"/>
                  </a:moveTo>
                  <a:lnTo>
                    <a:pt x="2240440" y="799930"/>
                  </a:lnTo>
                  <a:cubicBezTo>
                    <a:pt x="2264812" y="797492"/>
                    <a:pt x="2289184" y="795421"/>
                    <a:pt x="2313556" y="793837"/>
                  </a:cubicBezTo>
                  <a:lnTo>
                    <a:pt x="2313921" y="799930"/>
                  </a:lnTo>
                  <a:cubicBezTo>
                    <a:pt x="2289672" y="801636"/>
                    <a:pt x="2265239" y="803646"/>
                    <a:pt x="2241050" y="806022"/>
                  </a:cubicBezTo>
                  <a:close/>
                  <a:moveTo>
                    <a:pt x="2605226" y="804560"/>
                  </a:moveTo>
                  <a:cubicBezTo>
                    <a:pt x="2581219" y="802184"/>
                    <a:pt x="2556482" y="800295"/>
                    <a:pt x="2532476" y="798894"/>
                  </a:cubicBezTo>
                  <a:lnTo>
                    <a:pt x="2532841" y="792801"/>
                  </a:lnTo>
                  <a:cubicBezTo>
                    <a:pt x="2557213" y="794141"/>
                    <a:pt x="2581585" y="796030"/>
                    <a:pt x="2605957" y="798406"/>
                  </a:cubicBezTo>
                  <a:close/>
                  <a:moveTo>
                    <a:pt x="10176147" y="797797"/>
                  </a:moveTo>
                  <a:cubicBezTo>
                    <a:pt x="10155492" y="785611"/>
                    <a:pt x="10134593" y="773120"/>
                    <a:pt x="10113389" y="760325"/>
                  </a:cubicBezTo>
                  <a:lnTo>
                    <a:pt x="10116497" y="755085"/>
                  </a:lnTo>
                  <a:cubicBezTo>
                    <a:pt x="10137700" y="767838"/>
                    <a:pt x="10158599" y="780329"/>
                    <a:pt x="10179254" y="792557"/>
                  </a:cubicBezTo>
                  <a:close/>
                  <a:moveTo>
                    <a:pt x="2386550" y="796700"/>
                  </a:moveTo>
                  <a:lnTo>
                    <a:pt x="2386550" y="790607"/>
                  </a:lnTo>
                  <a:cubicBezTo>
                    <a:pt x="2410921" y="789998"/>
                    <a:pt x="2435293" y="789876"/>
                    <a:pt x="2459665" y="790242"/>
                  </a:cubicBezTo>
                  <a:lnTo>
                    <a:pt x="2459665" y="796335"/>
                  </a:lnTo>
                  <a:cubicBezTo>
                    <a:pt x="2435354" y="796091"/>
                    <a:pt x="2410921" y="796213"/>
                    <a:pt x="2386550" y="796822"/>
                  </a:cubicBezTo>
                  <a:close/>
                  <a:moveTo>
                    <a:pt x="6539994" y="762153"/>
                  </a:moveTo>
                  <a:lnTo>
                    <a:pt x="6536948" y="756852"/>
                  </a:lnTo>
                  <a:cubicBezTo>
                    <a:pt x="6556811" y="745519"/>
                    <a:pt x="6577892" y="732846"/>
                    <a:pt x="6599522" y="719259"/>
                  </a:cubicBezTo>
                  <a:lnTo>
                    <a:pt x="6602752" y="724438"/>
                  </a:lnTo>
                  <a:cubicBezTo>
                    <a:pt x="6581183" y="738025"/>
                    <a:pt x="6560040" y="750759"/>
                    <a:pt x="6539994" y="762153"/>
                  </a:cubicBezTo>
                  <a:close/>
                  <a:moveTo>
                    <a:pt x="10050571" y="722854"/>
                  </a:moveTo>
                  <a:lnTo>
                    <a:pt x="9987997" y="685077"/>
                  </a:lnTo>
                  <a:lnTo>
                    <a:pt x="9991165" y="679837"/>
                  </a:lnTo>
                  <a:cubicBezTo>
                    <a:pt x="10012246" y="692633"/>
                    <a:pt x="10033085" y="705227"/>
                    <a:pt x="10053739" y="717614"/>
                  </a:cubicBezTo>
                  <a:close/>
                  <a:moveTo>
                    <a:pt x="6664230" y="684590"/>
                  </a:moveTo>
                  <a:lnTo>
                    <a:pt x="6660817" y="679472"/>
                  </a:lnTo>
                  <a:cubicBezTo>
                    <a:pt x="6679584" y="666981"/>
                    <a:pt x="6699325" y="653516"/>
                    <a:pt x="6721199" y="638283"/>
                  </a:cubicBezTo>
                  <a:lnTo>
                    <a:pt x="6724672" y="643341"/>
                  </a:lnTo>
                  <a:cubicBezTo>
                    <a:pt x="6702920" y="658512"/>
                    <a:pt x="6683118" y="671977"/>
                    <a:pt x="6664352" y="684590"/>
                  </a:cubicBezTo>
                  <a:close/>
                  <a:moveTo>
                    <a:pt x="9925483" y="647118"/>
                  </a:moveTo>
                  <a:lnTo>
                    <a:pt x="9863030" y="609159"/>
                  </a:lnTo>
                  <a:lnTo>
                    <a:pt x="9866198" y="603919"/>
                  </a:lnTo>
                  <a:lnTo>
                    <a:pt x="9928651" y="641939"/>
                  </a:lnTo>
                  <a:close/>
                  <a:moveTo>
                    <a:pt x="6784504" y="601177"/>
                  </a:moveTo>
                  <a:lnTo>
                    <a:pt x="6780971" y="596242"/>
                  </a:lnTo>
                  <a:cubicBezTo>
                    <a:pt x="6800590" y="582289"/>
                    <a:pt x="6820392" y="568032"/>
                    <a:pt x="6840438" y="553591"/>
                  </a:cubicBezTo>
                  <a:lnTo>
                    <a:pt x="6843972" y="558527"/>
                  </a:lnTo>
                  <a:cubicBezTo>
                    <a:pt x="6824109" y="573028"/>
                    <a:pt x="6804307" y="587243"/>
                    <a:pt x="6784626" y="601177"/>
                  </a:cubicBezTo>
                  <a:close/>
                  <a:moveTo>
                    <a:pt x="9800516" y="571017"/>
                  </a:moveTo>
                  <a:lnTo>
                    <a:pt x="9738185" y="532814"/>
                  </a:lnTo>
                  <a:lnTo>
                    <a:pt x="9741415" y="527635"/>
                  </a:lnTo>
                  <a:lnTo>
                    <a:pt x="9803685" y="565838"/>
                  </a:lnTo>
                  <a:close/>
                  <a:moveTo>
                    <a:pt x="6903256" y="516181"/>
                  </a:moveTo>
                  <a:lnTo>
                    <a:pt x="6899722" y="511245"/>
                  </a:lnTo>
                  <a:cubicBezTo>
                    <a:pt x="6919342" y="497189"/>
                    <a:pt x="6939205" y="482974"/>
                    <a:pt x="6959311" y="468595"/>
                  </a:cubicBezTo>
                  <a:lnTo>
                    <a:pt x="6962784" y="473591"/>
                  </a:lnTo>
                  <a:cubicBezTo>
                    <a:pt x="6942982" y="487727"/>
                    <a:pt x="6923119" y="501923"/>
                    <a:pt x="6903500" y="515937"/>
                  </a:cubicBezTo>
                  <a:close/>
                  <a:moveTo>
                    <a:pt x="9675855" y="494916"/>
                  </a:moveTo>
                  <a:cubicBezTo>
                    <a:pt x="9654955" y="482243"/>
                    <a:pt x="9633813" y="469691"/>
                    <a:pt x="9613097" y="457505"/>
                  </a:cubicBezTo>
                  <a:lnTo>
                    <a:pt x="9616143" y="452266"/>
                  </a:lnTo>
                  <a:cubicBezTo>
                    <a:pt x="9636921" y="464451"/>
                    <a:pt x="9658063" y="477003"/>
                    <a:pt x="9679022" y="489676"/>
                  </a:cubicBezTo>
                  <a:close/>
                  <a:moveTo>
                    <a:pt x="7022678" y="431854"/>
                  </a:moveTo>
                  <a:lnTo>
                    <a:pt x="7019205" y="426858"/>
                  </a:lnTo>
                  <a:cubicBezTo>
                    <a:pt x="7040409" y="412235"/>
                    <a:pt x="7060150" y="398708"/>
                    <a:pt x="7079708" y="385670"/>
                  </a:cubicBezTo>
                  <a:lnTo>
                    <a:pt x="7083120" y="390727"/>
                  </a:lnTo>
                  <a:cubicBezTo>
                    <a:pt x="7063988" y="403522"/>
                    <a:pt x="7044064" y="416987"/>
                    <a:pt x="7022922" y="431610"/>
                  </a:cubicBezTo>
                  <a:close/>
                  <a:moveTo>
                    <a:pt x="9549913" y="420826"/>
                  </a:moveTo>
                  <a:cubicBezTo>
                    <a:pt x="9528710" y="408640"/>
                    <a:pt x="9507262" y="396941"/>
                    <a:pt x="9486059" y="385304"/>
                  </a:cubicBezTo>
                  <a:lnTo>
                    <a:pt x="9488922" y="380003"/>
                  </a:lnTo>
                  <a:cubicBezTo>
                    <a:pt x="9510187" y="391580"/>
                    <a:pt x="9531573" y="403522"/>
                    <a:pt x="9552899" y="415525"/>
                  </a:cubicBezTo>
                  <a:close/>
                  <a:moveTo>
                    <a:pt x="9421961" y="350879"/>
                  </a:moveTo>
                  <a:cubicBezTo>
                    <a:pt x="9400453" y="339546"/>
                    <a:pt x="9378579" y="328335"/>
                    <a:pt x="9357010" y="317489"/>
                  </a:cubicBezTo>
                  <a:lnTo>
                    <a:pt x="9359752" y="312067"/>
                  </a:lnTo>
                  <a:cubicBezTo>
                    <a:pt x="9381321" y="322912"/>
                    <a:pt x="9403256" y="334123"/>
                    <a:pt x="9424824" y="345456"/>
                  </a:cubicBezTo>
                  <a:close/>
                  <a:moveTo>
                    <a:pt x="7144659" y="350330"/>
                  </a:moveTo>
                  <a:lnTo>
                    <a:pt x="7141368" y="345212"/>
                  </a:lnTo>
                  <a:cubicBezTo>
                    <a:pt x="7162451" y="331686"/>
                    <a:pt x="7183288" y="318586"/>
                    <a:pt x="7203334" y="306278"/>
                  </a:cubicBezTo>
                  <a:lnTo>
                    <a:pt x="7206502" y="311457"/>
                  </a:lnTo>
                  <a:cubicBezTo>
                    <a:pt x="7186273" y="323765"/>
                    <a:pt x="7165436" y="336865"/>
                    <a:pt x="7144415" y="350330"/>
                  </a:cubicBezTo>
                  <a:close/>
                  <a:moveTo>
                    <a:pt x="9291450" y="285258"/>
                  </a:moveTo>
                  <a:cubicBezTo>
                    <a:pt x="9269393" y="274656"/>
                    <a:pt x="9247094" y="264237"/>
                    <a:pt x="9225280" y="254306"/>
                  </a:cubicBezTo>
                  <a:lnTo>
                    <a:pt x="9227840" y="248761"/>
                  </a:lnTo>
                  <a:cubicBezTo>
                    <a:pt x="9249652" y="258753"/>
                    <a:pt x="9271953" y="269172"/>
                    <a:pt x="9294070" y="279774"/>
                  </a:cubicBezTo>
                  <a:close/>
                  <a:moveTo>
                    <a:pt x="7269259" y="274108"/>
                  </a:moveTo>
                  <a:lnTo>
                    <a:pt x="7266213" y="268807"/>
                  </a:lnTo>
                  <a:cubicBezTo>
                    <a:pt x="7287599" y="256621"/>
                    <a:pt x="7308864" y="244435"/>
                    <a:pt x="7330068" y="233041"/>
                  </a:cubicBezTo>
                  <a:lnTo>
                    <a:pt x="7332992" y="238403"/>
                  </a:lnTo>
                  <a:cubicBezTo>
                    <a:pt x="7311789" y="249736"/>
                    <a:pt x="7290342" y="261739"/>
                    <a:pt x="7269016" y="274108"/>
                  </a:cubicBezTo>
                  <a:close/>
                  <a:moveTo>
                    <a:pt x="9158563" y="224633"/>
                  </a:moveTo>
                  <a:cubicBezTo>
                    <a:pt x="9136140" y="214945"/>
                    <a:pt x="9113475" y="205440"/>
                    <a:pt x="9091540" y="196361"/>
                  </a:cubicBezTo>
                  <a:lnTo>
                    <a:pt x="9093795" y="190695"/>
                  </a:lnTo>
                  <a:cubicBezTo>
                    <a:pt x="9116095" y="199774"/>
                    <a:pt x="9138822" y="209340"/>
                    <a:pt x="9161304" y="219027"/>
                  </a:cubicBezTo>
                  <a:close/>
                  <a:moveTo>
                    <a:pt x="7397699" y="204587"/>
                  </a:moveTo>
                  <a:lnTo>
                    <a:pt x="7394957" y="199164"/>
                  </a:lnTo>
                  <a:cubicBezTo>
                    <a:pt x="7416953" y="188136"/>
                    <a:pt x="7439131" y="177473"/>
                    <a:pt x="7460944" y="167420"/>
                  </a:cubicBezTo>
                  <a:lnTo>
                    <a:pt x="7463443" y="172965"/>
                  </a:lnTo>
                  <a:cubicBezTo>
                    <a:pt x="7441751" y="182957"/>
                    <a:pt x="7419390" y="193620"/>
                    <a:pt x="7397455" y="204587"/>
                  </a:cubicBezTo>
                  <a:close/>
                  <a:moveTo>
                    <a:pt x="9023299" y="169613"/>
                  </a:moveTo>
                  <a:cubicBezTo>
                    <a:pt x="9000450" y="160900"/>
                    <a:pt x="8977358" y="152431"/>
                    <a:pt x="8954693" y="144389"/>
                  </a:cubicBezTo>
                  <a:lnTo>
                    <a:pt x="8956764" y="138661"/>
                  </a:lnTo>
                  <a:cubicBezTo>
                    <a:pt x="8979430" y="146704"/>
                    <a:pt x="9002522" y="155173"/>
                    <a:pt x="9025432" y="163886"/>
                  </a:cubicBezTo>
                  <a:close/>
                  <a:moveTo>
                    <a:pt x="7530525" y="143596"/>
                  </a:moveTo>
                  <a:lnTo>
                    <a:pt x="7528150" y="137991"/>
                  </a:lnTo>
                  <a:cubicBezTo>
                    <a:pt x="7550754" y="128547"/>
                    <a:pt x="7573603" y="119712"/>
                    <a:pt x="7596208" y="111060"/>
                  </a:cubicBezTo>
                  <a:lnTo>
                    <a:pt x="7598340" y="116727"/>
                  </a:lnTo>
                  <a:cubicBezTo>
                    <a:pt x="7575370" y="125135"/>
                    <a:pt x="7552522" y="134213"/>
                    <a:pt x="7530038" y="143596"/>
                  </a:cubicBezTo>
                  <a:close/>
                  <a:moveTo>
                    <a:pt x="8885842" y="120931"/>
                  </a:moveTo>
                  <a:cubicBezTo>
                    <a:pt x="8862567" y="113375"/>
                    <a:pt x="8839109" y="106064"/>
                    <a:pt x="8816078" y="99240"/>
                  </a:cubicBezTo>
                  <a:lnTo>
                    <a:pt x="8817844" y="93147"/>
                  </a:lnTo>
                  <a:cubicBezTo>
                    <a:pt x="8840876" y="99971"/>
                    <a:pt x="8864395" y="107283"/>
                    <a:pt x="8887730" y="114899"/>
                  </a:cubicBezTo>
                  <a:close/>
                  <a:moveTo>
                    <a:pt x="7667252" y="92538"/>
                  </a:moveTo>
                  <a:lnTo>
                    <a:pt x="7665362" y="86749"/>
                  </a:lnTo>
                  <a:cubicBezTo>
                    <a:pt x="7688516" y="79133"/>
                    <a:pt x="7712035" y="71943"/>
                    <a:pt x="7735310" y="65302"/>
                  </a:cubicBezTo>
                  <a:lnTo>
                    <a:pt x="7737016" y="71395"/>
                  </a:lnTo>
                  <a:cubicBezTo>
                    <a:pt x="7713254" y="77732"/>
                    <a:pt x="7689795" y="84921"/>
                    <a:pt x="7666703" y="92538"/>
                  </a:cubicBezTo>
                  <a:close/>
                  <a:moveTo>
                    <a:pt x="8745704" y="79499"/>
                  </a:moveTo>
                  <a:cubicBezTo>
                    <a:pt x="8722063" y="73406"/>
                    <a:pt x="8698240" y="67313"/>
                    <a:pt x="8674843" y="61829"/>
                  </a:cubicBezTo>
                  <a:lnTo>
                    <a:pt x="8676244" y="55736"/>
                  </a:lnTo>
                  <a:cubicBezTo>
                    <a:pt x="8699641" y="61220"/>
                    <a:pt x="8723526" y="67191"/>
                    <a:pt x="8747227" y="73467"/>
                  </a:cubicBezTo>
                  <a:close/>
                  <a:moveTo>
                    <a:pt x="7807390" y="52690"/>
                  </a:moveTo>
                  <a:lnTo>
                    <a:pt x="7805927" y="46597"/>
                  </a:lnTo>
                  <a:cubicBezTo>
                    <a:pt x="7829629" y="40930"/>
                    <a:pt x="7853696" y="35690"/>
                    <a:pt x="7877459" y="31060"/>
                  </a:cubicBezTo>
                  <a:lnTo>
                    <a:pt x="7878616" y="37153"/>
                  </a:lnTo>
                  <a:cubicBezTo>
                    <a:pt x="7854610" y="41844"/>
                    <a:pt x="7830603" y="47023"/>
                    <a:pt x="7807329" y="52690"/>
                  </a:cubicBezTo>
                  <a:close/>
                  <a:moveTo>
                    <a:pt x="8603556" y="46292"/>
                  </a:moveTo>
                  <a:cubicBezTo>
                    <a:pt x="8579610" y="41479"/>
                    <a:pt x="8555482" y="37031"/>
                    <a:pt x="8531720" y="33070"/>
                  </a:cubicBezTo>
                  <a:lnTo>
                    <a:pt x="8532756" y="26977"/>
                  </a:lnTo>
                  <a:cubicBezTo>
                    <a:pt x="8556518" y="30938"/>
                    <a:pt x="8580767" y="35386"/>
                    <a:pt x="8604713" y="40199"/>
                  </a:cubicBezTo>
                  <a:close/>
                  <a:moveTo>
                    <a:pt x="7950513" y="24784"/>
                  </a:moveTo>
                  <a:lnTo>
                    <a:pt x="7949599" y="18691"/>
                  </a:lnTo>
                  <a:cubicBezTo>
                    <a:pt x="7973605" y="15035"/>
                    <a:pt x="7998343" y="11928"/>
                    <a:pt x="8022166" y="9308"/>
                  </a:cubicBezTo>
                  <a:lnTo>
                    <a:pt x="8022836" y="15401"/>
                  </a:lnTo>
                  <a:cubicBezTo>
                    <a:pt x="7998403" y="18082"/>
                    <a:pt x="7974093" y="21189"/>
                    <a:pt x="7950147" y="24784"/>
                  </a:cubicBezTo>
                  <a:close/>
                  <a:moveTo>
                    <a:pt x="8459518" y="22286"/>
                  </a:moveTo>
                  <a:cubicBezTo>
                    <a:pt x="8435146" y="19117"/>
                    <a:pt x="8410775" y="16193"/>
                    <a:pt x="8387012" y="14121"/>
                  </a:cubicBezTo>
                  <a:lnTo>
                    <a:pt x="8387621" y="8028"/>
                  </a:lnTo>
                  <a:cubicBezTo>
                    <a:pt x="8411567" y="10283"/>
                    <a:pt x="8436365" y="13085"/>
                    <a:pt x="8460310" y="16254"/>
                  </a:cubicBezTo>
                  <a:close/>
                  <a:moveTo>
                    <a:pt x="8095465" y="9247"/>
                  </a:moveTo>
                  <a:lnTo>
                    <a:pt x="8095099" y="3154"/>
                  </a:lnTo>
                  <a:cubicBezTo>
                    <a:pt x="8119166" y="1631"/>
                    <a:pt x="8143842" y="534"/>
                    <a:pt x="8168214" y="-14"/>
                  </a:cubicBezTo>
                  <a:lnTo>
                    <a:pt x="8168214" y="6078"/>
                  </a:lnTo>
                  <a:cubicBezTo>
                    <a:pt x="8143659" y="6627"/>
                    <a:pt x="8119105" y="7845"/>
                    <a:pt x="8095099" y="9247"/>
                  </a:cubicBezTo>
                  <a:close/>
                  <a:moveTo>
                    <a:pt x="8314262" y="8577"/>
                  </a:moveTo>
                  <a:cubicBezTo>
                    <a:pt x="8289890" y="7236"/>
                    <a:pt x="8265518" y="6322"/>
                    <a:pt x="8241147" y="5896"/>
                  </a:cubicBezTo>
                  <a:lnTo>
                    <a:pt x="8241147" y="-197"/>
                  </a:lnTo>
                  <a:cubicBezTo>
                    <a:pt x="8265518" y="229"/>
                    <a:pt x="8289890" y="1143"/>
                    <a:pt x="8314262" y="2484"/>
                  </a:cubicBezTo>
                  <a:close/>
                </a:path>
              </a:pathLst>
            </a:custGeom>
            <a:solidFill>
              <a:schemeClr val="bg1"/>
            </a:solidFill>
            <a:ln w="6093" cap="flat">
              <a:noFill/>
              <a:prstDash val="solid"/>
              <a:miter/>
            </a:ln>
          </p:spPr>
          <p:txBody>
            <a:bodyPr rtlCol="0" anchor="ctr"/>
            <a:lstStyle/>
            <a:p>
              <a:endParaRPr lang="en-US"/>
            </a:p>
          </p:txBody>
        </p:sp>
      </p:grpSp>
      <p:sp>
        <p:nvSpPr>
          <p:cNvPr id="10" name="Title 2">
            <a:extLst>
              <a:ext uri="{FF2B5EF4-FFF2-40B4-BE49-F238E27FC236}">
                <a16:creationId xmlns:a16="http://schemas.microsoft.com/office/drawing/2014/main" id="{C52123A4-CE28-C74A-D457-8C620536E469}"/>
              </a:ext>
            </a:extLst>
          </p:cNvPr>
          <p:cNvSpPr txBox="1">
            <a:spLocks/>
          </p:cNvSpPr>
          <p:nvPr/>
        </p:nvSpPr>
        <p:spPr>
          <a:xfrm>
            <a:off x="3988325" y="3959950"/>
            <a:ext cx="4513571" cy="1831106"/>
          </a:xfrm>
          <a:prstGeom prst="rect">
            <a:avLst/>
          </a:prstGeom>
        </p:spPr>
        <p:txBody>
          <a:bodyPr vert="horz" lIns="91440" tIns="45720" rIns="91440" bIns="45720" rtlCol="0" anchor="t">
            <a:normAutofit fontScale="82500" lnSpcReduction="200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100" b="1" i="0" dirty="0">
                <a:solidFill>
                  <a:schemeClr val="bg1"/>
                </a:solidFill>
                <a:effectLst/>
                <a:latin typeface="Noah W05 Regular"/>
              </a:rPr>
              <a:t>Jean-Michel Molina, MD, PhD </a:t>
            </a:r>
            <a:r>
              <a:rPr lang="en-US" sz="2700" b="1" i="0" dirty="0">
                <a:solidFill>
                  <a:schemeClr val="bg1"/>
                </a:solidFill>
                <a:effectLst/>
                <a:latin typeface="Noah W05 Regular"/>
              </a:rPr>
              <a:t>Professor of Medicine at the University of Paris Cité,</a:t>
            </a:r>
          </a:p>
          <a:p>
            <a:r>
              <a:rPr lang="en-US" sz="2700" b="1" i="0" dirty="0">
                <a:solidFill>
                  <a:schemeClr val="bg1"/>
                </a:solidFill>
                <a:effectLst/>
                <a:latin typeface="Noah W05 Regular"/>
              </a:rPr>
              <a:t> Head of the Infectious Diseases Department at the Saint-Louis and </a:t>
            </a:r>
            <a:r>
              <a:rPr lang="en-US" sz="2700" b="1" i="0" dirty="0" err="1">
                <a:solidFill>
                  <a:schemeClr val="bg1"/>
                </a:solidFill>
                <a:effectLst/>
                <a:latin typeface="Noah W05 Regular"/>
              </a:rPr>
              <a:t>Lariboisière</a:t>
            </a:r>
            <a:r>
              <a:rPr lang="en-US" sz="2700" b="1" i="0" dirty="0">
                <a:solidFill>
                  <a:schemeClr val="bg1"/>
                </a:solidFill>
                <a:effectLst/>
                <a:latin typeface="Noah W05 Regular"/>
              </a:rPr>
              <a:t> Hospitals, Paris</a:t>
            </a:r>
            <a:endParaRPr lang="en-US" sz="2700" i="0" dirty="0">
              <a:solidFill>
                <a:schemeClr val="bg1"/>
              </a:solidFill>
              <a:effectLst/>
              <a:latin typeface="+mn-lt"/>
            </a:endParaRPr>
          </a:p>
        </p:txBody>
      </p:sp>
      <p:pic>
        <p:nvPicPr>
          <p:cNvPr id="11" name="Picture Placeholder 6">
            <a:extLst>
              <a:ext uri="{FF2B5EF4-FFF2-40B4-BE49-F238E27FC236}">
                <a16:creationId xmlns:a16="http://schemas.microsoft.com/office/drawing/2014/main" id="{2B27A009-1F34-471D-C18D-BB6B46D51825}"/>
              </a:ext>
            </a:extLst>
          </p:cNvPr>
          <p:cNvPicPr>
            <a:picLocks noChangeAspect="1"/>
          </p:cNvPicPr>
          <p:nvPr/>
        </p:nvPicPr>
        <p:blipFill>
          <a:blip r:embed="rId3">
            <a:extLst>
              <a:ext uri="{28A0092B-C50C-407E-A947-70E740481C1C}">
                <a14:useLocalDpi xmlns:a14="http://schemas.microsoft.com/office/drawing/2010/main" val="0"/>
              </a:ext>
            </a:extLst>
          </a:blip>
          <a:srcRect t="-471" b="26578"/>
          <a:stretch>
            <a:fillRect/>
          </a:stretch>
        </p:blipFill>
        <p:spPr>
          <a:xfrm>
            <a:off x="4495348" y="156520"/>
            <a:ext cx="3201303" cy="3550507"/>
          </a:xfrm>
          <a:prstGeom prst="flowChartConnector">
            <a:avLst/>
          </a:prstGeom>
          <a:effectLst>
            <a:innerShdw blurRad="114300" dist="25400">
              <a:prstClr val="black"/>
            </a:innerShdw>
          </a:effectLst>
        </p:spPr>
      </p:pic>
    </p:spTree>
    <p:extLst>
      <p:ext uri="{BB962C8B-B14F-4D97-AF65-F5344CB8AC3E}">
        <p14:creationId xmlns:p14="http://schemas.microsoft.com/office/powerpoint/2010/main" val="19289739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07E523EF-7F1E-49E0-A3B7-52B481296CC0}"/>
              </a:ext>
            </a:extLst>
          </p:cNvPr>
          <p:cNvSpPr>
            <a:spLocks noGrp="1" noChangeArrowheads="1"/>
          </p:cNvSpPr>
          <p:nvPr>
            <p:ph type="title" idx="4294967295"/>
          </p:nvPr>
        </p:nvSpPr>
        <p:spPr>
          <a:xfrm>
            <a:off x="1638300" y="263185"/>
            <a:ext cx="9220200" cy="879815"/>
          </a:xfrm>
          <a:solidFill>
            <a:srgbClr val="E1F2F3"/>
          </a:solidFill>
          <a:ln>
            <a:solidFill>
              <a:schemeClr val="tx1"/>
            </a:solidFill>
            <a:miter lim="800000"/>
            <a:headEnd/>
            <a:tailEnd/>
          </a:ln>
        </p:spPr>
        <p:txBody>
          <a:bodyPr/>
          <a:lstStyle/>
          <a:p>
            <a:r>
              <a:rPr lang="fr-FR" altLang="fr-FR" sz="4000" b="1" dirty="0"/>
              <a:t>Adverse Events in ANRS DOXYVAC </a:t>
            </a:r>
          </a:p>
        </p:txBody>
      </p:sp>
      <p:graphicFrame>
        <p:nvGraphicFramePr>
          <p:cNvPr id="92248" name="Group 88">
            <a:extLst>
              <a:ext uri="{FF2B5EF4-FFF2-40B4-BE49-F238E27FC236}">
                <a16:creationId xmlns:a16="http://schemas.microsoft.com/office/drawing/2014/main" id="{B7A83857-693C-4008-9482-F7476022EB1A}"/>
              </a:ext>
            </a:extLst>
          </p:cNvPr>
          <p:cNvGraphicFramePr>
            <a:graphicFrameLocks noGrp="1"/>
          </p:cNvGraphicFramePr>
          <p:nvPr/>
        </p:nvGraphicFramePr>
        <p:xfrm>
          <a:off x="2933700" y="1524000"/>
          <a:ext cx="8229600" cy="4206260"/>
        </p:xfrm>
        <a:graphic>
          <a:graphicData uri="http://schemas.openxmlformats.org/drawingml/2006/table">
            <a:tbl>
              <a:tblPr/>
              <a:tblGrid>
                <a:gridCol w="34671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7004">
                  <a:extLst>
                    <a:ext uri="{9D8B030D-6E8A-4147-A177-3AD203B41FA5}">
                      <a16:colId xmlns:a16="http://schemas.microsoft.com/office/drawing/2014/main" val="20002"/>
                    </a:ext>
                  </a:extLst>
                </a:gridCol>
                <a:gridCol w="1711496">
                  <a:extLst>
                    <a:ext uri="{9D8B030D-6E8A-4147-A177-3AD203B41FA5}">
                      <a16:colId xmlns:a16="http://schemas.microsoft.com/office/drawing/2014/main" val="20003"/>
                    </a:ext>
                  </a:extLst>
                </a:gridCol>
              </a:tblGrid>
              <a:tr h="571498">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tx1"/>
                          </a:solidFill>
                          <a:effectLst/>
                          <a:latin typeface="+mn-lt"/>
                        </a:rPr>
                        <a:t>Nb of Participants (%)</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1" i="0" u="none" strike="noStrike" cap="none" normalizeH="0" baseline="0" dirty="0" err="1">
                          <a:ln>
                            <a:noFill/>
                          </a:ln>
                          <a:solidFill>
                            <a:schemeClr val="bg1"/>
                          </a:solidFill>
                          <a:effectLst/>
                          <a:latin typeface="+mn-lt"/>
                        </a:rPr>
                        <a:t>DoxyPEP</a:t>
                      </a:r>
                      <a:endParaRPr kumimoji="0" lang="en-US" altLang="fr-FR" sz="1800" b="1" i="0" u="none" strike="noStrike" cap="none" normalizeH="0" baseline="0" dirty="0">
                        <a:ln>
                          <a:noFill/>
                        </a:ln>
                        <a:solidFill>
                          <a:schemeClr val="bg1"/>
                        </a:solidFill>
                        <a:effectLst/>
                        <a:latin typeface="+mn-l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1" i="0" u="none" strike="noStrike" cap="none" normalizeH="0" baseline="0" dirty="0">
                          <a:ln>
                            <a:noFill/>
                          </a:ln>
                          <a:solidFill>
                            <a:schemeClr val="bg1"/>
                          </a:solidFill>
                          <a:effectLst/>
                          <a:latin typeface="+mn-lt"/>
                        </a:rPr>
                        <a:t>N=369</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1587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bg1"/>
                          </a:solidFill>
                          <a:effectLst/>
                          <a:latin typeface="+mn-lt"/>
                        </a:rPr>
                        <a:t>No PEP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1" i="0" u="none" strike="noStrike" cap="none" normalizeH="0" baseline="0" dirty="0">
                          <a:ln>
                            <a:noFill/>
                          </a:ln>
                          <a:solidFill>
                            <a:schemeClr val="bg1"/>
                          </a:solidFill>
                          <a:effectLst/>
                          <a:latin typeface="+mn-lt"/>
                        </a:rPr>
                        <a:t>N=187</a:t>
                      </a:r>
                    </a:p>
                  </a:txBody>
                  <a:tcPr marL="91441" marR="91441" marT="45721" marB="4572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D60000"/>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a:ln>
                            <a:noFill/>
                          </a:ln>
                          <a:solidFill>
                            <a:schemeClr val="bg1"/>
                          </a:solidFill>
                          <a:effectLst/>
                          <a:latin typeface="+mn-lt"/>
                        </a:rPr>
                        <a:t>P value</a:t>
                      </a:r>
                      <a:endParaRPr kumimoji="0" lang="en-US" altLang="fr-FR" sz="1800" b="1" i="0" u="none" strike="noStrike" cap="none" normalizeH="0" baseline="0" dirty="0">
                        <a:ln>
                          <a:noFill/>
                        </a:ln>
                        <a:solidFill>
                          <a:schemeClr val="bg1"/>
                        </a:solidFill>
                        <a:effectLst/>
                        <a:latin typeface="+mn-lt"/>
                      </a:endParaRPr>
                    </a:p>
                  </a:txBody>
                  <a:tcPr marL="91441" marR="91441" marT="45721" marB="4572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13314">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1" i="0" u="none" strike="noStrike" cap="none" normalizeH="0" baseline="0" dirty="0">
                          <a:ln>
                            <a:noFill/>
                          </a:ln>
                          <a:solidFill>
                            <a:schemeClr val="tx1"/>
                          </a:solidFill>
                          <a:effectLst/>
                          <a:latin typeface="+mn-lt"/>
                        </a:rPr>
                        <a:t>Any Serious AE</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chemeClr val="tx1"/>
                          </a:solidFill>
                          <a:effectLst/>
                          <a:latin typeface="+mn-lt"/>
                        </a:rPr>
                        <a:t>65 (18)</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chemeClr val="tx1"/>
                          </a:solidFill>
                          <a:effectLst/>
                          <a:latin typeface="+mn-lt"/>
                        </a:rPr>
                        <a:t>27 (14)</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chemeClr val="tx1"/>
                          </a:solidFill>
                          <a:effectLst/>
                          <a:latin typeface="+mn-lt"/>
                        </a:rPr>
                        <a:t>0.57</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extLst>
                  <a:ext uri="{0D108BD9-81ED-4DB2-BD59-A6C34878D82A}">
                    <a16:rowId xmlns:a16="http://schemas.microsoft.com/office/drawing/2014/main" val="10002"/>
                  </a:ext>
                </a:extLst>
              </a:tr>
              <a:tr h="3133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1" i="0" u="none" strike="noStrike" cap="none" normalizeH="0" baseline="0" dirty="0">
                          <a:ln>
                            <a:noFill/>
                          </a:ln>
                          <a:solidFill>
                            <a:schemeClr val="tx1"/>
                          </a:solidFill>
                          <a:effectLst/>
                          <a:latin typeface="+mn-lt"/>
                        </a:rPr>
                        <a:t>Any drug-related SAE*</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chemeClr val="tx1"/>
                          </a:solidFill>
                          <a:effectLst/>
                          <a:latin typeface="+mn-lt"/>
                        </a:rPr>
                        <a:t>1 (&lt;1)</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chemeClr val="tx1"/>
                          </a:solidFill>
                          <a:effectLst/>
                          <a:latin typeface="+mn-lt"/>
                        </a:rPr>
                        <a:t>0 (0.0)</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chemeClr val="tx1"/>
                        </a:solidFill>
                        <a:effectLst/>
                        <a:latin typeface="+mn-lt"/>
                      </a:endParaRP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48606399"/>
                  </a:ext>
                </a:extLst>
              </a:tr>
              <a:tr h="313314">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1" i="0" u="none" strike="noStrike" cap="none" normalizeH="0" baseline="0" dirty="0">
                          <a:ln>
                            <a:noFill/>
                          </a:ln>
                          <a:solidFill>
                            <a:srgbClr val="000000"/>
                          </a:solidFill>
                          <a:effectLst/>
                          <a:latin typeface="+mn-lt"/>
                        </a:rPr>
                        <a:t>Any Grade 3 or 4 AE</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rgbClr val="000000"/>
                          </a:solidFill>
                          <a:effectLst/>
                          <a:latin typeface="+mn-lt"/>
                        </a:rPr>
                        <a:t>21 (6)</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rgbClr val="000000"/>
                          </a:solidFill>
                          <a:effectLst/>
                          <a:latin typeface="+mn-lt"/>
                        </a:rPr>
                        <a:t>10 (5)</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rgbClr val="000000"/>
                          </a:solidFill>
                          <a:effectLst/>
                          <a:latin typeface="+mn-lt"/>
                        </a:rPr>
                        <a:t>0.75</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extLst>
                  <a:ext uri="{0D108BD9-81ED-4DB2-BD59-A6C34878D82A}">
                    <a16:rowId xmlns:a16="http://schemas.microsoft.com/office/drawing/2014/main" val="10003"/>
                  </a:ext>
                </a:extLst>
              </a:tr>
              <a:tr h="3133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1" i="0" u="none" strike="noStrike" cap="none" normalizeH="0" baseline="0" dirty="0">
                          <a:ln>
                            <a:noFill/>
                          </a:ln>
                          <a:solidFill>
                            <a:srgbClr val="000000"/>
                          </a:solidFill>
                          <a:effectLst/>
                          <a:latin typeface="+mn-lt"/>
                        </a:rPr>
                        <a:t>Drug-Related AEs</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rgbClr val="000000"/>
                          </a:solidFill>
                          <a:effectLst/>
                          <a:latin typeface="+mn-lt"/>
                        </a:rPr>
                        <a:t>25 (7)</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rgbClr val="000000"/>
                        </a:solidFill>
                        <a:effectLst/>
                        <a:latin typeface="+mn-lt"/>
                      </a:endParaRP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rgbClr val="000000"/>
                        </a:solidFill>
                        <a:effectLst/>
                        <a:latin typeface="+mn-lt"/>
                      </a:endParaRP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extLst>
                  <a:ext uri="{0D108BD9-81ED-4DB2-BD59-A6C34878D82A}">
                    <a16:rowId xmlns:a16="http://schemas.microsoft.com/office/drawing/2014/main" val="10006"/>
                  </a:ext>
                </a:extLst>
              </a:tr>
              <a:tr h="3133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800" b="1" i="0" u="none" strike="noStrike" cap="none" normalizeH="0" baseline="0" dirty="0" err="1">
                          <a:ln>
                            <a:noFill/>
                          </a:ln>
                          <a:solidFill>
                            <a:srgbClr val="000000"/>
                          </a:solidFill>
                          <a:effectLst/>
                          <a:latin typeface="+mn-lt"/>
                        </a:rPr>
                        <a:t>Treatment</a:t>
                      </a:r>
                      <a:r>
                        <a:rPr kumimoji="0" lang="fr-FR" altLang="fr-FR" sz="1800" b="1" i="0" u="none" strike="noStrike" cap="none" normalizeH="0" baseline="0" dirty="0">
                          <a:ln>
                            <a:noFill/>
                          </a:ln>
                          <a:solidFill>
                            <a:srgbClr val="000000"/>
                          </a:solidFill>
                          <a:effectLst/>
                          <a:latin typeface="+mn-lt"/>
                        </a:rPr>
                        <a:t> D/C for Drug-</a:t>
                      </a:r>
                      <a:r>
                        <a:rPr kumimoji="0" lang="fr-FR" altLang="fr-FR" sz="1800" b="1" i="0" u="none" strike="noStrike" cap="none" normalizeH="0" baseline="0" dirty="0" err="1">
                          <a:ln>
                            <a:noFill/>
                          </a:ln>
                          <a:solidFill>
                            <a:srgbClr val="000000"/>
                          </a:solidFill>
                          <a:effectLst/>
                          <a:latin typeface="+mn-lt"/>
                        </a:rPr>
                        <a:t>related</a:t>
                      </a:r>
                      <a:r>
                        <a:rPr kumimoji="0" lang="fr-FR" altLang="fr-FR" sz="1800" b="1" i="0" u="none" strike="noStrike" cap="none" normalizeH="0" baseline="0" dirty="0">
                          <a:ln>
                            <a:noFill/>
                          </a:ln>
                          <a:solidFill>
                            <a:srgbClr val="000000"/>
                          </a:solidFill>
                          <a:effectLst/>
                          <a:latin typeface="+mn-lt"/>
                        </a:rPr>
                        <a:t> Aes**</a:t>
                      </a:r>
                      <a:endParaRPr kumimoji="0" lang="en-US" altLang="fr-FR" sz="1800" b="1" i="0" u="none" strike="noStrike" cap="none" normalizeH="0" baseline="0" dirty="0">
                        <a:ln>
                          <a:noFill/>
                        </a:ln>
                        <a:solidFill>
                          <a:srgbClr val="000000"/>
                        </a:solidFill>
                        <a:effectLst/>
                        <a:latin typeface="+mn-lt"/>
                      </a:endParaRP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mn-lt"/>
                        </a:rPr>
                        <a:t>6 (2)</a:t>
                      </a:r>
                      <a:endParaRPr kumimoji="0" lang="en-US" altLang="fr-FR" sz="1800" b="0" i="0" u="none" strike="noStrike" cap="none" normalizeH="0" baseline="0" dirty="0">
                        <a:ln>
                          <a:noFill/>
                        </a:ln>
                        <a:solidFill>
                          <a:srgbClr val="000000"/>
                        </a:solidFill>
                        <a:effectLst/>
                        <a:latin typeface="+mn-lt"/>
                      </a:endParaRP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rgbClr val="000000"/>
                        </a:solidFill>
                        <a:effectLst/>
                        <a:latin typeface="+mn-lt"/>
                      </a:endParaRP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fr-FR" sz="1800" b="0" i="0" u="none" strike="noStrike" cap="none" normalizeH="0" baseline="0" dirty="0">
                        <a:ln>
                          <a:noFill/>
                        </a:ln>
                        <a:solidFill>
                          <a:srgbClr val="000000"/>
                        </a:solidFill>
                        <a:effectLst/>
                        <a:latin typeface="+mn-lt"/>
                      </a:endParaRP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F2F3"/>
                    </a:solidFill>
                  </a:tcPr>
                </a:tc>
                <a:extLst>
                  <a:ext uri="{0D108BD9-81ED-4DB2-BD59-A6C34878D82A}">
                    <a16:rowId xmlns:a16="http://schemas.microsoft.com/office/drawing/2014/main" val="254040083"/>
                  </a:ext>
                </a:extLst>
              </a:tr>
              <a:tr h="3133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fr-FR" sz="1800" b="1" i="0" u="none" strike="noStrike" kern="1200" cap="none" normalizeH="0" baseline="0" dirty="0">
                          <a:ln>
                            <a:noFill/>
                          </a:ln>
                          <a:solidFill>
                            <a:srgbClr val="000000"/>
                          </a:solidFill>
                          <a:effectLst/>
                          <a:latin typeface="+mn-lt"/>
                          <a:ea typeface="+mn-ea"/>
                          <a:cs typeface="+mn-cs"/>
                        </a:rPr>
                        <a:t>Drug-Related AEs in &gt; 3 pts</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fontAlgn="b"/>
                      <a:endParaRPr lang="fr-FR" sz="1600" b="0" i="0" u="none" strike="noStrike" dirty="0">
                        <a:solidFill>
                          <a:srgbClr val="000000"/>
                        </a:solidFill>
                        <a:effectLst/>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fontAlgn="b"/>
                      <a:endParaRPr lang="fr-FR" sz="1600" b="0" i="0" u="none" strike="noStrike" dirty="0">
                        <a:solidFill>
                          <a:srgbClr val="000000"/>
                        </a:solidFill>
                        <a:effectLst/>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a:endParaRPr lang="fr-FR" sz="1600" dirty="0">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65973866"/>
                  </a:ext>
                </a:extLst>
              </a:tr>
              <a:tr h="313314">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rgbClr val="000000"/>
                          </a:solidFill>
                          <a:effectLst/>
                          <a:latin typeface="+mn-lt"/>
                        </a:rPr>
                        <a:t>Nausea/vomiting</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fontAlgn="b"/>
                      <a:r>
                        <a:rPr lang="fr-FR" sz="1800" b="0" i="0" u="none" strike="noStrike" dirty="0">
                          <a:solidFill>
                            <a:srgbClr val="000000"/>
                          </a:solidFill>
                          <a:effectLst/>
                          <a:latin typeface="+mn-lt"/>
                        </a:rPr>
                        <a:t>11 (3)</a:t>
                      </a: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fontAlgn="b"/>
                      <a:endParaRPr lang="fr-FR" sz="1800" b="0" i="0" u="none" strike="noStrike" dirty="0">
                        <a:solidFill>
                          <a:srgbClr val="000000"/>
                        </a:solidFill>
                        <a:effectLst/>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a:endParaRPr lang="fr-FR" sz="1800" dirty="0">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7"/>
                  </a:ext>
                </a:extLst>
              </a:tr>
              <a:tr h="313314">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457200" marR="0" lvl="1" indent="0" algn="l" defTabSz="914400" rtl="0" eaLnBrk="1" fontAlgn="base" latinLnBrk="0" hangingPunct="1">
                        <a:lnSpc>
                          <a:spcPct val="100000"/>
                        </a:lnSpc>
                        <a:spcBef>
                          <a:spcPct val="0"/>
                        </a:spcBef>
                        <a:spcAft>
                          <a:spcPct val="0"/>
                        </a:spcAft>
                        <a:buClrTx/>
                        <a:buSzTx/>
                        <a:buFontTx/>
                        <a:buNone/>
                        <a:tabLst/>
                      </a:pPr>
                      <a:r>
                        <a:rPr kumimoji="0" lang="fr-FR" altLang="fr-FR" sz="1800" b="0" i="0" u="none" strike="noStrike" cap="none" normalizeH="0" baseline="0" dirty="0">
                          <a:ln>
                            <a:noFill/>
                          </a:ln>
                          <a:solidFill>
                            <a:srgbClr val="000000"/>
                          </a:solidFill>
                          <a:effectLst/>
                          <a:latin typeface="+mn-lt"/>
                        </a:rPr>
                        <a:t>Abdominal pain</a:t>
                      </a:r>
                      <a:endParaRPr kumimoji="0" lang="en-US" altLang="fr-FR" sz="1800" b="0" i="0" u="none" strike="noStrike" cap="none" normalizeH="0" baseline="0" dirty="0">
                        <a:ln>
                          <a:noFill/>
                        </a:ln>
                        <a:solidFill>
                          <a:srgbClr val="000000"/>
                        </a:solidFill>
                        <a:effectLst/>
                        <a:latin typeface="+mn-lt"/>
                      </a:endParaRP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fontAlgn="b"/>
                      <a:r>
                        <a:rPr lang="fr-FR" sz="1800" b="0" i="0" u="none" strike="noStrike" dirty="0">
                          <a:solidFill>
                            <a:srgbClr val="000000"/>
                          </a:solidFill>
                          <a:effectLst/>
                          <a:latin typeface="+mn-lt"/>
                        </a:rPr>
                        <a:t>7 (2)</a:t>
                      </a: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fontAlgn="b"/>
                      <a:endParaRPr lang="fr-FR" sz="1800" b="0" i="0" u="none" strike="noStrike" dirty="0">
                        <a:solidFill>
                          <a:srgbClr val="000000"/>
                        </a:solidFill>
                        <a:effectLst/>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a:endParaRPr lang="fr-FR" sz="1800" dirty="0">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313314">
                <a:tc>
                  <a:txBody>
                    <a:bodyPr/>
                    <a:lstStyle/>
                    <a:p>
                      <a:pPr marL="457200" marR="0" lvl="1" indent="0" algn="l" defTabSz="914400" rtl="0" eaLnBrk="1" fontAlgn="base" latinLnBrk="0" hangingPunct="1">
                        <a:lnSpc>
                          <a:spcPct val="100000"/>
                        </a:lnSpc>
                        <a:spcBef>
                          <a:spcPct val="0"/>
                        </a:spcBef>
                        <a:spcAft>
                          <a:spcPct val="0"/>
                        </a:spcAft>
                        <a:buClrTx/>
                        <a:buSzTx/>
                        <a:buFontTx/>
                        <a:buNone/>
                        <a:tabLst/>
                      </a:pPr>
                      <a:r>
                        <a:rPr kumimoji="0" lang="en-US" altLang="fr-FR" sz="1800" b="0" i="0" u="none" strike="noStrike" cap="none" normalizeH="0" baseline="0" dirty="0">
                          <a:ln>
                            <a:noFill/>
                          </a:ln>
                          <a:solidFill>
                            <a:srgbClr val="000000"/>
                          </a:solidFill>
                          <a:effectLst/>
                          <a:latin typeface="+mn-lt"/>
                        </a:rPr>
                        <a:t>Diarrhea</a:t>
                      </a:r>
                    </a:p>
                  </a:txBody>
                  <a:tcPr marL="91441" marR="91441"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fontAlgn="b"/>
                      <a:r>
                        <a:rPr lang="fr-FR" sz="1800" b="0" i="0" u="none" strike="noStrike" dirty="0">
                          <a:solidFill>
                            <a:srgbClr val="000000"/>
                          </a:solidFill>
                          <a:effectLst/>
                          <a:latin typeface="+mn-lt"/>
                        </a:rPr>
                        <a:t>4 (1)</a:t>
                      </a: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fontAlgn="b"/>
                      <a:endParaRPr lang="fr-FR" sz="1800" b="0" i="0" u="none" strike="noStrike" dirty="0">
                        <a:solidFill>
                          <a:srgbClr val="000000"/>
                        </a:solidFill>
                        <a:effectLst/>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algn="ctr"/>
                      <a:endParaRPr lang="fr-FR" sz="1800" dirty="0">
                        <a:latin typeface="+mn-lt"/>
                      </a:endParaRPr>
                    </a:p>
                  </a:txBody>
                  <a:tcPr marL="6350" marR="6350" marT="6352"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9"/>
                  </a:ext>
                </a:extLst>
              </a:tr>
            </a:tbl>
          </a:graphicData>
        </a:graphic>
      </p:graphicFrame>
      <p:sp>
        <p:nvSpPr>
          <p:cNvPr id="2" name="ZoneTexte 1">
            <a:extLst>
              <a:ext uri="{FF2B5EF4-FFF2-40B4-BE49-F238E27FC236}">
                <a16:creationId xmlns:a16="http://schemas.microsoft.com/office/drawing/2014/main" id="{B112AB65-3D7F-4F44-B531-4B58BC2514BE}"/>
              </a:ext>
            </a:extLst>
          </p:cNvPr>
          <p:cNvSpPr txBox="1"/>
          <p:nvPr/>
        </p:nvSpPr>
        <p:spPr>
          <a:xfrm>
            <a:off x="9677400" y="6537397"/>
            <a:ext cx="2971800" cy="307777"/>
          </a:xfrm>
          <a:prstGeom prst="rect">
            <a:avLst/>
          </a:prstGeom>
          <a:noFill/>
        </p:spPr>
        <p:txBody>
          <a:bodyPr wrap="square" rtlCol="0">
            <a:spAutoFit/>
          </a:bodyPr>
          <a:lstStyle/>
          <a:p>
            <a:r>
              <a:rPr lang="fr-FR" sz="1400" dirty="0"/>
              <a:t>Molina et al Lancet ID 2024 </a:t>
            </a:r>
            <a:endParaRPr lang="en-US" sz="1400" dirty="0"/>
          </a:p>
        </p:txBody>
      </p:sp>
      <p:sp>
        <p:nvSpPr>
          <p:cNvPr id="3" name="ZoneTexte 2">
            <a:extLst>
              <a:ext uri="{FF2B5EF4-FFF2-40B4-BE49-F238E27FC236}">
                <a16:creationId xmlns:a16="http://schemas.microsoft.com/office/drawing/2014/main" id="{56E0F94E-EB63-421A-B697-AE46AFEED396}"/>
              </a:ext>
            </a:extLst>
          </p:cNvPr>
          <p:cNvSpPr txBox="1"/>
          <p:nvPr/>
        </p:nvSpPr>
        <p:spPr>
          <a:xfrm>
            <a:off x="3276600" y="6073257"/>
            <a:ext cx="2326278" cy="369332"/>
          </a:xfrm>
          <a:prstGeom prst="rect">
            <a:avLst/>
          </a:prstGeom>
          <a:noFill/>
        </p:spPr>
        <p:txBody>
          <a:bodyPr wrap="none" rtlCol="0">
            <a:spAutoFit/>
          </a:bodyPr>
          <a:lstStyle/>
          <a:p>
            <a:r>
              <a:rPr lang="fr-FR" dirty="0"/>
              <a:t>* </a:t>
            </a:r>
            <a:r>
              <a:rPr lang="fr-FR" dirty="0" err="1"/>
              <a:t>Fixed</a:t>
            </a:r>
            <a:r>
              <a:rPr lang="fr-FR" dirty="0"/>
              <a:t> </a:t>
            </a:r>
            <a:r>
              <a:rPr lang="fr-FR" dirty="0" err="1"/>
              <a:t>drug</a:t>
            </a:r>
            <a:r>
              <a:rPr lang="fr-FR" dirty="0"/>
              <a:t> </a:t>
            </a:r>
            <a:r>
              <a:rPr lang="fr-FR" dirty="0" err="1"/>
              <a:t>eruption</a:t>
            </a:r>
            <a:endParaRPr lang="en-US" dirty="0"/>
          </a:p>
        </p:txBody>
      </p:sp>
      <p:sp>
        <p:nvSpPr>
          <p:cNvPr id="4" name="ZoneTexte 3">
            <a:extLst>
              <a:ext uri="{FF2B5EF4-FFF2-40B4-BE49-F238E27FC236}">
                <a16:creationId xmlns:a16="http://schemas.microsoft.com/office/drawing/2014/main" id="{AE18843B-97C2-4F51-851C-D5E76B16EF46}"/>
              </a:ext>
            </a:extLst>
          </p:cNvPr>
          <p:cNvSpPr txBox="1"/>
          <p:nvPr/>
        </p:nvSpPr>
        <p:spPr>
          <a:xfrm>
            <a:off x="6172200" y="6076144"/>
            <a:ext cx="5562600" cy="369332"/>
          </a:xfrm>
          <a:prstGeom prst="rect">
            <a:avLst/>
          </a:prstGeom>
          <a:noFill/>
        </p:spPr>
        <p:txBody>
          <a:bodyPr wrap="square" rtlCol="0">
            <a:spAutoFit/>
          </a:bodyPr>
          <a:lstStyle/>
          <a:p>
            <a:r>
              <a:rPr lang="fr-FR" dirty="0"/>
              <a:t>**  for </a:t>
            </a:r>
            <a:r>
              <a:rPr lang="fr-FR" dirty="0" err="1"/>
              <a:t>diarrhea</a:t>
            </a:r>
            <a:r>
              <a:rPr lang="fr-FR" dirty="0"/>
              <a:t>, abdominal pain, </a:t>
            </a:r>
            <a:r>
              <a:rPr lang="fr-FR" dirty="0" err="1"/>
              <a:t>vomiting</a:t>
            </a:r>
            <a:endParaRPr lang="en-US" dirty="0"/>
          </a:p>
        </p:txBody>
      </p:sp>
      <p:pic>
        <p:nvPicPr>
          <p:cNvPr id="5" name="Image 4">
            <a:extLst>
              <a:ext uri="{FF2B5EF4-FFF2-40B4-BE49-F238E27FC236}">
                <a16:creationId xmlns:a16="http://schemas.microsoft.com/office/drawing/2014/main" id="{703A6113-D169-47E0-AF04-334EC6E6CE01}"/>
              </a:ext>
            </a:extLst>
          </p:cNvPr>
          <p:cNvPicPr>
            <a:picLocks noChangeAspect="1"/>
          </p:cNvPicPr>
          <p:nvPr/>
        </p:nvPicPr>
        <p:blipFill>
          <a:blip r:embed="rId2"/>
          <a:stretch>
            <a:fillRect/>
          </a:stretch>
        </p:blipFill>
        <p:spPr>
          <a:xfrm>
            <a:off x="228600" y="1594164"/>
            <a:ext cx="2367115" cy="1823519"/>
          </a:xfrm>
          <a:prstGeom prst="rect">
            <a:avLst/>
          </a:prstGeom>
        </p:spPr>
      </p:pic>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Image 4">
            <a:extLst>
              <a:ext uri="{FF2B5EF4-FFF2-40B4-BE49-F238E27FC236}">
                <a16:creationId xmlns:a16="http://schemas.microsoft.com/office/drawing/2014/main" id="{BB86CD4A-2BF8-4A0C-A7BC-6E963035E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751" t="5556" r="18750" b="16330"/>
          <a:stretch>
            <a:fillRect/>
          </a:stretch>
        </p:blipFill>
        <p:spPr bwMode="auto">
          <a:xfrm>
            <a:off x="2209800" y="228600"/>
            <a:ext cx="78867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a:extLst>
              <a:ext uri="{FF2B5EF4-FFF2-40B4-BE49-F238E27FC236}">
                <a16:creationId xmlns:a16="http://schemas.microsoft.com/office/drawing/2014/main" id="{74DECD21-B26D-42A4-85D7-6E4C24CF52F8}"/>
              </a:ext>
            </a:extLst>
          </p:cNvPr>
          <p:cNvSpPr txBox="1"/>
          <p:nvPr/>
        </p:nvSpPr>
        <p:spPr>
          <a:xfrm>
            <a:off x="1673288" y="4800600"/>
            <a:ext cx="8845424" cy="15696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Adobe Garamond Pro"/>
                <a:ea typeface="+mn-ea"/>
                <a:cs typeface="+mn-cs"/>
              </a:rPr>
              <a:t>CDC recommends that </a:t>
            </a:r>
            <a:r>
              <a:rPr kumimoji="0" lang="en-US" sz="2400" b="1" i="1" u="none" strike="noStrike" kern="1200" cap="none" spc="0" normalizeH="0" baseline="0" noProof="0" dirty="0">
                <a:ln>
                  <a:noFill/>
                </a:ln>
                <a:solidFill>
                  <a:srgbClr val="000000"/>
                </a:solidFill>
                <a:effectLst/>
                <a:highlight>
                  <a:srgbClr val="FFFF00"/>
                </a:highlight>
                <a:uLnTx/>
                <a:uFillTx/>
                <a:latin typeface="Adobe Garamond Pro"/>
                <a:ea typeface="+mn-ea"/>
                <a:cs typeface="+mn-cs"/>
              </a:rPr>
              <a:t>MSM and TGW who have had a bacterial STI (specifically syphilis, chlamydia, or gonorrhea) diagnosed in the past 12 months</a:t>
            </a:r>
            <a:r>
              <a:rPr kumimoji="0" lang="en-US" sz="2400" b="1" i="1" u="none" strike="noStrike" kern="1200" cap="none" spc="0" normalizeH="0" baseline="0" noProof="0" dirty="0">
                <a:ln>
                  <a:noFill/>
                </a:ln>
                <a:solidFill>
                  <a:srgbClr val="000000"/>
                </a:solidFill>
                <a:effectLst/>
                <a:uLnTx/>
                <a:uFillTx/>
                <a:latin typeface="Adobe Garamond Pro"/>
                <a:ea typeface="+mn-ea"/>
                <a:cs typeface="+mn-cs"/>
              </a:rPr>
              <a:t> should receive counseling that doxy PEP can be used as postexposure prophylaxis to prevent these infections.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CA1E9D0-3442-47D6-A44F-4A6A750FDAAF}"/>
              </a:ext>
            </a:extLst>
          </p:cNvPr>
          <p:cNvSpPr>
            <a:spLocks noGrp="1" noChangeArrowheads="1"/>
          </p:cNvSpPr>
          <p:nvPr>
            <p:ph type="title"/>
          </p:nvPr>
        </p:nvSpPr>
        <p:spPr>
          <a:xfrm>
            <a:off x="304800" y="152400"/>
            <a:ext cx="11582400" cy="762000"/>
          </a:xfrm>
          <a:solidFill>
            <a:schemeClr val="accent5"/>
          </a:solidFill>
          <a:ln>
            <a:solidFill>
              <a:schemeClr val="tx1"/>
            </a:solidFill>
            <a:miter lim="800000"/>
            <a:headEnd/>
            <a:tailEnd/>
          </a:ln>
        </p:spPr>
        <p:txBody>
          <a:bodyPr/>
          <a:lstStyle/>
          <a:p>
            <a:pPr eaLnBrk="1" hangingPunct="1">
              <a:defRPr/>
            </a:pPr>
            <a:r>
              <a:rPr lang="en-US" altLang="fr-FR" b="1" dirty="0"/>
              <a:t>How to Use Doxy PEP</a:t>
            </a:r>
          </a:p>
        </p:txBody>
      </p:sp>
      <p:sp>
        <p:nvSpPr>
          <p:cNvPr id="60419" name="Rectangle 3"/>
          <p:cNvSpPr txBox="1">
            <a:spLocks noChangeArrowheads="1"/>
          </p:cNvSpPr>
          <p:nvPr/>
        </p:nvSpPr>
        <p:spPr bwMode="auto">
          <a:xfrm>
            <a:off x="304800" y="1219200"/>
            <a:ext cx="1181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marL="241300" indent="-228600">
              <a:spcBef>
                <a:spcPct val="20000"/>
              </a:spcBef>
              <a:buChar char="•"/>
              <a:tabLst>
                <a:tab pos="241300" algn="l"/>
              </a:tabLst>
              <a:defRPr sz="3200">
                <a:solidFill>
                  <a:schemeClr val="tx1"/>
                </a:solidFill>
                <a:latin typeface="Arial" panose="020B0604020202020204" pitchFamily="34" charset="0"/>
              </a:defRPr>
            </a:lvl1pPr>
            <a:lvl2pPr marL="698500" indent="-285750">
              <a:spcBef>
                <a:spcPct val="20000"/>
              </a:spcBef>
              <a:buChar char="–"/>
              <a:tabLst>
                <a:tab pos="241300" algn="l"/>
              </a:tabLst>
              <a:defRPr sz="2800">
                <a:solidFill>
                  <a:schemeClr val="tx1"/>
                </a:solidFill>
                <a:latin typeface="Arial" panose="020B0604020202020204" pitchFamily="34" charset="0"/>
              </a:defRPr>
            </a:lvl2pPr>
            <a:lvl3pPr marL="1139825" indent="-225425">
              <a:spcBef>
                <a:spcPct val="20000"/>
              </a:spcBef>
              <a:buChar char="•"/>
              <a:tabLst>
                <a:tab pos="241300" algn="l"/>
              </a:tabLst>
              <a:defRPr sz="2400">
                <a:solidFill>
                  <a:schemeClr val="tx1"/>
                </a:solidFill>
                <a:latin typeface="Arial" panose="020B0604020202020204" pitchFamily="34" charset="0"/>
              </a:defRPr>
            </a:lvl3pPr>
            <a:lvl4pPr marL="1597025" indent="-225425">
              <a:spcBef>
                <a:spcPct val="20000"/>
              </a:spcBef>
              <a:buChar char="–"/>
              <a:tabLst>
                <a:tab pos="241300" algn="l"/>
              </a:tabLst>
              <a:defRPr sz="2000">
                <a:solidFill>
                  <a:schemeClr val="tx1"/>
                </a:solidFill>
                <a:latin typeface="Arial" panose="020B0604020202020204" pitchFamily="34" charset="0"/>
              </a:defRPr>
            </a:lvl4pPr>
            <a:lvl5pPr marL="2054225" indent="-225425">
              <a:spcBef>
                <a:spcPct val="20000"/>
              </a:spcBef>
              <a:buChar char="»"/>
              <a:tabLst>
                <a:tab pos="241300" algn="l"/>
              </a:tabLst>
              <a:defRPr sz="2000">
                <a:solidFill>
                  <a:schemeClr val="tx1"/>
                </a:solidFill>
                <a:latin typeface="Arial" panose="020B0604020202020204" pitchFamily="34" charset="0"/>
              </a:defRPr>
            </a:lvl5pPr>
            <a:lvl6pPr marL="25114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6pPr>
            <a:lvl7pPr marL="29686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7pPr>
            <a:lvl8pPr marL="34258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8pPr>
            <a:lvl9pPr marL="38830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9pPr>
          </a:lstStyle>
          <a:p>
            <a:pPr marL="241300" marR="0" lvl="0" indent="-22860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MSM and TGW living with or without HIV and bacterial STI in past 12 months</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Oral, vaginal or anal sex with casual partners without regular use of condoms</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Screen and treat for GC, CT, and syphilis before starting PEP</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tetracycline</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allergy</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no concomitant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treatment</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with</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retinoïds</a:t>
            </a:r>
            <a:r>
              <a:rPr kumimoji="0" 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or anticonvulsivant</a:t>
            </a:r>
          </a:p>
          <a:p>
            <a:pPr marL="412750" marR="0" lvl="1" indent="0" algn="l" defTabSz="914400" rtl="0" eaLnBrk="0" fontAlgn="base" latinLnBrk="0" hangingPunct="0">
              <a:lnSpc>
                <a:spcPct val="100000"/>
              </a:lnSpc>
              <a:spcBef>
                <a:spcPct val="20000"/>
              </a:spcBef>
              <a:spcAft>
                <a:spcPct val="0"/>
              </a:spcAft>
              <a:buClrTx/>
              <a:buSzTx/>
              <a:buFontTx/>
              <a:buNone/>
              <a:tabLst>
                <a:tab pos="241300" algn="l"/>
              </a:tabLst>
              <a:defRPr/>
            </a:pPr>
            <a:endParaRPr kumimoji="0" lang="en-US" altLang="fr-FR"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41300" marR="0" lvl="0" indent="-2286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a:t>
            </a:r>
            <a:r>
              <a:rPr kumimoji="0" lang="fr-FR" alt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PEP prescription</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200 mg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with</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food</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 full glass of water &gt; 1 h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before</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lying</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down</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ASAP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after</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sex</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no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later</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than</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72h</a:t>
            </a:r>
            <a:endParaRPr lang="fr-FR" altLang="fr-FR" sz="2000" dirty="0">
              <a:solidFill>
                <a:srgbClr val="000000"/>
              </a:solidFill>
              <a:cs typeface="Arial" panose="020B0604020202020204" pitchFamily="34" charset="0"/>
            </a:endParaRPr>
          </a:p>
          <a:p>
            <a:pPr marL="469900" marR="0" lvl="1" indent="0" algn="l" defTabSz="914400" rtl="0" eaLnBrk="0" fontAlgn="base" latinLnBrk="0" hangingPunct="0">
              <a:lnSpc>
                <a:spcPct val="80000"/>
              </a:lnSpc>
              <a:spcBef>
                <a:spcPts val="1013"/>
              </a:spcBef>
              <a:spcAft>
                <a:spcPct val="0"/>
              </a:spcAft>
              <a:buClrTx/>
              <a:buSzTx/>
              <a:buNone/>
              <a:tabLst>
                <a:tab pos="241300" algn="l"/>
              </a:tabLst>
              <a:defRPr/>
            </a:pPr>
            <a:endParaRPr kumimoji="0" lang="fr-FR" altLang="fr-FR"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41300" marR="0" lvl="0" indent="-2286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Counseling of </a:t>
            </a:r>
            <a:r>
              <a:rPr kumimoji="0" lang="fr-FR" altLang="fr-FR"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a:t>
            </a:r>
            <a:r>
              <a:rPr kumimoji="0" lang="fr-FR" alt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PEP</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Discuss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assess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potential</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harms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photosensitivity</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oesophagitis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gastrointestinal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intolerance</a:t>
            </a:r>
            <a:endPar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Counsel</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 DDI: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separate</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by 2h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dairy</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products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antacids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supplements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with</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Ca,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Iron</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magnesium</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sodium bicarbonate</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Testing</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STIs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every</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3-6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months</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Ongoing</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need</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DoxyPEP</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should</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reassessed</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every</a:t>
            </a:r>
            <a:r>
              <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3-6 </a:t>
            </a:r>
            <a:r>
              <a:rPr kumimoji="0" lang="fr-FR"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months</a:t>
            </a:r>
            <a:endPar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69900" marR="0" lvl="1" indent="0" algn="l" defTabSz="914400" rtl="0" eaLnBrk="0" fontAlgn="base" latinLnBrk="0" hangingPunct="0">
              <a:lnSpc>
                <a:spcPct val="80000"/>
              </a:lnSpc>
              <a:spcBef>
                <a:spcPts val="1013"/>
              </a:spcBef>
              <a:spcAft>
                <a:spcPct val="0"/>
              </a:spcAft>
              <a:buClrTx/>
              <a:buSzTx/>
              <a:buFontTx/>
              <a:buNone/>
              <a:tabLst>
                <a:tab pos="241300" algn="l"/>
              </a:tabLst>
              <a:defRPr/>
            </a:pPr>
            <a:endPar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ZoneTexte 1">
            <a:extLst>
              <a:ext uri="{FF2B5EF4-FFF2-40B4-BE49-F238E27FC236}">
                <a16:creationId xmlns:a16="http://schemas.microsoft.com/office/drawing/2014/main" id="{83D8CFBB-C823-4B6D-9F80-604CA82BF92F}"/>
              </a:ext>
            </a:extLst>
          </p:cNvPr>
          <p:cNvSpPr txBox="1"/>
          <p:nvPr/>
        </p:nvSpPr>
        <p:spPr>
          <a:xfrm flipH="1">
            <a:off x="10515600" y="6488668"/>
            <a:ext cx="1859281" cy="369332"/>
          </a:xfrm>
          <a:prstGeom prst="rect">
            <a:avLst/>
          </a:prstGeom>
          <a:noFill/>
        </p:spPr>
        <p:txBody>
          <a:bodyPr wrap="square" rtlCol="0">
            <a:spAutoFit/>
          </a:bodyPr>
          <a:lstStyle/>
          <a:p>
            <a:r>
              <a:rPr lang="fr-FR" dirty="0"/>
              <a:t>MMWR 2024</a:t>
            </a:r>
            <a:endParaRPr lang="en-US" dirty="0"/>
          </a:p>
        </p:txBody>
      </p:sp>
    </p:spTree>
    <p:extLst>
      <p:ext uri="{BB962C8B-B14F-4D97-AF65-F5344CB8AC3E}">
        <p14:creationId xmlns:p14="http://schemas.microsoft.com/office/powerpoint/2010/main" val="179654710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534403" y="6737608"/>
            <a:ext cx="2743200" cy="120650"/>
          </a:xfrm>
          <a:custGeom>
            <a:avLst/>
            <a:gdLst/>
            <a:ahLst/>
            <a:cxnLst/>
            <a:rect l="l" t="t" r="r" b="b"/>
            <a:pathLst>
              <a:path w="2743200" h="120650">
                <a:moveTo>
                  <a:pt x="2743200" y="0"/>
                </a:moveTo>
                <a:lnTo>
                  <a:pt x="93725" y="0"/>
                </a:lnTo>
                <a:lnTo>
                  <a:pt x="2" y="120392"/>
                </a:lnTo>
                <a:lnTo>
                  <a:pt x="2649476" y="120392"/>
                </a:lnTo>
                <a:lnTo>
                  <a:pt x="2743200" y="0"/>
                </a:lnTo>
              </a:path>
            </a:pathLst>
          </a:custGeom>
          <a:solidFill>
            <a:srgbClr val="FF97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0" y="6737608"/>
            <a:ext cx="9159240" cy="120650"/>
          </a:xfrm>
          <a:custGeom>
            <a:avLst/>
            <a:gdLst/>
            <a:ahLst/>
            <a:cxnLst/>
            <a:rect l="l" t="t" r="r" b="b"/>
            <a:pathLst>
              <a:path w="9159240" h="120650">
                <a:moveTo>
                  <a:pt x="9159240" y="0"/>
                </a:moveTo>
                <a:lnTo>
                  <a:pt x="0" y="0"/>
                </a:lnTo>
                <a:lnTo>
                  <a:pt x="0" y="120392"/>
                </a:lnTo>
                <a:lnTo>
                  <a:pt x="9065529" y="120392"/>
                </a:lnTo>
                <a:lnTo>
                  <a:pt x="9159240" y="0"/>
                </a:lnTo>
              </a:path>
            </a:pathLst>
          </a:custGeom>
          <a:solidFill>
            <a:srgbClr val="E2173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1348739" y="6362700"/>
            <a:ext cx="1859280" cy="325120"/>
          </a:xfrm>
          <a:prstGeom prst="rect">
            <a:avLst/>
          </a:prstGeom>
        </p:spPr>
        <p:txBody>
          <a:bodyPr vert="horz" wrap="square" lIns="0" tIns="0" rIns="0" bIns="0" rtlCol="0">
            <a:spAutoFit/>
          </a:bodyPr>
          <a:lstStyle/>
          <a:p>
            <a:pPr marL="22225" marR="0" lvl="0" indent="0" algn="l" defTabSz="914400" rtl="0" eaLnBrk="1" fontAlgn="auto" latinLnBrk="0" hangingPunct="1">
              <a:lnSpc>
                <a:spcPct val="100000"/>
              </a:lnSpc>
              <a:spcBef>
                <a:spcPts val="0"/>
              </a:spcBef>
              <a:spcAft>
                <a:spcPts val="0"/>
              </a:spcAft>
              <a:buClrTx/>
              <a:buSzTx/>
              <a:buFontTx/>
              <a:buNone/>
              <a:tabLst/>
              <a:defRPr/>
            </a:pPr>
            <a:r>
              <a:rPr kumimoji="0" sz="700" b="0" i="0" u="none" strike="noStrike" kern="1200" cap="none" spc="-5" normalizeH="0" baseline="0" noProof="0" dirty="0">
                <a:ln>
                  <a:noFill/>
                </a:ln>
                <a:solidFill>
                  <a:srgbClr val="414041"/>
                </a:solidFill>
                <a:effectLst/>
                <a:uLnTx/>
                <a:uFillTx/>
                <a:latin typeface="Arial"/>
                <a:ea typeface="+mn-ea"/>
                <a:cs typeface="Arial"/>
              </a:rPr>
              <a:t>C</a:t>
            </a:r>
            <a:r>
              <a:rPr kumimoji="0" sz="700" b="0" i="0" u="none" strike="noStrike" kern="1200" cap="none" spc="-10" normalizeH="0" baseline="0" noProof="0" dirty="0">
                <a:ln>
                  <a:noFill/>
                </a:ln>
                <a:solidFill>
                  <a:srgbClr val="414041"/>
                </a:solidFill>
                <a:effectLst/>
                <a:uLnTx/>
                <a:uFillTx/>
                <a:latin typeface="Arial"/>
                <a:ea typeface="+mn-ea"/>
                <a:cs typeface="Arial"/>
              </a:rPr>
              <a:t>onf</a:t>
            </a:r>
            <a:r>
              <a:rPr kumimoji="0" sz="700" b="0" i="0" u="none" strike="noStrike" kern="1200" cap="none" spc="-5" normalizeH="0" baseline="0" noProof="0" dirty="0">
                <a:ln>
                  <a:noFill/>
                </a:ln>
                <a:solidFill>
                  <a:srgbClr val="414041"/>
                </a:solidFill>
                <a:effectLst/>
                <a:uLnTx/>
                <a:uFillTx/>
                <a:latin typeface="Arial"/>
                <a:ea typeface="+mn-ea"/>
                <a:cs typeface="Arial"/>
              </a:rPr>
              <a:t>i</a:t>
            </a:r>
            <a:r>
              <a:rPr kumimoji="0" sz="700" b="0" i="0" u="none" strike="noStrike" kern="1200" cap="none" spc="-10" normalizeH="0" baseline="0" noProof="0" dirty="0">
                <a:ln>
                  <a:noFill/>
                </a:ln>
                <a:solidFill>
                  <a:srgbClr val="414041"/>
                </a:solidFill>
                <a:effectLst/>
                <a:uLnTx/>
                <a:uFillTx/>
                <a:latin typeface="Arial"/>
                <a:ea typeface="+mn-ea"/>
                <a:cs typeface="Arial"/>
              </a:rPr>
              <a:t>dent</a:t>
            </a:r>
            <a:r>
              <a:rPr kumimoji="0" sz="700" b="0" i="0" u="none" strike="noStrike" kern="1200" cap="none" spc="-5" normalizeH="0" baseline="0" noProof="0" dirty="0">
                <a:ln>
                  <a:noFill/>
                </a:ln>
                <a:solidFill>
                  <a:srgbClr val="414041"/>
                </a:solidFill>
                <a:effectLst/>
                <a:uLnTx/>
                <a:uFillTx/>
                <a:latin typeface="Arial"/>
                <a:ea typeface="+mn-ea"/>
                <a:cs typeface="Arial"/>
              </a:rPr>
              <a:t>i</a:t>
            </a:r>
            <a:r>
              <a:rPr kumimoji="0" sz="700" b="0" i="0" u="none" strike="noStrike" kern="1200" cap="none" spc="-10" normalizeH="0" baseline="0" noProof="0" dirty="0">
                <a:ln>
                  <a:noFill/>
                </a:ln>
                <a:solidFill>
                  <a:srgbClr val="414041"/>
                </a:solidFill>
                <a:effectLst/>
                <a:uLnTx/>
                <a:uFillTx/>
                <a:latin typeface="Arial"/>
                <a:ea typeface="+mn-ea"/>
                <a:cs typeface="Arial"/>
              </a:rPr>
              <a:t>a</a:t>
            </a:r>
            <a:r>
              <a:rPr kumimoji="0" sz="700" b="0" i="0" u="none" strike="noStrike" kern="1200" cap="none" spc="-5" normalizeH="0" baseline="0" noProof="0" dirty="0">
                <a:ln>
                  <a:noFill/>
                </a:ln>
                <a:solidFill>
                  <a:srgbClr val="414041"/>
                </a:solidFill>
                <a:effectLst/>
                <a:uLnTx/>
                <a:uFillTx/>
                <a:latin typeface="Arial"/>
                <a:ea typeface="+mn-ea"/>
                <a:cs typeface="Arial"/>
              </a:rPr>
              <a:t>l.</a:t>
            </a:r>
            <a:r>
              <a:rPr kumimoji="0" sz="700" b="0" i="0" u="none" strike="noStrike" kern="1200" cap="none" spc="30" normalizeH="0" baseline="0" noProof="0" dirty="0">
                <a:ln>
                  <a:noFill/>
                </a:ln>
                <a:solidFill>
                  <a:srgbClr val="414041"/>
                </a:solidFill>
                <a:effectLst/>
                <a:uLnTx/>
                <a:uFillTx/>
                <a:latin typeface="Arial"/>
                <a:ea typeface="+mn-ea"/>
                <a:cs typeface="Arial"/>
              </a:rPr>
              <a:t> </a:t>
            </a:r>
            <a:r>
              <a:rPr kumimoji="0" sz="700" b="0" i="0" u="none" strike="noStrike" kern="1200" cap="none" spc="-5" normalizeH="0" baseline="0" noProof="0" dirty="0">
                <a:ln>
                  <a:noFill/>
                </a:ln>
                <a:solidFill>
                  <a:srgbClr val="414041"/>
                </a:solidFill>
                <a:effectLst/>
                <a:uLnTx/>
                <a:uFillTx/>
                <a:latin typeface="Arial"/>
                <a:ea typeface="+mn-ea"/>
                <a:cs typeface="Arial"/>
              </a:rPr>
              <a:t>Pl</a:t>
            </a:r>
            <a:r>
              <a:rPr kumimoji="0" sz="700" b="0" i="0" u="none" strike="noStrike" kern="1200" cap="none" spc="-10" normalizeH="0" baseline="0" noProof="0" dirty="0">
                <a:ln>
                  <a:noFill/>
                </a:ln>
                <a:solidFill>
                  <a:srgbClr val="414041"/>
                </a:solidFill>
                <a:effectLst/>
                <a:uLnTx/>
                <a:uFillTx/>
                <a:latin typeface="Arial"/>
                <a:ea typeface="+mn-ea"/>
                <a:cs typeface="Arial"/>
              </a:rPr>
              <a:t>ea</a:t>
            </a:r>
            <a:r>
              <a:rPr kumimoji="0" sz="700" b="0" i="0" u="none" strike="noStrike" kern="1200" cap="none" spc="-5" normalizeH="0" baseline="0" noProof="0" dirty="0">
                <a:ln>
                  <a:noFill/>
                </a:ln>
                <a:solidFill>
                  <a:srgbClr val="414041"/>
                </a:solidFill>
                <a:effectLst/>
                <a:uLnTx/>
                <a:uFillTx/>
                <a:latin typeface="Arial"/>
                <a:ea typeface="+mn-ea"/>
                <a:cs typeface="Arial"/>
              </a:rPr>
              <a:t>se</a:t>
            </a:r>
            <a:r>
              <a:rPr kumimoji="0" sz="700" b="0" i="0" u="none" strike="noStrike" kern="1200" cap="none" spc="-10" normalizeH="0" baseline="0" noProof="0" dirty="0">
                <a:ln>
                  <a:noFill/>
                </a:ln>
                <a:solidFill>
                  <a:srgbClr val="414041"/>
                </a:solidFill>
                <a:effectLst/>
                <a:uLnTx/>
                <a:uFillTx/>
                <a:latin typeface="Arial"/>
                <a:ea typeface="+mn-ea"/>
                <a:cs typeface="Arial"/>
              </a:rPr>
              <a:t> d</a:t>
            </a:r>
            <a:r>
              <a:rPr kumimoji="0" sz="700" b="0" i="0" u="none" strike="noStrike" kern="1200" cap="none" spc="-5" normalizeH="0" baseline="0" noProof="0" dirty="0">
                <a:ln>
                  <a:noFill/>
                </a:ln>
                <a:solidFill>
                  <a:srgbClr val="414041"/>
                </a:solidFill>
                <a:effectLst/>
                <a:uLnTx/>
                <a:uFillTx/>
                <a:latin typeface="Arial"/>
                <a:ea typeface="+mn-ea"/>
                <a:cs typeface="Arial"/>
              </a:rPr>
              <a:t>o</a:t>
            </a:r>
            <a:r>
              <a:rPr kumimoji="0" sz="700" b="0" i="0" u="none" strike="noStrike" kern="1200" cap="none" spc="15" normalizeH="0" baseline="0" noProof="0" dirty="0">
                <a:ln>
                  <a:noFill/>
                </a:ln>
                <a:solidFill>
                  <a:srgbClr val="414041"/>
                </a:solidFill>
                <a:effectLst/>
                <a:uLnTx/>
                <a:uFillTx/>
                <a:latin typeface="Arial"/>
                <a:ea typeface="+mn-ea"/>
                <a:cs typeface="Arial"/>
              </a:rPr>
              <a:t> </a:t>
            </a:r>
            <a:r>
              <a:rPr kumimoji="0" sz="700" b="0" i="0" u="none" strike="noStrike" kern="1200" cap="none" spc="-10" normalizeH="0" baseline="0" noProof="0" dirty="0">
                <a:ln>
                  <a:noFill/>
                </a:ln>
                <a:solidFill>
                  <a:srgbClr val="414041"/>
                </a:solidFill>
                <a:effectLst/>
                <a:uLnTx/>
                <a:uFillTx/>
                <a:latin typeface="Arial"/>
                <a:ea typeface="+mn-ea"/>
                <a:cs typeface="Arial"/>
              </a:rPr>
              <a:t>no</a:t>
            </a:r>
            <a:r>
              <a:rPr kumimoji="0" sz="700" b="0" i="0" u="none" strike="noStrike" kern="1200" cap="none" spc="-5" normalizeH="0" baseline="0" noProof="0" dirty="0">
                <a:ln>
                  <a:noFill/>
                </a:ln>
                <a:solidFill>
                  <a:srgbClr val="414041"/>
                </a:solidFill>
                <a:effectLst/>
                <a:uLnTx/>
                <a:uFillTx/>
                <a:latin typeface="Arial"/>
                <a:ea typeface="+mn-ea"/>
                <a:cs typeface="Arial"/>
              </a:rPr>
              <a:t>t</a:t>
            </a:r>
            <a:r>
              <a:rPr kumimoji="0" sz="700" b="0" i="0" u="none" strike="noStrike" kern="1200" cap="none" spc="5" normalizeH="0" baseline="0" noProof="0" dirty="0">
                <a:ln>
                  <a:noFill/>
                </a:ln>
                <a:solidFill>
                  <a:srgbClr val="414041"/>
                </a:solidFill>
                <a:effectLst/>
                <a:uLnTx/>
                <a:uFillTx/>
                <a:latin typeface="Arial"/>
                <a:ea typeface="+mn-ea"/>
                <a:cs typeface="Arial"/>
              </a:rPr>
              <a:t> </a:t>
            </a:r>
            <a:r>
              <a:rPr kumimoji="0" sz="700" b="0" i="0" u="none" strike="noStrike" kern="1200" cap="none" spc="-10" normalizeH="0" baseline="0" noProof="0" dirty="0">
                <a:ln>
                  <a:noFill/>
                </a:ln>
                <a:solidFill>
                  <a:srgbClr val="414041"/>
                </a:solidFill>
                <a:effectLst/>
                <a:uLnTx/>
                <a:uFillTx/>
                <a:latin typeface="Arial"/>
                <a:ea typeface="+mn-ea"/>
                <a:cs typeface="Arial"/>
              </a:rPr>
              <a:t>d</a:t>
            </a:r>
            <a:r>
              <a:rPr kumimoji="0" sz="700" b="0" i="0" u="none" strike="noStrike" kern="1200" cap="none" spc="-5" normalizeH="0" baseline="0" noProof="0" dirty="0">
                <a:ln>
                  <a:noFill/>
                </a:ln>
                <a:solidFill>
                  <a:srgbClr val="414041"/>
                </a:solidFill>
                <a:effectLst/>
                <a:uLnTx/>
                <a:uFillTx/>
                <a:latin typeface="Arial"/>
                <a:ea typeface="+mn-ea"/>
                <a:cs typeface="Arial"/>
              </a:rPr>
              <a:t>is</a:t>
            </a:r>
            <a:r>
              <a:rPr kumimoji="0" sz="700" b="0" i="0" u="none" strike="noStrike" kern="1200" cap="none" spc="-10" normalizeH="0" baseline="0" noProof="0" dirty="0">
                <a:ln>
                  <a:noFill/>
                </a:ln>
                <a:solidFill>
                  <a:srgbClr val="414041"/>
                </a:solidFill>
                <a:effectLst/>
                <a:uLnTx/>
                <a:uFillTx/>
                <a:latin typeface="Arial"/>
                <a:ea typeface="+mn-ea"/>
                <a:cs typeface="Arial"/>
              </a:rPr>
              <a:t>tr</a:t>
            </a:r>
            <a:r>
              <a:rPr kumimoji="0" sz="700" b="0" i="0" u="none" strike="noStrike" kern="1200" cap="none" spc="-5" normalizeH="0" baseline="0" noProof="0" dirty="0">
                <a:ln>
                  <a:noFill/>
                </a:ln>
                <a:solidFill>
                  <a:srgbClr val="414041"/>
                </a:solidFill>
                <a:effectLst/>
                <a:uLnTx/>
                <a:uFillTx/>
                <a:latin typeface="Arial"/>
                <a:ea typeface="+mn-ea"/>
                <a:cs typeface="Arial"/>
              </a:rPr>
              <a:t>i</a:t>
            </a:r>
            <a:r>
              <a:rPr kumimoji="0" sz="700" b="0" i="0" u="none" strike="noStrike" kern="1200" cap="none" spc="-10" normalizeH="0" baseline="0" noProof="0" dirty="0">
                <a:ln>
                  <a:noFill/>
                </a:ln>
                <a:solidFill>
                  <a:srgbClr val="414041"/>
                </a:solidFill>
                <a:effectLst/>
                <a:uLnTx/>
                <a:uFillTx/>
                <a:latin typeface="Arial"/>
                <a:ea typeface="+mn-ea"/>
                <a:cs typeface="Arial"/>
              </a:rPr>
              <a:t>bute.</a:t>
            </a:r>
            <a:endParaRPr kumimoji="0" sz="7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p:nvPr/>
        </p:nvSpPr>
        <p:spPr>
          <a:xfrm>
            <a:off x="1773935" y="629412"/>
            <a:ext cx="9863327" cy="62285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1773935" y="2002535"/>
            <a:ext cx="9863327" cy="431291"/>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773935" y="629412"/>
            <a:ext cx="9863327" cy="2727959"/>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1773935" y="2926079"/>
            <a:ext cx="9863327" cy="393192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6879335" y="4442459"/>
            <a:ext cx="4541024" cy="494991"/>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txBox="1"/>
          <p:nvPr/>
        </p:nvSpPr>
        <p:spPr>
          <a:xfrm>
            <a:off x="618065" y="6369242"/>
            <a:ext cx="153670" cy="139700"/>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dirty="0">
                <a:ln>
                  <a:noFill/>
                </a:ln>
                <a:solidFill>
                  <a:srgbClr val="414041"/>
                </a:solidFill>
                <a:effectLst/>
                <a:uLnTx/>
                <a:uFillTx/>
                <a:latin typeface="Arial"/>
                <a:ea typeface="+mn-ea"/>
                <a:cs typeface="Arial"/>
              </a:rPr>
              <a:t>27</a:t>
            </a:r>
            <a:endParaRPr kumimoji="0" sz="9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36649" y="2126058"/>
            <a:ext cx="181483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265" normalizeH="0" baseline="0" noProof="0" dirty="0">
                <a:ln>
                  <a:noFill/>
                </a:ln>
                <a:solidFill>
                  <a:srgbClr val="006FC0"/>
                </a:solidFill>
                <a:effectLst/>
                <a:uLnTx/>
                <a:uFillTx/>
                <a:latin typeface="Verdana"/>
                <a:ea typeface="+mn-ea"/>
                <a:cs typeface="Verdana"/>
              </a:rPr>
              <a:t>P</a:t>
            </a:r>
            <a:r>
              <a:rPr kumimoji="0" sz="1400" b="1" i="0" u="none" strike="noStrike" kern="1200" cap="none" spc="-155" normalizeH="0" baseline="0" noProof="0" dirty="0">
                <a:ln>
                  <a:noFill/>
                </a:ln>
                <a:solidFill>
                  <a:srgbClr val="006FC0"/>
                </a:solidFill>
                <a:effectLst/>
                <a:uLnTx/>
                <a:uFillTx/>
                <a:latin typeface="Verdana"/>
                <a:ea typeface="+mn-ea"/>
                <a:cs typeface="Verdana"/>
              </a:rPr>
              <a:t>r</a:t>
            </a:r>
            <a:r>
              <a:rPr kumimoji="0" sz="1400" b="1" i="0" u="none" strike="noStrike" kern="1200" cap="none" spc="-200" normalizeH="0" baseline="0" noProof="0" dirty="0">
                <a:ln>
                  <a:noFill/>
                </a:ln>
                <a:solidFill>
                  <a:srgbClr val="006FC0"/>
                </a:solidFill>
                <a:effectLst/>
                <a:uLnTx/>
                <a:uFillTx/>
                <a:latin typeface="Verdana"/>
                <a:ea typeface="+mn-ea"/>
                <a:cs typeface="Verdana"/>
              </a:rPr>
              <a:t>e</a:t>
            </a:r>
            <a:r>
              <a:rPr kumimoji="0" sz="1400" b="1" i="0" u="none" strike="noStrike" kern="1200" cap="none" spc="-190" normalizeH="0" baseline="0" noProof="0" dirty="0">
                <a:ln>
                  <a:noFill/>
                </a:ln>
                <a:solidFill>
                  <a:srgbClr val="006FC0"/>
                </a:solidFill>
                <a:effectLst/>
                <a:uLnTx/>
                <a:uFillTx/>
                <a:latin typeface="Verdana"/>
                <a:ea typeface="+mn-ea"/>
                <a:cs typeface="Verdana"/>
              </a:rPr>
              <a:t>s</a:t>
            </a:r>
            <a:r>
              <a:rPr kumimoji="0" sz="1400" b="1" i="0" u="none" strike="noStrike" kern="1200" cap="none" spc="-195" normalizeH="0" baseline="0" noProof="0" dirty="0">
                <a:ln>
                  <a:noFill/>
                </a:ln>
                <a:solidFill>
                  <a:srgbClr val="006FC0"/>
                </a:solidFill>
                <a:effectLst/>
                <a:uLnTx/>
                <a:uFillTx/>
                <a:latin typeface="Verdana"/>
                <a:ea typeface="+mn-ea"/>
                <a:cs typeface="Verdana"/>
              </a:rPr>
              <a:t>c</a:t>
            </a:r>
            <a:r>
              <a:rPr kumimoji="0" sz="1400" b="1" i="0" u="none" strike="noStrike" kern="1200" cap="none" spc="-120" normalizeH="0" baseline="0" noProof="0" dirty="0">
                <a:ln>
                  <a:noFill/>
                </a:ln>
                <a:solidFill>
                  <a:srgbClr val="006FC0"/>
                </a:solidFill>
                <a:effectLst/>
                <a:uLnTx/>
                <a:uFillTx/>
                <a:latin typeface="Verdana"/>
                <a:ea typeface="+mn-ea"/>
                <a:cs typeface="Verdana"/>
              </a:rPr>
              <a:t>ri</a:t>
            </a:r>
            <a:r>
              <a:rPr kumimoji="0" sz="1400" b="1" i="0" u="none" strike="noStrike" kern="1200" cap="none" spc="-225" normalizeH="0" baseline="0" noProof="0" dirty="0">
                <a:ln>
                  <a:noFill/>
                </a:ln>
                <a:solidFill>
                  <a:srgbClr val="006FC0"/>
                </a:solidFill>
                <a:effectLst/>
                <a:uLnTx/>
                <a:uFillTx/>
                <a:latin typeface="Verdana"/>
                <a:ea typeface="+mn-ea"/>
                <a:cs typeface="Verdana"/>
              </a:rPr>
              <a:t>b</a:t>
            </a:r>
            <a:r>
              <a:rPr kumimoji="0" sz="1400" b="1" i="0" u="none" strike="noStrike" kern="1200" cap="none" spc="-204" normalizeH="0" baseline="0" noProof="0" dirty="0">
                <a:ln>
                  <a:noFill/>
                </a:ln>
                <a:solidFill>
                  <a:srgbClr val="006FC0"/>
                </a:solidFill>
                <a:effectLst/>
                <a:uLnTx/>
                <a:uFillTx/>
                <a:latin typeface="Verdana"/>
                <a:ea typeface="+mn-ea"/>
                <a:cs typeface="Verdana"/>
              </a:rPr>
              <a:t>e</a:t>
            </a:r>
            <a:r>
              <a:rPr kumimoji="0" sz="1400" b="1" i="0" u="none" strike="noStrike" kern="1200" cap="none" spc="-70" normalizeH="0" baseline="0" noProof="0" dirty="0">
                <a:ln>
                  <a:noFill/>
                </a:ln>
                <a:solidFill>
                  <a:srgbClr val="006FC0"/>
                </a:solidFill>
                <a:effectLst/>
                <a:uLnTx/>
                <a:uFillTx/>
                <a:latin typeface="Verdana"/>
                <a:ea typeface="+mn-ea"/>
                <a:cs typeface="Verdana"/>
              </a:rPr>
              <a:t> </a:t>
            </a:r>
            <a:r>
              <a:rPr kumimoji="0" sz="1400" b="1" i="0" u="none" strike="noStrike" kern="1200" cap="none" spc="-215" normalizeH="0" baseline="0" noProof="0" dirty="0">
                <a:ln>
                  <a:noFill/>
                </a:ln>
                <a:solidFill>
                  <a:srgbClr val="006FC0"/>
                </a:solidFill>
                <a:effectLst/>
                <a:uLnTx/>
                <a:uFillTx/>
                <a:latin typeface="Verdana"/>
                <a:ea typeface="+mn-ea"/>
                <a:cs typeface="Verdana"/>
              </a:rPr>
              <a:t>d</a:t>
            </a:r>
            <a:r>
              <a:rPr kumimoji="0" sz="1400" b="1" i="0" u="none" strike="noStrike" kern="1200" cap="none" spc="-204" normalizeH="0" baseline="0" noProof="0" dirty="0">
                <a:ln>
                  <a:noFill/>
                </a:ln>
                <a:solidFill>
                  <a:srgbClr val="006FC0"/>
                </a:solidFill>
                <a:effectLst/>
                <a:uLnTx/>
                <a:uFillTx/>
                <a:latin typeface="Verdana"/>
                <a:ea typeface="+mn-ea"/>
                <a:cs typeface="Verdana"/>
              </a:rPr>
              <a:t>o</a:t>
            </a:r>
            <a:r>
              <a:rPr kumimoji="0" sz="1400" b="1" i="0" u="none" strike="noStrike" kern="1200" cap="none" spc="-250" normalizeH="0" baseline="0" noProof="0" dirty="0">
                <a:ln>
                  <a:noFill/>
                </a:ln>
                <a:solidFill>
                  <a:srgbClr val="006FC0"/>
                </a:solidFill>
                <a:effectLst/>
                <a:uLnTx/>
                <a:uFillTx/>
                <a:latin typeface="Verdana"/>
                <a:ea typeface="+mn-ea"/>
                <a:cs typeface="Verdana"/>
              </a:rPr>
              <a:t>x</a:t>
            </a:r>
            <a:r>
              <a:rPr kumimoji="0" sz="1400" b="1" i="0" u="none" strike="noStrike" kern="1200" cap="none" spc="-204" normalizeH="0" baseline="0" noProof="0" dirty="0">
                <a:ln>
                  <a:noFill/>
                </a:ln>
                <a:solidFill>
                  <a:srgbClr val="006FC0"/>
                </a:solidFill>
                <a:effectLst/>
                <a:uLnTx/>
                <a:uFillTx/>
                <a:latin typeface="Verdana"/>
                <a:ea typeface="+mn-ea"/>
                <a:cs typeface="Verdana"/>
              </a:rPr>
              <a:t>y</a:t>
            </a:r>
            <a:r>
              <a:rPr kumimoji="0" sz="1400" b="1" i="0" u="none" strike="noStrike" kern="1200" cap="none" spc="-114" normalizeH="0" baseline="0" noProof="0" dirty="0">
                <a:ln>
                  <a:noFill/>
                </a:ln>
                <a:solidFill>
                  <a:srgbClr val="006FC0"/>
                </a:solidFill>
                <a:effectLst/>
                <a:uLnTx/>
                <a:uFillTx/>
                <a:latin typeface="Verdana"/>
                <a:ea typeface="+mn-ea"/>
                <a:cs typeface="Verdana"/>
              </a:rPr>
              <a:t>-</a:t>
            </a:r>
            <a:r>
              <a:rPr kumimoji="0" sz="1400" b="1" i="0" u="none" strike="noStrike" kern="1200" cap="none" spc="-275" normalizeH="0" baseline="0" noProof="0" dirty="0">
                <a:ln>
                  <a:noFill/>
                </a:ln>
                <a:solidFill>
                  <a:srgbClr val="006FC0"/>
                </a:solidFill>
                <a:effectLst/>
                <a:uLnTx/>
                <a:uFillTx/>
                <a:latin typeface="Verdana"/>
                <a:ea typeface="+mn-ea"/>
                <a:cs typeface="Verdana"/>
              </a:rPr>
              <a:t>P</a:t>
            </a:r>
            <a:r>
              <a:rPr kumimoji="0" sz="1400" b="1" i="0" u="none" strike="noStrike" kern="1200" cap="none" spc="-245" normalizeH="0" baseline="0" noProof="0" dirty="0">
                <a:ln>
                  <a:noFill/>
                </a:ln>
                <a:solidFill>
                  <a:srgbClr val="006FC0"/>
                </a:solidFill>
                <a:effectLst/>
                <a:uLnTx/>
                <a:uFillTx/>
                <a:latin typeface="Verdana"/>
                <a:ea typeface="+mn-ea"/>
                <a:cs typeface="Verdana"/>
              </a:rPr>
              <a:t>E</a:t>
            </a:r>
            <a:r>
              <a:rPr kumimoji="0" sz="1400" b="1" i="0" u="none" strike="noStrike" kern="1200" cap="none" spc="-260" normalizeH="0" baseline="0" noProof="0" dirty="0">
                <a:ln>
                  <a:noFill/>
                </a:ln>
                <a:solidFill>
                  <a:srgbClr val="006FC0"/>
                </a:solidFill>
                <a:effectLst/>
                <a:uLnTx/>
                <a:uFillTx/>
                <a:latin typeface="Verdana"/>
                <a:ea typeface="+mn-ea"/>
                <a:cs typeface="Verdana"/>
              </a:rPr>
              <a:t>P</a:t>
            </a:r>
            <a:r>
              <a:rPr kumimoji="0" sz="1400" b="1" i="0" u="none" strike="noStrike" kern="1200" cap="none" spc="-65" normalizeH="0" baseline="0" noProof="0" dirty="0">
                <a:ln>
                  <a:noFill/>
                </a:ln>
                <a:solidFill>
                  <a:srgbClr val="006FC0"/>
                </a:solidFill>
                <a:effectLst/>
                <a:uLnTx/>
                <a:uFillTx/>
                <a:latin typeface="Verdana"/>
                <a:ea typeface="+mn-ea"/>
                <a:cs typeface="Verdana"/>
              </a:rPr>
              <a:t> </a:t>
            </a:r>
            <a:r>
              <a:rPr kumimoji="0" sz="1400" b="1" i="0" u="none" strike="noStrike" kern="1200" cap="none" spc="-165" normalizeH="0" baseline="0" noProof="0" dirty="0">
                <a:ln>
                  <a:noFill/>
                </a:ln>
                <a:solidFill>
                  <a:srgbClr val="006FC0"/>
                </a:solidFill>
                <a:effectLst/>
                <a:uLnTx/>
                <a:uFillTx/>
                <a:latin typeface="Verdana"/>
                <a:ea typeface="+mn-ea"/>
                <a:cs typeface="Verdana"/>
              </a:rPr>
              <a:t>t</a:t>
            </a:r>
            <a:r>
              <a:rPr kumimoji="0" sz="1400" b="1" i="0" u="none" strike="noStrike" kern="1200" cap="none" spc="-215" normalizeH="0" baseline="0" noProof="0" dirty="0">
                <a:ln>
                  <a:noFill/>
                </a:ln>
                <a:solidFill>
                  <a:srgbClr val="006FC0"/>
                </a:solidFill>
                <a:effectLst/>
                <a:uLnTx/>
                <a:uFillTx/>
                <a:latin typeface="Verdana"/>
                <a:ea typeface="+mn-ea"/>
                <a:cs typeface="Verdana"/>
              </a:rPr>
              <a:t>o</a:t>
            </a:r>
            <a:r>
              <a:rPr kumimoji="0" sz="1400" b="1" i="0" u="none" strike="noStrike" kern="1200" cap="none" spc="-100" normalizeH="0" baseline="0" noProof="0" dirty="0">
                <a:ln>
                  <a:noFill/>
                </a:ln>
                <a:solidFill>
                  <a:srgbClr val="006FC0"/>
                </a:solidFill>
                <a:effectLst/>
                <a:uLnTx/>
                <a:uFillTx/>
                <a:latin typeface="Verdana"/>
                <a:ea typeface="+mn-ea"/>
                <a:cs typeface="Verdana"/>
              </a:rPr>
              <a:t>:</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14" name="object 14"/>
          <p:cNvSpPr/>
          <p:nvPr/>
        </p:nvSpPr>
        <p:spPr>
          <a:xfrm>
            <a:off x="1898451" y="1563683"/>
            <a:ext cx="278130" cy="1309370"/>
          </a:xfrm>
          <a:custGeom>
            <a:avLst/>
            <a:gdLst/>
            <a:ahLst/>
            <a:cxnLst/>
            <a:rect l="l" t="t" r="r" b="b"/>
            <a:pathLst>
              <a:path w="278130" h="1309370">
                <a:moveTo>
                  <a:pt x="277820" y="1309056"/>
                </a:moveTo>
                <a:lnTo>
                  <a:pt x="237936" y="1308124"/>
                </a:lnTo>
                <a:lnTo>
                  <a:pt x="186652" y="1303636"/>
                </a:lnTo>
                <a:lnTo>
                  <a:pt x="142417" y="1293250"/>
                </a:lnTo>
                <a:lnTo>
                  <a:pt x="133802" y="678501"/>
                </a:lnTo>
                <a:lnTo>
                  <a:pt x="132371" y="675104"/>
                </a:lnTo>
                <a:lnTo>
                  <a:pt x="88139" y="660966"/>
                </a:lnTo>
                <a:lnTo>
                  <a:pt x="38963" y="655934"/>
                </a:lnTo>
                <a:lnTo>
                  <a:pt x="0" y="654558"/>
                </a:lnTo>
                <a:lnTo>
                  <a:pt x="19252" y="654268"/>
                </a:lnTo>
                <a:lnTo>
                  <a:pt x="72572" y="650441"/>
                </a:lnTo>
                <a:lnTo>
                  <a:pt x="113106" y="643019"/>
                </a:lnTo>
                <a:lnTo>
                  <a:pt x="133802" y="23943"/>
                </a:lnTo>
                <a:lnTo>
                  <a:pt x="135233" y="20546"/>
                </a:lnTo>
                <a:lnTo>
                  <a:pt x="179465" y="6408"/>
                </a:lnTo>
                <a:lnTo>
                  <a:pt x="228641" y="1376"/>
                </a:lnTo>
                <a:lnTo>
                  <a:pt x="247635" y="468"/>
                </a:lnTo>
                <a:lnTo>
                  <a:pt x="267604" y="0"/>
                </a:lnTo>
              </a:path>
            </a:pathLst>
          </a:custGeom>
          <a:ln w="9525">
            <a:solidFill>
              <a:srgbClr val="006FC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txBox="1"/>
          <p:nvPr/>
        </p:nvSpPr>
        <p:spPr>
          <a:xfrm>
            <a:off x="104766" y="4414439"/>
            <a:ext cx="2378710" cy="203835"/>
          </a:xfrm>
          <a:prstGeom prst="rect">
            <a:avLst/>
          </a:prstGeom>
        </p:spPr>
        <p:txBody>
          <a:bodyPr vert="horz" wrap="square" lIns="0" tIns="0" rIns="0" bIns="0" rtlCol="0">
            <a:sp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265" normalizeH="0" baseline="0" noProof="0" dirty="0">
                <a:ln>
                  <a:noFill/>
                </a:ln>
                <a:solidFill>
                  <a:srgbClr val="C00000"/>
                </a:solidFill>
                <a:effectLst/>
                <a:uLnTx/>
                <a:uFillTx/>
                <a:latin typeface="Verdana"/>
                <a:ea typeface="+mn-ea"/>
                <a:cs typeface="Verdana"/>
              </a:rPr>
              <a:t>P</a:t>
            </a:r>
            <a:r>
              <a:rPr kumimoji="0" sz="1400" b="1" i="0" u="none" strike="noStrike" kern="1200" cap="none" spc="-155" normalizeH="0" baseline="0" noProof="0" dirty="0">
                <a:ln>
                  <a:noFill/>
                </a:ln>
                <a:solidFill>
                  <a:srgbClr val="C00000"/>
                </a:solidFill>
                <a:effectLst/>
                <a:uLnTx/>
                <a:uFillTx/>
                <a:latin typeface="Verdana"/>
                <a:ea typeface="+mn-ea"/>
                <a:cs typeface="Verdana"/>
              </a:rPr>
              <a:t>r</a:t>
            </a:r>
            <a:r>
              <a:rPr kumimoji="0" sz="1400" b="1" i="0" u="none" strike="noStrike" kern="1200" cap="none" spc="-200" normalizeH="0" baseline="0" noProof="0" dirty="0">
                <a:ln>
                  <a:noFill/>
                </a:ln>
                <a:solidFill>
                  <a:srgbClr val="C00000"/>
                </a:solidFill>
                <a:effectLst/>
                <a:uLnTx/>
                <a:uFillTx/>
                <a:latin typeface="Verdana"/>
                <a:ea typeface="+mn-ea"/>
                <a:cs typeface="Verdana"/>
              </a:rPr>
              <a:t>e</a:t>
            </a:r>
            <a:r>
              <a:rPr kumimoji="0" sz="1400" b="1" i="0" u="none" strike="noStrike" kern="1200" cap="none" spc="-190" normalizeH="0" baseline="0" noProof="0" dirty="0">
                <a:ln>
                  <a:noFill/>
                </a:ln>
                <a:solidFill>
                  <a:srgbClr val="C00000"/>
                </a:solidFill>
                <a:effectLst/>
                <a:uLnTx/>
                <a:uFillTx/>
                <a:latin typeface="Verdana"/>
                <a:ea typeface="+mn-ea"/>
                <a:cs typeface="Verdana"/>
              </a:rPr>
              <a:t>s</a:t>
            </a:r>
            <a:r>
              <a:rPr kumimoji="0" sz="1400" b="1" i="0" u="none" strike="noStrike" kern="1200" cap="none" spc="-195" normalizeH="0" baseline="0" noProof="0" dirty="0">
                <a:ln>
                  <a:noFill/>
                </a:ln>
                <a:solidFill>
                  <a:srgbClr val="C00000"/>
                </a:solidFill>
                <a:effectLst/>
                <a:uLnTx/>
                <a:uFillTx/>
                <a:latin typeface="Verdana"/>
                <a:ea typeface="+mn-ea"/>
                <a:cs typeface="Verdana"/>
              </a:rPr>
              <a:t>c</a:t>
            </a:r>
            <a:r>
              <a:rPr kumimoji="0" sz="1400" b="1" i="0" u="none" strike="noStrike" kern="1200" cap="none" spc="-120" normalizeH="0" baseline="0" noProof="0" dirty="0">
                <a:ln>
                  <a:noFill/>
                </a:ln>
                <a:solidFill>
                  <a:srgbClr val="C00000"/>
                </a:solidFill>
                <a:effectLst/>
                <a:uLnTx/>
                <a:uFillTx/>
                <a:latin typeface="Verdana"/>
                <a:ea typeface="+mn-ea"/>
                <a:cs typeface="Verdana"/>
              </a:rPr>
              <a:t>ri</a:t>
            </a:r>
            <a:r>
              <a:rPr kumimoji="0" sz="1400" b="1" i="0" u="none" strike="noStrike" kern="1200" cap="none" spc="-225" normalizeH="0" baseline="0" noProof="0" dirty="0">
                <a:ln>
                  <a:noFill/>
                </a:ln>
                <a:solidFill>
                  <a:srgbClr val="C00000"/>
                </a:solidFill>
                <a:effectLst/>
                <a:uLnTx/>
                <a:uFillTx/>
                <a:latin typeface="Verdana"/>
                <a:ea typeface="+mn-ea"/>
                <a:cs typeface="Verdana"/>
              </a:rPr>
              <a:t>b</a:t>
            </a:r>
            <a:r>
              <a:rPr kumimoji="0" sz="1400" b="1" i="0" u="none" strike="noStrike" kern="1200" cap="none" spc="-204" normalizeH="0" baseline="0" noProof="0" dirty="0">
                <a:ln>
                  <a:noFill/>
                </a:ln>
                <a:solidFill>
                  <a:srgbClr val="C00000"/>
                </a:solidFill>
                <a:effectLst/>
                <a:uLnTx/>
                <a:uFillTx/>
                <a:latin typeface="Verdana"/>
                <a:ea typeface="+mn-ea"/>
                <a:cs typeface="Verdana"/>
              </a:rPr>
              <a:t>e</a:t>
            </a:r>
            <a:r>
              <a:rPr kumimoji="0" sz="1400" b="1" i="0" u="none" strike="noStrike" kern="1200" cap="none" spc="-70" normalizeH="0" baseline="0" noProof="0" dirty="0">
                <a:ln>
                  <a:noFill/>
                </a:ln>
                <a:solidFill>
                  <a:srgbClr val="C00000"/>
                </a:solidFill>
                <a:effectLst/>
                <a:uLnTx/>
                <a:uFillTx/>
                <a:latin typeface="Verdana"/>
                <a:ea typeface="+mn-ea"/>
                <a:cs typeface="Verdana"/>
              </a:rPr>
              <a:t> </a:t>
            </a:r>
            <a:r>
              <a:rPr kumimoji="0" sz="1400" b="1" i="0" u="none" strike="noStrike" kern="1200" cap="none" spc="-215" normalizeH="0" baseline="0" noProof="0" dirty="0">
                <a:ln>
                  <a:noFill/>
                </a:ln>
                <a:solidFill>
                  <a:srgbClr val="C00000"/>
                </a:solidFill>
                <a:effectLst/>
                <a:uLnTx/>
                <a:uFillTx/>
                <a:latin typeface="Verdana"/>
                <a:ea typeface="+mn-ea"/>
                <a:cs typeface="Verdana"/>
              </a:rPr>
              <a:t>d</a:t>
            </a:r>
            <a:r>
              <a:rPr kumimoji="0" sz="1400" b="1" i="0" u="none" strike="noStrike" kern="1200" cap="none" spc="-204" normalizeH="0" baseline="0" noProof="0" dirty="0">
                <a:ln>
                  <a:noFill/>
                </a:ln>
                <a:solidFill>
                  <a:srgbClr val="C00000"/>
                </a:solidFill>
                <a:effectLst/>
                <a:uLnTx/>
                <a:uFillTx/>
                <a:latin typeface="Verdana"/>
                <a:ea typeface="+mn-ea"/>
                <a:cs typeface="Verdana"/>
              </a:rPr>
              <a:t>o</a:t>
            </a:r>
            <a:r>
              <a:rPr kumimoji="0" sz="1400" b="1" i="0" u="none" strike="noStrike" kern="1200" cap="none" spc="-250" normalizeH="0" baseline="0" noProof="0" dirty="0">
                <a:ln>
                  <a:noFill/>
                </a:ln>
                <a:solidFill>
                  <a:srgbClr val="C00000"/>
                </a:solidFill>
                <a:effectLst/>
                <a:uLnTx/>
                <a:uFillTx/>
                <a:latin typeface="Verdana"/>
                <a:ea typeface="+mn-ea"/>
                <a:cs typeface="Verdana"/>
              </a:rPr>
              <a:t>x</a:t>
            </a:r>
            <a:r>
              <a:rPr kumimoji="0" sz="1400" b="1" i="0" u="none" strike="noStrike" kern="1200" cap="none" spc="-204" normalizeH="0" baseline="0" noProof="0" dirty="0">
                <a:ln>
                  <a:noFill/>
                </a:ln>
                <a:solidFill>
                  <a:srgbClr val="C00000"/>
                </a:solidFill>
                <a:effectLst/>
                <a:uLnTx/>
                <a:uFillTx/>
                <a:latin typeface="Verdana"/>
                <a:ea typeface="+mn-ea"/>
                <a:cs typeface="Verdana"/>
              </a:rPr>
              <a:t>y</a:t>
            </a:r>
            <a:r>
              <a:rPr kumimoji="0" sz="1400" b="1" i="0" u="none" strike="noStrike" kern="1200" cap="none" spc="-114" normalizeH="0" baseline="0" noProof="0" dirty="0">
                <a:ln>
                  <a:noFill/>
                </a:ln>
                <a:solidFill>
                  <a:srgbClr val="C00000"/>
                </a:solidFill>
                <a:effectLst/>
                <a:uLnTx/>
                <a:uFillTx/>
                <a:latin typeface="Verdana"/>
                <a:ea typeface="+mn-ea"/>
                <a:cs typeface="Verdana"/>
              </a:rPr>
              <a:t>-</a:t>
            </a:r>
            <a:r>
              <a:rPr kumimoji="0" sz="1400" b="1" i="0" u="none" strike="noStrike" kern="1200" cap="none" spc="-275" normalizeH="0" baseline="0" noProof="0" dirty="0">
                <a:ln>
                  <a:noFill/>
                </a:ln>
                <a:solidFill>
                  <a:srgbClr val="C00000"/>
                </a:solidFill>
                <a:effectLst/>
                <a:uLnTx/>
                <a:uFillTx/>
                <a:latin typeface="Verdana"/>
                <a:ea typeface="+mn-ea"/>
                <a:cs typeface="Verdana"/>
              </a:rPr>
              <a:t>P</a:t>
            </a:r>
            <a:r>
              <a:rPr kumimoji="0" sz="1400" b="1" i="0" u="none" strike="noStrike" kern="1200" cap="none" spc="-245" normalizeH="0" baseline="0" noProof="0" dirty="0">
                <a:ln>
                  <a:noFill/>
                </a:ln>
                <a:solidFill>
                  <a:srgbClr val="C00000"/>
                </a:solidFill>
                <a:effectLst/>
                <a:uLnTx/>
                <a:uFillTx/>
                <a:latin typeface="Verdana"/>
                <a:ea typeface="+mn-ea"/>
                <a:cs typeface="Verdana"/>
              </a:rPr>
              <a:t>E</a:t>
            </a:r>
            <a:r>
              <a:rPr kumimoji="0" sz="1400" b="1" i="0" u="none" strike="noStrike" kern="1200" cap="none" spc="-260" normalizeH="0" baseline="0" noProof="0" dirty="0">
                <a:ln>
                  <a:noFill/>
                </a:ln>
                <a:solidFill>
                  <a:srgbClr val="C00000"/>
                </a:solidFill>
                <a:effectLst/>
                <a:uLnTx/>
                <a:uFillTx/>
                <a:latin typeface="Verdana"/>
                <a:ea typeface="+mn-ea"/>
                <a:cs typeface="Verdana"/>
              </a:rPr>
              <a:t>P</a:t>
            </a:r>
            <a:r>
              <a:rPr kumimoji="0" sz="1400" b="1" i="0" u="none" strike="noStrike" kern="1200" cap="none" spc="-65" normalizeH="0" baseline="0" noProof="0" dirty="0">
                <a:ln>
                  <a:noFill/>
                </a:ln>
                <a:solidFill>
                  <a:srgbClr val="C00000"/>
                </a:solidFill>
                <a:effectLst/>
                <a:uLnTx/>
                <a:uFillTx/>
                <a:latin typeface="Verdana"/>
                <a:ea typeface="+mn-ea"/>
                <a:cs typeface="Verdana"/>
              </a:rPr>
              <a:t> </a:t>
            </a:r>
            <a:r>
              <a:rPr kumimoji="0" sz="1400" b="1" i="0" u="none" strike="noStrike" kern="1200" cap="none" spc="-145" normalizeH="0" baseline="0" noProof="0" dirty="0">
                <a:ln>
                  <a:noFill/>
                </a:ln>
                <a:solidFill>
                  <a:srgbClr val="C00000"/>
                </a:solidFill>
                <a:effectLst/>
                <a:uLnTx/>
                <a:uFillTx/>
                <a:latin typeface="Verdana"/>
                <a:ea typeface="+mn-ea"/>
                <a:cs typeface="Verdana"/>
              </a:rPr>
              <a:t>f</a:t>
            </a:r>
            <a:r>
              <a:rPr kumimoji="0" sz="1400" b="1" i="0" u="none" strike="noStrike" kern="1200" cap="none" spc="-215" normalizeH="0" baseline="0" noProof="0" dirty="0">
                <a:ln>
                  <a:noFill/>
                </a:ln>
                <a:solidFill>
                  <a:srgbClr val="C00000"/>
                </a:solidFill>
                <a:effectLst/>
                <a:uLnTx/>
                <a:uFillTx/>
                <a:latin typeface="Verdana"/>
                <a:ea typeface="+mn-ea"/>
                <a:cs typeface="Verdana"/>
              </a:rPr>
              <a:t>o</a:t>
            </a:r>
            <a:r>
              <a:rPr kumimoji="0" sz="1400" b="1" i="0" u="none" strike="noStrike" kern="1200" cap="none" spc="-125" normalizeH="0" baseline="0" noProof="0" dirty="0">
                <a:ln>
                  <a:noFill/>
                </a:ln>
                <a:solidFill>
                  <a:srgbClr val="C00000"/>
                </a:solidFill>
                <a:effectLst/>
                <a:uLnTx/>
                <a:uFillTx/>
                <a:latin typeface="Verdana"/>
                <a:ea typeface="+mn-ea"/>
                <a:cs typeface="Verdana"/>
              </a:rPr>
              <a:t>ll</a:t>
            </a:r>
            <a:r>
              <a:rPr kumimoji="0" sz="1400" b="1" i="0" u="none" strike="noStrike" kern="1200" cap="none" spc="-245" normalizeH="0" baseline="0" noProof="0" dirty="0">
                <a:ln>
                  <a:noFill/>
                </a:ln>
                <a:solidFill>
                  <a:srgbClr val="C00000"/>
                </a:solidFill>
                <a:effectLst/>
                <a:uLnTx/>
                <a:uFillTx/>
                <a:latin typeface="Verdana"/>
                <a:ea typeface="+mn-ea"/>
                <a:cs typeface="Verdana"/>
              </a:rPr>
              <a:t>o</a:t>
            </a:r>
            <a:r>
              <a:rPr kumimoji="0" sz="1400" b="1" i="0" u="none" strike="noStrike" kern="1200" cap="none" spc="-315" normalizeH="0" baseline="0" noProof="0" dirty="0">
                <a:ln>
                  <a:noFill/>
                </a:ln>
                <a:solidFill>
                  <a:srgbClr val="C00000"/>
                </a:solidFill>
                <a:effectLst/>
                <a:uLnTx/>
                <a:uFillTx/>
                <a:latin typeface="Verdana"/>
                <a:ea typeface="+mn-ea"/>
                <a:cs typeface="Verdana"/>
              </a:rPr>
              <a:t>w</a:t>
            </a:r>
            <a:r>
              <a:rPr kumimoji="0" sz="1400" b="1" i="0" u="none" strike="noStrike" kern="1200" cap="none" spc="-180" normalizeH="0" baseline="0" noProof="0" dirty="0">
                <a:ln>
                  <a:noFill/>
                </a:ln>
                <a:solidFill>
                  <a:srgbClr val="C00000"/>
                </a:solidFill>
                <a:effectLst/>
                <a:uLnTx/>
                <a:uFillTx/>
                <a:latin typeface="Verdana"/>
                <a:ea typeface="+mn-ea"/>
                <a:cs typeface="Verdana"/>
              </a:rPr>
              <a:t>ing</a:t>
            </a:r>
            <a:r>
              <a:rPr kumimoji="0" sz="1400" b="1" i="0" u="none" strike="noStrike" kern="1200" cap="none" spc="-100" normalizeH="0" baseline="0" noProof="0" dirty="0">
                <a:ln>
                  <a:noFill/>
                </a:ln>
                <a:solidFill>
                  <a:srgbClr val="C00000"/>
                </a:solidFill>
                <a:effectLst/>
                <a:uLnTx/>
                <a:uFillTx/>
                <a:latin typeface="Verdana"/>
                <a:ea typeface="+mn-ea"/>
                <a:cs typeface="Verdana"/>
              </a:rPr>
              <a:t>:</a:t>
            </a:r>
            <a:endParaRPr kumimoji="0" sz="1400" b="0" i="0" u="none" strike="noStrike" kern="1200" cap="none" spc="0" normalizeH="0" baseline="0" noProof="0">
              <a:ln>
                <a:noFill/>
              </a:ln>
              <a:solidFill>
                <a:prstClr val="black"/>
              </a:solidFill>
              <a:effectLst/>
              <a:uLnTx/>
              <a:uFillTx/>
              <a:latin typeface="Verdana"/>
              <a:ea typeface="+mn-ea"/>
              <a:cs typeface="Verdana"/>
            </a:endParaRPr>
          </a:p>
        </p:txBody>
      </p:sp>
      <p:sp>
        <p:nvSpPr>
          <p:cNvPr id="16" name="object 16"/>
          <p:cNvSpPr/>
          <p:nvPr/>
        </p:nvSpPr>
        <p:spPr>
          <a:xfrm>
            <a:off x="2515817" y="2979553"/>
            <a:ext cx="380365" cy="3089275"/>
          </a:xfrm>
          <a:custGeom>
            <a:avLst/>
            <a:gdLst/>
            <a:ahLst/>
            <a:cxnLst/>
            <a:rect l="l" t="t" r="r" b="b"/>
            <a:pathLst>
              <a:path w="380364" h="3089275">
                <a:moveTo>
                  <a:pt x="379782" y="3089014"/>
                </a:moveTo>
                <a:lnTo>
                  <a:pt x="339397" y="3088330"/>
                </a:lnTo>
                <a:lnTo>
                  <a:pt x="284323" y="3084955"/>
                </a:lnTo>
                <a:lnTo>
                  <a:pt x="238310" y="3079167"/>
                </a:lnTo>
                <a:lnTo>
                  <a:pt x="195829" y="3068493"/>
                </a:lnTo>
                <a:lnTo>
                  <a:pt x="180900" y="1577587"/>
                </a:lnTo>
                <a:lnTo>
                  <a:pt x="179858" y="1574171"/>
                </a:lnTo>
                <a:lnTo>
                  <a:pt x="134819" y="1556366"/>
                </a:lnTo>
                <a:lnTo>
                  <a:pt x="91974" y="1549960"/>
                </a:lnTo>
                <a:lnTo>
                  <a:pt x="39260" y="1545833"/>
                </a:lnTo>
                <a:lnTo>
                  <a:pt x="0" y="1544573"/>
                </a:lnTo>
                <a:lnTo>
                  <a:pt x="18959" y="1544339"/>
                </a:lnTo>
                <a:lnTo>
                  <a:pt x="73649" y="1541335"/>
                </a:lnTo>
                <a:lnTo>
                  <a:pt x="121483" y="1535345"/>
                </a:lnTo>
                <a:lnTo>
                  <a:pt x="166649" y="1523746"/>
                </a:lnTo>
                <a:lnTo>
                  <a:pt x="180900" y="33013"/>
                </a:lnTo>
                <a:lnTo>
                  <a:pt x="181943" y="29597"/>
                </a:lnTo>
                <a:lnTo>
                  <a:pt x="226981" y="11792"/>
                </a:lnTo>
                <a:lnTo>
                  <a:pt x="269827" y="5386"/>
                </a:lnTo>
                <a:lnTo>
                  <a:pt x="322541" y="1259"/>
                </a:lnTo>
                <a:lnTo>
                  <a:pt x="341827" y="469"/>
                </a:lnTo>
                <a:lnTo>
                  <a:pt x="361801" y="0"/>
                </a:lnTo>
              </a:path>
            </a:pathLst>
          </a:custGeom>
          <a:ln w="952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348739" y="6362700"/>
            <a:ext cx="1859280" cy="325120"/>
          </a:xfrm>
          <a:custGeom>
            <a:avLst/>
            <a:gdLst/>
            <a:ahLst/>
            <a:cxnLst/>
            <a:rect l="l" t="t" r="r" b="b"/>
            <a:pathLst>
              <a:path w="1859280" h="325120">
                <a:moveTo>
                  <a:pt x="0" y="0"/>
                </a:moveTo>
                <a:lnTo>
                  <a:pt x="1859280" y="0"/>
                </a:lnTo>
                <a:lnTo>
                  <a:pt x="1859280" y="324612"/>
                </a:lnTo>
                <a:lnTo>
                  <a:pt x="0" y="324612"/>
                </a:lnTo>
                <a:lnTo>
                  <a:pt x="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 Box 3">
            <a:extLst>
              <a:ext uri="{FF2B5EF4-FFF2-40B4-BE49-F238E27FC236}">
                <a16:creationId xmlns:a16="http://schemas.microsoft.com/office/drawing/2014/main" id="{8B988DFB-D533-DDF1-B7E5-BFE9326188C8}"/>
              </a:ext>
            </a:extLst>
          </p:cNvPr>
          <p:cNvSpPr txBox="1">
            <a:spLocks noChangeArrowheads="1"/>
          </p:cNvSpPr>
          <p:nvPr/>
        </p:nvSpPr>
        <p:spPr bwMode="auto">
          <a:xfrm>
            <a:off x="8534403" y="6525260"/>
            <a:ext cx="3505200" cy="338554"/>
          </a:xfrm>
          <a:prstGeom prst="rect">
            <a:avLst/>
          </a:prstGeom>
          <a:solidFill>
            <a:schemeClr val="bg1"/>
          </a:solidFill>
          <a:ln w="9525">
            <a:noFill/>
            <a:miter lim="800000"/>
            <a:headEnd/>
            <a:tailEnd/>
          </a:ln>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charset="0"/>
                <a:ea typeface="+mn-ea"/>
                <a:cs typeface="Arial" charset="0"/>
              </a:rPr>
              <a:t>Traeger M, CID 2023</a:t>
            </a:r>
          </a:p>
        </p:txBody>
      </p:sp>
      <p:sp>
        <p:nvSpPr>
          <p:cNvPr id="20" name="Titre 19"/>
          <p:cNvSpPr>
            <a:spLocks noGrp="1"/>
          </p:cNvSpPr>
          <p:nvPr>
            <p:ph type="title"/>
          </p:nvPr>
        </p:nvSpPr>
        <p:spPr>
          <a:xfrm>
            <a:off x="618065" y="41512"/>
            <a:ext cx="11345334" cy="1231106"/>
          </a:xfrm>
          <a:solidFill>
            <a:srgbClr val="E1F2F3"/>
          </a:solidFill>
          <a:ln>
            <a:solidFill>
              <a:schemeClr val="tx1"/>
            </a:solidFill>
          </a:ln>
        </p:spPr>
        <p:txBody>
          <a:bodyPr/>
          <a:lstStyle/>
          <a:p>
            <a:pPr algn="ctr"/>
            <a:r>
              <a:rPr lang="fr-FR" sz="4000" dirty="0" err="1">
                <a:latin typeface="Arial" panose="020B0604020202020204" pitchFamily="34" charset="0"/>
                <a:cs typeface="Arial" panose="020B0604020202020204" pitchFamily="34" charset="0"/>
              </a:rPr>
              <a:t>DoxyPEP</a:t>
            </a:r>
            <a:r>
              <a:rPr lang="fr-FR" sz="4000" dirty="0">
                <a:latin typeface="Arial" panose="020B0604020202020204" pitchFamily="34" charset="0"/>
                <a:cs typeface="Arial" panose="020B0604020202020204" pitchFamily="34" charset="0"/>
              </a:rPr>
              <a:t> Use vs </a:t>
            </a:r>
            <a:r>
              <a:rPr lang="fr-FR" sz="4000" dirty="0" err="1">
                <a:latin typeface="Arial" panose="020B0604020202020204" pitchFamily="34" charset="0"/>
                <a:cs typeface="Arial" panose="020B0604020202020204" pitchFamily="34" charset="0"/>
              </a:rPr>
              <a:t>STIs</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Averted</a:t>
            </a:r>
            <a:r>
              <a:rPr lang="fr-FR" sz="4000" dirty="0">
                <a:latin typeface="Arial" panose="020B0604020202020204" pitchFamily="34" charset="0"/>
                <a:cs typeface="Arial" panose="020B0604020202020204" pitchFamily="34" charset="0"/>
              </a:rPr>
              <a:t> </a:t>
            </a:r>
            <a:br>
              <a:rPr lang="fr-FR" sz="4000" dirty="0">
                <a:latin typeface="Arial" panose="020B0604020202020204" pitchFamily="34" charset="0"/>
                <a:cs typeface="Arial" panose="020B0604020202020204" pitchFamily="34" charset="0"/>
              </a:rPr>
            </a:br>
            <a:r>
              <a:rPr lang="fr-FR" sz="4000" dirty="0">
                <a:latin typeface="Arial" panose="020B0604020202020204" pitchFamily="34" charset="0"/>
                <a:cs typeface="Arial" panose="020B0604020202020204" pitchFamily="34" charset="0"/>
              </a:rPr>
              <a:t>in a US </a:t>
            </a:r>
            <a:r>
              <a:rPr lang="fr-FR" sz="4000" dirty="0" err="1">
                <a:latin typeface="Arial" panose="020B0604020202020204" pitchFamily="34" charset="0"/>
                <a:cs typeface="Arial" panose="020B0604020202020204" pitchFamily="34" charset="0"/>
              </a:rPr>
              <a:t>Sexual</a:t>
            </a:r>
            <a:r>
              <a:rPr lang="fr-FR" sz="4000" dirty="0">
                <a:latin typeface="Arial" panose="020B0604020202020204" pitchFamily="34" charset="0"/>
                <a:cs typeface="Arial" panose="020B0604020202020204" pitchFamily="34" charset="0"/>
              </a:rPr>
              <a:t> </a:t>
            </a:r>
            <a:r>
              <a:rPr lang="fr-FR" sz="4000" dirty="0" err="1">
                <a:latin typeface="Arial" panose="020B0604020202020204" pitchFamily="34" charset="0"/>
                <a:cs typeface="Arial" panose="020B0604020202020204" pitchFamily="34" charset="0"/>
              </a:rPr>
              <a:t>Health</a:t>
            </a:r>
            <a:r>
              <a:rPr lang="fr-FR" sz="4000" dirty="0">
                <a:latin typeface="Arial" panose="020B0604020202020204" pitchFamily="34" charset="0"/>
                <a:cs typeface="Arial" panose="020B0604020202020204" pitchFamily="34" charset="0"/>
              </a:rPr>
              <a:t> Clinic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69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2CA1E9D0-3442-47D6-A44F-4A6A750FDAAF}"/>
              </a:ext>
            </a:extLst>
          </p:cNvPr>
          <p:cNvSpPr>
            <a:spLocks noGrp="1" noChangeArrowheads="1"/>
          </p:cNvSpPr>
          <p:nvPr>
            <p:ph type="title"/>
          </p:nvPr>
        </p:nvSpPr>
        <p:spPr>
          <a:xfrm>
            <a:off x="304800" y="152400"/>
            <a:ext cx="11582400" cy="762000"/>
          </a:xfrm>
          <a:solidFill>
            <a:schemeClr val="accent5"/>
          </a:solidFill>
          <a:ln>
            <a:solidFill>
              <a:schemeClr val="tx1"/>
            </a:solidFill>
            <a:miter lim="800000"/>
            <a:headEnd/>
            <a:tailEnd/>
          </a:ln>
        </p:spPr>
        <p:txBody>
          <a:bodyPr/>
          <a:lstStyle/>
          <a:p>
            <a:pPr eaLnBrk="1" hangingPunct="1">
              <a:defRPr/>
            </a:pPr>
            <a:r>
              <a:rPr lang="fr-FR" altLang="fr-FR" b="1" dirty="0" err="1"/>
              <a:t>DoxyPEP</a:t>
            </a:r>
            <a:r>
              <a:rPr lang="fr-FR" altLang="fr-FR" b="1" dirty="0"/>
              <a:t> Guidelines </a:t>
            </a:r>
            <a:endParaRPr lang="en-US" altLang="fr-FR" b="1" dirty="0"/>
          </a:p>
        </p:txBody>
      </p:sp>
      <p:sp>
        <p:nvSpPr>
          <p:cNvPr id="60419" name="Rectangle 3"/>
          <p:cNvSpPr txBox="1">
            <a:spLocks noChangeArrowheads="1"/>
          </p:cNvSpPr>
          <p:nvPr/>
        </p:nvSpPr>
        <p:spPr bwMode="auto">
          <a:xfrm>
            <a:off x="270029" y="1066800"/>
            <a:ext cx="11811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lstStyle>
            <a:lvl1pPr marL="241300" indent="-228600">
              <a:spcBef>
                <a:spcPct val="20000"/>
              </a:spcBef>
              <a:buChar char="•"/>
              <a:tabLst>
                <a:tab pos="241300" algn="l"/>
              </a:tabLst>
              <a:defRPr sz="3200">
                <a:solidFill>
                  <a:schemeClr val="tx1"/>
                </a:solidFill>
                <a:latin typeface="Arial" panose="020B0604020202020204" pitchFamily="34" charset="0"/>
              </a:defRPr>
            </a:lvl1pPr>
            <a:lvl2pPr marL="698500" indent="-285750">
              <a:spcBef>
                <a:spcPct val="20000"/>
              </a:spcBef>
              <a:buChar char="–"/>
              <a:tabLst>
                <a:tab pos="241300" algn="l"/>
              </a:tabLst>
              <a:defRPr sz="2800">
                <a:solidFill>
                  <a:schemeClr val="tx1"/>
                </a:solidFill>
                <a:latin typeface="Arial" panose="020B0604020202020204" pitchFamily="34" charset="0"/>
              </a:defRPr>
            </a:lvl2pPr>
            <a:lvl3pPr marL="1139825" indent="-225425">
              <a:spcBef>
                <a:spcPct val="20000"/>
              </a:spcBef>
              <a:buChar char="•"/>
              <a:tabLst>
                <a:tab pos="241300" algn="l"/>
              </a:tabLst>
              <a:defRPr sz="2400">
                <a:solidFill>
                  <a:schemeClr val="tx1"/>
                </a:solidFill>
                <a:latin typeface="Arial" panose="020B0604020202020204" pitchFamily="34" charset="0"/>
              </a:defRPr>
            </a:lvl3pPr>
            <a:lvl4pPr marL="1597025" indent="-225425">
              <a:spcBef>
                <a:spcPct val="20000"/>
              </a:spcBef>
              <a:buChar char="–"/>
              <a:tabLst>
                <a:tab pos="241300" algn="l"/>
              </a:tabLst>
              <a:defRPr sz="2000">
                <a:solidFill>
                  <a:schemeClr val="tx1"/>
                </a:solidFill>
                <a:latin typeface="Arial" panose="020B0604020202020204" pitchFamily="34" charset="0"/>
              </a:defRPr>
            </a:lvl4pPr>
            <a:lvl5pPr marL="2054225" indent="-225425">
              <a:spcBef>
                <a:spcPct val="20000"/>
              </a:spcBef>
              <a:buChar char="»"/>
              <a:tabLst>
                <a:tab pos="241300" algn="l"/>
              </a:tabLst>
              <a:defRPr sz="2000">
                <a:solidFill>
                  <a:schemeClr val="tx1"/>
                </a:solidFill>
                <a:latin typeface="Arial" panose="020B0604020202020204" pitchFamily="34" charset="0"/>
              </a:defRPr>
            </a:lvl5pPr>
            <a:lvl6pPr marL="25114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6pPr>
            <a:lvl7pPr marL="29686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7pPr>
            <a:lvl8pPr marL="34258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8pPr>
            <a:lvl9pPr marL="38830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9pPr>
          </a:lstStyle>
          <a:p>
            <a:pPr marL="12700" marR="0" lvl="0" indent="0" algn="l" defTabSz="914400" rtl="0" eaLnBrk="0" fontAlgn="base" latinLnBrk="0" hangingPunct="0">
              <a:lnSpc>
                <a:spcPct val="100000"/>
              </a:lnSpc>
              <a:spcBef>
                <a:spcPct val="20000"/>
              </a:spcBef>
              <a:spcAft>
                <a:spcPct val="0"/>
              </a:spcAft>
              <a:buClrTx/>
              <a:buSzTx/>
              <a:buNone/>
              <a:tabLst>
                <a:tab pos="241300" algn="l"/>
              </a:tabLst>
              <a:defRPr/>
            </a:pPr>
            <a:r>
              <a:rPr kumimoji="0" lang="en-US"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France (2025)</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lang="en-US" altLang="fr-FR" sz="2000" dirty="0" err="1">
                <a:solidFill>
                  <a:srgbClr val="000000"/>
                </a:solidFill>
                <a:cs typeface="Arial" panose="020B0604020202020204" pitchFamily="34" charset="0"/>
              </a:rPr>
              <a:t>DoxyPEP</a:t>
            </a:r>
            <a:r>
              <a:rPr lang="en-US" altLang="fr-FR" sz="2000" dirty="0">
                <a:solidFill>
                  <a:srgbClr val="000000"/>
                </a:solidFill>
                <a:cs typeface="Arial" panose="020B0604020202020204" pitchFamily="34" charset="0"/>
              </a:rPr>
              <a:t> not recommended among MSM and TGW but it is “possible to prescribe it in people at high risk with at least 2 STIs in past 12 months”</a:t>
            </a:r>
            <a:endPar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indent="0" eaLnBrk="0" hangingPunct="0">
              <a:buNone/>
              <a:defRPr/>
            </a:pPr>
            <a:r>
              <a:rPr lang="en-US" altLang="fr-FR" sz="2400" b="1" dirty="0">
                <a:solidFill>
                  <a:srgbClr val="000000"/>
                </a:solidFill>
                <a:cs typeface="Arial" panose="020B0604020202020204" pitchFamily="34" charset="0"/>
              </a:rPr>
              <a:t>UK (2025)</a:t>
            </a:r>
          </a:p>
          <a:p>
            <a:pPr lvl="1" eaLnBrk="0" hangingPunct="0">
              <a:buFontTx/>
              <a:buChar char="-"/>
              <a:defRPr/>
            </a:pPr>
            <a:r>
              <a:rPr kumimoji="0" lang="en-US"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DoxyPEP</a:t>
            </a: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recommended for GBMSM and TGW at elevated risk of acquiring syphilis. Can be considered in women on a case by case basis. </a:t>
            </a:r>
          </a:p>
          <a:p>
            <a:pPr marL="12700" indent="0" eaLnBrk="0" hangingPunct="0">
              <a:buNone/>
              <a:defRPr/>
            </a:pPr>
            <a:r>
              <a:rPr lang="en-US" altLang="fr-FR" sz="2400" b="1" dirty="0">
                <a:solidFill>
                  <a:srgbClr val="000000"/>
                </a:solidFill>
                <a:cs typeface="Arial" panose="020B0604020202020204" pitchFamily="34" charset="0"/>
              </a:rPr>
              <a:t>Australia (2024)</a:t>
            </a:r>
          </a:p>
          <a:p>
            <a:pPr lvl="1" eaLnBrk="0" hangingPunct="0">
              <a:buFontTx/>
              <a:buChar char="-"/>
              <a:defRPr/>
            </a:pPr>
            <a:r>
              <a:rPr kumimoji="0" lang="en-US"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DoxyPEP</a:t>
            </a: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should be considered primarily for the prevention of syphilis among GBMSM at risk for this STI, with a secondary benefit of reductions in other STIs</a:t>
            </a:r>
          </a:p>
          <a:p>
            <a:pPr marL="0" indent="0" eaLnBrk="0" hangingPunct="0">
              <a:buNone/>
              <a:defRPr/>
            </a:pPr>
            <a:r>
              <a:rPr lang="en-US" altLang="fr-FR" sz="2400" b="1" dirty="0">
                <a:solidFill>
                  <a:srgbClr val="000000"/>
                </a:solidFill>
                <a:cs typeface="Arial" panose="020B0604020202020204" pitchFamily="34" charset="0"/>
              </a:rPr>
              <a:t>IUSTI Europe (2024)</a:t>
            </a:r>
            <a:endParaRPr kumimoji="0" lang="en-US"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Considerable uncertainties remain over long-term benefit, population impact, AMR, and scalability.</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Decision to offer </a:t>
            </a:r>
            <a:r>
              <a:rPr kumimoji="0" lang="en-US" altLang="fr-FR" sz="2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DoxyPEP</a:t>
            </a:r>
            <a:r>
              <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should be taken in the context of local STI epidemiology, user involvement with patient information.</a:t>
            </a:r>
          </a:p>
          <a:p>
            <a:pPr marL="412750" marR="0" lvl="1" indent="0" algn="l" defTabSz="914400" rtl="0" eaLnBrk="0" fontAlgn="base" latinLnBrk="0" hangingPunct="0">
              <a:lnSpc>
                <a:spcPct val="100000"/>
              </a:lnSpc>
              <a:spcBef>
                <a:spcPct val="20000"/>
              </a:spcBef>
              <a:spcAft>
                <a:spcPct val="0"/>
              </a:spcAft>
              <a:buClrTx/>
              <a:buSzTx/>
              <a:buFontTx/>
              <a:buNone/>
              <a:tabLst>
                <a:tab pos="241300" algn="l"/>
              </a:tabLst>
              <a:defRPr/>
            </a:pPr>
            <a:endParaRPr kumimoji="0" lang="en-US" altLang="fr-FR" sz="7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2700" marR="0" lvl="0" indent="0" algn="l" defTabSz="914400" rtl="0" eaLnBrk="0" fontAlgn="base" latinLnBrk="0" hangingPunct="0">
              <a:lnSpc>
                <a:spcPct val="80000"/>
              </a:lnSpc>
              <a:spcBef>
                <a:spcPts val="1013"/>
              </a:spcBef>
              <a:spcAft>
                <a:spcPct val="0"/>
              </a:spcAft>
              <a:buClrTx/>
              <a:buSzTx/>
              <a:buNone/>
              <a:tabLst>
                <a:tab pos="241300" algn="l"/>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WHO </a:t>
            </a:r>
            <a:r>
              <a:rPr kumimoji="0" lang="fr-FR" altLang="fr-FR"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is</a:t>
            </a:r>
            <a:r>
              <a:rPr kumimoji="0" lang="fr-FR" altLang="fr-FR"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working</a:t>
            </a:r>
            <a:r>
              <a:rPr kumimoji="0" lang="fr-FR" altLang="fr-FR" sz="20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 recommandations for use of </a:t>
            </a:r>
            <a:r>
              <a:rPr kumimoji="0" lang="fr-FR" altLang="fr-FR" sz="200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DoxyPEP</a:t>
            </a:r>
            <a:endParaRPr kumimoji="0" lang="fr-FR" altLang="fr-FR" sz="240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69900" marR="0" lvl="1" indent="0" algn="l" defTabSz="914400" rtl="0" eaLnBrk="0" fontAlgn="base" latinLnBrk="0" hangingPunct="0">
              <a:lnSpc>
                <a:spcPct val="80000"/>
              </a:lnSpc>
              <a:spcBef>
                <a:spcPts val="1013"/>
              </a:spcBef>
              <a:spcAft>
                <a:spcPct val="0"/>
              </a:spcAft>
              <a:buClrTx/>
              <a:buSzTx/>
              <a:buFontTx/>
              <a:buNone/>
              <a:tabLst>
                <a:tab pos="241300" algn="l"/>
              </a:tabLst>
              <a:defRPr/>
            </a:pPr>
            <a:endParaRPr kumimoji="0" lang="fr-FR"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7773168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3F341627-80CB-4557-BB92-C895D0A7C0BA}"/>
              </a:ext>
            </a:extLst>
          </p:cNvPr>
          <p:cNvSpPr>
            <a:spLocks noGrp="1" noChangeArrowheads="1"/>
          </p:cNvSpPr>
          <p:nvPr>
            <p:ph type="title"/>
          </p:nvPr>
        </p:nvSpPr>
        <p:spPr>
          <a:xfrm>
            <a:off x="304800" y="274638"/>
            <a:ext cx="11582400" cy="1143000"/>
          </a:xfrm>
          <a:solidFill>
            <a:schemeClr val="accent5"/>
          </a:solidFill>
          <a:ln>
            <a:solidFill>
              <a:schemeClr val="tx1"/>
            </a:solidFill>
            <a:miter lim="800000"/>
            <a:headEnd/>
            <a:tailEnd/>
          </a:ln>
        </p:spPr>
        <p:txBody>
          <a:bodyPr/>
          <a:lstStyle/>
          <a:p>
            <a:pPr eaLnBrk="1" hangingPunct="1">
              <a:defRPr/>
            </a:pPr>
            <a:r>
              <a:rPr lang="en-US" altLang="fr-FR" b="1" dirty="0"/>
              <a:t>Summary on </a:t>
            </a:r>
            <a:r>
              <a:rPr lang="en-US" altLang="fr-FR" b="1" dirty="0" err="1"/>
              <a:t>DoxyPEP</a:t>
            </a:r>
            <a:endParaRPr lang="en-US" altLang="fr-FR" b="1" dirty="0"/>
          </a:p>
        </p:txBody>
      </p:sp>
      <p:sp>
        <p:nvSpPr>
          <p:cNvPr id="60419" name="Rectangle 3">
            <a:extLst>
              <a:ext uri="{FF2B5EF4-FFF2-40B4-BE49-F238E27FC236}">
                <a16:creationId xmlns:a16="http://schemas.microsoft.com/office/drawing/2014/main" id="{850D698F-82F9-4234-91C6-5713B5ECC4CA}"/>
              </a:ext>
            </a:extLst>
          </p:cNvPr>
          <p:cNvSpPr txBox="1">
            <a:spLocks noChangeArrowheads="1"/>
          </p:cNvSpPr>
          <p:nvPr/>
        </p:nvSpPr>
        <p:spPr bwMode="auto">
          <a:xfrm>
            <a:off x="304800" y="1524000"/>
            <a:ext cx="11811000" cy="4114800"/>
          </a:xfrm>
          <a:prstGeom prst="rect">
            <a:avLst/>
          </a:prstGeom>
          <a:noFill/>
          <a:ln>
            <a:noFill/>
          </a:ln>
        </p:spPr>
        <p:txBody>
          <a:bodyPr lIns="91412" tIns="45706" rIns="91412" bIns="45706"/>
          <a:lstStyle>
            <a:lvl1pPr marL="241300" indent="-228600">
              <a:spcBef>
                <a:spcPct val="20000"/>
              </a:spcBef>
              <a:buChar char="•"/>
              <a:tabLst>
                <a:tab pos="241300" algn="l"/>
              </a:tabLst>
              <a:defRPr sz="3200">
                <a:solidFill>
                  <a:schemeClr val="tx1"/>
                </a:solidFill>
                <a:latin typeface="Arial" panose="020B0604020202020204" pitchFamily="34" charset="0"/>
              </a:defRPr>
            </a:lvl1pPr>
            <a:lvl2pPr marL="698500" indent="-285750">
              <a:spcBef>
                <a:spcPct val="20000"/>
              </a:spcBef>
              <a:buChar char="–"/>
              <a:tabLst>
                <a:tab pos="241300" algn="l"/>
              </a:tabLst>
              <a:defRPr sz="2800">
                <a:solidFill>
                  <a:schemeClr val="tx1"/>
                </a:solidFill>
                <a:latin typeface="Arial" panose="020B0604020202020204" pitchFamily="34" charset="0"/>
              </a:defRPr>
            </a:lvl2pPr>
            <a:lvl3pPr marL="1139825" indent="-225425">
              <a:spcBef>
                <a:spcPct val="20000"/>
              </a:spcBef>
              <a:buChar char="•"/>
              <a:tabLst>
                <a:tab pos="241300" algn="l"/>
              </a:tabLst>
              <a:defRPr sz="2400">
                <a:solidFill>
                  <a:schemeClr val="tx1"/>
                </a:solidFill>
                <a:latin typeface="Arial" panose="020B0604020202020204" pitchFamily="34" charset="0"/>
              </a:defRPr>
            </a:lvl3pPr>
            <a:lvl4pPr marL="1597025" indent="-225425">
              <a:spcBef>
                <a:spcPct val="20000"/>
              </a:spcBef>
              <a:buChar char="–"/>
              <a:tabLst>
                <a:tab pos="241300" algn="l"/>
              </a:tabLst>
              <a:defRPr sz="2000">
                <a:solidFill>
                  <a:schemeClr val="tx1"/>
                </a:solidFill>
                <a:latin typeface="Arial" panose="020B0604020202020204" pitchFamily="34" charset="0"/>
              </a:defRPr>
            </a:lvl4pPr>
            <a:lvl5pPr marL="2054225" indent="-225425">
              <a:spcBef>
                <a:spcPct val="20000"/>
              </a:spcBef>
              <a:buChar char="»"/>
              <a:tabLst>
                <a:tab pos="241300" algn="l"/>
              </a:tabLst>
              <a:defRPr sz="2000">
                <a:solidFill>
                  <a:schemeClr val="tx1"/>
                </a:solidFill>
                <a:latin typeface="Arial" panose="020B0604020202020204" pitchFamily="34" charset="0"/>
              </a:defRPr>
            </a:lvl5pPr>
            <a:lvl6pPr marL="25114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6pPr>
            <a:lvl7pPr marL="29686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7pPr>
            <a:lvl8pPr marL="34258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8pPr>
            <a:lvl9pPr marL="3883025" indent="-225425" eaLnBrk="0" fontAlgn="base" hangingPunct="0">
              <a:spcBef>
                <a:spcPct val="20000"/>
              </a:spcBef>
              <a:spcAft>
                <a:spcPct val="0"/>
              </a:spcAft>
              <a:buChar char="»"/>
              <a:tabLst>
                <a:tab pos="241300" algn="l"/>
              </a:tabLst>
              <a:defRPr sz="2000">
                <a:solidFill>
                  <a:schemeClr val="tx1"/>
                </a:solidFill>
                <a:latin typeface="Arial" panose="020B0604020202020204" pitchFamily="34" charset="0"/>
              </a:defRPr>
            </a:lvl9pPr>
          </a:lstStyle>
          <a:p>
            <a:pPr marL="241300" marR="0" lvl="0" indent="-22860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Short-term benefits of Doxycycline PEP among MSM and TGW at high risk</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en-US"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Strong reduction of syphilis and chlamydia incidence with no immediate threat for resistance</a:t>
            </a: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on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gonorrhoea</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likely</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to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limited</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wane</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over time</a:t>
            </a:r>
            <a:endParaRPr kumimoji="0" lang="en-US"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698500" marR="0" lvl="1" indent="-285750" algn="l" defTabSz="914400" rtl="0" eaLnBrk="0" fontAlgn="base" latinLnBrk="0" hangingPunct="0">
              <a:lnSpc>
                <a:spcPct val="100000"/>
              </a:lnSpc>
              <a:spcBef>
                <a:spcPct val="20000"/>
              </a:spcBef>
              <a:spcAft>
                <a:spcPct val="0"/>
              </a:spcAft>
              <a:buClrTx/>
              <a:buSzTx/>
              <a:buFontTx/>
              <a:buChar char="-"/>
              <a:tabLst>
                <a:tab pos="241300" algn="l"/>
              </a:tabLst>
              <a:defRPr/>
            </a:pPr>
            <a:r>
              <a:rPr lang="en-US" altLang="fr-FR" sz="2400" dirty="0">
                <a:solidFill>
                  <a:srgbClr val="000000"/>
                </a:solidFill>
                <a:cs typeface="Arial" panose="020B0604020202020204" pitchFamily="34" charset="0"/>
              </a:rPr>
              <a:t>Overall w</a:t>
            </a:r>
            <a:r>
              <a:rPr kumimoji="0" lang="en-US"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ell tolerated with high acceptability and adherence</a:t>
            </a:r>
          </a:p>
          <a:p>
            <a:pPr marL="457200" marR="0" lvl="0" indent="-45720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Long-</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term</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uncertainties</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Continue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research</a:t>
            </a:r>
            <a:endParaRPr kumimoji="0" lang="fr-FR" altLang="fr-F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Monitor AMR :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risk</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selection</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dissemination</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resistant</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GC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lineages</a:t>
            </a:r>
            <a:endPar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Impact on the microbiome and off-</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target</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effects</a:t>
            </a:r>
            <a:endParaRPr kumimoji="0" lang="en-US" altLang="fr-FR"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Tx/>
              <a:buChar char="•"/>
              <a:tabLst>
                <a:tab pos="241300" algn="l"/>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for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cautious</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DoxyPEP</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implementation</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MSM and TGW at high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risk</a:t>
            </a:r>
            <a:endParaRPr kumimoji="0" lang="fr-FR" altLang="fr-FR"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Limit to 1-2 doses per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week</a:t>
            </a:r>
            <a:r>
              <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a:t>
            </a:r>
            <a:r>
              <a:rPr kumimoji="0" lang="fr-FR" altLang="fr-FR"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DoxyPEP</a:t>
            </a:r>
            <a:endParaRPr kumimoji="0" lang="fr-FR" altLang="fr-FR"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4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Perform</a:t>
            </a:r>
            <a:r>
              <a:rPr kumimoji="0" lang="fr-FR" altLang="fr-FR" sz="2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test of cure if </a:t>
            </a:r>
            <a:r>
              <a:rPr kumimoji="0" lang="fr-FR" altLang="fr-FR" sz="24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Doxy</a:t>
            </a:r>
            <a:r>
              <a:rPr kumimoji="0" lang="fr-FR" altLang="fr-FR" sz="2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is</a:t>
            </a:r>
            <a:r>
              <a:rPr kumimoji="0" lang="fr-FR" altLang="fr-FR" sz="2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a:t>
            </a:r>
            <a:r>
              <a:rPr kumimoji="0" lang="fr-FR" altLang="fr-FR" sz="24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used</a:t>
            </a:r>
            <a:r>
              <a:rPr kumimoji="0" lang="fr-FR" altLang="fr-FR" sz="2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for </a:t>
            </a:r>
            <a:r>
              <a:rPr kumimoji="0" lang="fr-FR" altLang="fr-FR" sz="24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treatment</a:t>
            </a:r>
            <a:r>
              <a:rPr kumimoji="0" lang="fr-FR" altLang="fr-FR" sz="2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of </a:t>
            </a:r>
            <a:r>
              <a:rPr kumimoji="0" lang="fr-FR" altLang="fr-FR" sz="2400" b="0" i="0" u="none" strike="noStrike" kern="1200" cap="none" spc="0" normalizeH="0" baseline="0" noProof="0" dirty="0" err="1">
                <a:ln>
                  <a:noFill/>
                </a:ln>
                <a:solidFill>
                  <a:srgbClr val="000000"/>
                </a:solidFill>
                <a:effectLst/>
                <a:uLnTx/>
                <a:uFillTx/>
                <a:latin typeface="Arial" charset="0"/>
                <a:ea typeface="+mn-ea"/>
                <a:cs typeface="Arial" panose="020B0604020202020204" pitchFamily="34" charset="0"/>
              </a:rPr>
              <a:t>breakthrough</a:t>
            </a:r>
            <a:r>
              <a:rPr kumimoji="0" lang="fr-FR" altLang="fr-FR" sz="2400" b="0"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 STI</a:t>
            </a:r>
          </a:p>
          <a:p>
            <a:pPr marL="812800" marR="0" lvl="1" indent="-342900" algn="l" defTabSz="914400" rtl="0" eaLnBrk="0" fontAlgn="base" latinLnBrk="0" hangingPunct="0">
              <a:lnSpc>
                <a:spcPct val="80000"/>
              </a:lnSpc>
              <a:spcBef>
                <a:spcPts val="1013"/>
              </a:spcBef>
              <a:spcAft>
                <a:spcPct val="0"/>
              </a:spcAft>
              <a:buClrTx/>
              <a:buSzTx/>
              <a:buFontTx/>
              <a:buChar char="-"/>
              <a:tabLst>
                <a:tab pos="241300" algn="l"/>
              </a:tabLst>
              <a:defRPr/>
            </a:pPr>
            <a:r>
              <a:rPr kumimoji="0" lang="fr-FR" altLang="fr-FR" sz="2400" b="1" i="0" u="none" strike="noStrike" kern="1200" cap="none" spc="0" normalizeH="0" baseline="0" noProof="0" dirty="0">
                <a:ln>
                  <a:noFill/>
                </a:ln>
                <a:solidFill>
                  <a:srgbClr val="000000"/>
                </a:solidFill>
                <a:effectLst/>
                <a:uLnTx/>
                <a:uFillTx/>
                <a:latin typeface="Arial" charset="0"/>
                <a:ea typeface="+mn-ea"/>
                <a:cs typeface="Arial" panose="020B0604020202020204" pitchFamily="34" charset="0"/>
              </a:rPr>
              <a:t>Continue active surveillance for GC AMR</a:t>
            </a:r>
          </a:p>
          <a:p>
            <a:pPr marL="241300" marR="0" lvl="0" indent="-228600" algn="l" defTabSz="914400" rtl="0" eaLnBrk="0" fontAlgn="base" latinLnBrk="0" hangingPunct="0">
              <a:lnSpc>
                <a:spcPct val="100000"/>
              </a:lnSpc>
              <a:spcBef>
                <a:spcPts val="1013"/>
              </a:spcBef>
              <a:spcAft>
                <a:spcPct val="0"/>
              </a:spcAft>
              <a:buClrTx/>
              <a:buSzTx/>
              <a:buFontTx/>
              <a:buChar char="•"/>
              <a:tabLst>
                <a:tab pos="241300" algn="l"/>
              </a:tabLst>
              <a:defRPr/>
            </a:pPr>
            <a:endParaRPr kumimoji="0" lang="en-US" altLang="fr-FR" sz="800" b="0" i="0" u="sng"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a:p>
            <a:pPr marL="241300" marR="0" lvl="0" indent="-228600" algn="l" defTabSz="914400" rtl="0" eaLnBrk="0" fontAlgn="base" latinLnBrk="0" hangingPunct="0">
              <a:lnSpc>
                <a:spcPct val="80000"/>
              </a:lnSpc>
              <a:spcBef>
                <a:spcPts val="1013"/>
              </a:spcBef>
              <a:spcAft>
                <a:spcPct val="0"/>
              </a:spcAft>
              <a:buClrTx/>
              <a:buSzTx/>
              <a:buFontTx/>
              <a:buNone/>
              <a:tabLst>
                <a:tab pos="241300" algn="l"/>
              </a:tabLst>
              <a:defRPr/>
            </a:pPr>
            <a:endPar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241300" marR="0" lvl="0" indent="-228600" algn="l" defTabSz="914400" rtl="0" eaLnBrk="0" fontAlgn="base" latinLnBrk="0" hangingPunct="0">
              <a:lnSpc>
                <a:spcPct val="80000"/>
              </a:lnSpc>
              <a:spcBef>
                <a:spcPts val="1013"/>
              </a:spcBef>
              <a:spcAft>
                <a:spcPct val="0"/>
              </a:spcAft>
              <a:buClrTx/>
              <a:buSzTx/>
              <a:buFontTx/>
              <a:buChar char="•"/>
              <a:tabLst>
                <a:tab pos="241300" algn="l"/>
              </a:tabLst>
              <a:defRPr/>
            </a:pPr>
            <a:endParaRPr kumimoji="0" lang="en-US" altLang="fr-FR"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51F7B107-3D54-40FE-BDD0-582C6AF42C84}"/>
              </a:ext>
            </a:extLst>
          </p:cNvPr>
          <p:cNvSpPr>
            <a:spLocks noGrp="1" noChangeArrowheads="1"/>
          </p:cNvSpPr>
          <p:nvPr>
            <p:ph type="title"/>
          </p:nvPr>
        </p:nvSpPr>
        <p:spPr>
          <a:xfrm>
            <a:off x="609600" y="177800"/>
            <a:ext cx="10972800" cy="965200"/>
          </a:xfrm>
          <a:solidFill>
            <a:schemeClr val="accent5"/>
          </a:solidFill>
          <a:ln>
            <a:solidFill>
              <a:schemeClr val="tx1"/>
            </a:solidFill>
            <a:miter lim="800000"/>
            <a:headEnd/>
            <a:tailEnd/>
          </a:ln>
        </p:spPr>
        <p:txBody>
          <a:bodyPr/>
          <a:lstStyle/>
          <a:p>
            <a:pPr eaLnBrk="1" hangingPunct="1">
              <a:defRPr/>
            </a:pPr>
            <a:r>
              <a:rPr lang="en-US" altLang="fr-FR" b="1" dirty="0"/>
              <a:t>Acknowledgments</a:t>
            </a:r>
          </a:p>
        </p:txBody>
      </p:sp>
      <p:pic>
        <p:nvPicPr>
          <p:cNvPr id="78851" name="Picture 10" descr="Afficher l'image d'origine">
            <a:extLst>
              <a:ext uri="{FF2B5EF4-FFF2-40B4-BE49-F238E27FC236}">
                <a16:creationId xmlns:a16="http://schemas.microsoft.com/office/drawing/2014/main" id="{F16A3FF1-B536-41BB-8315-EB2110A9BC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2150" y="4665663"/>
            <a:ext cx="18192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ZoneTexte 2">
            <a:extLst>
              <a:ext uri="{FF2B5EF4-FFF2-40B4-BE49-F238E27FC236}">
                <a16:creationId xmlns:a16="http://schemas.microsoft.com/office/drawing/2014/main" id="{E700339C-809C-461B-BFFD-593F57E26487}"/>
              </a:ext>
            </a:extLst>
          </p:cNvPr>
          <p:cNvSpPr txBox="1">
            <a:spLocks noChangeArrowheads="1"/>
          </p:cNvSpPr>
          <p:nvPr/>
        </p:nvSpPr>
        <p:spPr bwMode="auto">
          <a:xfrm>
            <a:off x="4267200" y="1295400"/>
            <a:ext cx="3429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endParaRPr kumimoji="0" lang="en-US" altLang="fr-FR"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Annie Luetkemeyer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Connie Celum</a:t>
            </a:r>
          </a:p>
          <a:p>
            <a:pPr marL="0" marR="0" lvl="0" indent="0" algn="l" defTabSz="914400" rtl="0" eaLnBrk="1" fontAlgn="base" latinLnBrk="0" hangingPunct="1">
              <a:lnSpc>
                <a:spcPct val="100000"/>
              </a:lnSpc>
              <a:spcBef>
                <a:spcPct val="0"/>
              </a:spcBef>
              <a:spcAft>
                <a:spcPct val="0"/>
              </a:spcAft>
              <a:buClrTx/>
              <a:buSzTx/>
              <a:buFontTx/>
              <a:buNone/>
              <a:tabLst/>
              <a:defRPr/>
            </a:pPr>
            <a:endParaRPr lang="fr-FR" altLang="fr-FR" sz="2400" b="1" dirty="0">
              <a:solidFill>
                <a:srgbClr val="000000"/>
              </a:solidFil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Jenell</a:t>
            </a: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Stewart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Béatrice </a:t>
            </a:r>
            <a:r>
              <a:rPr kumimoji="0" lang="fr-FR" altLang="fr-FR"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Bercot</a:t>
            </a:r>
            <a:endPar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Cécile Bébéar</a:t>
            </a:r>
            <a:endParaRPr kumimoji="0" lang="fr-FR" altLang="fr-FR" sz="3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8853" name="Image 3">
            <a:extLst>
              <a:ext uri="{FF2B5EF4-FFF2-40B4-BE49-F238E27FC236}">
                <a16:creationId xmlns:a16="http://schemas.microsoft.com/office/drawing/2014/main" id="{4060729A-17EE-40F0-90CB-5526B05109B5}"/>
              </a:ext>
            </a:extLst>
          </p:cNvPr>
          <p:cNvPicPr>
            <a:picLocks noChangeAspect="1"/>
          </p:cNvPicPr>
          <p:nvPr/>
        </p:nvPicPr>
        <p:blipFill>
          <a:blip r:embed="rId4">
            <a:extLst>
              <a:ext uri="{28A0092B-C50C-407E-A947-70E740481C1C}">
                <a14:useLocalDpi xmlns:a14="http://schemas.microsoft.com/office/drawing/2010/main" val="0"/>
              </a:ext>
            </a:extLst>
          </a:blip>
          <a:srcRect l="40871" r="30614" b="29391"/>
          <a:stretch>
            <a:fillRect/>
          </a:stretch>
        </p:blipFill>
        <p:spPr bwMode="auto">
          <a:xfrm>
            <a:off x="8990013" y="1617663"/>
            <a:ext cx="2592387"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Image 11">
            <a:extLst>
              <a:ext uri="{FF2B5EF4-FFF2-40B4-BE49-F238E27FC236}">
                <a16:creationId xmlns:a16="http://schemas.microsoft.com/office/drawing/2014/main" id="{4D399F19-1176-43BE-AC59-4FB246CD8A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r="58931"/>
          <a:stretch>
            <a:fillRect/>
          </a:stretch>
        </p:blipFill>
        <p:spPr bwMode="auto">
          <a:xfrm>
            <a:off x="9266238" y="2941638"/>
            <a:ext cx="23669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Image 12">
            <a:extLst>
              <a:ext uri="{FF2B5EF4-FFF2-40B4-BE49-F238E27FC236}">
                <a16:creationId xmlns:a16="http://schemas.microsoft.com/office/drawing/2014/main" id="{4B18D16A-0069-47E7-8880-69E167DDA9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0038" y="3338513"/>
            <a:ext cx="18478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Image 13">
            <a:extLst>
              <a:ext uri="{FF2B5EF4-FFF2-40B4-BE49-F238E27FC236}">
                <a16:creationId xmlns:a16="http://schemas.microsoft.com/office/drawing/2014/main" id="{6E42F03B-283B-477A-B19F-CCCBAA6A09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000" y="1533525"/>
            <a:ext cx="12192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Image 2">
            <a:extLst>
              <a:ext uri="{FF2B5EF4-FFF2-40B4-BE49-F238E27FC236}">
                <a16:creationId xmlns:a16="http://schemas.microsoft.com/office/drawing/2014/main" id="{0C0D1B38-AD32-4708-B9B3-F1B1552823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9600" y="4665663"/>
            <a:ext cx="117951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3">
            <a:extLst>
              <a:ext uri="{FF2B5EF4-FFF2-40B4-BE49-F238E27FC236}">
                <a16:creationId xmlns:a16="http://schemas.microsoft.com/office/drawing/2014/main" id="{0B64CA09-A6A7-4922-AD7D-5266B07074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5938" y="5434013"/>
            <a:ext cx="2265362" cy="112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9" name="Image 2">
            <a:extLst>
              <a:ext uri="{FF2B5EF4-FFF2-40B4-BE49-F238E27FC236}">
                <a16:creationId xmlns:a16="http://schemas.microsoft.com/office/drawing/2014/main" id="{9874D388-3D94-4B41-BDDA-CBE825D1AD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83688" y="5903913"/>
            <a:ext cx="22701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393914"/>
            <a:ext cx="8467016" cy="1677754"/>
          </a:xfrm>
        </p:spPr>
        <p:txBody>
          <a:bodyPr>
            <a:noAutofit/>
          </a:bodyPr>
          <a:lstStyle/>
          <a:p>
            <a:r>
              <a:rPr lang="en-US" sz="13600"/>
              <a:t>Q&amp;A</a:t>
            </a:r>
          </a:p>
        </p:txBody>
      </p:sp>
    </p:spTree>
    <p:extLst>
      <p:ext uri="{BB962C8B-B14F-4D97-AF65-F5344CB8AC3E}">
        <p14:creationId xmlns:p14="http://schemas.microsoft.com/office/powerpoint/2010/main" val="205089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4F6294E-2AC1-4D9B-A9B7-FFA167971553}"/>
              </a:ext>
            </a:extLst>
          </p:cNvPr>
          <p:cNvSpPr txBox="1">
            <a:spLocks/>
          </p:cNvSpPr>
          <p:nvPr/>
        </p:nvSpPr>
        <p:spPr>
          <a:xfrm>
            <a:off x="0" y="2735504"/>
            <a:ext cx="12192000" cy="2141296"/>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2800" b="1" kern="1200">
                <a:solidFill>
                  <a:srgbClr val="FFFFFF"/>
                </a:solidFill>
                <a:latin typeface="Century Gothic" panose="020B0502020202020204" pitchFamily="34" charset="0"/>
                <a:ea typeface="+mj-ea"/>
                <a:cs typeface="Arial"/>
              </a:defRPr>
            </a:lvl1pPr>
          </a:lstStyle>
          <a:p>
            <a:r>
              <a:rPr lang="en-US" sz="3200" dirty="0"/>
              <a:t>This webinar recording and slides will be posted on </a:t>
            </a:r>
            <a:r>
              <a:rPr lang="en-US" sz="3200" b="1" dirty="0">
                <a:highlight>
                  <a:srgbClr val="975CA5"/>
                </a:highlight>
              </a:rPr>
              <a:t>www.icap.columbia.edu</a:t>
            </a:r>
            <a:endParaRPr lang="en-US" sz="4400" b="0" dirty="0">
              <a:solidFill>
                <a:schemeClr val="tx2"/>
              </a:solidFill>
              <a:latin typeface="+mn-lt"/>
            </a:endParaRPr>
          </a:p>
        </p:txBody>
      </p:sp>
    </p:spTree>
    <p:extLst>
      <p:ext uri="{BB962C8B-B14F-4D97-AF65-F5344CB8AC3E}">
        <p14:creationId xmlns:p14="http://schemas.microsoft.com/office/powerpoint/2010/main" val="38174735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86B07-8824-4CDF-9446-C37CB896947C}"/>
              </a:ext>
            </a:extLst>
          </p:cNvPr>
          <p:cNvSpPr>
            <a:spLocks noGrp="1"/>
          </p:cNvSpPr>
          <p:nvPr>
            <p:ph type="title"/>
          </p:nvPr>
        </p:nvSpPr>
        <p:spPr>
          <a:xfrm>
            <a:off x="1707046" y="2186880"/>
            <a:ext cx="8467016" cy="1677754"/>
          </a:xfrm>
        </p:spPr>
        <p:txBody>
          <a:bodyPr>
            <a:noAutofit/>
          </a:bodyPr>
          <a:lstStyle/>
          <a:p>
            <a:r>
              <a:rPr lang="en-US" sz="11300"/>
              <a:t>Thank</a:t>
            </a:r>
            <a:r>
              <a:rPr lang="en-US" sz="13600"/>
              <a:t> </a:t>
            </a:r>
            <a:r>
              <a:rPr lang="en-US" sz="11300"/>
              <a:t>you</a:t>
            </a:r>
            <a:endParaRPr lang="en-US" sz="13600"/>
          </a:p>
        </p:txBody>
      </p:sp>
    </p:spTree>
    <p:extLst>
      <p:ext uri="{BB962C8B-B14F-4D97-AF65-F5344CB8AC3E}">
        <p14:creationId xmlns:p14="http://schemas.microsoft.com/office/powerpoint/2010/main" val="358379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DFADA8B-3189-46BF-AE7D-4F7975FFC7C3}"/>
              </a:ext>
            </a:extLst>
          </p:cNvPr>
          <p:cNvSpPr>
            <a:spLocks noGrp="1" noChangeArrowheads="1"/>
          </p:cNvSpPr>
          <p:nvPr>
            <p:ph type="ctrTitle" idx="4294967295"/>
          </p:nvPr>
        </p:nvSpPr>
        <p:spPr>
          <a:xfrm>
            <a:off x="533400" y="407004"/>
            <a:ext cx="10896600" cy="1828800"/>
          </a:xfrm>
          <a:solidFill>
            <a:srgbClr val="E1F2F3"/>
          </a:solidFill>
          <a:ln>
            <a:solidFill>
              <a:srgbClr val="000000"/>
            </a:solidFill>
            <a:miter lim="800000"/>
            <a:headEnd/>
            <a:tailEnd/>
          </a:ln>
        </p:spPr>
        <p:txBody>
          <a:bodyPr/>
          <a:lstStyle/>
          <a:p>
            <a:pPr eaLnBrk="1" hangingPunct="1"/>
            <a:r>
              <a:rPr lang="en-US" altLang="fr-FR" sz="4000" b="1" dirty="0">
                <a:solidFill>
                  <a:schemeClr val="tx1"/>
                </a:solidFill>
              </a:rPr>
              <a:t>Doxycycline Post-Exposure Prophylaxis </a:t>
            </a:r>
            <a:br>
              <a:rPr lang="en-US" altLang="fr-FR" sz="4000" b="1" dirty="0">
                <a:solidFill>
                  <a:schemeClr val="tx1"/>
                </a:solidFill>
              </a:rPr>
            </a:br>
            <a:r>
              <a:rPr lang="en-US" altLang="fr-FR" sz="4000" b="1" dirty="0">
                <a:solidFill>
                  <a:schemeClr val="tx1"/>
                </a:solidFill>
              </a:rPr>
              <a:t>for Bacterial STIs and </a:t>
            </a:r>
            <a:br>
              <a:rPr lang="en-US" altLang="fr-FR" sz="4000" b="1" dirty="0">
                <a:solidFill>
                  <a:schemeClr val="tx1"/>
                </a:solidFill>
              </a:rPr>
            </a:br>
            <a:r>
              <a:rPr lang="en-US" altLang="fr-FR" sz="4000" b="1" dirty="0">
                <a:solidFill>
                  <a:schemeClr val="tx1"/>
                </a:solidFill>
              </a:rPr>
              <a:t>Impact on Antimicrobial Resistance</a:t>
            </a:r>
            <a:endParaRPr lang="en-US" altLang="fr-FR" sz="3600" b="1" dirty="0">
              <a:solidFill>
                <a:schemeClr val="tx1"/>
              </a:solidFill>
            </a:endParaRPr>
          </a:p>
        </p:txBody>
      </p:sp>
      <p:sp>
        <p:nvSpPr>
          <p:cNvPr id="95235" name="Text Box 6">
            <a:extLst>
              <a:ext uri="{FF2B5EF4-FFF2-40B4-BE49-F238E27FC236}">
                <a16:creationId xmlns:a16="http://schemas.microsoft.com/office/drawing/2014/main" id="{FE858F6E-18E2-4108-80EB-8DA3BAAD2C9A}"/>
              </a:ext>
            </a:extLst>
          </p:cNvPr>
          <p:cNvSpPr txBox="1">
            <a:spLocks noChangeArrowheads="1"/>
          </p:cNvSpPr>
          <p:nvPr/>
        </p:nvSpPr>
        <p:spPr bwMode="auto">
          <a:xfrm>
            <a:off x="304800" y="3124200"/>
            <a:ext cx="11353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fr-FR" sz="2800" dirty="0">
                <a:solidFill>
                  <a:srgbClr val="000000"/>
                </a:solidFill>
                <a:cs typeface="Arial" panose="020B0604020202020204" pitchFamily="34" charset="0"/>
              </a:rPr>
              <a:t>Jean-</a:t>
            </a:r>
            <a:r>
              <a:rPr lang="fr-FR" altLang="fr-FR" sz="2800" dirty="0">
                <a:solidFill>
                  <a:srgbClr val="000000"/>
                </a:solidFill>
                <a:cs typeface="Arial" panose="020B0604020202020204" pitchFamily="34" charset="0"/>
              </a:rPr>
              <a:t>M</a:t>
            </a:r>
            <a:r>
              <a:rPr lang="en-US" altLang="fr-FR" sz="2800" dirty="0" err="1">
                <a:solidFill>
                  <a:srgbClr val="000000"/>
                </a:solidFill>
                <a:cs typeface="Arial" panose="020B0604020202020204" pitchFamily="34" charset="0"/>
              </a:rPr>
              <a:t>ichel</a:t>
            </a:r>
            <a:r>
              <a:rPr lang="en-US" altLang="fr-FR" sz="2800" dirty="0">
                <a:solidFill>
                  <a:srgbClr val="000000"/>
                </a:solidFill>
                <a:cs typeface="Arial" panose="020B0604020202020204" pitchFamily="34" charset="0"/>
              </a:rPr>
              <a:t> Molina, MD</a:t>
            </a:r>
          </a:p>
          <a:p>
            <a:pPr algn="ctr">
              <a:spcBef>
                <a:spcPct val="0"/>
              </a:spcBef>
              <a:buNone/>
            </a:pPr>
            <a:r>
              <a:rPr lang="en-US" altLang="fr-FR" sz="2800" dirty="0">
                <a:solidFill>
                  <a:srgbClr val="000000"/>
                </a:solidFill>
                <a:cs typeface="Arial" panose="020B0604020202020204" pitchFamily="34" charset="0"/>
              </a:rPr>
              <a:t>Department of Infectious Diseases</a:t>
            </a:r>
            <a:endParaRPr lang="fr-FR" altLang="fr-FR" sz="2800" dirty="0">
              <a:solidFill>
                <a:srgbClr val="000000"/>
              </a:solidFill>
              <a:cs typeface="Arial" panose="020B0604020202020204" pitchFamily="34" charset="0"/>
            </a:endParaRPr>
          </a:p>
          <a:p>
            <a:pPr algn="ctr">
              <a:spcBef>
                <a:spcPct val="0"/>
              </a:spcBef>
              <a:buNone/>
            </a:pPr>
            <a:r>
              <a:rPr lang="en-GB" altLang="fr-FR" sz="2800" dirty="0">
                <a:solidFill>
                  <a:srgbClr val="000000"/>
                </a:solidFill>
                <a:cs typeface="Arial" panose="020B0604020202020204" pitchFamily="34" charset="0"/>
              </a:rPr>
              <a:t>Hospitals Saint-Louis and Lariboisière</a:t>
            </a:r>
          </a:p>
          <a:p>
            <a:pPr algn="ctr">
              <a:spcBef>
                <a:spcPct val="0"/>
              </a:spcBef>
              <a:buNone/>
            </a:pPr>
            <a:r>
              <a:rPr lang="en-GB" altLang="fr-FR" sz="2800" dirty="0">
                <a:solidFill>
                  <a:srgbClr val="000000"/>
                </a:solidFill>
                <a:cs typeface="Arial" panose="020B0604020202020204" pitchFamily="34" charset="0"/>
              </a:rPr>
              <a:t>University of Paris Cité, </a:t>
            </a:r>
          </a:p>
        </p:txBody>
      </p:sp>
      <p:pic>
        <p:nvPicPr>
          <p:cNvPr id="2" name="Image 1">
            <a:extLst>
              <a:ext uri="{FF2B5EF4-FFF2-40B4-BE49-F238E27FC236}">
                <a16:creationId xmlns:a16="http://schemas.microsoft.com/office/drawing/2014/main" id="{731B06D3-848C-41A4-A8A7-81740B53CBD6}"/>
              </a:ext>
            </a:extLst>
          </p:cNvPr>
          <p:cNvPicPr>
            <a:picLocks noChangeAspect="1"/>
          </p:cNvPicPr>
          <p:nvPr/>
        </p:nvPicPr>
        <p:blipFill>
          <a:blip r:embed="rId3"/>
          <a:stretch>
            <a:fillRect/>
          </a:stretch>
        </p:blipFill>
        <p:spPr>
          <a:xfrm>
            <a:off x="990600" y="5231486"/>
            <a:ext cx="1219510" cy="1219510"/>
          </a:xfrm>
          <a:prstGeom prst="rect">
            <a:avLst/>
          </a:prstGeom>
        </p:spPr>
      </p:pic>
      <p:pic>
        <p:nvPicPr>
          <p:cNvPr id="3" name="Image 2">
            <a:extLst>
              <a:ext uri="{FF2B5EF4-FFF2-40B4-BE49-F238E27FC236}">
                <a16:creationId xmlns:a16="http://schemas.microsoft.com/office/drawing/2014/main" id="{B82A65A7-A975-4592-8B78-6F748A8E4FC8}"/>
              </a:ext>
            </a:extLst>
          </p:cNvPr>
          <p:cNvPicPr>
            <a:picLocks noChangeAspect="1"/>
          </p:cNvPicPr>
          <p:nvPr/>
        </p:nvPicPr>
        <p:blipFill>
          <a:blip r:embed="rId4"/>
          <a:stretch>
            <a:fillRect/>
          </a:stretch>
        </p:blipFill>
        <p:spPr>
          <a:xfrm>
            <a:off x="8610600" y="5467799"/>
            <a:ext cx="3048264" cy="944962"/>
          </a:xfrm>
          <a:prstGeom prst="rect">
            <a:avLst/>
          </a:prstGeom>
        </p:spPr>
      </p:pic>
      <p:pic>
        <p:nvPicPr>
          <p:cNvPr id="4" name="Image 3">
            <a:extLst>
              <a:ext uri="{FF2B5EF4-FFF2-40B4-BE49-F238E27FC236}">
                <a16:creationId xmlns:a16="http://schemas.microsoft.com/office/drawing/2014/main" id="{F4CD567B-462D-4232-9EE2-F8F9B5B5C4D0}"/>
              </a:ext>
            </a:extLst>
          </p:cNvPr>
          <p:cNvPicPr>
            <a:picLocks noChangeAspect="1"/>
          </p:cNvPicPr>
          <p:nvPr/>
        </p:nvPicPr>
        <p:blipFill>
          <a:blip r:embed="rId5"/>
          <a:stretch>
            <a:fillRect/>
          </a:stretch>
        </p:blipFill>
        <p:spPr>
          <a:xfrm>
            <a:off x="4648200" y="5632405"/>
            <a:ext cx="2274005" cy="615749"/>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1"/>
          <p:cNvSpPr>
            <a:spLocks noGrp="1"/>
          </p:cNvSpPr>
          <p:nvPr/>
        </p:nvSpPr>
        <p:spPr bwMode="auto">
          <a:xfrm>
            <a:off x="152403" y="76200"/>
            <a:ext cx="11937997" cy="1422400"/>
          </a:xfrm>
          <a:prstGeom prst="rect">
            <a:avLst/>
          </a:prstGeom>
          <a:solidFill>
            <a:srgbClr val="E7F3F4"/>
          </a:solidFill>
          <a:ln w="9525">
            <a:solidFill>
              <a:schemeClr val="tx2"/>
            </a:solidFill>
            <a:miter lim="800000"/>
            <a:headEnd/>
            <a:tailEnd/>
          </a:ln>
        </p:spPr>
        <p:txBody>
          <a:bodyPr lIns="91357" tIns="45677" rIns="91357" bIns="45677" anchor="ctr"/>
          <a:lstStyle/>
          <a:p>
            <a:pPr marL="0" marR="0" lvl="0" indent="0" algn="ctr" defTabSz="913528" rtl="0" eaLnBrk="1" fontAlgn="base" latinLnBrk="0" hangingPunct="1">
              <a:lnSpc>
                <a:spcPts val="4265"/>
              </a:lnSpc>
              <a:spcBef>
                <a:spcPct val="20000"/>
              </a:spcBef>
              <a:spcAft>
                <a:spcPct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Dramatic Increases in Bacterial STI Incidence </a:t>
            </a:r>
          </a:p>
          <a:p>
            <a:pPr marL="0" marR="0" lvl="0" indent="0" algn="ctr" defTabSz="913528" rtl="0" eaLnBrk="1" fontAlgn="base" latinLnBrk="0" hangingPunct="1">
              <a:lnSpc>
                <a:spcPts val="4265"/>
              </a:lnSpc>
              <a:spcBef>
                <a:spcPct val="20000"/>
              </a:spcBef>
              <a:spcAft>
                <a:spcPct val="0"/>
              </a:spcAft>
              <a:buClrTx/>
              <a:buSzTx/>
              <a:buFontTx/>
              <a:buNone/>
              <a:tabLst/>
              <a:defRPr/>
            </a:pPr>
            <a:r>
              <a:rPr kumimoji="0" lang="en-US" sz="3733"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 an Era of Effective HIV Treatment and Prevention</a:t>
            </a:r>
          </a:p>
        </p:txBody>
      </p:sp>
      <p:sp>
        <p:nvSpPr>
          <p:cNvPr id="212995" name="Content Placeholder 2"/>
          <p:cNvSpPr>
            <a:spLocks noGrp="1"/>
          </p:cNvSpPr>
          <p:nvPr/>
        </p:nvSpPr>
        <p:spPr bwMode="auto">
          <a:xfrm>
            <a:off x="287868" y="1273313"/>
            <a:ext cx="116924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7" tIns="45677" rIns="91357" bIns="45677"/>
          <a:lstStyle/>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742243" marR="0" lvl="1" indent="-285481" algn="l" defTabSz="913528" rtl="0" eaLnBrk="1" fontAlgn="base" latinLnBrk="0" hangingPunct="1">
              <a:lnSpc>
                <a:spcPct val="100000"/>
              </a:lnSpc>
              <a:spcBef>
                <a:spcPct val="20000"/>
              </a:spcBef>
              <a:spcAft>
                <a:spcPct val="0"/>
              </a:spcAft>
              <a:buClrTx/>
              <a:buSzTx/>
              <a:buFont typeface="Arial"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11" name="TextBox 9"/>
          <p:cNvSpPr txBox="1"/>
          <p:nvPr/>
        </p:nvSpPr>
        <p:spPr>
          <a:xfrm>
            <a:off x="152404" y="6324698"/>
            <a:ext cx="12034698" cy="574525"/>
          </a:xfrm>
          <a:prstGeom prst="rect">
            <a:avLst/>
          </a:prstGeom>
          <a:noFill/>
        </p:spPr>
        <p:txBody>
          <a:bodyPr wrap="square" lIns="121807" tIns="60901" rIns="121807" bIns="6090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3528"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WHO global progress report on HIV, viral hepatitis and sexually transmitted infections 2021; https://www.cdc.gov/std;  </a:t>
            </a:r>
          </a:p>
          <a:p>
            <a:pPr marL="0" marR="0" lvl="0" indent="0" algn="r" defTabSz="913528"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Pathela</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Sex </a:t>
            </a:r>
            <a:r>
              <a:rPr kumimoji="0" lang="en-US" sz="1400" b="0" i="1" u="none" strike="noStrike" kern="1200" cap="none" spc="0" normalizeH="0" baseline="0" noProof="0" dirty="0" err="1">
                <a:ln>
                  <a:noFill/>
                </a:ln>
                <a:solidFill>
                  <a:srgbClr val="000000"/>
                </a:solidFill>
                <a:effectLst/>
                <a:uLnTx/>
                <a:uFillTx/>
                <a:latin typeface="Arial"/>
                <a:ea typeface="+mn-ea"/>
                <a:cs typeface="Arial" panose="020B0604020202020204" pitchFamily="34" charset="0"/>
              </a:rPr>
              <a:t>Transm</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Dis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2019; WHO; Oliver </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Clin Infect Dis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2018; Braun DL </a:t>
            </a:r>
            <a:r>
              <a:rPr kumimoji="0" lang="en-US" sz="1400"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CID </a:t>
            </a:r>
            <a:r>
              <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2018, </a:t>
            </a:r>
            <a:r>
              <a:rPr kumimoji="0" lang="es-ES" sz="1400" b="0" i="0" u="none" strike="noStrike" kern="1200" cap="none" spc="0" normalizeH="0" baseline="0" noProof="0" dirty="0" err="1">
                <a:ln>
                  <a:noFill/>
                </a:ln>
                <a:solidFill>
                  <a:srgbClr val="000000"/>
                </a:solidFill>
                <a:effectLst/>
                <a:uLnTx/>
                <a:uFillTx/>
                <a:latin typeface="Arial"/>
                <a:ea typeface="+mn-ea"/>
                <a:cs typeface="Calibri" pitchFamily="34" charset="0"/>
              </a:rPr>
              <a:t>Marrazzo</a:t>
            </a:r>
            <a:r>
              <a:rPr kumimoji="0" lang="es-ES" sz="1400" b="0" i="0" u="none" strike="noStrike" kern="1200" cap="none" spc="0" normalizeH="0" baseline="0" noProof="0" dirty="0">
                <a:ln>
                  <a:noFill/>
                </a:ln>
                <a:solidFill>
                  <a:srgbClr val="000000"/>
                </a:solidFill>
                <a:effectLst/>
                <a:uLnTx/>
                <a:uFillTx/>
                <a:latin typeface="Arial"/>
                <a:ea typeface="+mn-ea"/>
                <a:cs typeface="Calibri" pitchFamily="34" charset="0"/>
              </a:rPr>
              <a:t> JM. CROI 2019 Seattle USA</a:t>
            </a:r>
            <a:endParaRPr kumimoji="0" lang="en-US" sz="1400"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58" name="TextBox 57"/>
          <p:cNvSpPr txBox="1"/>
          <p:nvPr/>
        </p:nvSpPr>
        <p:spPr>
          <a:xfrm>
            <a:off x="9120782" y="5246786"/>
            <a:ext cx="1492249" cy="615434"/>
          </a:xfrm>
          <a:prstGeom prst="rect">
            <a:avLst/>
          </a:prstGeom>
          <a:noFill/>
        </p:spPr>
        <p:txBody>
          <a:bodyPr lIns="121807" tIns="60901" rIns="121807" bIns="60901">
            <a:spAutoFit/>
          </a:bodyPr>
          <a:lstStyle/>
          <a:p>
            <a:pPr marL="0" marR="0" lvl="0" indent="0" algn="l" defTabSz="913528"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pitchFamily="34" charset="0"/>
              </a:rPr>
              <a:t>28% ↑</a:t>
            </a:r>
          </a:p>
        </p:txBody>
      </p:sp>
      <p:sp>
        <p:nvSpPr>
          <p:cNvPr id="285706" name="Rectangle 1"/>
          <p:cNvSpPr>
            <a:spLocks noChangeArrowheads="1"/>
          </p:cNvSpPr>
          <p:nvPr/>
        </p:nvSpPr>
        <p:spPr bwMode="auto">
          <a:xfrm>
            <a:off x="-381000" y="5584687"/>
            <a:ext cx="10769600" cy="7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07" tIns="60901" rIns="121807" bIns="60901">
            <a:spAutoFit/>
          </a:bodyPr>
          <a:lstStyle/>
          <a:p>
            <a:pPr marL="456769" marR="0" lvl="1" algn="l" defTabSz="913528" rtl="0" eaLnBrk="1" fontAlgn="base" latinLnBrk="0" hangingPunct="1">
              <a:lnSpc>
                <a:spcPct val="100000"/>
              </a:lnSpc>
              <a:spcBef>
                <a:spcPct val="0"/>
              </a:spcBef>
              <a:spcAft>
                <a:spcPct val="0"/>
              </a:spcAft>
              <a:buClrTx/>
              <a:buSzTx/>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Gonorrhea: </a:t>
            </a:r>
            <a:r>
              <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threat of increasing incidence of antimicrobial resistance </a:t>
            </a:r>
          </a:p>
          <a:p>
            <a:pPr marL="456769" marR="0" lvl="1" algn="l" defTabSz="913528" rtl="0" eaLnBrk="1" fontAlgn="base" latinLnBrk="0" hangingPunct="1">
              <a:lnSpc>
                <a:spcPct val="100000"/>
              </a:lnSpc>
              <a:spcBef>
                <a:spcPct val="0"/>
              </a:spcBef>
              <a:spcAft>
                <a:spcPct val="0"/>
              </a:spcAft>
              <a:buClrTx/>
              <a:buSzTx/>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Syphilis: </a:t>
            </a:r>
            <a:r>
              <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spread into heterosexuals with congenital syphilis (&gt;1M pregnant W)</a:t>
            </a:r>
          </a:p>
          <a:p>
            <a:pPr marL="456769" marR="0" lvl="1" algn="l" defTabSz="913528" rtl="0" eaLnBrk="1" fontAlgn="base" latinLnBrk="0" hangingPunct="1">
              <a:lnSpc>
                <a:spcPct val="100000"/>
              </a:lnSpc>
              <a:spcBef>
                <a:spcPct val="0"/>
              </a:spcBef>
              <a:spcAft>
                <a:spcPct val="0"/>
              </a:spcAft>
              <a:buClrTx/>
              <a:buSzTx/>
              <a:tabLst/>
              <a:defRPr/>
            </a:pPr>
            <a:r>
              <a:rPr kumimoji="0" lang="en-US" sz="1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Reappearance of classics: </a:t>
            </a:r>
            <a:r>
              <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LGV </a:t>
            </a:r>
            <a:r>
              <a:rPr kumimoji="0" lang="en-US" sz="1400" b="0" i="0" u="none" strike="noStrike" kern="1200" cap="none" spc="0" normalizeH="0" baseline="0" noProof="0" dirty="0" err="1">
                <a:ln>
                  <a:noFill/>
                </a:ln>
                <a:solidFill>
                  <a:srgbClr val="000000"/>
                </a:solidFill>
                <a:effectLst/>
                <a:uLnTx/>
                <a:uFillTx/>
                <a:latin typeface="Arial" pitchFamily="34" charset="0"/>
                <a:ea typeface="MS PGothic" pitchFamily="34" charset="-128"/>
                <a:cs typeface="Arial" pitchFamily="34" charset="0"/>
              </a:rPr>
              <a:t>proctitis</a:t>
            </a:r>
            <a:r>
              <a:rPr kumimoji="0" lang="en-US" sz="1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in MSM</a:t>
            </a:r>
          </a:p>
        </p:txBody>
      </p:sp>
      <p:pic>
        <p:nvPicPr>
          <p:cNvPr id="12" name="Image 11"/>
          <p:cNvPicPr>
            <a:picLocks noChangeAspect="1"/>
          </p:cNvPicPr>
          <p:nvPr/>
        </p:nvPicPr>
        <p:blipFill rotWithShape="1">
          <a:blip r:embed="rId3"/>
          <a:srcRect t="77505"/>
          <a:stretch/>
        </p:blipFill>
        <p:spPr>
          <a:xfrm>
            <a:off x="6392906" y="5299747"/>
            <a:ext cx="5697494" cy="870631"/>
          </a:xfrm>
          <a:prstGeom prst="rect">
            <a:avLst/>
          </a:prstGeom>
        </p:spPr>
      </p:pic>
      <p:sp>
        <p:nvSpPr>
          <p:cNvPr id="4" name="ZoneTexte 3"/>
          <p:cNvSpPr txBox="1"/>
          <p:nvPr/>
        </p:nvSpPr>
        <p:spPr>
          <a:xfrm>
            <a:off x="174786" y="1572890"/>
            <a:ext cx="5694098" cy="338554"/>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charset="0"/>
                <a:ea typeface="+mn-ea"/>
                <a:cs typeface="+mn-cs"/>
              </a:rPr>
              <a:t>WHO </a:t>
            </a:r>
            <a:r>
              <a:rPr kumimoji="0" lang="fr-FR" sz="1600" b="1" i="0" u="none" strike="noStrike" kern="1200" cap="none" spc="0" normalizeH="0" baseline="0" noProof="0" dirty="0" err="1">
                <a:ln>
                  <a:noFill/>
                </a:ln>
                <a:solidFill>
                  <a:srgbClr val="000000"/>
                </a:solidFill>
                <a:effectLst/>
                <a:uLnTx/>
                <a:uFillTx/>
                <a:latin typeface="Arial" charset="0"/>
                <a:ea typeface="+mn-ea"/>
                <a:cs typeface="+mn-cs"/>
              </a:rPr>
              <a:t>estimates</a:t>
            </a:r>
            <a:r>
              <a:rPr kumimoji="0" lang="fr-FR" sz="1600" b="1" i="0" u="none" strike="noStrike" kern="1200" cap="none" spc="0" normalizeH="0" baseline="0" noProof="0" dirty="0">
                <a:ln>
                  <a:noFill/>
                </a:ln>
                <a:solidFill>
                  <a:srgbClr val="000000"/>
                </a:solidFill>
                <a:effectLst/>
                <a:uLnTx/>
                <a:uFillTx/>
                <a:latin typeface="Arial" charset="0"/>
                <a:ea typeface="+mn-ea"/>
                <a:cs typeface="+mn-cs"/>
              </a:rPr>
              <a:t> &gt; 374 million new curable </a:t>
            </a:r>
            <a:r>
              <a:rPr kumimoji="0" lang="fr-FR" sz="1600" b="1" i="0" u="none" strike="noStrike" kern="1200" cap="none" spc="0" normalizeH="0" baseline="0" noProof="0" dirty="0" err="1">
                <a:ln>
                  <a:noFill/>
                </a:ln>
                <a:solidFill>
                  <a:srgbClr val="000000"/>
                </a:solidFill>
                <a:effectLst/>
                <a:uLnTx/>
                <a:uFillTx/>
                <a:latin typeface="Arial" charset="0"/>
                <a:ea typeface="+mn-ea"/>
                <a:cs typeface="+mn-cs"/>
              </a:rPr>
              <a:t>STIs</a:t>
            </a:r>
            <a:r>
              <a:rPr kumimoji="0" lang="fr-FR" sz="1600" b="1" i="0" u="none" strike="noStrike" kern="1200" cap="none" spc="0" normalizeH="0" baseline="0" noProof="0" dirty="0">
                <a:ln>
                  <a:noFill/>
                </a:ln>
                <a:solidFill>
                  <a:srgbClr val="000000"/>
                </a:solidFill>
                <a:effectLst/>
                <a:uLnTx/>
                <a:uFillTx/>
                <a:latin typeface="Arial"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Arial" charset="0"/>
                <a:ea typeface="+mn-ea"/>
                <a:cs typeface="+mn-cs"/>
              </a:rPr>
              <a:t>each</a:t>
            </a:r>
            <a:r>
              <a:rPr kumimoji="0" lang="fr-FR" sz="1600" b="1" i="0" u="none" strike="noStrike" kern="1200" cap="none" spc="0" normalizeH="0" baseline="0" noProof="0" dirty="0">
                <a:ln>
                  <a:noFill/>
                </a:ln>
                <a:solidFill>
                  <a:srgbClr val="000000"/>
                </a:solidFill>
                <a:effectLst/>
                <a:uLnTx/>
                <a:uFillTx/>
                <a:latin typeface="Arial" charset="0"/>
                <a:ea typeface="+mn-ea"/>
                <a:cs typeface="+mn-cs"/>
              </a:rPr>
              <a:t> </a:t>
            </a:r>
            <a:r>
              <a:rPr kumimoji="0" lang="fr-FR" sz="1600" b="1" i="0" u="none" strike="noStrike" kern="1200" cap="none" spc="0" normalizeH="0" baseline="0" noProof="0" dirty="0" err="1">
                <a:ln>
                  <a:noFill/>
                </a:ln>
                <a:solidFill>
                  <a:srgbClr val="000000"/>
                </a:solidFill>
                <a:effectLst/>
                <a:uLnTx/>
                <a:uFillTx/>
                <a:latin typeface="Arial" charset="0"/>
                <a:ea typeface="+mn-ea"/>
                <a:cs typeface="+mn-cs"/>
              </a:rPr>
              <a:t>year</a:t>
            </a:r>
            <a:r>
              <a:rPr kumimoji="0" lang="fr-FR" sz="1600" b="1" i="0" u="none" strike="noStrike" kern="1200" cap="none" spc="0" normalizeH="0" baseline="0" noProof="0" dirty="0">
                <a:ln>
                  <a:noFill/>
                </a:ln>
                <a:solidFill>
                  <a:srgbClr val="000000"/>
                </a:solidFill>
                <a:effectLst/>
                <a:uLnTx/>
                <a:uFillTx/>
                <a:latin typeface="Arial" charset="0"/>
                <a:ea typeface="+mn-ea"/>
                <a:cs typeface="+mn-cs"/>
              </a:rPr>
              <a:t> </a:t>
            </a:r>
          </a:p>
        </p:txBody>
      </p:sp>
      <p:pic>
        <p:nvPicPr>
          <p:cNvPr id="2" name="Image 1">
            <a:extLst>
              <a:ext uri="{FF2B5EF4-FFF2-40B4-BE49-F238E27FC236}">
                <a16:creationId xmlns:a16="http://schemas.microsoft.com/office/drawing/2014/main" id="{CB598053-6A87-4AAF-A162-C0B6D0C8BD57}"/>
              </a:ext>
            </a:extLst>
          </p:cNvPr>
          <p:cNvPicPr>
            <a:picLocks noChangeAspect="1"/>
          </p:cNvPicPr>
          <p:nvPr/>
        </p:nvPicPr>
        <p:blipFill>
          <a:blip r:embed="rId4"/>
          <a:stretch>
            <a:fillRect/>
          </a:stretch>
        </p:blipFill>
        <p:spPr>
          <a:xfrm>
            <a:off x="174785" y="1926051"/>
            <a:ext cx="5694098" cy="3644739"/>
          </a:xfrm>
          <a:prstGeom prst="rect">
            <a:avLst/>
          </a:prstGeom>
        </p:spPr>
      </p:pic>
      <p:pic>
        <p:nvPicPr>
          <p:cNvPr id="5" name="Image 4">
            <a:extLst>
              <a:ext uri="{FF2B5EF4-FFF2-40B4-BE49-F238E27FC236}">
                <a16:creationId xmlns:a16="http://schemas.microsoft.com/office/drawing/2014/main" id="{7BD2749D-6350-4767-83AB-11DE89A8ED55}"/>
              </a:ext>
            </a:extLst>
          </p:cNvPr>
          <p:cNvPicPr>
            <a:picLocks noChangeAspect="1"/>
          </p:cNvPicPr>
          <p:nvPr/>
        </p:nvPicPr>
        <p:blipFill>
          <a:blip r:embed="rId5"/>
          <a:stretch>
            <a:fillRect/>
          </a:stretch>
        </p:blipFill>
        <p:spPr>
          <a:xfrm>
            <a:off x="7264261" y="1556492"/>
            <a:ext cx="3713041" cy="3706140"/>
          </a:xfrm>
          <a:prstGeom prst="rect">
            <a:avLst/>
          </a:prstGeom>
        </p:spPr>
      </p:pic>
    </p:spTree>
    <p:extLst>
      <p:ext uri="{BB962C8B-B14F-4D97-AF65-F5344CB8AC3E}">
        <p14:creationId xmlns:p14="http://schemas.microsoft.com/office/powerpoint/2010/main" val="1663663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676400" y="2135165"/>
            <a:ext cx="7772400" cy="4598972"/>
            <a:chOff x="1835020" y="1867534"/>
            <a:chExt cx="7772400" cy="4598972"/>
          </a:xfrm>
        </p:grpSpPr>
        <p:pic>
          <p:nvPicPr>
            <p:cNvPr id="8" name="Picture 2"/>
            <p:cNvPicPr>
              <a:picLocks noChangeAspect="1" noChangeArrowheads="1"/>
            </p:cNvPicPr>
            <p:nvPr/>
          </p:nvPicPr>
          <p:blipFill rotWithShape="1">
            <a:blip r:embed="rId3" cstate="email">
              <a:lum bright="-20000" contrast="40000"/>
              <a:extLst>
                <a:ext uri="{28A0092B-C50C-407E-A947-70E740481C1C}">
                  <a14:useLocalDpi xmlns:a14="http://schemas.microsoft.com/office/drawing/2010/main"/>
                </a:ext>
              </a:extLst>
            </a:blip>
            <a:srcRect t="20725" b="3282"/>
            <a:stretch/>
          </p:blipFill>
          <p:spPr bwMode="auto">
            <a:xfrm>
              <a:off x="1835020" y="1867534"/>
              <a:ext cx="7772400" cy="4598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943600" y="5867400"/>
              <a:ext cx="1905000" cy="553998"/>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STIs diagnosed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N=2928</a:t>
              </a:r>
            </a:p>
          </p:txBody>
        </p:sp>
        <p:sp>
          <p:nvSpPr>
            <p:cNvPr id="10" name="TextBox 9"/>
            <p:cNvSpPr txBox="1"/>
            <p:nvPr/>
          </p:nvSpPr>
          <p:spPr>
            <a:xfrm>
              <a:off x="3657600" y="5867400"/>
              <a:ext cx="1905000" cy="553998"/>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Participants</a:t>
              </a:r>
              <a:b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n=2981</a:t>
              </a:r>
            </a:p>
          </p:txBody>
        </p:sp>
        <p:sp>
          <p:nvSpPr>
            <p:cNvPr id="11" name="TextBox 10"/>
            <p:cNvSpPr txBox="1"/>
            <p:nvPr/>
          </p:nvSpPr>
          <p:spPr>
            <a:xfrm rot="16200000">
              <a:off x="1548200" y="3845430"/>
              <a:ext cx="1905000" cy="276999"/>
            </a:xfrm>
            <a:prstGeom prst="rect">
              <a:avLst/>
            </a:prstGeom>
            <a:solidFill>
              <a:schemeClr val="bg1"/>
            </a:solid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Proportion, %</a:t>
              </a:r>
            </a:p>
          </p:txBody>
        </p:sp>
      </p:grpSp>
      <p:sp>
        <p:nvSpPr>
          <p:cNvPr id="24578" name="Rectangle 2"/>
          <p:cNvSpPr>
            <a:spLocks noGrp="1" noChangeArrowheads="1"/>
          </p:cNvSpPr>
          <p:nvPr>
            <p:ph type="title"/>
          </p:nvPr>
        </p:nvSpPr>
        <p:spPr>
          <a:xfrm>
            <a:off x="381000" y="274637"/>
            <a:ext cx="11277600" cy="1509180"/>
          </a:xfrm>
          <a:solidFill>
            <a:schemeClr val="accent5"/>
          </a:solidFill>
          <a:ln>
            <a:solidFill>
              <a:srgbClr val="000000"/>
            </a:solidFill>
            <a:miter lim="800000"/>
            <a:headEnd/>
            <a:tailEnd/>
          </a:ln>
        </p:spPr>
        <p:txBody>
          <a:bodyPr/>
          <a:lstStyle/>
          <a:p>
            <a:pPr eaLnBrk="1" hangingPunct="1">
              <a:defRPr/>
            </a:pPr>
            <a:r>
              <a:rPr lang="en-US" altLang="fr-FR" sz="4000" b="1" dirty="0">
                <a:solidFill>
                  <a:schemeClr val="tx1"/>
                </a:solidFill>
              </a:rPr>
              <a:t>Distribution of Participants and STI Diagnoses among MSM on PrEP in Australia</a:t>
            </a:r>
            <a:endParaRPr lang="en-US" altLang="fr-FR" sz="3600" b="1" dirty="0">
              <a:solidFill>
                <a:schemeClr val="tx1"/>
              </a:solidFill>
            </a:endParaRPr>
          </a:p>
        </p:txBody>
      </p:sp>
      <p:sp>
        <p:nvSpPr>
          <p:cNvPr id="3" name="ZoneTexte 2"/>
          <p:cNvSpPr txBox="1"/>
          <p:nvPr/>
        </p:nvSpPr>
        <p:spPr>
          <a:xfrm>
            <a:off x="990600" y="3482996"/>
            <a:ext cx="10058400" cy="1323439"/>
          </a:xfrm>
          <a:prstGeom prst="rect">
            <a:avLst/>
          </a:prstGeom>
          <a:solidFill>
            <a:schemeClr val="bg1"/>
          </a:solidFill>
          <a:ln w="28575">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3200" b="1" i="0" u="none" strike="noStrike" kern="1200" cap="none" spc="0" normalizeH="0" baseline="0" noProof="0" dirty="0">
                <a:ln>
                  <a:noFill/>
                </a:ln>
                <a:solidFill>
                  <a:srgbClr val="FF0000"/>
                </a:solidFill>
                <a:effectLst/>
                <a:uLnTx/>
                <a:uFillTx/>
                <a:latin typeface="Arial" charset="0"/>
                <a:ea typeface="+mn-ea"/>
                <a:cs typeface="+mn-cs"/>
              </a:rPr>
              <a:t>25% of participants </a:t>
            </a:r>
            <a:r>
              <a:rPr kumimoji="0" lang="fr-FR" sz="3200" b="1" i="0" u="none" strike="noStrike" kern="1200" cap="none" spc="0" normalizeH="0" baseline="0" noProof="0" dirty="0" err="1">
                <a:ln>
                  <a:noFill/>
                </a:ln>
                <a:solidFill>
                  <a:srgbClr val="FF0000"/>
                </a:solidFill>
                <a:effectLst/>
                <a:uLnTx/>
                <a:uFillTx/>
                <a:latin typeface="Arial" charset="0"/>
                <a:ea typeface="+mn-ea"/>
                <a:cs typeface="+mn-cs"/>
              </a:rPr>
              <a:t>accounted</a:t>
            </a:r>
            <a:r>
              <a:rPr kumimoji="0" lang="fr-FR" sz="3200" b="1" i="0" u="none" strike="noStrike" kern="1200" cap="none" spc="0" normalizeH="0" baseline="0" noProof="0" dirty="0">
                <a:ln>
                  <a:noFill/>
                </a:ln>
                <a:solidFill>
                  <a:srgbClr val="FF0000"/>
                </a:solidFill>
                <a:effectLst/>
                <a:uLnTx/>
                <a:uFillTx/>
                <a:latin typeface="Arial" charset="0"/>
                <a:ea typeface="+mn-ea"/>
                <a:cs typeface="+mn-cs"/>
              </a:rPr>
              <a:t> for 76% of all </a:t>
            </a:r>
            <a:r>
              <a:rPr kumimoji="0" lang="fr-FR" sz="3200" b="1" i="0" u="none" strike="noStrike" kern="1200" cap="none" spc="0" normalizeH="0" baseline="0" noProof="0" dirty="0" err="1">
                <a:ln>
                  <a:noFill/>
                </a:ln>
                <a:solidFill>
                  <a:srgbClr val="FF0000"/>
                </a:solidFill>
                <a:effectLst/>
                <a:uLnTx/>
                <a:uFillTx/>
                <a:latin typeface="Arial" charset="0"/>
                <a:ea typeface="+mn-ea"/>
                <a:cs typeface="+mn-cs"/>
              </a:rPr>
              <a:t>STIs</a:t>
            </a:r>
            <a:endParaRPr kumimoji="0" lang="fr-FR" sz="32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ZoneTexte 8"/>
          <p:cNvSpPr txBox="1"/>
          <p:nvPr/>
        </p:nvSpPr>
        <p:spPr>
          <a:xfrm>
            <a:off x="8256564" y="6550223"/>
            <a:ext cx="3935436" cy="307777"/>
          </a:xfrm>
          <a:prstGeom prst="rect">
            <a:avLst/>
          </a:prstGeom>
          <a:noFill/>
        </p:spPr>
        <p:txBody>
          <a:bodyPr wrap="non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fr-FR" sz="1400" b="0" i="0" u="none" strike="noStrike" kern="1200" cap="none" spc="0" normalizeH="0" baseline="0" noProof="0" dirty="0" err="1">
                <a:ln>
                  <a:noFill/>
                </a:ln>
                <a:solidFill>
                  <a:srgbClr val="000000"/>
                </a:solidFill>
                <a:effectLst/>
                <a:uLnTx/>
                <a:uFillTx/>
                <a:latin typeface="Arial" charset="0"/>
                <a:ea typeface="+mn-ea"/>
                <a:cs typeface="+mn-cs"/>
              </a:rPr>
              <a:t>Traeger</a:t>
            </a:r>
            <a:r>
              <a:rPr kumimoji="0" lang="fr-FR" sz="1400" b="0" i="0" u="none" strike="noStrike" kern="1200" cap="none" spc="0" normalizeH="0" baseline="0" noProof="0" dirty="0">
                <a:ln>
                  <a:noFill/>
                </a:ln>
                <a:solidFill>
                  <a:srgbClr val="000000"/>
                </a:solidFill>
                <a:effectLst/>
                <a:uLnTx/>
                <a:uFillTx/>
                <a:latin typeface="Arial" charset="0"/>
                <a:ea typeface="+mn-ea"/>
                <a:cs typeface="+mn-cs"/>
              </a:rPr>
              <a:t> MW et al. </a:t>
            </a:r>
            <a:r>
              <a:rPr kumimoji="0" lang="pt-BR" sz="1400" b="0" i="0" u="none" strike="noStrike" kern="1200" cap="none" spc="0" normalizeH="0" baseline="0" noProof="0" dirty="0">
                <a:ln>
                  <a:noFill/>
                </a:ln>
                <a:solidFill>
                  <a:srgbClr val="000000"/>
                </a:solidFill>
                <a:effectLst/>
                <a:uLnTx/>
                <a:uFillTx/>
                <a:latin typeface="Arial" charset="0"/>
                <a:ea typeface="+mn-ea"/>
                <a:cs typeface="+mn-cs"/>
              </a:rPr>
              <a:t>JAMA. 2019;321:1380-1390.</a:t>
            </a:r>
            <a:endParaRPr kumimoji="0" lang="fr-FR" sz="1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ZoneTexte 1">
            <a:extLst>
              <a:ext uri="{FF2B5EF4-FFF2-40B4-BE49-F238E27FC236}">
                <a16:creationId xmlns:a16="http://schemas.microsoft.com/office/drawing/2014/main" id="{EA23FB0B-A070-472B-9930-00191D172A61}"/>
              </a:ext>
            </a:extLst>
          </p:cNvPr>
          <p:cNvSpPr txBox="1"/>
          <p:nvPr/>
        </p:nvSpPr>
        <p:spPr>
          <a:xfrm>
            <a:off x="161203" y="6350475"/>
            <a:ext cx="2128531" cy="369332"/>
          </a:xfrm>
          <a:prstGeom prst="rect">
            <a:avLst/>
          </a:prstGeom>
          <a:noFill/>
        </p:spPr>
        <p:txBody>
          <a:bodyPr wrap="none" rtlCol="0">
            <a:spAutoFit/>
          </a:bodyPr>
          <a:lstStyle/>
          <a:p>
            <a:r>
              <a:rPr lang="fr-FR" dirty="0">
                <a:latin typeface="Calibri" panose="020F0502020204030204" pitchFamily="34" charset="0"/>
                <a:ea typeface="Calibri" panose="020F0502020204030204" pitchFamily="34" charset="0"/>
                <a:cs typeface="Calibri" panose="020F0502020204030204" pitchFamily="34" charset="0"/>
              </a:rPr>
              <a:t>1.1 </a:t>
            </a:r>
            <a:r>
              <a:rPr lang="fr-FR" dirty="0" err="1">
                <a:latin typeface="Calibri" panose="020F0502020204030204" pitchFamily="34" charset="0"/>
                <a:ea typeface="Calibri" panose="020F0502020204030204" pitchFamily="34" charset="0"/>
                <a:cs typeface="Calibri" panose="020F0502020204030204" pitchFamily="34" charset="0"/>
              </a:rPr>
              <a:t>year</a:t>
            </a:r>
            <a:r>
              <a:rPr lang="fr-FR" dirty="0">
                <a:latin typeface="Calibri" panose="020F0502020204030204" pitchFamily="34" charset="0"/>
                <a:ea typeface="Calibri" panose="020F0502020204030204" pitchFamily="34" charset="0"/>
                <a:cs typeface="Calibri" panose="020F0502020204030204" pitchFamily="34" charset="0"/>
              </a:rPr>
              <a:t> of follow-up</a:t>
            </a: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561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3C8C2597-51AC-45D1-8FEE-D610015BC7E7}"/>
              </a:ext>
            </a:extLst>
          </p:cNvPr>
          <p:cNvSpPr>
            <a:spLocks noGrp="1" noChangeArrowheads="1"/>
          </p:cNvSpPr>
          <p:nvPr>
            <p:ph type="title"/>
          </p:nvPr>
        </p:nvSpPr>
        <p:spPr>
          <a:xfrm>
            <a:off x="533400" y="304800"/>
            <a:ext cx="10972800" cy="1143000"/>
          </a:xfrm>
          <a:solidFill>
            <a:schemeClr val="accent5"/>
          </a:solidFill>
          <a:ln>
            <a:solidFill>
              <a:schemeClr val="tx1"/>
            </a:solidFill>
            <a:miter lim="800000"/>
            <a:headEnd/>
            <a:tailEnd/>
          </a:ln>
        </p:spPr>
        <p:txBody>
          <a:bodyPr/>
          <a:lstStyle/>
          <a:p>
            <a:pPr>
              <a:defRPr/>
            </a:pPr>
            <a:r>
              <a:rPr lang="fr-FR" altLang="fr-FR" b="1" dirty="0"/>
              <a:t>How to </a:t>
            </a:r>
            <a:r>
              <a:rPr lang="fr-FR" altLang="fr-FR" b="1" dirty="0" err="1"/>
              <a:t>contain</a:t>
            </a:r>
            <a:r>
              <a:rPr lang="fr-FR" altLang="fr-FR" b="1" dirty="0"/>
              <a:t> the STI </a:t>
            </a:r>
            <a:r>
              <a:rPr lang="fr-FR" altLang="fr-FR" b="1" dirty="0" err="1"/>
              <a:t>Epidemic</a:t>
            </a:r>
            <a:r>
              <a:rPr lang="fr-FR" altLang="fr-FR" b="1" dirty="0"/>
              <a:t>?</a:t>
            </a:r>
          </a:p>
        </p:txBody>
      </p:sp>
      <p:sp>
        <p:nvSpPr>
          <p:cNvPr id="5" name="Rectangle 3">
            <a:extLst>
              <a:ext uri="{FF2B5EF4-FFF2-40B4-BE49-F238E27FC236}">
                <a16:creationId xmlns:a16="http://schemas.microsoft.com/office/drawing/2014/main" id="{3DD85868-9611-4426-8EAD-4CC50DDB1785}"/>
              </a:ext>
            </a:extLst>
          </p:cNvPr>
          <p:cNvSpPr txBox="1">
            <a:spLocks noChangeArrowheads="1"/>
          </p:cNvSpPr>
          <p:nvPr/>
        </p:nvSpPr>
        <p:spPr bwMode="auto">
          <a:xfrm>
            <a:off x="609600" y="1752600"/>
            <a:ext cx="12011025" cy="5824538"/>
          </a:xfrm>
          <a:prstGeom prst="rect">
            <a:avLst/>
          </a:prstGeom>
          <a:noFill/>
          <a:ln>
            <a:noFill/>
          </a:ln>
        </p:spPr>
        <p:txBody>
          <a:bodyPr lIns="91412" tIns="45707" rIns="91412" bIns="45707"/>
          <a:lstStyle>
            <a:lvl1pPr marL="339725" indent="-339725" algn="l" rtl="0" eaLnBrk="0" fontAlgn="base" hangingPunct="0">
              <a:spcBef>
                <a:spcPct val="20000"/>
              </a:spcBef>
              <a:spcAft>
                <a:spcPct val="0"/>
              </a:spcAft>
              <a:buChar char="•"/>
              <a:defRPr sz="3200">
                <a:solidFill>
                  <a:schemeClr val="tx1"/>
                </a:solidFill>
                <a:latin typeface="+mn-lt"/>
                <a:ea typeface="+mn-ea"/>
                <a:cs typeface="+mn-cs"/>
              </a:defRPr>
            </a:lvl1pPr>
            <a:lvl2pPr marL="739775" indent="-282575" algn="l" rtl="0" eaLnBrk="0" fontAlgn="base" hangingPunct="0">
              <a:spcBef>
                <a:spcPct val="20000"/>
              </a:spcBef>
              <a:spcAft>
                <a:spcPct val="0"/>
              </a:spcAft>
              <a:buChar char="–"/>
              <a:defRPr sz="2800">
                <a:solidFill>
                  <a:schemeClr val="tx1"/>
                </a:solidFill>
                <a:latin typeface="+mn-lt"/>
              </a:defRPr>
            </a:lvl2pPr>
            <a:lvl3pPr marL="1139825" indent="-225425" algn="l" rtl="0" eaLnBrk="0" fontAlgn="base" hangingPunct="0">
              <a:spcBef>
                <a:spcPct val="20000"/>
              </a:spcBef>
              <a:spcAft>
                <a:spcPct val="0"/>
              </a:spcAft>
              <a:buChar char="•"/>
              <a:defRPr sz="2400">
                <a:solidFill>
                  <a:schemeClr val="tx1"/>
                </a:solidFill>
                <a:latin typeface="+mn-lt"/>
              </a:defRPr>
            </a:lvl3pPr>
            <a:lvl4pPr marL="1597025" indent="-225425" algn="l" rtl="0" eaLnBrk="0" fontAlgn="base" hangingPunct="0">
              <a:spcBef>
                <a:spcPct val="20000"/>
              </a:spcBef>
              <a:spcAft>
                <a:spcPct val="0"/>
              </a:spcAft>
              <a:buChar char="–"/>
              <a:defRPr sz="2000">
                <a:solidFill>
                  <a:schemeClr val="tx1"/>
                </a:solidFill>
                <a:latin typeface="+mn-lt"/>
              </a:defRPr>
            </a:lvl4pPr>
            <a:lvl5pPr marL="2054225" indent="-225425" algn="l" rtl="0" eaLnBrk="0" fontAlgn="base" hangingPunct="0">
              <a:spcBef>
                <a:spcPct val="20000"/>
              </a:spcBef>
              <a:spcAft>
                <a:spcPct val="0"/>
              </a:spcAft>
              <a:buChar char="»"/>
              <a:defRPr sz="2000">
                <a:solidFill>
                  <a:schemeClr val="tx1"/>
                </a:solidFill>
                <a:latin typeface="+mn-lt"/>
              </a:defRPr>
            </a:lvl5pPr>
            <a:lvl6pPr marL="2513855" indent="-228531" algn="l" rtl="0" fontAlgn="base">
              <a:spcBef>
                <a:spcPct val="20000"/>
              </a:spcBef>
              <a:spcAft>
                <a:spcPct val="0"/>
              </a:spcAft>
              <a:buChar char="»"/>
              <a:defRPr sz="2000">
                <a:solidFill>
                  <a:schemeClr val="tx1"/>
                </a:solidFill>
                <a:latin typeface="+mn-lt"/>
              </a:defRPr>
            </a:lvl6pPr>
            <a:lvl7pPr marL="2970918" indent="-228531" algn="l" rtl="0" fontAlgn="base">
              <a:spcBef>
                <a:spcPct val="20000"/>
              </a:spcBef>
              <a:spcAft>
                <a:spcPct val="0"/>
              </a:spcAft>
              <a:buChar char="»"/>
              <a:defRPr sz="2000">
                <a:solidFill>
                  <a:schemeClr val="tx1"/>
                </a:solidFill>
                <a:latin typeface="+mn-lt"/>
              </a:defRPr>
            </a:lvl7pPr>
            <a:lvl8pPr marL="3427984" indent="-228531" algn="l" rtl="0" fontAlgn="base">
              <a:spcBef>
                <a:spcPct val="20000"/>
              </a:spcBef>
              <a:spcAft>
                <a:spcPct val="0"/>
              </a:spcAft>
              <a:buChar char="»"/>
              <a:defRPr sz="2000">
                <a:solidFill>
                  <a:schemeClr val="tx1"/>
                </a:solidFill>
                <a:latin typeface="+mn-lt"/>
              </a:defRPr>
            </a:lvl8pPr>
            <a:lvl9pPr marL="3885046" indent="-228531" algn="l" rtl="0" fontAlgn="base">
              <a:spcBef>
                <a:spcPct val="20000"/>
              </a:spcBef>
              <a:spcAft>
                <a:spcPct val="0"/>
              </a:spcAft>
              <a:buChar char="»"/>
              <a:defRPr sz="2000">
                <a:solidFill>
                  <a:schemeClr val="tx1"/>
                </a:solidFill>
                <a:latin typeface="+mn-lt"/>
              </a:defRPr>
            </a:lvl9pPr>
          </a:lstStyle>
          <a:p>
            <a:pPr marL="363422" marR="0" lvl="0" indent="-363422" algn="l" defTabSz="914377" rtl="0" eaLnBrk="0" fontAlgn="base" latinLnBrk="0" hangingPunct="0">
              <a:lnSpc>
                <a:spcPts val="3000"/>
              </a:lnSpc>
              <a:spcBef>
                <a:spcPct val="25000"/>
              </a:spcBef>
              <a:spcAft>
                <a:spcPct val="25000"/>
              </a:spcAft>
              <a:buClr>
                <a:srgbClr val="333399"/>
              </a:buClr>
              <a:buSzPct val="120000"/>
              <a:buFont typeface="Wingdings" pitchFamily="2" charset="2"/>
              <a:buChar char="§"/>
              <a:tabLst/>
              <a:defRPr/>
            </a:pPr>
            <a:r>
              <a:rPr kumimoji="0" lang="fr-FR" sz="2800" b="0" i="0" u="none" strike="noStrike" kern="0" cap="none" spc="0" normalizeH="0" baseline="0" noProof="0" dirty="0">
                <a:ln>
                  <a:noFill/>
                </a:ln>
                <a:solidFill>
                  <a:srgbClr val="000000"/>
                </a:solidFill>
                <a:effectLst/>
                <a:uLnTx/>
                <a:uFillTx/>
                <a:latin typeface="Arial"/>
                <a:ea typeface="+mn-ea"/>
                <a:cs typeface="+mn-cs"/>
              </a:rPr>
              <a:t>A, B and C: Promotion of </a:t>
            </a:r>
            <a:r>
              <a:rPr kumimoji="0" lang="fr-FR" sz="2800" b="0" i="0" u="sng" strike="noStrike" kern="0" cap="none" spc="0" normalizeH="0" baseline="0" noProof="0" dirty="0">
                <a:ln>
                  <a:noFill/>
                </a:ln>
                <a:solidFill>
                  <a:srgbClr val="000000"/>
                </a:solidFill>
                <a:effectLst/>
                <a:uLnTx/>
                <a:uFillTx/>
                <a:latin typeface="Arial"/>
                <a:ea typeface="+mn-ea"/>
                <a:cs typeface="+mn-cs"/>
              </a:rPr>
              <a:t>condom use</a:t>
            </a:r>
          </a:p>
          <a:p>
            <a:pPr marL="399921" marR="0" lvl="1" indent="0" algn="l" defTabSz="914377" rtl="0" eaLnBrk="0" fontAlgn="base" latinLnBrk="0" hangingPunct="0">
              <a:lnSpc>
                <a:spcPts val="3000"/>
              </a:lnSpc>
              <a:spcBef>
                <a:spcPct val="25000"/>
              </a:spcBef>
              <a:spcAft>
                <a:spcPct val="25000"/>
              </a:spcAft>
              <a:buClr>
                <a:srgbClr val="333399"/>
              </a:buClr>
              <a:buSzPct val="120000"/>
              <a:buFontTx/>
              <a:buNone/>
              <a:tabLst/>
              <a:defRPr/>
            </a:pPr>
            <a:r>
              <a:rPr kumimoji="0" lang="fr-FR" sz="2400" b="0" i="0" u="none" strike="noStrike" kern="0" cap="none" spc="0" normalizeH="0" baseline="0" noProof="0" dirty="0">
                <a:ln>
                  <a:noFill/>
                </a:ln>
                <a:solidFill>
                  <a:srgbClr val="000000"/>
                </a:solidFill>
                <a:effectLst/>
                <a:uLnTx/>
                <a:uFillTx/>
                <a:latin typeface="Arial"/>
                <a:ea typeface="+mn-ea"/>
                <a:cs typeface="+mn-cs"/>
              </a:rPr>
              <a:t>- </a:t>
            </a:r>
            <a:r>
              <a:rPr kumimoji="0" lang="fr-FR" sz="2400" b="0" i="0" u="none" strike="noStrike" kern="0" cap="none" spc="0" normalizeH="0" baseline="0" noProof="0" dirty="0" err="1">
                <a:ln>
                  <a:noFill/>
                </a:ln>
                <a:solidFill>
                  <a:srgbClr val="000000"/>
                </a:solidFill>
                <a:effectLst/>
                <a:uLnTx/>
                <a:uFillTx/>
                <a:latin typeface="Arial"/>
                <a:ea typeface="+mn-ea"/>
                <a:cs typeface="+mn-cs"/>
              </a:rPr>
              <a:t>Counselling</a:t>
            </a:r>
            <a:r>
              <a:rPr kumimoji="0" lang="fr-FR" sz="2400" b="0" i="0" u="none" strike="noStrike" kern="0" cap="none" spc="0" normalizeH="0" baseline="0" noProof="0" dirty="0">
                <a:ln>
                  <a:noFill/>
                </a:ln>
                <a:solidFill>
                  <a:srgbClr val="000000"/>
                </a:solidFill>
                <a:effectLst/>
                <a:uLnTx/>
                <a:uFillTx/>
                <a:latin typeface="Arial"/>
                <a:ea typeface="+mn-ea"/>
                <a:cs typeface="+mn-cs"/>
              </a:rPr>
              <a:t> and </a:t>
            </a:r>
            <a:r>
              <a:rPr kumimoji="0" lang="fr-FR" sz="2400" b="0" i="0" u="none" strike="noStrike" kern="0" cap="none" spc="0" normalizeH="0" baseline="0" noProof="0" dirty="0" err="1">
                <a:ln>
                  <a:noFill/>
                </a:ln>
                <a:solidFill>
                  <a:srgbClr val="000000"/>
                </a:solidFill>
                <a:effectLst/>
                <a:uLnTx/>
                <a:uFillTx/>
                <a:latin typeface="Arial"/>
                <a:ea typeface="+mn-ea"/>
                <a:cs typeface="+mn-cs"/>
              </a:rPr>
              <a:t>behavioural</a:t>
            </a:r>
            <a:r>
              <a:rPr kumimoji="0" lang="fr-FR" sz="2400" b="0" i="0" u="none" strike="noStrike" kern="0" cap="none" spc="0" normalizeH="0" baseline="0" noProof="0" dirty="0">
                <a:ln>
                  <a:noFill/>
                </a:ln>
                <a:solidFill>
                  <a:srgbClr val="000000"/>
                </a:solidFill>
                <a:effectLst/>
                <a:uLnTx/>
                <a:uFillTx/>
                <a:latin typeface="Arial"/>
                <a:ea typeface="+mn-ea"/>
                <a:cs typeface="+mn-cs"/>
              </a:rPr>
              <a:t> changes</a:t>
            </a:r>
            <a:endParaRPr kumimoji="0" lang="fr-FR" sz="900" b="0" i="0" u="none" strike="noStrike" kern="0" cap="none" spc="0" normalizeH="0" baseline="0" noProof="0" dirty="0">
              <a:ln>
                <a:noFill/>
              </a:ln>
              <a:solidFill>
                <a:srgbClr val="000000"/>
              </a:solidFill>
              <a:effectLst/>
              <a:uLnTx/>
              <a:uFillTx/>
              <a:latin typeface="Arial"/>
              <a:ea typeface="+mn-ea"/>
              <a:cs typeface="+mn-cs"/>
            </a:endParaRPr>
          </a:p>
          <a:p>
            <a:pPr marL="363422" marR="0" lvl="0" indent="-363422" algn="l" defTabSz="914377" rtl="0" eaLnBrk="0" fontAlgn="base" latinLnBrk="0" hangingPunct="0">
              <a:lnSpc>
                <a:spcPts val="3000"/>
              </a:lnSpc>
              <a:spcBef>
                <a:spcPct val="25000"/>
              </a:spcBef>
              <a:spcAft>
                <a:spcPct val="25000"/>
              </a:spcAft>
              <a:buClr>
                <a:srgbClr val="333399"/>
              </a:buClr>
              <a:buSzPct val="120000"/>
              <a:buFont typeface="Wingdings" pitchFamily="2" charset="2"/>
              <a:buChar char="§"/>
              <a:tabLst/>
              <a:defRPr/>
            </a:pPr>
            <a:r>
              <a:rPr kumimoji="0" lang="fr-FR" sz="2800" b="0" i="0" u="none" strike="noStrike" kern="0" cap="none" spc="0" normalizeH="0" baseline="0" noProof="0" dirty="0">
                <a:ln>
                  <a:noFill/>
                </a:ln>
                <a:solidFill>
                  <a:srgbClr val="000000"/>
                </a:solidFill>
                <a:effectLst/>
                <a:uLnTx/>
                <a:uFillTx/>
                <a:latin typeface="Arial"/>
                <a:ea typeface="+mn-ea"/>
                <a:cs typeface="+mn-cs"/>
              </a:rPr>
              <a:t>Test and </a:t>
            </a:r>
            <a:r>
              <a:rPr kumimoji="0" lang="fr-FR" sz="2800" b="0" i="0" u="none" strike="noStrike" kern="0" cap="none" spc="0" normalizeH="0" baseline="0" noProof="0" dirty="0" err="1">
                <a:ln>
                  <a:noFill/>
                </a:ln>
                <a:solidFill>
                  <a:srgbClr val="000000"/>
                </a:solidFill>
                <a:effectLst/>
                <a:uLnTx/>
                <a:uFillTx/>
                <a:latin typeface="Arial"/>
                <a:ea typeface="+mn-ea"/>
                <a:cs typeface="+mn-cs"/>
              </a:rPr>
              <a:t>Treat</a:t>
            </a:r>
            <a:endParaRPr kumimoji="0" lang="fr-FR" sz="2800" b="0" i="0" u="none" strike="noStrike" kern="0" cap="none" spc="0" normalizeH="0" baseline="0" noProof="0" dirty="0">
              <a:ln>
                <a:noFill/>
              </a:ln>
              <a:solidFill>
                <a:srgbClr val="000000"/>
              </a:solidFill>
              <a:effectLst/>
              <a:uLnTx/>
              <a:uFillTx/>
              <a:latin typeface="Arial"/>
              <a:ea typeface="+mn-ea"/>
              <a:cs typeface="+mn-cs"/>
            </a:endParaRPr>
          </a:p>
          <a:p>
            <a:pPr marL="399921" marR="0" lvl="1" indent="0" algn="l" defTabSz="914377" rtl="0" eaLnBrk="0" fontAlgn="base" latinLnBrk="0" hangingPunct="0">
              <a:lnSpc>
                <a:spcPts val="3000"/>
              </a:lnSpc>
              <a:spcBef>
                <a:spcPct val="25000"/>
              </a:spcBef>
              <a:spcAft>
                <a:spcPct val="25000"/>
              </a:spcAft>
              <a:buClr>
                <a:srgbClr val="333399"/>
              </a:buClr>
              <a:buSzPct val="120000"/>
              <a:buFontTx/>
              <a:buNone/>
              <a:tabLst/>
              <a:defRPr/>
            </a:pPr>
            <a:r>
              <a:rPr kumimoji="0" lang="fr-FR" sz="2400" b="0" i="0" u="none" strike="noStrike" kern="0" cap="none" spc="0" normalizeH="0" baseline="0" noProof="0" dirty="0">
                <a:ln>
                  <a:noFill/>
                </a:ln>
                <a:solidFill>
                  <a:srgbClr val="000000"/>
                </a:solidFill>
                <a:effectLst/>
                <a:uLnTx/>
                <a:uFillTx/>
                <a:latin typeface="Arial"/>
                <a:ea typeface="+mn-ea"/>
                <a:cs typeface="+mn-cs"/>
              </a:rPr>
              <a:t>- </a:t>
            </a:r>
            <a:r>
              <a:rPr kumimoji="0" lang="fr-FR" sz="2400" b="0" i="0" u="none" strike="noStrike" kern="0" cap="none" spc="0" normalizeH="0" baseline="0" noProof="0" dirty="0" err="1">
                <a:ln>
                  <a:noFill/>
                </a:ln>
                <a:solidFill>
                  <a:srgbClr val="000000"/>
                </a:solidFill>
                <a:effectLst/>
                <a:uLnTx/>
                <a:uFillTx/>
                <a:latin typeface="Arial"/>
                <a:ea typeface="+mn-ea"/>
                <a:cs typeface="+mn-cs"/>
              </a:rPr>
              <a:t>Frequent</a:t>
            </a:r>
            <a:r>
              <a:rPr kumimoji="0" lang="fr-FR" sz="2400" b="0" i="0" u="none" strike="noStrike" kern="0" cap="none" spc="0" normalizeH="0" baseline="0" noProof="0" dirty="0">
                <a:ln>
                  <a:noFill/>
                </a:ln>
                <a:solidFill>
                  <a:srgbClr val="000000"/>
                </a:solidFill>
                <a:effectLst/>
                <a:uLnTx/>
                <a:uFillTx/>
                <a:latin typeface="Arial"/>
                <a:ea typeface="+mn-ea"/>
                <a:cs typeface="+mn-cs"/>
              </a:rPr>
              <a:t> </a:t>
            </a:r>
            <a:r>
              <a:rPr kumimoji="0" lang="fr-FR" sz="2400" b="0" i="0" u="none" strike="noStrike" kern="0" cap="none" spc="0" normalizeH="0" baseline="0" noProof="0" dirty="0" err="1">
                <a:ln>
                  <a:noFill/>
                </a:ln>
                <a:solidFill>
                  <a:srgbClr val="000000"/>
                </a:solidFill>
                <a:effectLst/>
                <a:uLnTx/>
                <a:uFillTx/>
                <a:latin typeface="Arial"/>
                <a:ea typeface="+mn-ea"/>
                <a:cs typeface="+mn-cs"/>
              </a:rPr>
              <a:t>testing</a:t>
            </a:r>
            <a:r>
              <a:rPr kumimoji="0" lang="fr-FR" sz="2400" b="0" i="0" u="none" strike="noStrike" kern="0" cap="none" spc="0" normalizeH="0" baseline="0" noProof="0" dirty="0">
                <a:ln>
                  <a:noFill/>
                </a:ln>
                <a:solidFill>
                  <a:srgbClr val="000000"/>
                </a:solidFill>
                <a:effectLst/>
                <a:uLnTx/>
                <a:uFillTx/>
                <a:latin typeface="Arial"/>
                <a:ea typeface="+mn-ea"/>
                <a:cs typeface="+mn-cs"/>
              </a:rPr>
              <a:t> for </a:t>
            </a:r>
            <a:r>
              <a:rPr kumimoji="0" lang="fr-FR" sz="2400" b="0" i="0" u="none" strike="noStrike" kern="0" cap="none" spc="0" normalizeH="0" baseline="0" noProof="0" dirty="0" err="1">
                <a:ln>
                  <a:noFill/>
                </a:ln>
                <a:solidFill>
                  <a:srgbClr val="000000"/>
                </a:solidFill>
                <a:effectLst/>
                <a:uLnTx/>
                <a:uFillTx/>
                <a:latin typeface="Arial"/>
                <a:ea typeface="+mn-ea"/>
                <a:cs typeface="+mn-cs"/>
              </a:rPr>
              <a:t>STIs</a:t>
            </a:r>
            <a:r>
              <a:rPr kumimoji="0" lang="fr-FR" sz="2400" b="0" i="0" u="none" strike="noStrike" kern="0" cap="none" spc="0" normalizeH="0" baseline="0" noProof="0" dirty="0">
                <a:ln>
                  <a:noFill/>
                </a:ln>
                <a:solidFill>
                  <a:srgbClr val="000000"/>
                </a:solidFill>
                <a:effectLst/>
                <a:uLnTx/>
                <a:uFillTx/>
                <a:latin typeface="Arial"/>
                <a:ea typeface="+mn-ea"/>
                <a:cs typeface="+mn-cs"/>
              </a:rPr>
              <a:t> MSM on </a:t>
            </a:r>
            <a:r>
              <a:rPr kumimoji="0" lang="fr-FR" sz="2400" b="0" i="0" u="none" strike="noStrike" kern="0" cap="none" spc="0" normalizeH="0" baseline="0" noProof="0" dirty="0" err="1">
                <a:ln>
                  <a:noFill/>
                </a:ln>
                <a:solidFill>
                  <a:srgbClr val="000000"/>
                </a:solidFill>
                <a:effectLst/>
                <a:uLnTx/>
                <a:uFillTx/>
                <a:latin typeface="Arial"/>
                <a:ea typeface="+mn-ea"/>
                <a:cs typeface="+mn-cs"/>
              </a:rPr>
              <a:t>PrEP</a:t>
            </a:r>
            <a:r>
              <a:rPr kumimoji="0" lang="fr-FR" sz="2400" b="0" i="0" u="none" strike="noStrike" kern="0" cap="none" spc="0" normalizeH="0" baseline="0" noProof="0" dirty="0">
                <a:ln>
                  <a:noFill/>
                </a:ln>
                <a:solidFill>
                  <a:srgbClr val="000000"/>
                </a:solidFill>
                <a:effectLst/>
                <a:uLnTx/>
                <a:uFillTx/>
                <a:latin typeface="Arial"/>
                <a:ea typeface="+mn-ea"/>
                <a:cs typeface="+mn-cs"/>
              </a:rPr>
              <a:t> and </a:t>
            </a:r>
            <a:r>
              <a:rPr kumimoji="0" lang="fr-FR" sz="2400" b="0" i="0" u="none" strike="noStrike" kern="0" cap="none" spc="0" normalizeH="0" baseline="0" noProof="0" dirty="0" err="1">
                <a:ln>
                  <a:noFill/>
                </a:ln>
                <a:solidFill>
                  <a:srgbClr val="000000"/>
                </a:solidFill>
                <a:effectLst/>
                <a:uLnTx/>
                <a:uFillTx/>
                <a:latin typeface="Arial"/>
                <a:ea typeface="+mn-ea"/>
                <a:cs typeface="+mn-cs"/>
              </a:rPr>
              <a:t>immediate</a:t>
            </a:r>
            <a:r>
              <a:rPr kumimoji="0" lang="fr-FR" sz="2400" b="0" i="0" u="none" strike="noStrike" kern="0" cap="none" spc="0" normalizeH="0" baseline="0" noProof="0" dirty="0">
                <a:ln>
                  <a:noFill/>
                </a:ln>
                <a:solidFill>
                  <a:srgbClr val="000000"/>
                </a:solidFill>
                <a:effectLst/>
                <a:uLnTx/>
                <a:uFillTx/>
                <a:latin typeface="Arial"/>
                <a:ea typeface="+mn-ea"/>
                <a:cs typeface="+mn-cs"/>
              </a:rPr>
              <a:t> </a:t>
            </a:r>
            <a:r>
              <a:rPr kumimoji="0" lang="fr-FR" sz="2400" b="0" i="0" u="none" strike="noStrike" kern="0" cap="none" spc="0" normalizeH="0" baseline="0" noProof="0" dirty="0" err="1">
                <a:ln>
                  <a:noFill/>
                </a:ln>
                <a:solidFill>
                  <a:srgbClr val="000000"/>
                </a:solidFill>
                <a:effectLst/>
                <a:uLnTx/>
                <a:uFillTx/>
                <a:latin typeface="Arial"/>
                <a:ea typeface="+mn-ea"/>
                <a:cs typeface="+mn-cs"/>
              </a:rPr>
              <a:t>treatment</a:t>
            </a:r>
            <a:endParaRPr kumimoji="0" lang="fr-FR" sz="900" b="0" i="0" u="none" strike="noStrike" kern="0" cap="none" spc="0" normalizeH="0" baseline="0" noProof="0" dirty="0">
              <a:ln>
                <a:noFill/>
              </a:ln>
              <a:solidFill>
                <a:srgbClr val="000000"/>
              </a:solidFill>
              <a:effectLst/>
              <a:uLnTx/>
              <a:uFillTx/>
              <a:latin typeface="Arial"/>
              <a:ea typeface="+mn-ea"/>
              <a:cs typeface="+mn-cs"/>
            </a:endParaRPr>
          </a:p>
          <a:p>
            <a:pPr marL="363422" marR="0" lvl="0" indent="-363422" algn="l" defTabSz="914377" rtl="0" eaLnBrk="0" fontAlgn="base" latinLnBrk="0" hangingPunct="0">
              <a:lnSpc>
                <a:spcPts val="3000"/>
              </a:lnSpc>
              <a:spcBef>
                <a:spcPct val="25000"/>
              </a:spcBef>
              <a:spcAft>
                <a:spcPct val="25000"/>
              </a:spcAft>
              <a:buClr>
                <a:srgbClr val="333399"/>
              </a:buClr>
              <a:buSzPct val="120000"/>
              <a:buFont typeface="Wingdings" pitchFamily="2" charset="2"/>
              <a:buChar char="§"/>
              <a:tabLst/>
              <a:defRPr/>
            </a:pPr>
            <a:r>
              <a:rPr kumimoji="0" lang="fr-FR" sz="2800" b="0" i="0" u="none" strike="noStrike" kern="0" cap="none" spc="0" normalizeH="0" baseline="0" noProof="0" dirty="0">
                <a:ln>
                  <a:noFill/>
                </a:ln>
                <a:solidFill>
                  <a:srgbClr val="000000"/>
                </a:solidFill>
                <a:effectLst/>
                <a:uLnTx/>
                <a:uFillTx/>
                <a:latin typeface="Arial"/>
                <a:ea typeface="+mn-ea"/>
                <a:cs typeface="+mn-cs"/>
              </a:rPr>
              <a:t>Partner notification and </a:t>
            </a:r>
            <a:r>
              <a:rPr kumimoji="0" lang="fr-FR" sz="2800" b="0" i="0" u="none" strike="noStrike" kern="0" cap="none" spc="0" normalizeH="0" baseline="0" noProof="0" dirty="0" err="1">
                <a:ln>
                  <a:noFill/>
                </a:ln>
                <a:solidFill>
                  <a:srgbClr val="000000"/>
                </a:solidFill>
                <a:effectLst/>
                <a:uLnTx/>
                <a:uFillTx/>
                <a:latin typeface="Arial"/>
                <a:ea typeface="+mn-ea"/>
                <a:cs typeface="+mn-cs"/>
              </a:rPr>
              <a:t>treatment</a:t>
            </a:r>
            <a:endParaRPr kumimoji="0" lang="fr-FR" sz="2800" b="0" i="0" u="none" strike="noStrike" kern="0" cap="none" spc="0" normalizeH="0" baseline="0" noProof="0" dirty="0">
              <a:ln>
                <a:noFill/>
              </a:ln>
              <a:solidFill>
                <a:srgbClr val="000000"/>
              </a:solidFill>
              <a:effectLst/>
              <a:uLnTx/>
              <a:uFillTx/>
              <a:latin typeface="Arial"/>
              <a:ea typeface="+mn-ea"/>
              <a:cs typeface="+mn-cs"/>
            </a:endParaRPr>
          </a:p>
          <a:p>
            <a:pPr marL="363422" marR="0" lvl="0" indent="-363422" algn="l" defTabSz="914377" rtl="0" eaLnBrk="0" fontAlgn="base" latinLnBrk="0" hangingPunct="0">
              <a:lnSpc>
                <a:spcPts val="3000"/>
              </a:lnSpc>
              <a:spcBef>
                <a:spcPct val="25000"/>
              </a:spcBef>
              <a:spcAft>
                <a:spcPct val="25000"/>
              </a:spcAft>
              <a:buClr>
                <a:srgbClr val="333399"/>
              </a:buClr>
              <a:buSzPct val="120000"/>
              <a:buFont typeface="Wingdings" pitchFamily="2" charset="2"/>
              <a:buChar char="§"/>
              <a:tabLst/>
              <a:defRPr/>
            </a:pPr>
            <a:r>
              <a:rPr kumimoji="0" lang="fr-FR" sz="2800" b="0" i="0" u="none" strike="noStrike" kern="0" cap="none" spc="0" normalizeH="0" baseline="0" noProof="0" dirty="0">
                <a:ln>
                  <a:noFill/>
                </a:ln>
                <a:solidFill>
                  <a:srgbClr val="000000"/>
                </a:solidFill>
                <a:effectLst/>
                <a:uLnTx/>
                <a:uFillTx/>
                <a:latin typeface="Arial"/>
                <a:ea typeface="+mn-ea"/>
                <a:cs typeface="+mn-cs"/>
              </a:rPr>
              <a:t>Vaccines for viral </a:t>
            </a:r>
            <a:r>
              <a:rPr kumimoji="0" lang="fr-FR" sz="2800" b="0" i="0" u="none" strike="noStrike" kern="0" cap="none" spc="0" normalizeH="0" baseline="0" noProof="0" dirty="0" err="1">
                <a:ln>
                  <a:noFill/>
                </a:ln>
                <a:solidFill>
                  <a:srgbClr val="000000"/>
                </a:solidFill>
                <a:effectLst/>
                <a:uLnTx/>
                <a:uFillTx/>
                <a:latin typeface="Arial"/>
                <a:ea typeface="+mn-ea"/>
                <a:cs typeface="+mn-cs"/>
              </a:rPr>
              <a:t>STIs</a:t>
            </a:r>
            <a:r>
              <a:rPr kumimoji="0" lang="fr-FR" sz="2800" b="0" i="0" u="none" strike="noStrike" kern="0" cap="none" spc="0" normalizeH="0" baseline="0" noProof="0" dirty="0">
                <a:ln>
                  <a:noFill/>
                </a:ln>
                <a:solidFill>
                  <a:srgbClr val="000000"/>
                </a:solidFill>
                <a:effectLst/>
                <a:uLnTx/>
                <a:uFillTx/>
                <a:latin typeface="Arial"/>
                <a:ea typeface="+mn-ea"/>
                <a:cs typeface="+mn-cs"/>
              </a:rPr>
              <a:t> (</a:t>
            </a:r>
            <a:r>
              <a:rPr kumimoji="0" lang="fr-FR" sz="2800" b="0" i="0" u="none" strike="noStrike" kern="0" cap="none" spc="0" normalizeH="0" baseline="0" noProof="0" dirty="0" err="1">
                <a:ln>
                  <a:noFill/>
                </a:ln>
                <a:solidFill>
                  <a:srgbClr val="000000"/>
                </a:solidFill>
                <a:effectLst/>
                <a:uLnTx/>
                <a:uFillTx/>
                <a:latin typeface="Arial"/>
                <a:ea typeface="+mn-ea"/>
                <a:cs typeface="+mn-cs"/>
              </a:rPr>
              <a:t>hepatitis</a:t>
            </a:r>
            <a:r>
              <a:rPr kumimoji="0" lang="fr-FR" sz="2800" b="0" i="0" u="none" strike="noStrike" kern="0" cap="none" spc="0" normalizeH="0" baseline="0" noProof="0" dirty="0">
                <a:ln>
                  <a:noFill/>
                </a:ln>
                <a:solidFill>
                  <a:srgbClr val="000000"/>
                </a:solidFill>
                <a:effectLst/>
                <a:uLnTx/>
                <a:uFillTx/>
                <a:latin typeface="Arial"/>
                <a:ea typeface="+mn-ea"/>
                <a:cs typeface="+mn-cs"/>
              </a:rPr>
              <a:t> A and B, HPV, </a:t>
            </a:r>
            <a:r>
              <a:rPr kumimoji="0" lang="fr-FR" sz="2800" b="0" i="0" u="none" strike="noStrike" kern="0" cap="none" spc="0" normalizeH="0" baseline="0" noProof="0" dirty="0" err="1">
                <a:ln>
                  <a:noFill/>
                </a:ln>
                <a:solidFill>
                  <a:srgbClr val="000000"/>
                </a:solidFill>
                <a:effectLst/>
                <a:uLnTx/>
                <a:uFillTx/>
                <a:latin typeface="Arial"/>
                <a:ea typeface="+mn-ea"/>
                <a:cs typeface="+mn-cs"/>
              </a:rPr>
              <a:t>MPox</a:t>
            </a:r>
            <a:r>
              <a:rPr kumimoji="0" lang="fr-FR" sz="2800" b="0" i="0" u="none" strike="noStrike" kern="0" cap="none" spc="0" normalizeH="0" baseline="0" noProof="0" dirty="0">
                <a:ln>
                  <a:noFill/>
                </a:ln>
                <a:solidFill>
                  <a:srgbClr val="000000"/>
                </a:solidFill>
                <a:effectLst/>
                <a:uLnTx/>
                <a:uFillTx/>
                <a:latin typeface="Arial"/>
                <a:ea typeface="+mn-ea"/>
                <a:cs typeface="+mn-cs"/>
              </a:rPr>
              <a:t>)</a:t>
            </a:r>
          </a:p>
          <a:p>
            <a:pPr marL="363422" marR="0" lvl="0" indent="-363422" algn="l" defTabSz="914377" rtl="0" eaLnBrk="0" fontAlgn="base" latinLnBrk="0" hangingPunct="0">
              <a:lnSpc>
                <a:spcPts val="3000"/>
              </a:lnSpc>
              <a:spcBef>
                <a:spcPct val="25000"/>
              </a:spcBef>
              <a:spcAft>
                <a:spcPct val="25000"/>
              </a:spcAft>
              <a:buClr>
                <a:srgbClr val="333399"/>
              </a:buClr>
              <a:buSzPct val="120000"/>
              <a:buFont typeface="Wingdings" pitchFamily="2" charset="2"/>
              <a:buChar char="§"/>
              <a:tabLst/>
              <a:defRPr/>
            </a:pPr>
            <a:r>
              <a:rPr lang="fr-FR" sz="2800" kern="0" dirty="0">
                <a:solidFill>
                  <a:srgbClr val="000000"/>
                </a:solidFill>
                <a:latin typeface="Arial"/>
              </a:rPr>
              <a:t>Vaccines for </a:t>
            </a:r>
            <a:r>
              <a:rPr lang="fr-FR" sz="2800" kern="0" dirty="0" err="1">
                <a:solidFill>
                  <a:srgbClr val="000000"/>
                </a:solidFill>
                <a:latin typeface="Arial"/>
              </a:rPr>
              <a:t>bacterial</a:t>
            </a:r>
            <a:r>
              <a:rPr lang="fr-FR" sz="2800" kern="0" dirty="0">
                <a:solidFill>
                  <a:srgbClr val="000000"/>
                </a:solidFill>
                <a:latin typeface="Arial"/>
              </a:rPr>
              <a:t> </a:t>
            </a:r>
            <a:r>
              <a:rPr lang="fr-FR" sz="2800" kern="0" dirty="0" err="1">
                <a:solidFill>
                  <a:srgbClr val="000000"/>
                </a:solidFill>
                <a:latin typeface="Arial"/>
              </a:rPr>
              <a:t>STIs</a:t>
            </a:r>
            <a:r>
              <a:rPr lang="fr-FR" sz="2800" kern="0" dirty="0">
                <a:solidFill>
                  <a:srgbClr val="000000"/>
                </a:solidFill>
                <a:latin typeface="Arial"/>
              </a:rPr>
              <a:t>: a </a:t>
            </a:r>
            <a:r>
              <a:rPr lang="fr-FR" sz="2800" kern="0" dirty="0" err="1">
                <a:solidFill>
                  <a:srgbClr val="000000"/>
                </a:solidFill>
                <a:latin typeface="Arial"/>
              </a:rPr>
              <a:t>work</a:t>
            </a:r>
            <a:r>
              <a:rPr lang="fr-FR" sz="2800" kern="0" dirty="0">
                <a:solidFill>
                  <a:srgbClr val="000000"/>
                </a:solidFill>
                <a:latin typeface="Arial"/>
              </a:rPr>
              <a:t> in </a:t>
            </a:r>
            <a:r>
              <a:rPr lang="fr-FR" sz="2800" kern="0" dirty="0" err="1">
                <a:solidFill>
                  <a:srgbClr val="000000"/>
                </a:solidFill>
                <a:latin typeface="Arial"/>
              </a:rPr>
              <a:t>progress</a:t>
            </a:r>
            <a:r>
              <a:rPr lang="fr-FR" sz="2800" kern="0" dirty="0">
                <a:solidFill>
                  <a:srgbClr val="000000"/>
                </a:solidFill>
                <a:latin typeface="Arial"/>
              </a:rPr>
              <a:t>…</a:t>
            </a:r>
            <a:endParaRPr kumimoji="0" lang="fr-FR" sz="2800" b="0" i="0" u="none" strike="noStrike" kern="0" cap="none" spc="0" normalizeH="0" baseline="0" noProof="0" dirty="0">
              <a:ln>
                <a:noFill/>
              </a:ln>
              <a:solidFill>
                <a:srgbClr val="000000"/>
              </a:solidFill>
              <a:effectLst/>
              <a:uLnTx/>
              <a:uFillTx/>
              <a:latin typeface="Arial"/>
              <a:ea typeface="+mn-ea"/>
              <a:cs typeface="+mn-cs"/>
            </a:endParaRPr>
          </a:p>
          <a:p>
            <a:pPr marL="363422" marR="0" lvl="0" indent="-363422" algn="l" defTabSz="914377" rtl="0" eaLnBrk="0" fontAlgn="base" latinLnBrk="0" hangingPunct="0">
              <a:lnSpc>
                <a:spcPts val="3000"/>
              </a:lnSpc>
              <a:spcBef>
                <a:spcPct val="25000"/>
              </a:spcBef>
              <a:spcAft>
                <a:spcPct val="25000"/>
              </a:spcAft>
              <a:buClr>
                <a:srgbClr val="333399"/>
              </a:buClr>
              <a:buSzPct val="120000"/>
              <a:buFont typeface="Wingdings" pitchFamily="2" charset="2"/>
              <a:buChar char="§"/>
              <a:tabLst/>
              <a:defRPr/>
            </a:pPr>
            <a:r>
              <a:rPr kumimoji="0" lang="fr-FR" sz="2800" b="0" i="0" u="none" strike="noStrike" kern="0" cap="none" spc="0" normalizeH="0" baseline="0" noProof="0" dirty="0" err="1">
                <a:ln>
                  <a:noFill/>
                </a:ln>
                <a:solidFill>
                  <a:srgbClr val="000000"/>
                </a:solidFill>
                <a:effectLst/>
                <a:uLnTx/>
                <a:uFillTx/>
                <a:latin typeface="Arial"/>
                <a:ea typeface="+mn-ea"/>
                <a:cs typeface="+mn-cs"/>
              </a:rPr>
              <a:t>Antibiotic</a:t>
            </a:r>
            <a:r>
              <a:rPr kumimoji="0" lang="fr-FR" sz="2800" b="0" i="0" u="none" strike="noStrike" kern="0" cap="none" spc="0" normalizeH="0" baseline="0" noProof="0" dirty="0">
                <a:ln>
                  <a:noFill/>
                </a:ln>
                <a:solidFill>
                  <a:srgbClr val="000000"/>
                </a:solidFill>
                <a:effectLst/>
                <a:uLnTx/>
                <a:uFillTx/>
                <a:latin typeface="Arial"/>
                <a:ea typeface="+mn-ea"/>
                <a:cs typeface="+mn-cs"/>
              </a:rPr>
              <a:t> </a:t>
            </a:r>
            <a:r>
              <a:rPr kumimoji="0" lang="fr-FR" sz="2800" b="0" i="0" u="none" strike="noStrike" kern="0" cap="none" spc="0" normalizeH="0" baseline="0" noProof="0" dirty="0" err="1">
                <a:ln>
                  <a:noFill/>
                </a:ln>
                <a:solidFill>
                  <a:srgbClr val="000000"/>
                </a:solidFill>
                <a:effectLst/>
                <a:uLnTx/>
                <a:uFillTx/>
                <a:latin typeface="Arial"/>
                <a:ea typeface="+mn-ea"/>
                <a:cs typeface="+mn-cs"/>
              </a:rPr>
              <a:t>prophylaxis</a:t>
            </a:r>
            <a:endParaRPr kumimoji="0" lang="fr-FR" sz="28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377" rtl="0" eaLnBrk="0" fontAlgn="base" latinLnBrk="0" hangingPunct="0">
              <a:lnSpc>
                <a:spcPts val="2300"/>
              </a:lnSpc>
              <a:spcBef>
                <a:spcPct val="25000"/>
              </a:spcBef>
              <a:spcAft>
                <a:spcPct val="25000"/>
              </a:spcAft>
              <a:buClr>
                <a:srgbClr val="333399"/>
              </a:buClr>
              <a:buSzPct val="120000"/>
              <a:buFontTx/>
              <a:buNone/>
              <a:tabLst/>
              <a:defRPr/>
            </a:pPr>
            <a:endParaRPr kumimoji="0" lang="fr-FR" sz="2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377" rtl="0" eaLnBrk="0" fontAlgn="base" latinLnBrk="0" hangingPunct="0">
              <a:lnSpc>
                <a:spcPct val="125000"/>
              </a:lnSpc>
              <a:spcBef>
                <a:spcPct val="40000"/>
              </a:spcBef>
              <a:spcAft>
                <a:spcPct val="40000"/>
              </a:spcAft>
              <a:buClrTx/>
              <a:buSzTx/>
              <a:buFontTx/>
              <a:buNone/>
              <a:tabLst/>
              <a:defRPr/>
            </a:pPr>
            <a:endParaRPr kumimoji="0" lang="fr-FR" sz="1800" b="0" i="0" u="none" strike="noStrike" kern="0" cap="none" spc="0" normalizeH="0" baseline="0" noProof="0" dirty="0">
              <a:ln>
                <a:noFill/>
              </a:ln>
              <a:solidFill>
                <a:srgbClr val="000000"/>
              </a:solidFill>
              <a:effectLst/>
              <a:uLnTx/>
              <a:uFillTx/>
              <a:latin typeface="Arial"/>
              <a:ea typeface="+mn-ea"/>
              <a:cs typeface="+mn-cs"/>
            </a:endParaRPr>
          </a:p>
          <a:p>
            <a:pPr marL="363422" marR="0" lvl="0" indent="-363422" algn="ctr" defTabSz="914377" rtl="0" eaLnBrk="0" fontAlgn="base" latinLnBrk="0" hangingPunct="0">
              <a:lnSpc>
                <a:spcPct val="70000"/>
              </a:lnSpc>
              <a:spcBef>
                <a:spcPct val="20000"/>
              </a:spcBef>
              <a:spcAft>
                <a:spcPct val="0"/>
              </a:spcAft>
              <a:buClrTx/>
              <a:buSzTx/>
              <a:buFontTx/>
              <a:buNone/>
              <a:tabLst/>
              <a:defRPr/>
            </a:pPr>
            <a:endParaRPr kumimoji="0" lang="fr-FR" sz="600" b="0" i="0" u="none" strike="noStrike" kern="0" cap="none" spc="0" normalizeH="0" baseline="0" noProof="0" dirty="0">
              <a:ln>
                <a:noFill/>
              </a:ln>
              <a:solidFill>
                <a:srgbClr val="000000"/>
              </a:solidFill>
              <a:effectLst/>
              <a:uLnTx/>
              <a:uFillTx/>
              <a:latin typeface="Arial"/>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9B8652F5-73A4-4873-B6F5-CA5AD9F621FF}"/>
              </a:ext>
            </a:extLst>
          </p:cNvPr>
          <p:cNvSpPr txBox="1">
            <a:spLocks/>
          </p:cNvSpPr>
          <p:nvPr/>
        </p:nvSpPr>
        <p:spPr bwMode="auto">
          <a:xfrm>
            <a:off x="609600" y="274638"/>
            <a:ext cx="10972800" cy="1143000"/>
          </a:xfrm>
          <a:prstGeom prst="rect">
            <a:avLst/>
          </a:prstGeom>
          <a:solidFill>
            <a:schemeClr val="accent5"/>
          </a:solidFill>
          <a:ln>
            <a:solidFill>
              <a:schemeClr val="tx1"/>
            </a:solidFill>
          </a:ln>
        </p:spPr>
        <p:txBody>
          <a:bodyPr lIns="91412" tIns="45707" rIns="91412" bIns="45707" anchor="ct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800" algn="ctr" rtl="0" fontAlgn="base">
              <a:spcBef>
                <a:spcPct val="0"/>
              </a:spcBef>
              <a:spcAft>
                <a:spcPct val="0"/>
              </a:spcAft>
              <a:defRPr sz="3300">
                <a:solidFill>
                  <a:schemeClr val="tx2"/>
                </a:solidFill>
                <a:latin typeface="Arial" pitchFamily="34" charset="0"/>
              </a:defRPr>
            </a:lvl6pPr>
            <a:lvl7pPr marL="685597" algn="ctr" rtl="0" fontAlgn="base">
              <a:spcBef>
                <a:spcPct val="0"/>
              </a:spcBef>
              <a:spcAft>
                <a:spcPct val="0"/>
              </a:spcAft>
              <a:defRPr sz="3300">
                <a:solidFill>
                  <a:schemeClr val="tx2"/>
                </a:solidFill>
                <a:latin typeface="Arial" pitchFamily="34" charset="0"/>
              </a:defRPr>
            </a:lvl7pPr>
            <a:lvl8pPr marL="1028396" algn="ctr" rtl="0" fontAlgn="base">
              <a:spcBef>
                <a:spcPct val="0"/>
              </a:spcBef>
              <a:spcAft>
                <a:spcPct val="0"/>
              </a:spcAft>
              <a:defRPr sz="3300">
                <a:solidFill>
                  <a:schemeClr val="tx2"/>
                </a:solidFill>
                <a:latin typeface="Arial" pitchFamily="34" charset="0"/>
              </a:defRPr>
            </a:lvl8pPr>
            <a:lvl9pPr marL="1371194" algn="ctr" rtl="0" fontAlgn="base">
              <a:spcBef>
                <a:spcPct val="0"/>
              </a:spcBef>
              <a:spcAft>
                <a:spcPct val="0"/>
              </a:spcAft>
              <a:defRPr sz="3300">
                <a:solidFill>
                  <a:schemeClr val="tx2"/>
                </a:solidFill>
                <a:latin typeface="Arial" pitchFamily="34" charset="0"/>
              </a:defRPr>
            </a:lvl9pPr>
          </a:lstStyle>
          <a:p>
            <a:pPr marL="0" marR="0" lvl="0" indent="0" algn="ctr" defTabSz="1219140" rtl="0" eaLnBrk="1" fontAlgn="base" latinLnBrk="0" hangingPunct="1">
              <a:lnSpc>
                <a:spcPct val="100000"/>
              </a:lnSpc>
              <a:spcBef>
                <a:spcPct val="0"/>
              </a:spcBef>
              <a:spcAft>
                <a:spcPct val="0"/>
              </a:spcAft>
              <a:buClrTx/>
              <a:buSzTx/>
              <a:buFontTx/>
              <a:buNone/>
              <a:tabLst/>
              <a:defRPr/>
            </a:pPr>
            <a:r>
              <a:rPr kumimoji="0" lang="en-US" altLang="fr-FR" sz="4000" b="1" i="0" u="none" strike="noStrike" kern="1200" cap="none" spc="0" normalizeH="0" baseline="0" noProof="0" dirty="0">
                <a:ln>
                  <a:noFill/>
                </a:ln>
                <a:solidFill>
                  <a:srgbClr val="000000"/>
                </a:solidFill>
                <a:effectLst/>
                <a:uLnTx/>
                <a:uFillTx/>
                <a:latin typeface="Arial"/>
                <a:ea typeface="+mj-ea"/>
                <a:cs typeface="+mj-cs"/>
              </a:rPr>
              <a:t>          Doxycycline</a:t>
            </a:r>
            <a:r>
              <a:rPr kumimoji="0" lang="en-US" altLang="fr-FR" sz="4400" b="1" i="0" u="none" strike="noStrike" kern="1200" cap="none" spc="0" normalizeH="0" baseline="0" noProof="0" dirty="0">
                <a:ln>
                  <a:noFill/>
                </a:ln>
                <a:solidFill>
                  <a:srgbClr val="000000"/>
                </a:solidFill>
                <a:effectLst/>
                <a:uLnTx/>
                <a:uFillTx/>
                <a:latin typeface="Arial"/>
                <a:ea typeface="+mj-ea"/>
                <a:cs typeface="+mj-cs"/>
              </a:rPr>
              <a:t> PEP in MSM</a:t>
            </a:r>
            <a:endParaRPr kumimoji="0" lang="en-US" sz="4400" b="1" i="0" u="none" strike="noStrike" kern="0" cap="none" spc="0" normalizeH="0" baseline="0" noProof="0" dirty="0">
              <a:ln>
                <a:noFill/>
              </a:ln>
              <a:solidFill>
                <a:srgbClr val="000000"/>
              </a:solidFill>
              <a:effectLst/>
              <a:uLnTx/>
              <a:uFillTx/>
              <a:latin typeface="Arial"/>
              <a:ea typeface="+mj-ea"/>
              <a:cs typeface="Arial" pitchFamily="34" charset="0"/>
            </a:endParaRPr>
          </a:p>
        </p:txBody>
      </p:sp>
      <p:sp>
        <p:nvSpPr>
          <p:cNvPr id="57347" name="Line 3">
            <a:extLst>
              <a:ext uri="{FF2B5EF4-FFF2-40B4-BE49-F238E27FC236}">
                <a16:creationId xmlns:a16="http://schemas.microsoft.com/office/drawing/2014/main" id="{2745D168-DBB6-4DDC-929C-59D71605F4DA}"/>
              </a:ext>
            </a:extLst>
          </p:cNvPr>
          <p:cNvSpPr>
            <a:spLocks noChangeShapeType="1"/>
          </p:cNvSpPr>
          <p:nvPr/>
        </p:nvSpPr>
        <p:spPr bwMode="auto">
          <a:xfrm>
            <a:off x="8786813" y="4670425"/>
            <a:ext cx="0" cy="36512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1412" tIns="45707" rIns="91412" bIns="45707"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nvGrpSpPr>
          <p:cNvPr id="57348" name="Group 4">
            <a:extLst>
              <a:ext uri="{FF2B5EF4-FFF2-40B4-BE49-F238E27FC236}">
                <a16:creationId xmlns:a16="http://schemas.microsoft.com/office/drawing/2014/main" id="{96A168F1-C595-4C58-B104-6CD1DFF60534}"/>
              </a:ext>
            </a:extLst>
          </p:cNvPr>
          <p:cNvGrpSpPr>
            <a:grpSpLocks/>
          </p:cNvGrpSpPr>
          <p:nvPr/>
        </p:nvGrpSpPr>
        <p:grpSpPr bwMode="auto">
          <a:xfrm>
            <a:off x="609600" y="2286000"/>
            <a:ext cx="10972800" cy="2749550"/>
            <a:chOff x="338" y="1373"/>
            <a:chExt cx="4237" cy="1633"/>
          </a:xfrm>
        </p:grpSpPr>
        <p:sp>
          <p:nvSpPr>
            <p:cNvPr id="20491" name="AutoShape 5">
              <a:extLst>
                <a:ext uri="{FF2B5EF4-FFF2-40B4-BE49-F238E27FC236}">
                  <a16:creationId xmlns:a16="http://schemas.microsoft.com/office/drawing/2014/main" id="{D067468F-4059-4E28-B42D-763E8D214373}"/>
                </a:ext>
              </a:extLst>
            </p:cNvPr>
            <p:cNvSpPr>
              <a:spLocks noChangeArrowheads="1"/>
            </p:cNvSpPr>
            <p:nvPr/>
          </p:nvSpPr>
          <p:spPr bwMode="auto">
            <a:xfrm>
              <a:off x="338" y="1603"/>
              <a:ext cx="1875" cy="1072"/>
            </a:xfrm>
            <a:prstGeom prst="roundRect">
              <a:avLst>
                <a:gd name="adj" fmla="val 16667"/>
              </a:avLst>
            </a:prstGeom>
            <a:solidFill>
              <a:schemeClr val="tx1">
                <a:lumMod val="75000"/>
                <a:lumOff val="25000"/>
              </a:schemeClr>
            </a:solidFill>
            <a:ln>
              <a:noFill/>
            </a:ln>
          </p:spPr>
          <p:txBody>
            <a:bodyPr>
              <a:spAutoFit/>
            </a:bodyPr>
            <a:lstStyle/>
            <a:p>
              <a:pPr marL="114261" marR="0" lvl="0" indent="-114261" algn="l" defTabSz="1219140" rtl="0" eaLnBrk="1" fontAlgn="base" latinLnBrk="0" hangingPunct="1">
                <a:lnSpc>
                  <a:spcPct val="100000"/>
                </a:lnSpc>
                <a:spcBef>
                  <a:spcPts val="600"/>
                </a:spcBef>
                <a:spcAft>
                  <a:spcPts val="600"/>
                </a:spcAft>
                <a:buClrTx/>
                <a:buSzTx/>
                <a:buFontTx/>
                <a:buChar char="•"/>
                <a:tabLst/>
                <a:defRPr/>
              </a:pPr>
              <a:r>
                <a:rPr kumimoji="0" lang="en-US" alt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HIV-negative MSM on </a:t>
              </a:r>
              <a:r>
                <a:rPr kumimoji="0" lang="en-US" altLang="fr-FR"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charset="0"/>
                </a:rPr>
                <a:t>PrEP</a:t>
              </a:r>
              <a:endParaRPr kumimoji="0" lang="en-US" alt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endParaRPr>
            </a:p>
            <a:p>
              <a:pPr marL="114261" marR="0" lvl="0" indent="-114261" algn="l" defTabSz="1219140" rtl="0" eaLnBrk="1" fontAlgn="base" latinLnBrk="0" hangingPunct="1">
                <a:lnSpc>
                  <a:spcPct val="100000"/>
                </a:lnSpc>
                <a:spcBef>
                  <a:spcPts val="600"/>
                </a:spcBef>
                <a:spcAft>
                  <a:spcPts val="600"/>
                </a:spcAft>
                <a:buClrTx/>
                <a:buSzTx/>
                <a:buFontTx/>
                <a:buChar char="•"/>
                <a:tabLst/>
                <a:defRPr/>
              </a:pPr>
              <a:r>
                <a:rPr kumimoji="0" lang="en-US" alt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Enrolled in the ANRS IPERGAY </a:t>
              </a:r>
              <a:br>
                <a:rPr kumimoji="0" lang="en-US" alt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br>
              <a:r>
                <a:rPr kumimoji="0" lang="en-US" alt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open-label extension study</a:t>
              </a:r>
            </a:p>
            <a:p>
              <a:pPr marL="114261" marR="0" lvl="0" indent="-114261" algn="l" defTabSz="1219140" rtl="0" eaLnBrk="1" fontAlgn="base" latinLnBrk="0" hangingPunct="1">
                <a:lnSpc>
                  <a:spcPct val="100000"/>
                </a:lnSpc>
                <a:spcBef>
                  <a:spcPts val="600"/>
                </a:spcBef>
                <a:spcAft>
                  <a:spcPts val="600"/>
                </a:spcAft>
                <a:buClrTx/>
                <a:buSzTx/>
                <a:buFontTx/>
                <a:buChar char="•"/>
                <a:tabLst/>
                <a:defRPr/>
              </a:pPr>
              <a:r>
                <a:rPr kumimoji="0" lang="fr-FR" alt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No </a:t>
              </a:r>
              <a:r>
                <a:rPr kumimoji="0" lang="fr-FR" altLang="fr-FR"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charset="0"/>
                </a:rPr>
                <a:t>contra-indication</a:t>
              </a:r>
              <a:r>
                <a:rPr kumimoji="0" lang="fr-FR" alt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rPr>
                <a:t> to </a:t>
              </a:r>
              <a:r>
                <a:rPr kumimoji="0" lang="fr-FR" altLang="fr-FR"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charset="0"/>
                </a:rPr>
                <a:t>Doxy</a:t>
              </a:r>
              <a:endParaRPr kumimoji="0" lang="en-US" altLang="fr-FR"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charset="0"/>
              </a:endParaRPr>
            </a:p>
          </p:txBody>
        </p:sp>
        <p:sp>
          <p:nvSpPr>
            <p:cNvPr id="57356" name="Line 6">
              <a:extLst>
                <a:ext uri="{FF2B5EF4-FFF2-40B4-BE49-F238E27FC236}">
                  <a16:creationId xmlns:a16="http://schemas.microsoft.com/office/drawing/2014/main" id="{6855A995-C9AC-4D26-80EB-F17D0D265698}"/>
                </a:ext>
              </a:extLst>
            </p:cNvPr>
            <p:cNvSpPr>
              <a:spLocks noChangeShapeType="1"/>
            </p:cNvSpPr>
            <p:nvPr/>
          </p:nvSpPr>
          <p:spPr bwMode="auto">
            <a:xfrm>
              <a:off x="3076" y="2942"/>
              <a:ext cx="149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57" name="Line 7">
              <a:extLst>
                <a:ext uri="{FF2B5EF4-FFF2-40B4-BE49-F238E27FC236}">
                  <a16:creationId xmlns:a16="http://schemas.microsoft.com/office/drawing/2014/main" id="{3E21D3A1-C54E-456C-9FA9-3891E665B219}"/>
                </a:ext>
              </a:extLst>
            </p:cNvPr>
            <p:cNvSpPr>
              <a:spLocks noChangeShapeType="1"/>
            </p:cNvSpPr>
            <p:nvPr/>
          </p:nvSpPr>
          <p:spPr bwMode="auto">
            <a:xfrm>
              <a:off x="3076" y="3006"/>
              <a:ext cx="1499"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58" name="Line 8">
              <a:extLst>
                <a:ext uri="{FF2B5EF4-FFF2-40B4-BE49-F238E27FC236}">
                  <a16:creationId xmlns:a16="http://schemas.microsoft.com/office/drawing/2014/main" id="{D18825E3-5BE2-409F-BC8E-8CDDF8ECD3F5}"/>
                </a:ext>
              </a:extLst>
            </p:cNvPr>
            <p:cNvSpPr>
              <a:spLocks noChangeShapeType="1"/>
            </p:cNvSpPr>
            <p:nvPr/>
          </p:nvSpPr>
          <p:spPr bwMode="auto">
            <a:xfrm>
              <a:off x="3924" y="2510"/>
              <a:ext cx="0" cy="2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59" name="Line 9">
              <a:extLst>
                <a:ext uri="{FF2B5EF4-FFF2-40B4-BE49-F238E27FC236}">
                  <a16:creationId xmlns:a16="http://schemas.microsoft.com/office/drawing/2014/main" id="{ADEAD0FB-477A-4B79-9CE9-30369ECBAA5D}"/>
                </a:ext>
              </a:extLst>
            </p:cNvPr>
            <p:cNvSpPr>
              <a:spLocks noChangeShapeType="1"/>
            </p:cNvSpPr>
            <p:nvPr/>
          </p:nvSpPr>
          <p:spPr bwMode="auto">
            <a:xfrm>
              <a:off x="3924" y="2344"/>
              <a:ext cx="0" cy="2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60" name="Line 10">
              <a:extLst>
                <a:ext uri="{FF2B5EF4-FFF2-40B4-BE49-F238E27FC236}">
                  <a16:creationId xmlns:a16="http://schemas.microsoft.com/office/drawing/2014/main" id="{C8A0E505-A97B-4A0D-ACFD-F3484E5D7CE2}"/>
                </a:ext>
              </a:extLst>
            </p:cNvPr>
            <p:cNvSpPr>
              <a:spLocks noChangeShapeType="1"/>
            </p:cNvSpPr>
            <p:nvPr/>
          </p:nvSpPr>
          <p:spPr bwMode="auto">
            <a:xfrm>
              <a:off x="4575" y="2776"/>
              <a:ext cx="0" cy="23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57361" name="AutoShape 11">
              <a:extLst>
                <a:ext uri="{FF2B5EF4-FFF2-40B4-BE49-F238E27FC236}">
                  <a16:creationId xmlns:a16="http://schemas.microsoft.com/office/drawing/2014/main" id="{FD3EABD8-E2F4-47E4-AF37-D7B20CBAB51D}"/>
                </a:ext>
              </a:extLst>
            </p:cNvPr>
            <p:cNvCxnSpPr>
              <a:cxnSpLocks noChangeShapeType="1"/>
              <a:stCxn id="20491" idx="3"/>
            </p:cNvCxnSpPr>
            <p:nvPr/>
          </p:nvCxnSpPr>
          <p:spPr bwMode="auto">
            <a:xfrm flipV="1">
              <a:off x="2213" y="1665"/>
              <a:ext cx="445" cy="474"/>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57362" name="AutoShape 12">
              <a:extLst>
                <a:ext uri="{FF2B5EF4-FFF2-40B4-BE49-F238E27FC236}">
                  <a16:creationId xmlns:a16="http://schemas.microsoft.com/office/drawing/2014/main" id="{108E8D74-CB4F-4E01-BAE6-4BDB8E453BAA}"/>
                </a:ext>
              </a:extLst>
            </p:cNvPr>
            <p:cNvCxnSpPr>
              <a:cxnSpLocks noChangeShapeType="1"/>
            </p:cNvCxnSpPr>
            <p:nvPr/>
          </p:nvCxnSpPr>
          <p:spPr bwMode="auto">
            <a:xfrm>
              <a:off x="2213" y="2099"/>
              <a:ext cx="445" cy="360"/>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57363" name="Rectangle 13">
              <a:extLst>
                <a:ext uri="{FF2B5EF4-FFF2-40B4-BE49-F238E27FC236}">
                  <a16:creationId xmlns:a16="http://schemas.microsoft.com/office/drawing/2014/main" id="{F1FB5648-29FD-4D1F-BFE3-CABB685182CE}"/>
                </a:ext>
              </a:extLst>
            </p:cNvPr>
            <p:cNvSpPr>
              <a:spLocks noChangeArrowheads="1"/>
            </p:cNvSpPr>
            <p:nvPr/>
          </p:nvSpPr>
          <p:spPr bwMode="auto">
            <a:xfrm>
              <a:off x="2658" y="1373"/>
              <a:ext cx="1886" cy="64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spcBef>
                  <a:spcPct val="20000"/>
                </a:spcBef>
                <a:buChar char="•"/>
                <a:defRPr sz="3200">
                  <a:solidFill>
                    <a:schemeClr val="tx1"/>
                  </a:solidFill>
                  <a:latin typeface="Arial" panose="020B0604020202020204" pitchFamily="34" charset="0"/>
                </a:defRPr>
              </a:lvl1pPr>
              <a:lvl2pPr marL="742950" indent="-285750"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7613" rtl="0" eaLnBrk="1" fontAlgn="base" latinLnBrk="0" hangingPunct="1">
                <a:lnSpc>
                  <a:spcPts val="1500"/>
                </a:lnSpc>
                <a:spcBef>
                  <a:spcPts val="600"/>
                </a:spcBef>
                <a:spcAft>
                  <a:spcPct val="25000"/>
                </a:spcAft>
                <a:buClr>
                  <a:srgbClr val="333399"/>
                </a:buClr>
                <a:buSzTx/>
                <a:buFontTx/>
                <a:buNone/>
                <a:tabLst/>
                <a:defRPr/>
              </a:pPr>
              <a:r>
                <a:rPr kumimoji="0" lang="en-US" altLang="fr-FR"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On Demand PEP with doxycycline                              </a:t>
              </a:r>
            </a:p>
            <a:p>
              <a:pPr marL="0" marR="0" lvl="0" indent="0" algn="ctr" defTabSz="1217613" rtl="0" eaLnBrk="1" fontAlgn="base" latinLnBrk="0" hangingPunct="1">
                <a:lnSpc>
                  <a:spcPts val="1500"/>
                </a:lnSpc>
                <a:spcBef>
                  <a:spcPts val="600"/>
                </a:spcBef>
                <a:spcAft>
                  <a:spcPct val="25000"/>
                </a:spcAft>
                <a:buClr>
                  <a:srgbClr val="333399"/>
                </a:buClr>
                <a:buSzTx/>
                <a:buFontTx/>
                <a:buNone/>
                <a:tabLst/>
                <a:defRPr/>
              </a:pPr>
              <a:r>
                <a:rPr kumimoji="0" lang="en-US" altLang="fr-FR"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(200 mg, within 24-72h after sex) </a:t>
              </a:r>
            </a:p>
            <a:p>
              <a:pPr marL="0" marR="0" lvl="0" indent="0" algn="ctr" defTabSz="1217613" rtl="0" eaLnBrk="1" fontAlgn="base" latinLnBrk="0" hangingPunct="1">
                <a:lnSpc>
                  <a:spcPts val="1500"/>
                </a:lnSpc>
                <a:spcBef>
                  <a:spcPts val="600"/>
                </a:spcBef>
                <a:spcAft>
                  <a:spcPct val="25000"/>
                </a:spcAft>
                <a:buClr>
                  <a:srgbClr val="333399"/>
                </a:buClr>
                <a:buSzTx/>
                <a:buFontTx/>
                <a:buNone/>
                <a:tabLst/>
                <a:defRPr/>
              </a:pPr>
              <a:r>
                <a:rPr kumimoji="0" lang="en-US" altLang="fr-FR"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N=116 </a:t>
              </a:r>
            </a:p>
          </p:txBody>
        </p:sp>
        <p:sp>
          <p:nvSpPr>
            <p:cNvPr id="57364" name="Rectangle 14">
              <a:extLst>
                <a:ext uri="{FF2B5EF4-FFF2-40B4-BE49-F238E27FC236}">
                  <a16:creationId xmlns:a16="http://schemas.microsoft.com/office/drawing/2014/main" id="{E5B10657-4969-4048-9FA3-5DA89A55FC88}"/>
                </a:ext>
              </a:extLst>
            </p:cNvPr>
            <p:cNvSpPr>
              <a:spLocks noChangeArrowheads="1"/>
            </p:cNvSpPr>
            <p:nvPr/>
          </p:nvSpPr>
          <p:spPr bwMode="auto">
            <a:xfrm>
              <a:off x="2658" y="2228"/>
              <a:ext cx="1886" cy="49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1217613">
                <a:spcBef>
                  <a:spcPct val="20000"/>
                </a:spcBef>
                <a:buChar char="•"/>
                <a:defRPr sz="3200">
                  <a:solidFill>
                    <a:schemeClr val="tx1"/>
                  </a:solidFill>
                  <a:latin typeface="Arial" panose="020B0604020202020204" pitchFamily="34" charset="0"/>
                </a:defRPr>
              </a:lvl1pPr>
              <a:lvl2pPr marL="742950" indent="-285750"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7613" rtl="0" eaLnBrk="1" fontAlgn="base" latinLnBrk="0" hangingPunct="1">
                <a:lnSpc>
                  <a:spcPts val="1700"/>
                </a:lnSpc>
                <a:spcBef>
                  <a:spcPct val="35000"/>
                </a:spcBef>
                <a:spcAft>
                  <a:spcPct val="25000"/>
                </a:spcAft>
                <a:buClr>
                  <a:srgbClr val="333399"/>
                </a:buClr>
                <a:buSzTx/>
                <a:buFontTx/>
                <a:buNone/>
                <a:tabLst/>
                <a:defRPr/>
              </a:pPr>
              <a:r>
                <a:rPr kumimoji="0" lang="en-US" altLang="fr-FR"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No PEP  </a:t>
              </a:r>
            </a:p>
            <a:p>
              <a:pPr marL="0" marR="0" lvl="0" indent="0" algn="ctr" defTabSz="1217613" rtl="0" eaLnBrk="1" fontAlgn="base" latinLnBrk="0" hangingPunct="1">
                <a:lnSpc>
                  <a:spcPts val="1700"/>
                </a:lnSpc>
                <a:spcBef>
                  <a:spcPct val="35000"/>
                </a:spcBef>
                <a:spcAft>
                  <a:spcPct val="25000"/>
                </a:spcAft>
                <a:buClr>
                  <a:srgbClr val="333399"/>
                </a:buClr>
                <a:buSzTx/>
                <a:buFontTx/>
                <a:buNone/>
                <a:tabLst/>
                <a:defRPr/>
              </a:pPr>
              <a:r>
                <a:rPr kumimoji="0" lang="en-US" altLang="fr-FR"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N=116</a:t>
              </a:r>
            </a:p>
          </p:txBody>
        </p:sp>
      </p:grpSp>
      <p:sp>
        <p:nvSpPr>
          <p:cNvPr id="20485" name="Rectangle 15">
            <a:extLst>
              <a:ext uri="{FF2B5EF4-FFF2-40B4-BE49-F238E27FC236}">
                <a16:creationId xmlns:a16="http://schemas.microsoft.com/office/drawing/2014/main" id="{39AD1D24-ACF1-43A5-B904-28D666B82FF9}"/>
              </a:ext>
            </a:extLst>
          </p:cNvPr>
          <p:cNvSpPr>
            <a:spLocks noChangeArrowheads="1"/>
          </p:cNvSpPr>
          <p:nvPr/>
        </p:nvSpPr>
        <p:spPr bwMode="auto">
          <a:xfrm>
            <a:off x="506397" y="4951713"/>
            <a:ext cx="11045825" cy="1931987"/>
          </a:xfrm>
          <a:prstGeom prst="rect">
            <a:avLst/>
          </a:prstGeom>
          <a:noFill/>
          <a:ln>
            <a:noFill/>
          </a:ln>
        </p:spPr>
        <p:txBody>
          <a:bodyPr lIns="91412" tIns="45707" rIns="91412" bIns="45707"/>
          <a:lstStyle/>
          <a:p>
            <a:pPr marL="0" marR="0" lvl="0" indent="0" algn="l" defTabSz="1219140" rtl="0" eaLnBrk="1" fontAlgn="base" latinLnBrk="0" hangingPunct="1">
              <a:lnSpc>
                <a:spcPct val="100000"/>
              </a:lnSpc>
              <a:spcBef>
                <a:spcPct val="35000"/>
              </a:spcBef>
              <a:spcAft>
                <a:spcPct val="20000"/>
              </a:spcAft>
              <a:buClr>
                <a:srgbClr val="333399"/>
              </a:buClr>
              <a:buSzTx/>
              <a:buFontTx/>
              <a:buNone/>
              <a:tabLst/>
              <a:defRPr/>
            </a:pP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a:t>
            </a:r>
            <a:r>
              <a:rPr kumimoji="0" lang="en-GB" sz="2000" b="0" i="0" u="sng"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&lt;</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3 doses per week to limit AB exposure</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use of a median of 6.8 pills/month per patient</a:t>
            </a:r>
          </a:p>
          <a:p>
            <a:pPr marL="228520" marR="0" lvl="1" indent="-228520" algn="l" defTabSz="1219140" rtl="0" eaLnBrk="1" fontAlgn="base" latinLnBrk="0" hangingPunct="1">
              <a:lnSpc>
                <a:spcPct val="100000"/>
              </a:lnSpc>
              <a:spcBef>
                <a:spcPct val="35000"/>
              </a:spcBef>
              <a:spcAft>
                <a:spcPct val="20000"/>
              </a:spcAft>
              <a:buClr>
                <a:srgbClr val="333399"/>
              </a:buClr>
              <a:buSzTx/>
              <a:buFont typeface="Wingdings" pitchFamily="2" charset="2"/>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Visits at baseline and every </a:t>
            </a:r>
            <a:r>
              <a:rPr kumimoji="0" lang="en-GB" sz="2000" b="0" i="0"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two months </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itchFamily="34" charset="0"/>
              </a:rPr>
              <a:t>with serologic assays for HIV and syphilis and PCR assays for CT and NG in urine samples, anal and throat swabs </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a:p>
            <a:pPr marL="228520" marR="0" lvl="0" indent="-228520" algn="l" defTabSz="1219140" rtl="0" eaLnBrk="1" fontAlgn="base" latinLnBrk="0" hangingPunct="1">
              <a:lnSpc>
                <a:spcPct val="100000"/>
              </a:lnSpc>
              <a:spcBef>
                <a:spcPct val="35000"/>
              </a:spcBef>
              <a:spcAft>
                <a:spcPct val="20000"/>
              </a:spcAft>
              <a:buClr>
                <a:srgbClr val="333399"/>
              </a:buClr>
              <a:buSzTx/>
              <a:buFont typeface="Wingdings" pitchFamily="2" charset="2"/>
              <a:buChar char="§"/>
              <a:tabLst/>
              <a:defRPr/>
            </a:pP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endParaRPr>
          </a:p>
        </p:txBody>
      </p:sp>
      <p:sp>
        <p:nvSpPr>
          <p:cNvPr id="57350" name="Rectangle 16">
            <a:extLst>
              <a:ext uri="{FF2B5EF4-FFF2-40B4-BE49-F238E27FC236}">
                <a16:creationId xmlns:a16="http://schemas.microsoft.com/office/drawing/2014/main" id="{BDB0AFE4-001F-4AED-A980-4744A190FB64}"/>
              </a:ext>
            </a:extLst>
          </p:cNvPr>
          <p:cNvSpPr>
            <a:spLocks noChangeArrowheads="1"/>
          </p:cNvSpPr>
          <p:nvPr/>
        </p:nvSpPr>
        <p:spPr bwMode="auto">
          <a:xfrm>
            <a:off x="1981200" y="1600200"/>
            <a:ext cx="3352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lstStyle>
            <a:lvl1pPr marL="342900" indent="-342900" defTabSz="1217613">
              <a:spcBef>
                <a:spcPct val="20000"/>
              </a:spcBef>
              <a:buChar char="•"/>
              <a:defRPr sz="3200">
                <a:solidFill>
                  <a:schemeClr val="tx1"/>
                </a:solidFill>
                <a:latin typeface="Arial" panose="020B0604020202020204" pitchFamily="34" charset="0"/>
              </a:defRPr>
            </a:lvl1pPr>
            <a:lvl2pPr marL="738188" indent="-280988"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marL="738188" marR="0" lvl="1" indent="-280988" algn="l" defTabSz="1217613" rtl="0" eaLnBrk="1" fontAlgn="base" latinLnBrk="0" hangingPunct="1">
              <a:lnSpc>
                <a:spcPct val="90000"/>
              </a:lnSpc>
              <a:spcBef>
                <a:spcPct val="35000"/>
              </a:spcBef>
              <a:spcAft>
                <a:spcPct val="20000"/>
              </a:spcAft>
              <a:buClr>
                <a:srgbClr val="333399"/>
              </a:buClr>
              <a:buSzTx/>
              <a:buFontTx/>
              <a:buChar char="–"/>
              <a:tabLst/>
              <a:defRPr/>
            </a:pPr>
            <a:endParaRPr kumimoji="0" lang="en-GB" altLang="fr-FR"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351" name="Text Box 17">
            <a:extLst>
              <a:ext uri="{FF2B5EF4-FFF2-40B4-BE49-F238E27FC236}">
                <a16:creationId xmlns:a16="http://schemas.microsoft.com/office/drawing/2014/main" id="{7C4C7BDF-8C3D-4A09-869D-38260BB187E0}"/>
              </a:ext>
            </a:extLst>
          </p:cNvPr>
          <p:cNvSpPr txBox="1">
            <a:spLocks noChangeArrowheads="1"/>
          </p:cNvSpPr>
          <p:nvPr/>
        </p:nvSpPr>
        <p:spPr bwMode="auto">
          <a:xfrm>
            <a:off x="1676400" y="1725613"/>
            <a:ext cx="8839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7" rIns="91412" bIns="45707">
            <a:spAutoFit/>
          </a:bodyPr>
          <a:lstStyle>
            <a:lvl1pPr defTabSz="1217613">
              <a:spcBef>
                <a:spcPct val="20000"/>
              </a:spcBef>
              <a:buChar char="•"/>
              <a:defRPr sz="3200">
                <a:solidFill>
                  <a:schemeClr val="tx1"/>
                </a:solidFill>
                <a:latin typeface="Arial" panose="020B0604020202020204" pitchFamily="34" charset="0"/>
              </a:defRPr>
            </a:lvl1pPr>
            <a:lvl2pPr marL="742950" indent="-285750"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217613" rtl="0" eaLnBrk="1" fontAlgn="base" latinLnBrk="0" hangingPunct="1">
              <a:lnSpc>
                <a:spcPct val="80000"/>
              </a:lnSpc>
              <a:spcBef>
                <a:spcPct val="25000"/>
              </a:spcBef>
              <a:spcAft>
                <a:spcPct val="10000"/>
              </a:spcAft>
              <a:buClrTx/>
              <a:buSzTx/>
              <a:buFontTx/>
              <a:buNone/>
              <a:tabLst/>
              <a:defRPr/>
            </a:pPr>
            <a:r>
              <a:rPr kumimoji="0" lang="en-US" altLang="fr-FR" sz="2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Randomized open-label trial from 07/2015 to 06/2016</a:t>
            </a:r>
          </a:p>
        </p:txBody>
      </p:sp>
      <p:sp>
        <p:nvSpPr>
          <p:cNvPr id="57352" name="ZoneTexte 1">
            <a:extLst>
              <a:ext uri="{FF2B5EF4-FFF2-40B4-BE49-F238E27FC236}">
                <a16:creationId xmlns:a16="http://schemas.microsoft.com/office/drawing/2014/main" id="{A9A02768-B536-4CB5-B96F-5F1C2F6AEF91}"/>
              </a:ext>
            </a:extLst>
          </p:cNvPr>
          <p:cNvSpPr txBox="1">
            <a:spLocks noChangeArrowheads="1"/>
          </p:cNvSpPr>
          <p:nvPr/>
        </p:nvSpPr>
        <p:spPr bwMode="auto">
          <a:xfrm>
            <a:off x="8158163" y="6537325"/>
            <a:ext cx="4033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2" tIns="45707" rIns="91412" bIns="45707">
            <a:spAutoFit/>
          </a:bodyPr>
          <a:lstStyle>
            <a:lvl1pPr defTabSz="1217613">
              <a:spcBef>
                <a:spcPct val="20000"/>
              </a:spcBef>
              <a:buChar char="•"/>
              <a:defRPr sz="3200">
                <a:solidFill>
                  <a:schemeClr val="tx1"/>
                </a:solidFill>
                <a:latin typeface="Arial" panose="020B0604020202020204" pitchFamily="34" charset="0"/>
              </a:defRPr>
            </a:lvl1pPr>
            <a:lvl2pPr marL="742950" indent="-285750"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1217613" rtl="0" eaLnBrk="0" fontAlgn="base" latinLnBrk="0" hangingPunct="0">
              <a:lnSpc>
                <a:spcPct val="100000"/>
              </a:lnSpc>
              <a:spcBef>
                <a:spcPct val="0"/>
              </a:spcBef>
              <a:spcAft>
                <a:spcPct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Molina JM et al. Lancet Inf Dis. 2018;18:308-317</a:t>
            </a:r>
          </a:p>
        </p:txBody>
      </p:sp>
      <p:pic>
        <p:nvPicPr>
          <p:cNvPr id="57353" name="Picture 20">
            <a:extLst>
              <a:ext uri="{FF2B5EF4-FFF2-40B4-BE49-F238E27FC236}">
                <a16:creationId xmlns:a16="http://schemas.microsoft.com/office/drawing/2014/main" id="{5724151B-8AA3-43AF-8A0F-5D732EAC1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90" t="9650" r="5719" b="5153"/>
          <a:stretch>
            <a:fillRect/>
          </a:stretch>
        </p:blipFill>
        <p:spPr bwMode="auto">
          <a:xfrm>
            <a:off x="644525" y="282575"/>
            <a:ext cx="243840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Rectangle 6">
            <a:extLst>
              <a:ext uri="{FF2B5EF4-FFF2-40B4-BE49-F238E27FC236}">
                <a16:creationId xmlns:a16="http://schemas.microsoft.com/office/drawing/2014/main" id="{3F8E74BF-85C1-4201-9B35-490D0ADC6C71}"/>
              </a:ext>
            </a:extLst>
          </p:cNvPr>
          <p:cNvSpPr>
            <a:spLocks noChangeArrowheads="1"/>
          </p:cNvSpPr>
          <p:nvPr/>
        </p:nvSpPr>
        <p:spPr bwMode="auto">
          <a:xfrm>
            <a:off x="0" y="6594475"/>
            <a:ext cx="57626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1217613">
              <a:spcBef>
                <a:spcPct val="20000"/>
              </a:spcBef>
              <a:buChar char="•"/>
              <a:defRPr sz="3200">
                <a:solidFill>
                  <a:schemeClr val="tx1"/>
                </a:solidFill>
                <a:latin typeface="Arial" panose="020B0604020202020204" pitchFamily="34" charset="0"/>
              </a:defRPr>
            </a:lvl1pPr>
            <a:lvl2pPr marL="742950" indent="-285750" defTabSz="1217613">
              <a:spcBef>
                <a:spcPct val="20000"/>
              </a:spcBef>
              <a:buChar char="–"/>
              <a:defRPr sz="2800">
                <a:solidFill>
                  <a:schemeClr val="tx1"/>
                </a:solidFill>
                <a:latin typeface="Arial" panose="020B0604020202020204" pitchFamily="34" charset="0"/>
              </a:defRPr>
            </a:lvl2pPr>
            <a:lvl3pPr marL="1143000" indent="-228600" defTabSz="1217613">
              <a:spcBef>
                <a:spcPct val="20000"/>
              </a:spcBef>
              <a:buChar char="•"/>
              <a:defRPr sz="2400">
                <a:solidFill>
                  <a:schemeClr val="tx1"/>
                </a:solidFill>
                <a:latin typeface="Arial" panose="020B0604020202020204" pitchFamily="34" charset="0"/>
              </a:defRPr>
            </a:lvl3pPr>
            <a:lvl4pPr marL="1600200" indent="-228600" defTabSz="1217613">
              <a:spcBef>
                <a:spcPct val="20000"/>
              </a:spcBef>
              <a:buChar char="–"/>
              <a:defRPr sz="2000">
                <a:solidFill>
                  <a:schemeClr val="tx1"/>
                </a:solidFill>
                <a:latin typeface="Arial" panose="020B0604020202020204" pitchFamily="34" charset="0"/>
              </a:defRPr>
            </a:lvl4pPr>
            <a:lvl5pPr marL="2057400" indent="-228600" defTabSz="1217613">
              <a:spcBef>
                <a:spcPct val="20000"/>
              </a:spcBef>
              <a:buChar char="»"/>
              <a:defRPr sz="2000">
                <a:solidFill>
                  <a:schemeClr val="tx1"/>
                </a:solidFill>
                <a:latin typeface="Arial" panose="020B0604020202020204" pitchFamily="34" charset="0"/>
              </a:defRPr>
            </a:lvl5pPr>
            <a:lvl6pPr marL="25146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21761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1217613" rtl="0" eaLnBrk="1" fontAlgn="base" latinLnBrk="0" hangingPunct="1">
              <a:lnSpc>
                <a:spcPct val="100000"/>
              </a:lnSpc>
              <a:spcBef>
                <a:spcPct val="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PCR, Polymerase chain reaction; CT, chlamydia trachomatis; NG, Neisseria gonorrhoeae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lcf76f155ced4ddcb4097134ff3c332f xmlns="2636c69e-d6b9-4f6b-a248-45fd91a90b4d">
      <Terms xmlns="http://schemas.microsoft.com/office/infopath/2007/PartnerControls"/>
    </lcf76f155ced4ddcb4097134ff3c332f>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AFE50C597308CB40BCA7E320ED70E337" ma:contentTypeVersion="22" ma:contentTypeDescription="NGO Document content type" ma:contentTypeScope="" ma:versionID="c3066cb6389b15acb07cf032941f66e8">
  <xsd:schema xmlns:xsd="http://www.w3.org/2001/XMLSchema" xmlns:xs="http://www.w3.org/2001/XMLSchema" xmlns:p="http://schemas.microsoft.com/office/2006/metadata/properties" xmlns:ns2="c629780e-db83-45bc-a257-7c8c4fd6b9cb" xmlns:ns3="2636c69e-d6b9-4f6b-a248-45fd91a90b4d" targetNamespace="http://schemas.microsoft.com/office/2006/metadata/properties" ma:root="true" ma:fieldsID="8a5e1388523017d0136a69613b99102a" ns2:_="" ns3:_="">
    <xsd:import namespace="c629780e-db83-45bc-a257-7c8c4fd6b9cb"/>
    <xsd:import namespace="2636c69e-d6b9-4f6b-a248-45fd91a90b4d"/>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2:SharedWithUsers" minOccurs="0"/>
                <xsd:element ref="ns2:SharedWithDetails" minOccurs="0"/>
                <xsd:element ref="ns3:MediaLengthInSeconds" minOccurs="0"/>
                <xsd:element ref="ns3:lcf76f155ced4ddcb4097134ff3c332f" minOccurs="0"/>
                <xsd:element ref="ns3:MediaServiceObjectDetectorVersion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636c69e-d6b9-4f6b-a248-45fd91a90b4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Location" ma:index="3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16BB1F-8881-4FD7-ABF9-8D9FDA44ADFA}">
  <ds:schemaRefs>
    <ds:schemaRef ds:uri="http://schemas.microsoft.com/sharepoint/v3/contenttype/forms"/>
  </ds:schemaRefs>
</ds:datastoreItem>
</file>

<file path=customXml/itemProps2.xml><?xml version="1.0" encoding="utf-8"?>
<ds:datastoreItem xmlns:ds="http://schemas.openxmlformats.org/officeDocument/2006/customXml" ds:itemID="{1B2F795F-2D3D-4322-92F2-4FFCDA24AD50}">
  <ds:schemaRefs>
    <ds:schemaRef ds:uri="http://purl.org/dc/dcmitype/"/>
    <ds:schemaRef ds:uri="http://schemas.microsoft.com/office/2006/documentManagement/types"/>
    <ds:schemaRef ds:uri="c629780e-db83-45bc-a257-7c8c4fd6b9cb"/>
    <ds:schemaRef ds:uri="http://schemas.microsoft.com/office/infopath/2007/PartnerControls"/>
    <ds:schemaRef ds:uri="http://schemas.openxmlformats.org/package/2006/metadata/core-properties"/>
    <ds:schemaRef ds:uri="2636c69e-d6b9-4f6b-a248-45fd91a90b4d"/>
    <ds:schemaRef ds:uri="http://purl.org/dc/term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C228740E-93F6-4DD4-8974-1B0615368D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636c69e-d6b9-4f6b-a248-45fd91a90b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391</TotalTime>
  <Words>4598</Words>
  <Application>Microsoft Office PowerPoint</Application>
  <PresentationFormat>Widescreen</PresentationFormat>
  <Paragraphs>730</Paragraphs>
  <Slides>49</Slides>
  <Notes>39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49</vt:i4>
      </vt:variant>
    </vt:vector>
  </HeadingPairs>
  <TitlesOfParts>
    <vt:vector size="66" baseType="lpstr">
      <vt:lpstr>MS PGothic</vt:lpstr>
      <vt:lpstr>Adobe Garamond Pro</vt:lpstr>
      <vt:lpstr>Arial</vt:lpstr>
      <vt:lpstr>Arial Unicode MS</vt:lpstr>
      <vt:lpstr>Calibri</vt:lpstr>
      <vt:lpstr>Calibri Light</vt:lpstr>
      <vt:lpstr>Century Gothic</vt:lpstr>
      <vt:lpstr>Courier New</vt:lpstr>
      <vt:lpstr>Gill Sans MT</vt:lpstr>
      <vt:lpstr>Noah Reg</vt:lpstr>
      <vt:lpstr>Noah W05 Regular</vt:lpstr>
      <vt:lpstr>Palatino Linotype</vt:lpstr>
      <vt:lpstr>Symbol</vt:lpstr>
      <vt:lpstr>Times New Roman</vt:lpstr>
      <vt:lpstr>Verdana</vt:lpstr>
      <vt:lpstr>Wingdings</vt:lpstr>
      <vt:lpstr>Office Theme</vt:lpstr>
      <vt:lpstr>Doxycycline Post-Exposure Prophylaxis for Bacterial STIs and its Impact on Antimicrobial Resistance</vt:lpstr>
      <vt:lpstr>PowerPoint Presentation</vt:lpstr>
      <vt:lpstr>PowerPoint Presentation</vt:lpstr>
      <vt:lpstr>PowerPoint Presentation</vt:lpstr>
      <vt:lpstr>Doxycycline Post-Exposure Prophylaxis  for Bacterial STIs and  Impact on Antimicrobial Resistance</vt:lpstr>
      <vt:lpstr>PowerPoint Presentation</vt:lpstr>
      <vt:lpstr>Distribution of Participants and STI Diagnoses among MSM on PrEP in Australia</vt:lpstr>
      <vt:lpstr>How to contain the STI Epidemic?</vt:lpstr>
      <vt:lpstr>PowerPoint Presentation</vt:lpstr>
      <vt:lpstr>Why Testing Doxycycline for PEP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Decline in Citywide Chlamydia and early Syphilis cases in MSM and TGW in SF after release of Doxy-PEP Guidelines</vt:lpstr>
      <vt:lpstr>PowerPoint Presentation</vt:lpstr>
      <vt:lpstr>ANRS DOXYVAC among MSM on PrEP Time to First M. genitalium infection</vt:lpstr>
      <vt:lpstr>PowerPoint Presentation</vt:lpstr>
      <vt:lpstr>PowerPoint Presentation</vt:lpstr>
      <vt:lpstr>PowerPoint Presentation</vt:lpstr>
      <vt:lpstr>PowerPoint Presentation</vt:lpstr>
      <vt:lpstr>PowerPoint Presentation</vt:lpstr>
      <vt:lpstr>PowerPoint Presentation</vt:lpstr>
      <vt:lpstr>Doxy-PEP Associated with Higher Number of AMR Genes without Significant Alteration of Microbiome Diversity</vt:lpstr>
      <vt:lpstr>PowerPoint Presentation</vt:lpstr>
      <vt:lpstr> Presence of a cluster carrying the penA34.007 allele associated with Decreased Susceptibility to cefixime  </vt:lpstr>
      <vt:lpstr>PowerPoint Presentation</vt:lpstr>
      <vt:lpstr>NG surveillance data from King County in MSM (WA, USA) Following Release of DoxyPEP Guidelines </vt:lpstr>
      <vt:lpstr>S. aureus colonization:  14% absolute decrease in Doxy-PEP arm</vt:lpstr>
      <vt:lpstr>S. aureus:  8% absolute increase in doxycycline resistance</vt:lpstr>
      <vt:lpstr>MRSA: Low Colonization rate and No change in Doxycycline Resistance with doxy-PEP</vt:lpstr>
      <vt:lpstr>PowerPoint Presentation</vt:lpstr>
      <vt:lpstr>Failure of Doxy PEP  among Young Women on PrEP in Kenya</vt:lpstr>
      <vt:lpstr>Doxycycline Concentrations with 200 mg SD </vt:lpstr>
      <vt:lpstr>PowerPoint Presentation</vt:lpstr>
      <vt:lpstr>Daily Doxycycline (100 mg/d) for STI Prophylaxis</vt:lpstr>
      <vt:lpstr>Adverse Events in ANRS DOXYVAC </vt:lpstr>
      <vt:lpstr>PowerPoint Presentation</vt:lpstr>
      <vt:lpstr>How to Use Doxy PEP</vt:lpstr>
      <vt:lpstr>DoxyPEP Use vs STIs Averted  in a US Sexual Health Clinic  </vt:lpstr>
      <vt:lpstr>DoxyPEP Guidelines </vt:lpstr>
      <vt:lpstr>Summary on DoxyPEP</vt:lpstr>
      <vt:lpstr>Acknowledgments</vt:lpstr>
      <vt:lpstr>Q&amp;A</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Mental Health, and Beyond: How Research Could Protect Youth in a Rapidly Changing World</dc:title>
  <dc:creator>Hendery, Sara E.</dc:creator>
  <cp:lastModifiedBy>Siegel, Hugh D.</cp:lastModifiedBy>
  <cp:revision>5</cp:revision>
  <dcterms:created xsi:type="dcterms:W3CDTF">2023-09-11T19:32:12Z</dcterms:created>
  <dcterms:modified xsi:type="dcterms:W3CDTF">2025-12-16T12:50:30Z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0x01010033CF86A3E53F48B7ADBBC140A8AF8FA700AFE50C597308CB40BCA7E320ED70E337</vt:lpwstr>
  </property>
  <property fmtid="{D5CDD505-2E9C-101B-9397-08002B2CF9AE}" pid="3" name="MediaServiceImageTags">
    <vt:lpwstr/>
  </property>
  <property fmtid="{D5CDD505-2E9C-101B-9397-08002B2CF9AE}" pid="4" name="NGOOnlineKeywords">
    <vt:lpwstr/>
  </property>
  <property fmtid="{D5CDD505-2E9C-101B-9397-08002B2CF9AE}" pid="5" name="NGOOnlineDocumentType">
    <vt:lpwstr/>
  </property>
</Properties>
</file>