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3" r:id="rId1"/>
  </p:sldMasterIdLst>
  <p:notesMasterIdLst>
    <p:notesMasterId r:id="rId3"/>
  </p:notesMasterIdLst>
  <p:handoutMasterIdLst>
    <p:handoutMasterId r:id="rId4"/>
  </p:handoutMasterIdLst>
  <p:sldIdLst>
    <p:sldId id="257" r:id="rId2"/>
  </p:sldIdLst>
  <p:sldSz cx="47548800" cy="35661600"/>
  <p:notesSz cx="9296400" cy="7010400"/>
  <p:embeddedFontLst>
    <p:embeddedFont>
      <p:font typeface="Calibri" panose="020F0502020204030204" pitchFamily="34" charset="0"/>
      <p:regular r:id="rId5"/>
      <p:bold r:id="rId6"/>
      <p:italic r:id="rId7"/>
      <p:boldItalic r:id="rId8"/>
    </p:embeddedFont>
  </p:embeddedFontLst>
  <p:defaultTextStyle>
    <a:defPPr>
      <a:defRPr lang="en-US"/>
    </a:defPPr>
    <a:lvl1pPr marL="0" algn="l" defTabSz="2716583" rtl="0" eaLnBrk="1" latinLnBrk="0" hangingPunct="1">
      <a:defRPr sz="5417" kern="1200">
        <a:solidFill>
          <a:schemeClr val="tx1"/>
        </a:solidFill>
        <a:latin typeface="+mn-lt"/>
        <a:ea typeface="+mn-ea"/>
        <a:cs typeface="+mn-cs"/>
      </a:defRPr>
    </a:lvl1pPr>
    <a:lvl2pPr marL="1358294" algn="l" defTabSz="2716583" rtl="0" eaLnBrk="1" latinLnBrk="0" hangingPunct="1">
      <a:defRPr sz="5417" kern="1200">
        <a:solidFill>
          <a:schemeClr val="tx1"/>
        </a:solidFill>
        <a:latin typeface="+mn-lt"/>
        <a:ea typeface="+mn-ea"/>
        <a:cs typeface="+mn-cs"/>
      </a:defRPr>
    </a:lvl2pPr>
    <a:lvl3pPr marL="2716583" algn="l" defTabSz="2716583" rtl="0" eaLnBrk="1" latinLnBrk="0" hangingPunct="1">
      <a:defRPr sz="5417" kern="1200">
        <a:solidFill>
          <a:schemeClr val="tx1"/>
        </a:solidFill>
        <a:latin typeface="+mn-lt"/>
        <a:ea typeface="+mn-ea"/>
        <a:cs typeface="+mn-cs"/>
      </a:defRPr>
    </a:lvl3pPr>
    <a:lvl4pPr marL="4074876" algn="l" defTabSz="2716583" rtl="0" eaLnBrk="1" latinLnBrk="0" hangingPunct="1">
      <a:defRPr sz="5417" kern="1200">
        <a:solidFill>
          <a:schemeClr val="tx1"/>
        </a:solidFill>
        <a:latin typeface="+mn-lt"/>
        <a:ea typeface="+mn-ea"/>
        <a:cs typeface="+mn-cs"/>
      </a:defRPr>
    </a:lvl4pPr>
    <a:lvl5pPr marL="5433168" algn="l" defTabSz="2716583" rtl="0" eaLnBrk="1" latinLnBrk="0" hangingPunct="1">
      <a:defRPr sz="5417" kern="1200">
        <a:solidFill>
          <a:schemeClr val="tx1"/>
        </a:solidFill>
        <a:latin typeface="+mn-lt"/>
        <a:ea typeface="+mn-ea"/>
        <a:cs typeface="+mn-cs"/>
      </a:defRPr>
    </a:lvl5pPr>
    <a:lvl6pPr marL="6791461" algn="l" defTabSz="2716583" rtl="0" eaLnBrk="1" latinLnBrk="0" hangingPunct="1">
      <a:defRPr sz="5417" kern="1200">
        <a:solidFill>
          <a:schemeClr val="tx1"/>
        </a:solidFill>
        <a:latin typeface="+mn-lt"/>
        <a:ea typeface="+mn-ea"/>
        <a:cs typeface="+mn-cs"/>
      </a:defRPr>
    </a:lvl6pPr>
    <a:lvl7pPr marL="8149750" algn="l" defTabSz="2716583" rtl="0" eaLnBrk="1" latinLnBrk="0" hangingPunct="1">
      <a:defRPr sz="5417" kern="1200">
        <a:solidFill>
          <a:schemeClr val="tx1"/>
        </a:solidFill>
        <a:latin typeface="+mn-lt"/>
        <a:ea typeface="+mn-ea"/>
        <a:cs typeface="+mn-cs"/>
      </a:defRPr>
    </a:lvl7pPr>
    <a:lvl8pPr marL="9508044" algn="l" defTabSz="2716583" rtl="0" eaLnBrk="1" latinLnBrk="0" hangingPunct="1">
      <a:defRPr sz="5417" kern="1200">
        <a:solidFill>
          <a:schemeClr val="tx1"/>
        </a:solidFill>
        <a:latin typeface="+mn-lt"/>
        <a:ea typeface="+mn-ea"/>
        <a:cs typeface="+mn-cs"/>
      </a:defRPr>
    </a:lvl8pPr>
    <a:lvl9pPr marL="10866337" algn="l" defTabSz="2716583" rtl="0" eaLnBrk="1" latinLnBrk="0" hangingPunct="1">
      <a:defRPr sz="541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DC7064-DDA2-42D1-5F28-539393A730E9}" name="Patel, Monita (CDC/GHC/DGHT)" initials="PM(" userId="S::cwa3@cdc.gov::4d45e653-4a3d-4a24-9d4d-d2ae08ed1b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732"/>
    <a:srgbClr val="105EAB"/>
    <a:srgbClr val="000000"/>
    <a:srgbClr val="B50938"/>
    <a:srgbClr val="EAEAEA"/>
    <a:srgbClr val="532E63"/>
    <a:srgbClr val="D9D9D9"/>
    <a:srgbClr val="D59F0F"/>
    <a:srgbClr val="EDE9E3"/>
    <a:srgbClr val="B9A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8D1A2-1D0B-4F77-BFEA-099E50911F5D}" v="1182" dt="2024-02-29T15:21:03.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268" y="-141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handoutMaster" Target="handoutMasters/handout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Michael (CDC/GHC/DGHT)" userId="S::znd9@cdc.gov::25658598-dde2-47be-b582-c578cbc5b16f" providerId="AD" clId="Web-{C78F9A2E-8A92-6FE4-A9CE-A1A1330E7881}"/>
    <pc:docChg chg="modSld">
      <pc:chgData name="Martin, Michael (CDC/GHC/DGHT)" userId="S::znd9@cdc.gov::25658598-dde2-47be-b582-c578cbc5b16f" providerId="AD" clId="Web-{C78F9A2E-8A92-6FE4-A9CE-A1A1330E7881}" dt="2024-02-22T22:33:04.272" v="1" actId="1076"/>
      <pc:docMkLst>
        <pc:docMk/>
      </pc:docMkLst>
      <pc:sldChg chg="modSp">
        <pc:chgData name="Martin, Michael (CDC/GHC/DGHT)" userId="S::znd9@cdc.gov::25658598-dde2-47be-b582-c578cbc5b16f" providerId="AD" clId="Web-{C78F9A2E-8A92-6FE4-A9CE-A1A1330E7881}" dt="2024-02-22T22:33:04.272" v="1" actId="1076"/>
        <pc:sldMkLst>
          <pc:docMk/>
          <pc:sldMk cId="0" sldId="257"/>
        </pc:sldMkLst>
        <pc:graphicFrameChg chg="mod">
          <ac:chgData name="Martin, Michael (CDC/GHC/DGHT)" userId="S::znd9@cdc.gov::25658598-dde2-47be-b582-c578cbc5b16f" providerId="AD" clId="Web-{C78F9A2E-8A92-6FE4-A9CE-A1A1330E7881}" dt="2024-02-22T22:33:04.272" v="1" actId="1076"/>
          <ac:graphicFrameMkLst>
            <pc:docMk/>
            <pc:sldMk cId="0" sldId="257"/>
            <ac:graphicFrameMk id="6" creationId="{0971F803-66DA-98CA-3663-BE1DA9C9D4D2}"/>
          </ac:graphicFrameMkLst>
        </pc:graphicFrameChg>
      </pc:sldChg>
    </pc:docChg>
  </pc:docChgLst>
  <pc:docChgLst>
    <pc:chgData name="Patel, Monita (CDC/GHC/DGHT)" userId="4d45e653-4a3d-4a24-9d4d-d2ae08ed1b71" providerId="ADAL" clId="{5FB8D1A2-1D0B-4F77-BFEA-099E50911F5D}"/>
    <pc:docChg chg="undo custSel modSld modMainMaster">
      <pc:chgData name="Patel, Monita (CDC/GHC/DGHT)" userId="4d45e653-4a3d-4a24-9d4d-d2ae08ed1b71" providerId="ADAL" clId="{5FB8D1A2-1D0B-4F77-BFEA-099E50911F5D}" dt="2024-02-29T15:21:03.428" v="13355" actId="20577"/>
      <pc:docMkLst>
        <pc:docMk/>
      </pc:docMkLst>
      <pc:sldChg chg="addSp delSp modSp mod addCm delCm modCm">
        <pc:chgData name="Patel, Monita (CDC/GHC/DGHT)" userId="4d45e653-4a3d-4a24-9d4d-d2ae08ed1b71" providerId="ADAL" clId="{5FB8D1A2-1D0B-4F77-BFEA-099E50911F5D}" dt="2024-02-29T15:21:03.428" v="13355" actId="20577"/>
        <pc:sldMkLst>
          <pc:docMk/>
          <pc:sldMk cId="0" sldId="257"/>
        </pc:sldMkLst>
        <pc:spChg chg="mod">
          <ac:chgData name="Patel, Monita (CDC/GHC/DGHT)" userId="4d45e653-4a3d-4a24-9d4d-d2ae08ed1b71" providerId="ADAL" clId="{5FB8D1A2-1D0B-4F77-BFEA-099E50911F5D}" dt="2024-02-08T21:28:03.160" v="1743" actId="255"/>
          <ac:spMkLst>
            <pc:docMk/>
            <pc:sldMk cId="0" sldId="257"/>
            <ac:spMk id="2" creationId="{E2ABB393-E1AA-9F5F-B751-09DEB537091C}"/>
          </ac:spMkLst>
        </pc:spChg>
        <pc:spChg chg="mod">
          <ac:chgData name="Patel, Monita (CDC/GHC/DGHT)" userId="4d45e653-4a3d-4a24-9d4d-d2ae08ed1b71" providerId="ADAL" clId="{5FB8D1A2-1D0B-4F77-BFEA-099E50911F5D}" dt="2024-02-27T13:52:27.074" v="11286" actId="14100"/>
          <ac:spMkLst>
            <pc:docMk/>
            <pc:sldMk cId="0" sldId="257"/>
            <ac:spMk id="3" creationId="{AFCE8608-0E95-0639-DD1D-1286F3BA72A6}"/>
          </ac:spMkLst>
        </pc:spChg>
        <pc:spChg chg="mod">
          <ac:chgData name="Patel, Monita (CDC/GHC/DGHT)" userId="4d45e653-4a3d-4a24-9d4d-d2ae08ed1b71" providerId="ADAL" clId="{5FB8D1A2-1D0B-4F77-BFEA-099E50911F5D}" dt="2024-02-08T20:42:18.817" v="1568"/>
          <ac:spMkLst>
            <pc:docMk/>
            <pc:sldMk cId="0" sldId="257"/>
            <ac:spMk id="4" creationId="{5331C849-30DD-5E80-EBC3-4A9079A4DC98}"/>
          </ac:spMkLst>
        </pc:spChg>
        <pc:spChg chg="mod">
          <ac:chgData name="Patel, Monita (CDC/GHC/DGHT)" userId="4d45e653-4a3d-4a24-9d4d-d2ae08ed1b71" providerId="ADAL" clId="{5FB8D1A2-1D0B-4F77-BFEA-099E50911F5D}" dt="2024-02-08T20:42:18.817" v="1568"/>
          <ac:spMkLst>
            <pc:docMk/>
            <pc:sldMk cId="0" sldId="257"/>
            <ac:spMk id="5" creationId="{2E72F7B8-0D99-1D61-EE89-0F7E5C4918B3}"/>
          </ac:spMkLst>
        </pc:spChg>
        <pc:spChg chg="mod">
          <ac:chgData name="Patel, Monita (CDC/GHC/DGHT)" userId="4d45e653-4a3d-4a24-9d4d-d2ae08ed1b71" providerId="ADAL" clId="{5FB8D1A2-1D0B-4F77-BFEA-099E50911F5D}" dt="2024-02-08T20:42:18.817" v="1568"/>
          <ac:spMkLst>
            <pc:docMk/>
            <pc:sldMk cId="0" sldId="257"/>
            <ac:spMk id="6" creationId="{82DB848C-D47C-69E7-5802-A0790F8317C6}"/>
          </ac:spMkLst>
        </pc:spChg>
        <pc:spChg chg="mod">
          <ac:chgData name="Patel, Monita (CDC/GHC/DGHT)" userId="4d45e653-4a3d-4a24-9d4d-d2ae08ed1b71" providerId="ADAL" clId="{5FB8D1A2-1D0B-4F77-BFEA-099E50911F5D}" dt="2024-02-08T20:42:18.817" v="1568"/>
          <ac:spMkLst>
            <pc:docMk/>
            <pc:sldMk cId="0" sldId="257"/>
            <ac:spMk id="7" creationId="{A407E2DA-6D4A-5C76-6D28-5527C5A6A0C0}"/>
          </ac:spMkLst>
        </pc:spChg>
        <pc:spChg chg="add mod">
          <ac:chgData name="Patel, Monita (CDC/GHC/DGHT)" userId="4d45e653-4a3d-4a24-9d4d-d2ae08ed1b71" providerId="ADAL" clId="{5FB8D1A2-1D0B-4F77-BFEA-099E50911F5D}" dt="2024-02-27T13:33:56.777" v="11105" actId="1035"/>
          <ac:spMkLst>
            <pc:docMk/>
            <pc:sldMk cId="0" sldId="257"/>
            <ac:spMk id="7" creationId="{BE80A4E8-DECE-3DB5-56B6-B9996A42DC96}"/>
          </ac:spMkLst>
        </pc:spChg>
        <pc:spChg chg="add del mod">
          <ac:chgData name="Patel, Monita (CDC/GHC/DGHT)" userId="4d45e653-4a3d-4a24-9d4d-d2ae08ed1b71" providerId="ADAL" clId="{5FB8D1A2-1D0B-4F77-BFEA-099E50911F5D}" dt="2024-02-27T13:33:56.777" v="11105" actId="1035"/>
          <ac:spMkLst>
            <pc:docMk/>
            <pc:sldMk cId="0" sldId="257"/>
            <ac:spMk id="8" creationId="{1778407E-983F-F380-ABF0-CC8366830AB0}"/>
          </ac:spMkLst>
        </pc:spChg>
        <pc:spChg chg="mod">
          <ac:chgData name="Patel, Monita (CDC/GHC/DGHT)" userId="4d45e653-4a3d-4a24-9d4d-d2ae08ed1b71" providerId="ADAL" clId="{5FB8D1A2-1D0B-4F77-BFEA-099E50911F5D}" dt="2024-02-08T20:42:18.817" v="1568"/>
          <ac:spMkLst>
            <pc:docMk/>
            <pc:sldMk cId="0" sldId="257"/>
            <ac:spMk id="8" creationId="{2F7A795B-2C6B-A4C5-3E42-7544DDDE715F}"/>
          </ac:spMkLst>
        </pc:spChg>
        <pc:spChg chg="mod">
          <ac:chgData name="Patel, Monita (CDC/GHC/DGHT)" userId="4d45e653-4a3d-4a24-9d4d-d2ae08ed1b71" providerId="ADAL" clId="{5FB8D1A2-1D0B-4F77-BFEA-099E50911F5D}" dt="2024-02-22T17:04:56.079" v="4714"/>
          <ac:spMkLst>
            <pc:docMk/>
            <pc:sldMk cId="0" sldId="257"/>
            <ac:spMk id="8" creationId="{31EBC3A8-31E4-D119-BB1E-C393FEA5B7F2}"/>
          </ac:spMkLst>
        </pc:spChg>
        <pc:spChg chg="add mod">
          <ac:chgData name="Patel, Monita (CDC/GHC/DGHT)" userId="4d45e653-4a3d-4a24-9d4d-d2ae08ed1b71" providerId="ADAL" clId="{5FB8D1A2-1D0B-4F77-BFEA-099E50911F5D}" dt="2024-02-29T15:20:10.493" v="13345" actId="20577"/>
          <ac:spMkLst>
            <pc:docMk/>
            <pc:sldMk cId="0" sldId="257"/>
            <ac:spMk id="10" creationId="{7DA8B264-72C5-40A6-5B4C-035FF52D21BF}"/>
          </ac:spMkLst>
        </pc:spChg>
        <pc:spChg chg="mod">
          <ac:chgData name="Patel, Monita (CDC/GHC/DGHT)" userId="4d45e653-4a3d-4a24-9d4d-d2ae08ed1b71" providerId="ADAL" clId="{5FB8D1A2-1D0B-4F77-BFEA-099E50911F5D}" dt="2024-02-08T20:42:18.817" v="1568"/>
          <ac:spMkLst>
            <pc:docMk/>
            <pc:sldMk cId="0" sldId="257"/>
            <ac:spMk id="10" creationId="{84277692-AB52-38B5-827F-4A96E0098D32}"/>
          </ac:spMkLst>
        </pc:spChg>
        <pc:spChg chg="mod">
          <ac:chgData name="Patel, Monita (CDC/GHC/DGHT)" userId="4d45e653-4a3d-4a24-9d4d-d2ae08ed1b71" providerId="ADAL" clId="{5FB8D1A2-1D0B-4F77-BFEA-099E50911F5D}" dt="2024-02-22T17:04:56.079" v="4714"/>
          <ac:spMkLst>
            <pc:docMk/>
            <pc:sldMk cId="0" sldId="257"/>
            <ac:spMk id="10" creationId="{F3585E34-8946-2E58-6A44-73E15FE21291}"/>
          </ac:spMkLst>
        </pc:spChg>
        <pc:spChg chg="mod">
          <ac:chgData name="Patel, Monita (CDC/GHC/DGHT)" userId="4d45e653-4a3d-4a24-9d4d-d2ae08ed1b71" providerId="ADAL" clId="{5FB8D1A2-1D0B-4F77-BFEA-099E50911F5D}" dt="2024-02-08T20:42:18.817" v="1568"/>
          <ac:spMkLst>
            <pc:docMk/>
            <pc:sldMk cId="0" sldId="257"/>
            <ac:spMk id="12" creationId="{EF558A06-723E-D40B-845B-3DE9D09DC43F}"/>
          </ac:spMkLst>
        </pc:spChg>
        <pc:spChg chg="mod">
          <ac:chgData name="Patel, Monita (CDC/GHC/DGHT)" userId="4d45e653-4a3d-4a24-9d4d-d2ae08ed1b71" providerId="ADAL" clId="{5FB8D1A2-1D0B-4F77-BFEA-099E50911F5D}" dt="2024-02-08T20:42:18.817" v="1568"/>
          <ac:spMkLst>
            <pc:docMk/>
            <pc:sldMk cId="0" sldId="257"/>
            <ac:spMk id="13" creationId="{3AEB0FBD-7120-A62D-26DD-52E93BB15842}"/>
          </ac:spMkLst>
        </pc:spChg>
        <pc:spChg chg="mod">
          <ac:chgData name="Patel, Monita (CDC/GHC/DGHT)" userId="4d45e653-4a3d-4a24-9d4d-d2ae08ed1b71" providerId="ADAL" clId="{5FB8D1A2-1D0B-4F77-BFEA-099E50911F5D}" dt="2024-02-22T17:04:56.079" v="4714"/>
          <ac:spMkLst>
            <pc:docMk/>
            <pc:sldMk cId="0" sldId="257"/>
            <ac:spMk id="13" creationId="{7F80D774-5395-C614-DD0E-5D66AB562FD5}"/>
          </ac:spMkLst>
        </pc:spChg>
        <pc:spChg chg="mod">
          <ac:chgData name="Patel, Monita (CDC/GHC/DGHT)" userId="4d45e653-4a3d-4a24-9d4d-d2ae08ed1b71" providerId="ADAL" clId="{5FB8D1A2-1D0B-4F77-BFEA-099E50911F5D}" dt="2024-02-08T20:42:18.817" v="1568"/>
          <ac:spMkLst>
            <pc:docMk/>
            <pc:sldMk cId="0" sldId="257"/>
            <ac:spMk id="14" creationId="{98D57F60-2758-E1A6-2AB8-369C4AD870CF}"/>
          </ac:spMkLst>
        </pc:spChg>
        <pc:spChg chg="mod">
          <ac:chgData name="Patel, Monita (CDC/GHC/DGHT)" userId="4d45e653-4a3d-4a24-9d4d-d2ae08ed1b71" providerId="ADAL" clId="{5FB8D1A2-1D0B-4F77-BFEA-099E50911F5D}" dt="2024-02-22T17:04:56.079" v="4714"/>
          <ac:spMkLst>
            <pc:docMk/>
            <pc:sldMk cId="0" sldId="257"/>
            <ac:spMk id="14" creationId="{CD9DE0D8-AD49-A7BA-5177-524AC4B81A12}"/>
          </ac:spMkLst>
        </pc:spChg>
        <pc:spChg chg="mod">
          <ac:chgData name="Patel, Monita (CDC/GHC/DGHT)" userId="4d45e653-4a3d-4a24-9d4d-d2ae08ed1b71" providerId="ADAL" clId="{5FB8D1A2-1D0B-4F77-BFEA-099E50911F5D}" dt="2024-02-08T20:42:18.817" v="1568"/>
          <ac:spMkLst>
            <pc:docMk/>
            <pc:sldMk cId="0" sldId="257"/>
            <ac:spMk id="15" creationId="{7579267E-BDF5-0BE8-BBFB-DAB49EA62FF0}"/>
          </ac:spMkLst>
        </pc:spChg>
        <pc:spChg chg="mod">
          <ac:chgData name="Patel, Monita (CDC/GHC/DGHT)" userId="4d45e653-4a3d-4a24-9d4d-d2ae08ed1b71" providerId="ADAL" clId="{5FB8D1A2-1D0B-4F77-BFEA-099E50911F5D}" dt="2024-02-22T17:05:00.240" v="4718"/>
          <ac:spMkLst>
            <pc:docMk/>
            <pc:sldMk cId="0" sldId="257"/>
            <ac:spMk id="17" creationId="{EC6B0C5E-41CE-3E2D-4078-2F3878A7D99E}"/>
          </ac:spMkLst>
        </pc:spChg>
        <pc:spChg chg="mod">
          <ac:chgData name="Patel, Monita (CDC/GHC/DGHT)" userId="4d45e653-4a3d-4a24-9d4d-d2ae08ed1b71" providerId="ADAL" clId="{5FB8D1A2-1D0B-4F77-BFEA-099E50911F5D}" dt="2024-02-08T20:42:35.384" v="1574"/>
          <ac:spMkLst>
            <pc:docMk/>
            <pc:sldMk cId="0" sldId="257"/>
            <ac:spMk id="18" creationId="{2F07D612-11B0-434D-A33E-783F5971E791}"/>
          </ac:spMkLst>
        </pc:spChg>
        <pc:spChg chg="del mod">
          <ac:chgData name="Patel, Monita (CDC/GHC/DGHT)" userId="4d45e653-4a3d-4a24-9d4d-d2ae08ed1b71" providerId="ADAL" clId="{5FB8D1A2-1D0B-4F77-BFEA-099E50911F5D}" dt="2024-02-22T17:06:19.910" v="4758" actId="478"/>
          <ac:spMkLst>
            <pc:docMk/>
            <pc:sldMk cId="0" sldId="257"/>
            <ac:spMk id="18" creationId="{379FDD7A-E382-B3D8-77B8-99F13DCB7FD2}"/>
          </ac:spMkLst>
        </pc:spChg>
        <pc:spChg chg="mod">
          <ac:chgData name="Patel, Monita (CDC/GHC/DGHT)" userId="4d45e653-4a3d-4a24-9d4d-d2ae08ed1b71" providerId="ADAL" clId="{5FB8D1A2-1D0B-4F77-BFEA-099E50911F5D}" dt="2024-02-08T20:42:35.384" v="1574"/>
          <ac:spMkLst>
            <pc:docMk/>
            <pc:sldMk cId="0" sldId="257"/>
            <ac:spMk id="19" creationId="{DACA83C3-E14B-01C1-EEF2-5BEAA67625E6}"/>
          </ac:spMkLst>
        </pc:spChg>
        <pc:spChg chg="mod">
          <ac:chgData name="Patel, Monita (CDC/GHC/DGHT)" userId="4d45e653-4a3d-4a24-9d4d-d2ae08ed1b71" providerId="ADAL" clId="{5FB8D1A2-1D0B-4F77-BFEA-099E50911F5D}" dt="2024-02-08T20:42:35.384" v="1574"/>
          <ac:spMkLst>
            <pc:docMk/>
            <pc:sldMk cId="0" sldId="257"/>
            <ac:spMk id="20" creationId="{77D73819-7936-61ED-E483-C8C634F6C821}"/>
          </ac:spMkLst>
        </pc:spChg>
        <pc:spChg chg="mod">
          <ac:chgData name="Patel, Monita (CDC/GHC/DGHT)" userId="4d45e653-4a3d-4a24-9d4d-d2ae08ed1b71" providerId="ADAL" clId="{5FB8D1A2-1D0B-4F77-BFEA-099E50911F5D}" dt="2024-02-22T17:05:00.240" v="4718"/>
          <ac:spMkLst>
            <pc:docMk/>
            <pc:sldMk cId="0" sldId="257"/>
            <ac:spMk id="20" creationId="{94DE804F-CCCB-0830-FECC-DDCD88FA2403}"/>
          </ac:spMkLst>
        </pc:spChg>
        <pc:spChg chg="mod">
          <ac:chgData name="Patel, Monita (CDC/GHC/DGHT)" userId="4d45e653-4a3d-4a24-9d4d-d2ae08ed1b71" providerId="ADAL" clId="{5FB8D1A2-1D0B-4F77-BFEA-099E50911F5D}" dt="2024-02-22T17:05:19.733" v="4723" actId="14100"/>
          <ac:spMkLst>
            <pc:docMk/>
            <pc:sldMk cId="0" sldId="257"/>
            <ac:spMk id="21" creationId="{873213D7-CB85-8CD7-8E50-5657F6E8839B}"/>
          </ac:spMkLst>
        </pc:spChg>
        <pc:spChg chg="mod">
          <ac:chgData name="Patel, Monita (CDC/GHC/DGHT)" userId="4d45e653-4a3d-4a24-9d4d-d2ae08ed1b71" providerId="ADAL" clId="{5FB8D1A2-1D0B-4F77-BFEA-099E50911F5D}" dt="2024-02-08T20:42:35.384" v="1574"/>
          <ac:spMkLst>
            <pc:docMk/>
            <pc:sldMk cId="0" sldId="257"/>
            <ac:spMk id="21" creationId="{C67C66CE-4C72-1357-0AB5-D14BA251555B}"/>
          </ac:spMkLst>
        </pc:spChg>
        <pc:spChg chg="mod">
          <ac:chgData name="Patel, Monita (CDC/GHC/DGHT)" userId="4d45e653-4a3d-4a24-9d4d-d2ae08ed1b71" providerId="ADAL" clId="{5FB8D1A2-1D0B-4F77-BFEA-099E50911F5D}" dt="2024-02-08T20:42:35.384" v="1574"/>
          <ac:spMkLst>
            <pc:docMk/>
            <pc:sldMk cId="0" sldId="257"/>
            <ac:spMk id="22" creationId="{F1B75CA9-A3A1-2713-34BC-ECBEFF23F29E}"/>
          </ac:spMkLst>
        </pc:spChg>
        <pc:spChg chg="mod">
          <ac:chgData name="Patel, Monita (CDC/GHC/DGHT)" userId="4d45e653-4a3d-4a24-9d4d-d2ae08ed1b71" providerId="ADAL" clId="{5FB8D1A2-1D0B-4F77-BFEA-099E50911F5D}" dt="2024-02-08T20:42:35.384" v="1574"/>
          <ac:spMkLst>
            <pc:docMk/>
            <pc:sldMk cId="0" sldId="257"/>
            <ac:spMk id="23" creationId="{8C6B491C-76A8-6C25-B70C-0CE1AD613F13}"/>
          </ac:spMkLst>
        </pc:spChg>
        <pc:spChg chg="mod">
          <ac:chgData name="Patel, Monita (CDC/GHC/DGHT)" userId="4d45e653-4a3d-4a24-9d4d-d2ae08ed1b71" providerId="ADAL" clId="{5FB8D1A2-1D0B-4F77-BFEA-099E50911F5D}" dt="2024-02-08T20:42:35.384" v="1574"/>
          <ac:spMkLst>
            <pc:docMk/>
            <pc:sldMk cId="0" sldId="257"/>
            <ac:spMk id="24" creationId="{639D26F5-2C86-E061-3E78-600178FEDCE1}"/>
          </ac:spMkLst>
        </pc:spChg>
        <pc:spChg chg="mod">
          <ac:chgData name="Patel, Monita (CDC/GHC/DGHT)" userId="4d45e653-4a3d-4a24-9d4d-d2ae08ed1b71" providerId="ADAL" clId="{5FB8D1A2-1D0B-4F77-BFEA-099E50911F5D}" dt="2024-02-22T17:06:29.098" v="4760"/>
          <ac:spMkLst>
            <pc:docMk/>
            <pc:sldMk cId="0" sldId="257"/>
            <ac:spMk id="24" creationId="{9BA7D320-62A1-36AC-AD6B-1D215B2BB86D}"/>
          </ac:spMkLst>
        </pc:spChg>
        <pc:spChg chg="mod">
          <ac:chgData name="Patel, Monita (CDC/GHC/DGHT)" userId="4d45e653-4a3d-4a24-9d4d-d2ae08ed1b71" providerId="ADAL" clId="{5FB8D1A2-1D0B-4F77-BFEA-099E50911F5D}" dt="2024-02-22T17:06:29.098" v="4760"/>
          <ac:spMkLst>
            <pc:docMk/>
            <pc:sldMk cId="0" sldId="257"/>
            <ac:spMk id="25" creationId="{0872E2C0-9662-B9EC-EEDF-2F3FF98C4C18}"/>
          </ac:spMkLst>
        </pc:spChg>
        <pc:spChg chg="mod">
          <ac:chgData name="Patel, Monita (CDC/GHC/DGHT)" userId="4d45e653-4a3d-4a24-9d4d-d2ae08ed1b71" providerId="ADAL" clId="{5FB8D1A2-1D0B-4F77-BFEA-099E50911F5D}" dt="2024-02-08T20:42:35.384" v="1574"/>
          <ac:spMkLst>
            <pc:docMk/>
            <pc:sldMk cId="0" sldId="257"/>
            <ac:spMk id="25" creationId="{DF9A4B46-7F0E-14B7-9278-DAD9A05748F4}"/>
          </ac:spMkLst>
        </pc:spChg>
        <pc:spChg chg="mod">
          <ac:chgData name="Patel, Monita (CDC/GHC/DGHT)" userId="4d45e653-4a3d-4a24-9d4d-d2ae08ed1b71" providerId="ADAL" clId="{5FB8D1A2-1D0B-4F77-BFEA-099E50911F5D}" dt="2024-02-08T20:42:35.384" v="1574"/>
          <ac:spMkLst>
            <pc:docMk/>
            <pc:sldMk cId="0" sldId="257"/>
            <ac:spMk id="26" creationId="{69082B62-FCE5-7319-4049-142CE57C965C}"/>
          </ac:spMkLst>
        </pc:spChg>
        <pc:spChg chg="mod">
          <ac:chgData name="Patel, Monita (CDC/GHC/DGHT)" userId="4d45e653-4a3d-4a24-9d4d-d2ae08ed1b71" providerId="ADAL" clId="{5FB8D1A2-1D0B-4F77-BFEA-099E50911F5D}" dt="2024-02-08T20:42:35.384" v="1574"/>
          <ac:spMkLst>
            <pc:docMk/>
            <pc:sldMk cId="0" sldId="257"/>
            <ac:spMk id="27" creationId="{1732D081-BA74-DCE8-851E-7EB73F6CF513}"/>
          </ac:spMkLst>
        </pc:spChg>
        <pc:spChg chg="mod">
          <ac:chgData name="Patel, Monita (CDC/GHC/DGHT)" userId="4d45e653-4a3d-4a24-9d4d-d2ae08ed1b71" providerId="ADAL" clId="{5FB8D1A2-1D0B-4F77-BFEA-099E50911F5D}" dt="2024-02-22T17:06:29.098" v="4760"/>
          <ac:spMkLst>
            <pc:docMk/>
            <pc:sldMk cId="0" sldId="257"/>
            <ac:spMk id="27" creationId="{710045EC-2EFD-867F-F5EC-E0036EE5A5A5}"/>
          </ac:spMkLst>
        </pc:spChg>
        <pc:spChg chg="mod">
          <ac:chgData name="Patel, Monita (CDC/GHC/DGHT)" userId="4d45e653-4a3d-4a24-9d4d-d2ae08ed1b71" providerId="ADAL" clId="{5FB8D1A2-1D0B-4F77-BFEA-099E50911F5D}" dt="2024-02-22T17:06:29.098" v="4760"/>
          <ac:spMkLst>
            <pc:docMk/>
            <pc:sldMk cId="0" sldId="257"/>
            <ac:spMk id="28" creationId="{36AF8920-39BA-C451-CDFF-ECA1E1D1EEF9}"/>
          </ac:spMkLst>
        </pc:spChg>
        <pc:spChg chg="mod">
          <ac:chgData name="Patel, Monita (CDC/GHC/DGHT)" userId="4d45e653-4a3d-4a24-9d4d-d2ae08ed1b71" providerId="ADAL" clId="{5FB8D1A2-1D0B-4F77-BFEA-099E50911F5D}" dt="2024-02-08T20:43:13.044" v="1584" actId="14100"/>
          <ac:spMkLst>
            <pc:docMk/>
            <pc:sldMk cId="0" sldId="257"/>
            <ac:spMk id="30" creationId="{DC62E901-CBED-3115-F6FC-FA0813D185D7}"/>
          </ac:spMkLst>
        </pc:spChg>
        <pc:spChg chg="mod">
          <ac:chgData name="Patel, Monita (CDC/GHC/DGHT)" userId="4d45e653-4a3d-4a24-9d4d-d2ae08ed1b71" providerId="ADAL" clId="{5FB8D1A2-1D0B-4F77-BFEA-099E50911F5D}" dt="2024-02-08T20:42:39.211" v="1580"/>
          <ac:spMkLst>
            <pc:docMk/>
            <pc:sldMk cId="0" sldId="257"/>
            <ac:spMk id="31" creationId="{89539853-ABD2-4EFE-E757-B10B11156461}"/>
          </ac:spMkLst>
        </pc:spChg>
        <pc:spChg chg="mod">
          <ac:chgData name="Patel, Monita (CDC/GHC/DGHT)" userId="4d45e653-4a3d-4a24-9d4d-d2ae08ed1b71" providerId="ADAL" clId="{5FB8D1A2-1D0B-4F77-BFEA-099E50911F5D}" dt="2024-02-22T17:07:10.820" v="4771"/>
          <ac:spMkLst>
            <pc:docMk/>
            <pc:sldMk cId="0" sldId="257"/>
            <ac:spMk id="32" creationId="{43422F45-CB3B-9FEB-1FDE-BD5F9705F778}"/>
          </ac:spMkLst>
        </pc:spChg>
        <pc:spChg chg="mod">
          <ac:chgData name="Patel, Monita (CDC/GHC/DGHT)" userId="4d45e653-4a3d-4a24-9d4d-d2ae08ed1b71" providerId="ADAL" clId="{5FB8D1A2-1D0B-4F77-BFEA-099E50911F5D}" dt="2024-02-08T20:42:39.211" v="1580"/>
          <ac:spMkLst>
            <pc:docMk/>
            <pc:sldMk cId="0" sldId="257"/>
            <ac:spMk id="32" creationId="{7B19B658-6D95-81AD-DA0F-E64B6E287186}"/>
          </ac:spMkLst>
        </pc:spChg>
        <pc:spChg chg="mod">
          <ac:chgData name="Patel, Monita (CDC/GHC/DGHT)" userId="4d45e653-4a3d-4a24-9d4d-d2ae08ed1b71" providerId="ADAL" clId="{5FB8D1A2-1D0B-4F77-BFEA-099E50911F5D}" dt="2024-02-22T17:07:10.820" v="4771"/>
          <ac:spMkLst>
            <pc:docMk/>
            <pc:sldMk cId="0" sldId="257"/>
            <ac:spMk id="33" creationId="{8FED5099-F854-1FEF-70A2-BF94A3275B8B}"/>
          </ac:spMkLst>
        </pc:spChg>
        <pc:spChg chg="mod">
          <ac:chgData name="Patel, Monita (CDC/GHC/DGHT)" userId="4d45e653-4a3d-4a24-9d4d-d2ae08ed1b71" providerId="ADAL" clId="{5FB8D1A2-1D0B-4F77-BFEA-099E50911F5D}" dt="2024-02-08T20:42:39.211" v="1580"/>
          <ac:spMkLst>
            <pc:docMk/>
            <pc:sldMk cId="0" sldId="257"/>
            <ac:spMk id="33" creationId="{F920CE9B-40EF-4945-B98B-6B8572462865}"/>
          </ac:spMkLst>
        </pc:spChg>
        <pc:spChg chg="mod">
          <ac:chgData name="Patel, Monita (CDC/GHC/DGHT)" userId="4d45e653-4a3d-4a24-9d4d-d2ae08ed1b71" providerId="ADAL" clId="{5FB8D1A2-1D0B-4F77-BFEA-099E50911F5D}" dt="2024-02-08T20:43:54.090" v="1587" actId="255"/>
          <ac:spMkLst>
            <pc:docMk/>
            <pc:sldMk cId="0" sldId="257"/>
            <ac:spMk id="34" creationId="{593C8F89-B9E6-DDD0-CFCD-5DFE0C2B238C}"/>
          </ac:spMkLst>
        </pc:spChg>
        <pc:spChg chg="mod">
          <ac:chgData name="Patel, Monita (CDC/GHC/DGHT)" userId="4d45e653-4a3d-4a24-9d4d-d2ae08ed1b71" providerId="ADAL" clId="{5FB8D1A2-1D0B-4F77-BFEA-099E50911F5D}" dt="2024-02-08T20:43:54.090" v="1587" actId="255"/>
          <ac:spMkLst>
            <pc:docMk/>
            <pc:sldMk cId="0" sldId="257"/>
            <ac:spMk id="35" creationId="{0C1AC4A8-F498-AFFA-51C7-57C02E7340A6}"/>
          </ac:spMkLst>
        </pc:spChg>
        <pc:spChg chg="mod">
          <ac:chgData name="Patel, Monita (CDC/GHC/DGHT)" userId="4d45e653-4a3d-4a24-9d4d-d2ae08ed1b71" providerId="ADAL" clId="{5FB8D1A2-1D0B-4F77-BFEA-099E50911F5D}" dt="2024-02-22T17:07:10.820" v="4771"/>
          <ac:spMkLst>
            <pc:docMk/>
            <pc:sldMk cId="0" sldId="257"/>
            <ac:spMk id="35" creationId="{93FF3659-A724-7AF3-DD49-FC70062854ED}"/>
          </ac:spMkLst>
        </pc:spChg>
        <pc:spChg chg="mod">
          <ac:chgData name="Patel, Monita (CDC/GHC/DGHT)" userId="4d45e653-4a3d-4a24-9d4d-d2ae08ed1b71" providerId="ADAL" clId="{5FB8D1A2-1D0B-4F77-BFEA-099E50911F5D}" dt="2024-02-22T17:07:10.820" v="4771"/>
          <ac:spMkLst>
            <pc:docMk/>
            <pc:sldMk cId="0" sldId="257"/>
            <ac:spMk id="36" creationId="{98B511AC-234D-C524-0F65-DB548B900E86}"/>
          </ac:spMkLst>
        </pc:spChg>
        <pc:spChg chg="mod">
          <ac:chgData name="Patel, Monita (CDC/GHC/DGHT)" userId="4d45e653-4a3d-4a24-9d4d-d2ae08ed1b71" providerId="ADAL" clId="{5FB8D1A2-1D0B-4F77-BFEA-099E50911F5D}" dt="2024-02-08T20:43:54.090" v="1587" actId="255"/>
          <ac:spMkLst>
            <pc:docMk/>
            <pc:sldMk cId="0" sldId="257"/>
            <ac:spMk id="36" creationId="{C7806727-F305-2B3D-867C-2CDCD25F5FF0}"/>
          </ac:spMkLst>
        </pc:spChg>
        <pc:spChg chg="mod">
          <ac:chgData name="Patel, Monita (CDC/GHC/DGHT)" userId="4d45e653-4a3d-4a24-9d4d-d2ae08ed1b71" providerId="ADAL" clId="{5FB8D1A2-1D0B-4F77-BFEA-099E50911F5D}" dt="2024-02-08T20:43:54.090" v="1587" actId="255"/>
          <ac:spMkLst>
            <pc:docMk/>
            <pc:sldMk cId="0" sldId="257"/>
            <ac:spMk id="37" creationId="{8F74DD8D-EAA7-3D65-A18E-DDF290D09367}"/>
          </ac:spMkLst>
        </pc:spChg>
        <pc:spChg chg="mod">
          <ac:chgData name="Patel, Monita (CDC/GHC/DGHT)" userId="4d45e653-4a3d-4a24-9d4d-d2ae08ed1b71" providerId="ADAL" clId="{5FB8D1A2-1D0B-4F77-BFEA-099E50911F5D}" dt="2024-02-08T20:43:54.090" v="1587" actId="255"/>
          <ac:spMkLst>
            <pc:docMk/>
            <pc:sldMk cId="0" sldId="257"/>
            <ac:spMk id="38" creationId="{D61E0072-1CD3-5335-AB85-049238CD0422}"/>
          </ac:spMkLst>
        </pc:spChg>
        <pc:spChg chg="mod">
          <ac:chgData name="Patel, Monita (CDC/GHC/DGHT)" userId="4d45e653-4a3d-4a24-9d4d-d2ae08ed1b71" providerId="ADAL" clId="{5FB8D1A2-1D0B-4F77-BFEA-099E50911F5D}" dt="2024-02-08T20:43:54.090" v="1587" actId="255"/>
          <ac:spMkLst>
            <pc:docMk/>
            <pc:sldMk cId="0" sldId="257"/>
            <ac:spMk id="39" creationId="{0CF72BA1-00EA-B1C1-0FF9-959A64C55CD8}"/>
          </ac:spMkLst>
        </pc:spChg>
        <pc:spChg chg="mod">
          <ac:chgData name="Patel, Monita (CDC/GHC/DGHT)" userId="4d45e653-4a3d-4a24-9d4d-d2ae08ed1b71" providerId="ADAL" clId="{5FB8D1A2-1D0B-4F77-BFEA-099E50911F5D}" dt="2024-02-22T17:07:13.920" v="4775"/>
          <ac:spMkLst>
            <pc:docMk/>
            <pc:sldMk cId="0" sldId="257"/>
            <ac:spMk id="39" creationId="{89EB8C5F-2ED4-D195-27E3-8F6FEE4983F2}"/>
          </ac:spMkLst>
        </pc:spChg>
        <pc:spChg chg="mod">
          <ac:chgData name="Patel, Monita (CDC/GHC/DGHT)" userId="4d45e653-4a3d-4a24-9d4d-d2ae08ed1b71" providerId="ADAL" clId="{5FB8D1A2-1D0B-4F77-BFEA-099E50911F5D}" dt="2024-02-22T17:07:13.920" v="4775"/>
          <ac:spMkLst>
            <pc:docMk/>
            <pc:sldMk cId="0" sldId="257"/>
            <ac:spMk id="40" creationId="{67BC06ED-6545-D59F-5049-92E0F7FF34BE}"/>
          </ac:spMkLst>
        </pc:spChg>
        <pc:spChg chg="mod">
          <ac:chgData name="Patel, Monita (CDC/GHC/DGHT)" userId="4d45e653-4a3d-4a24-9d4d-d2ae08ed1b71" providerId="ADAL" clId="{5FB8D1A2-1D0B-4F77-BFEA-099E50911F5D}" dt="2024-02-22T17:07:13.920" v="4775"/>
          <ac:spMkLst>
            <pc:docMk/>
            <pc:sldMk cId="0" sldId="257"/>
            <ac:spMk id="42" creationId="{461DD82D-B464-B22C-4107-83CFEF8C13F7}"/>
          </ac:spMkLst>
        </pc:spChg>
        <pc:spChg chg="mod">
          <ac:chgData name="Patel, Monita (CDC/GHC/DGHT)" userId="4d45e653-4a3d-4a24-9d4d-d2ae08ed1b71" providerId="ADAL" clId="{5FB8D1A2-1D0B-4F77-BFEA-099E50911F5D}" dt="2024-02-22T17:07:13.920" v="4775"/>
          <ac:spMkLst>
            <pc:docMk/>
            <pc:sldMk cId="0" sldId="257"/>
            <ac:spMk id="43" creationId="{226F13E9-0F4B-A235-C708-D33F31A38077}"/>
          </ac:spMkLst>
        </pc:spChg>
        <pc:spChg chg="mod">
          <ac:chgData name="Patel, Monita (CDC/GHC/DGHT)" userId="4d45e653-4a3d-4a24-9d4d-d2ae08ed1b71" providerId="ADAL" clId="{5FB8D1A2-1D0B-4F77-BFEA-099E50911F5D}" dt="2024-02-08T20:57:19.539" v="1591"/>
          <ac:spMkLst>
            <pc:docMk/>
            <pc:sldMk cId="0" sldId="257"/>
            <ac:spMk id="44" creationId="{0EA0A4A1-C570-5757-DEFA-C992AC354F31}"/>
          </ac:spMkLst>
        </pc:spChg>
        <pc:spChg chg="add mod">
          <ac:chgData name="Patel, Monita (CDC/GHC/DGHT)" userId="4d45e653-4a3d-4a24-9d4d-d2ae08ed1b71" providerId="ADAL" clId="{5FB8D1A2-1D0B-4F77-BFEA-099E50911F5D}" dt="2024-02-22T18:48:58.985" v="4784"/>
          <ac:spMkLst>
            <pc:docMk/>
            <pc:sldMk cId="0" sldId="257"/>
            <ac:spMk id="44" creationId="{77379604-9FDE-6025-8680-326ED567BA80}"/>
          </ac:spMkLst>
        </pc:spChg>
        <pc:spChg chg="mod">
          <ac:chgData name="Patel, Monita (CDC/GHC/DGHT)" userId="4d45e653-4a3d-4a24-9d4d-d2ae08ed1b71" providerId="ADAL" clId="{5FB8D1A2-1D0B-4F77-BFEA-099E50911F5D}" dt="2024-02-08T20:57:19.539" v="1591"/>
          <ac:spMkLst>
            <pc:docMk/>
            <pc:sldMk cId="0" sldId="257"/>
            <ac:spMk id="45" creationId="{1E9E25B1-DBAB-5223-2683-15BACC1C5B07}"/>
          </ac:spMkLst>
        </pc:spChg>
        <pc:spChg chg="mod">
          <ac:chgData name="Patel, Monita (CDC/GHC/DGHT)" userId="4d45e653-4a3d-4a24-9d4d-d2ae08ed1b71" providerId="ADAL" clId="{5FB8D1A2-1D0B-4F77-BFEA-099E50911F5D}" dt="2024-02-08T20:57:19.539" v="1591"/>
          <ac:spMkLst>
            <pc:docMk/>
            <pc:sldMk cId="0" sldId="257"/>
            <ac:spMk id="46" creationId="{634437E3-D20D-6A4C-D4F3-22E9C1F71B22}"/>
          </ac:spMkLst>
        </pc:spChg>
        <pc:spChg chg="mod">
          <ac:chgData name="Patel, Monita (CDC/GHC/DGHT)" userId="4d45e653-4a3d-4a24-9d4d-d2ae08ed1b71" providerId="ADAL" clId="{5FB8D1A2-1D0B-4F77-BFEA-099E50911F5D}" dt="2024-02-08T20:57:19.539" v="1591"/>
          <ac:spMkLst>
            <pc:docMk/>
            <pc:sldMk cId="0" sldId="257"/>
            <ac:spMk id="47" creationId="{5B7CE55F-18C0-83E1-0447-D2E066A588F0}"/>
          </ac:spMkLst>
        </pc:spChg>
        <pc:spChg chg="mod">
          <ac:chgData name="Patel, Monita (CDC/GHC/DGHT)" userId="4d45e653-4a3d-4a24-9d4d-d2ae08ed1b71" providerId="ADAL" clId="{5FB8D1A2-1D0B-4F77-BFEA-099E50911F5D}" dt="2024-02-08T20:57:19.539" v="1591"/>
          <ac:spMkLst>
            <pc:docMk/>
            <pc:sldMk cId="0" sldId="257"/>
            <ac:spMk id="48" creationId="{11E940B3-BADB-1D5B-6920-14CC84710CB3}"/>
          </ac:spMkLst>
        </pc:spChg>
        <pc:spChg chg="mod">
          <ac:chgData name="Patel, Monita (CDC/GHC/DGHT)" userId="4d45e653-4a3d-4a24-9d4d-d2ae08ed1b71" providerId="ADAL" clId="{5FB8D1A2-1D0B-4F77-BFEA-099E50911F5D}" dt="2024-02-08T20:57:19.539" v="1591"/>
          <ac:spMkLst>
            <pc:docMk/>
            <pc:sldMk cId="0" sldId="257"/>
            <ac:spMk id="49" creationId="{DEC852B1-B451-2E7F-5F56-12A4BE52318C}"/>
          </ac:spMkLst>
        </pc:spChg>
        <pc:spChg chg="mod">
          <ac:chgData name="Patel, Monita (CDC/GHC/DGHT)" userId="4d45e653-4a3d-4a24-9d4d-d2ae08ed1b71" providerId="ADAL" clId="{5FB8D1A2-1D0B-4F77-BFEA-099E50911F5D}" dt="2024-02-08T20:57:19.539" v="1591"/>
          <ac:spMkLst>
            <pc:docMk/>
            <pc:sldMk cId="0" sldId="257"/>
            <ac:spMk id="50" creationId="{9B47222B-0715-457C-3E7F-E0ECC77CA356}"/>
          </ac:spMkLst>
        </pc:spChg>
        <pc:spChg chg="del mod">
          <ac:chgData name="Patel, Monita (CDC/GHC/DGHT)" userId="4d45e653-4a3d-4a24-9d4d-d2ae08ed1b71" providerId="ADAL" clId="{5FB8D1A2-1D0B-4F77-BFEA-099E50911F5D}" dt="2024-02-27T13:32:54.438" v="11083" actId="478"/>
          <ac:spMkLst>
            <pc:docMk/>
            <pc:sldMk cId="0" sldId="257"/>
            <ac:spMk id="55" creationId="{AB1273C3-D43D-AACD-833F-C2822C124609}"/>
          </ac:spMkLst>
        </pc:spChg>
        <pc:spChg chg="mod">
          <ac:chgData name="Patel, Monita (CDC/GHC/DGHT)" userId="4d45e653-4a3d-4a24-9d4d-d2ae08ed1b71" providerId="ADAL" clId="{5FB8D1A2-1D0B-4F77-BFEA-099E50911F5D}" dt="2024-02-23T15:26:17.857" v="6153" actId="14100"/>
          <ac:spMkLst>
            <pc:docMk/>
            <pc:sldMk cId="0" sldId="257"/>
            <ac:spMk id="56" creationId="{F85956E4-6CA5-A415-A66E-5C481BDF1D17}"/>
          </ac:spMkLst>
        </pc:spChg>
        <pc:spChg chg="mod">
          <ac:chgData name="Patel, Monita (CDC/GHC/DGHT)" userId="4d45e653-4a3d-4a24-9d4d-d2ae08ed1b71" providerId="ADAL" clId="{5FB8D1A2-1D0B-4F77-BFEA-099E50911F5D}" dt="2024-02-26T18:53:01.831" v="10698" actId="14100"/>
          <ac:spMkLst>
            <pc:docMk/>
            <pc:sldMk cId="0" sldId="257"/>
            <ac:spMk id="57" creationId="{2E8523E9-3675-6DC5-46DB-AE959264D755}"/>
          </ac:spMkLst>
        </pc:spChg>
        <pc:spChg chg="mod">
          <ac:chgData name="Patel, Monita (CDC/GHC/DGHT)" userId="4d45e653-4a3d-4a24-9d4d-d2ae08ed1b71" providerId="ADAL" clId="{5FB8D1A2-1D0B-4F77-BFEA-099E50911F5D}" dt="2024-02-27T13:46:20.711" v="11234" actId="1036"/>
          <ac:spMkLst>
            <pc:docMk/>
            <pc:sldMk cId="0" sldId="257"/>
            <ac:spMk id="58" creationId="{BCEE7EAB-913D-5676-1395-077458513774}"/>
          </ac:spMkLst>
        </pc:spChg>
        <pc:spChg chg="mod">
          <ac:chgData name="Patel, Monita (CDC/GHC/DGHT)" userId="4d45e653-4a3d-4a24-9d4d-d2ae08ed1b71" providerId="ADAL" clId="{5FB8D1A2-1D0B-4F77-BFEA-099E50911F5D}" dt="2024-02-26T18:53:11.061" v="10700" actId="14100"/>
          <ac:spMkLst>
            <pc:docMk/>
            <pc:sldMk cId="0" sldId="257"/>
            <ac:spMk id="59" creationId="{CB241DB6-10F5-F269-DB96-3710F0F3AEBB}"/>
          </ac:spMkLst>
        </pc:spChg>
        <pc:spChg chg="mod">
          <ac:chgData name="Patel, Monita (CDC/GHC/DGHT)" userId="4d45e653-4a3d-4a24-9d4d-d2ae08ed1b71" providerId="ADAL" clId="{5FB8D1A2-1D0B-4F77-BFEA-099E50911F5D}" dt="2024-02-27T13:46:06.316" v="11205" actId="1035"/>
          <ac:spMkLst>
            <pc:docMk/>
            <pc:sldMk cId="0" sldId="257"/>
            <ac:spMk id="60" creationId="{B0CDFE9B-CFB3-9DDA-2157-DD02BCEB7007}"/>
          </ac:spMkLst>
        </pc:spChg>
        <pc:spChg chg="mod">
          <ac:chgData name="Patel, Monita (CDC/GHC/DGHT)" userId="4d45e653-4a3d-4a24-9d4d-d2ae08ed1b71" providerId="ADAL" clId="{5FB8D1A2-1D0B-4F77-BFEA-099E50911F5D}" dt="2024-02-22T18:56:20.123" v="4818" actId="255"/>
          <ac:spMkLst>
            <pc:docMk/>
            <pc:sldMk cId="0" sldId="257"/>
            <ac:spMk id="61" creationId="{20069773-E9CE-1AB9-E996-6377E21D502B}"/>
          </ac:spMkLst>
        </pc:spChg>
        <pc:spChg chg="del">
          <ac:chgData name="Patel, Monita (CDC/GHC/DGHT)" userId="4d45e653-4a3d-4a24-9d4d-d2ae08ed1b71" providerId="ADAL" clId="{5FB8D1A2-1D0B-4F77-BFEA-099E50911F5D}" dt="2024-02-08T16:29:09.993" v="1526" actId="478"/>
          <ac:spMkLst>
            <pc:docMk/>
            <pc:sldMk cId="0" sldId="257"/>
            <ac:spMk id="85" creationId="{977177A8-32B1-459D-AAA0-EB9DCA91C292}"/>
          </ac:spMkLst>
        </pc:spChg>
        <pc:spChg chg="mod ord">
          <ac:chgData name="Patel, Monita (CDC/GHC/DGHT)" userId="4d45e653-4a3d-4a24-9d4d-d2ae08ed1b71" providerId="ADAL" clId="{5FB8D1A2-1D0B-4F77-BFEA-099E50911F5D}" dt="2024-02-26T17:24:51.079" v="7437" actId="947"/>
          <ac:spMkLst>
            <pc:docMk/>
            <pc:sldMk cId="0" sldId="257"/>
            <ac:spMk id="94" creationId="{E807AB57-4A6B-4186-8E2B-9033C5D209FB}"/>
          </ac:spMkLst>
        </pc:spChg>
        <pc:spChg chg="mod">
          <ac:chgData name="Patel, Monita (CDC/GHC/DGHT)" userId="4d45e653-4a3d-4a24-9d4d-d2ae08ed1b71" providerId="ADAL" clId="{5FB8D1A2-1D0B-4F77-BFEA-099E50911F5D}" dt="2024-02-26T18:42:33.228" v="10482" actId="14100"/>
          <ac:spMkLst>
            <pc:docMk/>
            <pc:sldMk cId="0" sldId="257"/>
            <ac:spMk id="109" creationId="{AB9FAC52-060A-4C46-8B14-1CB290370C87}"/>
          </ac:spMkLst>
        </pc:spChg>
        <pc:spChg chg="del">
          <ac:chgData name="Patel, Monita (CDC/GHC/DGHT)" userId="4d45e653-4a3d-4a24-9d4d-d2ae08ed1b71" providerId="ADAL" clId="{5FB8D1A2-1D0B-4F77-BFEA-099E50911F5D}" dt="2024-02-08T16:24:57.411" v="1428" actId="478"/>
          <ac:spMkLst>
            <pc:docMk/>
            <pc:sldMk cId="0" sldId="257"/>
            <ac:spMk id="110" creationId="{9E9A2B74-3E94-4E46-B5F7-27A4B99C3CEF}"/>
          </ac:spMkLst>
        </pc:spChg>
        <pc:spChg chg="add del mod ord">
          <ac:chgData name="Patel, Monita (CDC/GHC/DGHT)" userId="4d45e653-4a3d-4a24-9d4d-d2ae08ed1b71" providerId="ADAL" clId="{5FB8D1A2-1D0B-4F77-BFEA-099E50911F5D}" dt="2024-02-26T21:14:39.124" v="10922" actId="1037"/>
          <ac:spMkLst>
            <pc:docMk/>
            <pc:sldMk cId="0" sldId="257"/>
            <ac:spMk id="111" creationId="{7D75BD01-128E-4B4B-8CB3-99714FFBC139}"/>
          </ac:spMkLst>
        </pc:spChg>
        <pc:spChg chg="mod">
          <ac:chgData name="Patel, Monita (CDC/GHC/DGHT)" userId="4d45e653-4a3d-4a24-9d4d-d2ae08ed1b71" providerId="ADAL" clId="{5FB8D1A2-1D0B-4F77-BFEA-099E50911F5D}" dt="2024-02-08T21:30:54.423" v="1763" actId="1076"/>
          <ac:spMkLst>
            <pc:docMk/>
            <pc:sldMk cId="0" sldId="257"/>
            <ac:spMk id="112" creationId="{F74040E9-D2BD-47B0-BC71-5800FF20DD58}"/>
          </ac:spMkLst>
        </pc:spChg>
        <pc:spChg chg="mod">
          <ac:chgData name="Patel, Monita (CDC/GHC/DGHT)" userId="4d45e653-4a3d-4a24-9d4d-d2ae08ed1b71" providerId="ADAL" clId="{5FB8D1A2-1D0B-4F77-BFEA-099E50911F5D}" dt="2024-02-22T18:56:53.675" v="4822" actId="1076"/>
          <ac:spMkLst>
            <pc:docMk/>
            <pc:sldMk cId="0" sldId="257"/>
            <ac:spMk id="113" creationId="{175CFD97-EB32-4B9B-8A0F-CA697927C7D7}"/>
          </ac:spMkLst>
        </pc:spChg>
        <pc:spChg chg="del">
          <ac:chgData name="Patel, Monita (CDC/GHC/DGHT)" userId="4d45e653-4a3d-4a24-9d4d-d2ae08ed1b71" providerId="ADAL" clId="{5FB8D1A2-1D0B-4F77-BFEA-099E50911F5D}" dt="2024-02-22T17:06:11.817" v="4757" actId="478"/>
          <ac:spMkLst>
            <pc:docMk/>
            <pc:sldMk cId="0" sldId="257"/>
            <ac:spMk id="124" creationId="{576BB4CA-CBA4-4020-9CAE-D7C2A1B635D5}"/>
          </ac:spMkLst>
        </pc:spChg>
        <pc:spChg chg="del">
          <ac:chgData name="Patel, Monita (CDC/GHC/DGHT)" userId="4d45e653-4a3d-4a24-9d4d-d2ae08ed1b71" providerId="ADAL" clId="{5FB8D1A2-1D0B-4F77-BFEA-099E50911F5D}" dt="2024-02-08T16:29:19.589" v="1529" actId="478"/>
          <ac:spMkLst>
            <pc:docMk/>
            <pc:sldMk cId="0" sldId="257"/>
            <ac:spMk id="132" creationId="{2C221230-B043-43B6-AFD1-0ED55F505015}"/>
          </ac:spMkLst>
        </pc:spChg>
        <pc:spChg chg="del">
          <ac:chgData name="Patel, Monita (CDC/GHC/DGHT)" userId="4d45e653-4a3d-4a24-9d4d-d2ae08ed1b71" providerId="ADAL" clId="{5FB8D1A2-1D0B-4F77-BFEA-099E50911F5D}" dt="2024-02-08T16:24:42.026" v="1427" actId="478"/>
          <ac:spMkLst>
            <pc:docMk/>
            <pc:sldMk cId="0" sldId="257"/>
            <ac:spMk id="133" creationId="{4E8CEE8D-6C64-4254-8486-DADCFF193463}"/>
          </ac:spMkLst>
        </pc:spChg>
        <pc:spChg chg="del">
          <ac:chgData name="Patel, Monita (CDC/GHC/DGHT)" userId="4d45e653-4a3d-4a24-9d4d-d2ae08ed1b71" providerId="ADAL" clId="{5FB8D1A2-1D0B-4F77-BFEA-099E50911F5D}" dt="2024-02-08T16:25:07.294" v="1429" actId="478"/>
          <ac:spMkLst>
            <pc:docMk/>
            <pc:sldMk cId="0" sldId="257"/>
            <ac:spMk id="134" creationId="{4991D966-9853-4612-BDE7-855EE3E1DD57}"/>
          </ac:spMkLst>
        </pc:spChg>
        <pc:spChg chg="del">
          <ac:chgData name="Patel, Monita (CDC/GHC/DGHT)" userId="4d45e653-4a3d-4a24-9d4d-d2ae08ed1b71" providerId="ADAL" clId="{5FB8D1A2-1D0B-4F77-BFEA-099E50911F5D}" dt="2024-02-22T20:14:13.015" v="5136" actId="478"/>
          <ac:spMkLst>
            <pc:docMk/>
            <pc:sldMk cId="0" sldId="257"/>
            <ac:spMk id="138" creationId="{A58201CF-7248-48C5-9793-53D774E58A3E}"/>
          </ac:spMkLst>
        </pc:spChg>
        <pc:spChg chg="del">
          <ac:chgData name="Patel, Monita (CDC/GHC/DGHT)" userId="4d45e653-4a3d-4a24-9d4d-d2ae08ed1b71" providerId="ADAL" clId="{5FB8D1A2-1D0B-4F77-BFEA-099E50911F5D}" dt="2024-02-08T16:25:08.894" v="1430" actId="478"/>
          <ac:spMkLst>
            <pc:docMk/>
            <pc:sldMk cId="0" sldId="257"/>
            <ac:spMk id="139" creationId="{655D967B-2668-4423-B3D3-074E0BB64314}"/>
          </ac:spMkLst>
        </pc:spChg>
        <pc:spChg chg="del">
          <ac:chgData name="Patel, Monita (CDC/GHC/DGHT)" userId="4d45e653-4a3d-4a24-9d4d-d2ae08ed1b71" providerId="ADAL" clId="{5FB8D1A2-1D0B-4F77-BFEA-099E50911F5D}" dt="2024-02-22T20:14:09.338" v="5135" actId="478"/>
          <ac:spMkLst>
            <pc:docMk/>
            <pc:sldMk cId="0" sldId="257"/>
            <ac:spMk id="140" creationId="{9B83B37A-6C9D-4E4C-A630-6EE7498B8625}"/>
          </ac:spMkLst>
        </pc:spChg>
        <pc:spChg chg="del">
          <ac:chgData name="Patel, Monita (CDC/GHC/DGHT)" userId="4d45e653-4a3d-4a24-9d4d-d2ae08ed1b71" providerId="ADAL" clId="{5FB8D1A2-1D0B-4F77-BFEA-099E50911F5D}" dt="2024-02-08T16:25:22.065" v="1436" actId="478"/>
          <ac:spMkLst>
            <pc:docMk/>
            <pc:sldMk cId="0" sldId="257"/>
            <ac:spMk id="141" creationId="{BBC91AB5-1606-4C8B-BD75-59D3B5D73856}"/>
          </ac:spMkLst>
        </pc:spChg>
        <pc:spChg chg="del">
          <ac:chgData name="Patel, Monita (CDC/GHC/DGHT)" userId="4d45e653-4a3d-4a24-9d4d-d2ae08ed1b71" providerId="ADAL" clId="{5FB8D1A2-1D0B-4F77-BFEA-099E50911F5D}" dt="2024-02-08T16:29:31.875" v="1530" actId="478"/>
          <ac:spMkLst>
            <pc:docMk/>
            <pc:sldMk cId="0" sldId="257"/>
            <ac:spMk id="142" creationId="{FAC56EB3-12DA-407F-BD95-849BAD5FC4F8}"/>
          </ac:spMkLst>
        </pc:spChg>
        <pc:spChg chg="del">
          <ac:chgData name="Patel, Monita (CDC/GHC/DGHT)" userId="4d45e653-4a3d-4a24-9d4d-d2ae08ed1b71" providerId="ADAL" clId="{5FB8D1A2-1D0B-4F77-BFEA-099E50911F5D}" dt="2024-02-08T16:25:07.294" v="1429" actId="478"/>
          <ac:spMkLst>
            <pc:docMk/>
            <pc:sldMk cId="0" sldId="257"/>
            <ac:spMk id="143" creationId="{4CB67E90-C973-4399-B8B7-0D5760D66F7A}"/>
          </ac:spMkLst>
        </pc:spChg>
        <pc:spChg chg="del">
          <ac:chgData name="Patel, Monita (CDC/GHC/DGHT)" userId="4d45e653-4a3d-4a24-9d4d-d2ae08ed1b71" providerId="ADAL" clId="{5FB8D1A2-1D0B-4F77-BFEA-099E50911F5D}" dt="2024-02-08T16:24:57.411" v="1428" actId="478"/>
          <ac:spMkLst>
            <pc:docMk/>
            <pc:sldMk cId="0" sldId="257"/>
            <ac:spMk id="144" creationId="{FA96A041-AC35-4BEB-9D37-4DA6DBB20EA3}"/>
          </ac:spMkLst>
        </pc:spChg>
        <pc:spChg chg="del">
          <ac:chgData name="Patel, Monita (CDC/GHC/DGHT)" userId="4d45e653-4a3d-4a24-9d4d-d2ae08ed1b71" providerId="ADAL" clId="{5FB8D1A2-1D0B-4F77-BFEA-099E50911F5D}" dt="2024-02-08T16:25:19.442" v="1435" actId="478"/>
          <ac:spMkLst>
            <pc:docMk/>
            <pc:sldMk cId="0" sldId="257"/>
            <ac:spMk id="145" creationId="{6F6094BF-0EF8-4E6D-BCF9-0DA062D0E82B}"/>
          </ac:spMkLst>
        </pc:spChg>
        <pc:spChg chg="del">
          <ac:chgData name="Patel, Monita (CDC/GHC/DGHT)" userId="4d45e653-4a3d-4a24-9d4d-d2ae08ed1b71" providerId="ADAL" clId="{5FB8D1A2-1D0B-4F77-BFEA-099E50911F5D}" dt="2024-02-08T16:25:07.294" v="1429" actId="478"/>
          <ac:spMkLst>
            <pc:docMk/>
            <pc:sldMk cId="0" sldId="257"/>
            <ac:spMk id="146" creationId="{11918EEF-9DE0-4ED3-8C6C-7CAE4A6A1FE4}"/>
          </ac:spMkLst>
        </pc:spChg>
        <pc:spChg chg="del">
          <ac:chgData name="Patel, Monita (CDC/GHC/DGHT)" userId="4d45e653-4a3d-4a24-9d4d-d2ae08ed1b71" providerId="ADAL" clId="{5FB8D1A2-1D0B-4F77-BFEA-099E50911F5D}" dt="2024-02-08T16:24:57.411" v="1428" actId="478"/>
          <ac:spMkLst>
            <pc:docMk/>
            <pc:sldMk cId="0" sldId="257"/>
            <ac:spMk id="147" creationId="{C1A0E9DE-15C2-4E63-8A01-1C8D0C7B0B08}"/>
          </ac:spMkLst>
        </pc:spChg>
        <pc:spChg chg="del">
          <ac:chgData name="Patel, Monita (CDC/GHC/DGHT)" userId="4d45e653-4a3d-4a24-9d4d-d2ae08ed1b71" providerId="ADAL" clId="{5FB8D1A2-1D0B-4F77-BFEA-099E50911F5D}" dt="2024-02-08T16:24:57.411" v="1428" actId="478"/>
          <ac:spMkLst>
            <pc:docMk/>
            <pc:sldMk cId="0" sldId="257"/>
            <ac:spMk id="148" creationId="{03ABDE47-95EA-446E-90EC-C15A41A0CBD3}"/>
          </ac:spMkLst>
        </pc:spChg>
        <pc:spChg chg="del">
          <ac:chgData name="Patel, Monita (CDC/GHC/DGHT)" userId="4d45e653-4a3d-4a24-9d4d-d2ae08ed1b71" providerId="ADAL" clId="{5FB8D1A2-1D0B-4F77-BFEA-099E50911F5D}" dt="2024-02-08T16:25:16.946" v="1434" actId="478"/>
          <ac:spMkLst>
            <pc:docMk/>
            <pc:sldMk cId="0" sldId="257"/>
            <ac:spMk id="149" creationId="{145480B1-16E1-4B6B-A1E8-67412094E0C9}"/>
          </ac:spMkLst>
        </pc:spChg>
        <pc:spChg chg="del">
          <ac:chgData name="Patel, Monita (CDC/GHC/DGHT)" userId="4d45e653-4a3d-4a24-9d4d-d2ae08ed1b71" providerId="ADAL" clId="{5FB8D1A2-1D0B-4F77-BFEA-099E50911F5D}" dt="2024-02-08T16:25:10.328" v="1431" actId="478"/>
          <ac:spMkLst>
            <pc:docMk/>
            <pc:sldMk cId="0" sldId="257"/>
            <ac:spMk id="150" creationId="{8CBC89C0-6555-44BD-877B-AB69438CAFC4}"/>
          </ac:spMkLst>
        </pc:spChg>
        <pc:spChg chg="del">
          <ac:chgData name="Patel, Monita (CDC/GHC/DGHT)" userId="4d45e653-4a3d-4a24-9d4d-d2ae08ed1b71" providerId="ADAL" clId="{5FB8D1A2-1D0B-4F77-BFEA-099E50911F5D}" dt="2024-02-08T16:25:07.294" v="1429" actId="478"/>
          <ac:spMkLst>
            <pc:docMk/>
            <pc:sldMk cId="0" sldId="257"/>
            <ac:spMk id="152" creationId="{B9214F78-1F45-4BA0-A360-F0E43FBB9DA1}"/>
          </ac:spMkLst>
        </pc:spChg>
        <pc:spChg chg="del">
          <ac:chgData name="Patel, Monita (CDC/GHC/DGHT)" userId="4d45e653-4a3d-4a24-9d4d-d2ae08ed1b71" providerId="ADAL" clId="{5FB8D1A2-1D0B-4F77-BFEA-099E50911F5D}" dt="2024-02-08T16:25:12.882" v="1432" actId="478"/>
          <ac:spMkLst>
            <pc:docMk/>
            <pc:sldMk cId="0" sldId="257"/>
            <ac:spMk id="153" creationId="{AF85D0B7-6A78-4E27-B925-8325C3BD83DE}"/>
          </ac:spMkLst>
        </pc:spChg>
        <pc:spChg chg="del">
          <ac:chgData name="Patel, Monita (CDC/GHC/DGHT)" userId="4d45e653-4a3d-4a24-9d4d-d2ae08ed1b71" providerId="ADAL" clId="{5FB8D1A2-1D0B-4F77-BFEA-099E50911F5D}" dt="2024-02-08T16:25:14.071" v="1433" actId="478"/>
          <ac:spMkLst>
            <pc:docMk/>
            <pc:sldMk cId="0" sldId="257"/>
            <ac:spMk id="154" creationId="{E0AEBDD2-DFE1-4078-A087-939B76C1C6FE}"/>
          </ac:spMkLst>
        </pc:spChg>
        <pc:spChg chg="del">
          <ac:chgData name="Patel, Monita (CDC/GHC/DGHT)" userId="4d45e653-4a3d-4a24-9d4d-d2ae08ed1b71" providerId="ADAL" clId="{5FB8D1A2-1D0B-4F77-BFEA-099E50911F5D}" dt="2024-02-08T16:25:07.294" v="1429" actId="478"/>
          <ac:spMkLst>
            <pc:docMk/>
            <pc:sldMk cId="0" sldId="257"/>
            <ac:spMk id="155" creationId="{4659DF0A-3CE2-417C-BB04-C78E9BBE4FF0}"/>
          </ac:spMkLst>
        </pc:spChg>
        <pc:spChg chg="del">
          <ac:chgData name="Patel, Monita (CDC/GHC/DGHT)" userId="4d45e653-4a3d-4a24-9d4d-d2ae08ed1b71" providerId="ADAL" clId="{5FB8D1A2-1D0B-4F77-BFEA-099E50911F5D}" dt="2024-02-08T16:24:57.411" v="1428" actId="478"/>
          <ac:spMkLst>
            <pc:docMk/>
            <pc:sldMk cId="0" sldId="257"/>
            <ac:spMk id="156" creationId="{F56EFBB3-1A02-442E-8C72-DC225CAF79D3}"/>
          </ac:spMkLst>
        </pc:spChg>
        <pc:spChg chg="del">
          <ac:chgData name="Patel, Monita (CDC/GHC/DGHT)" userId="4d45e653-4a3d-4a24-9d4d-d2ae08ed1b71" providerId="ADAL" clId="{5FB8D1A2-1D0B-4F77-BFEA-099E50911F5D}" dt="2024-02-08T16:24:57.411" v="1428" actId="478"/>
          <ac:spMkLst>
            <pc:docMk/>
            <pc:sldMk cId="0" sldId="257"/>
            <ac:spMk id="157" creationId="{008EF1F6-08A6-4FC2-846D-5AD29DEA5BD0}"/>
          </ac:spMkLst>
        </pc:spChg>
        <pc:spChg chg="del">
          <ac:chgData name="Patel, Monita (CDC/GHC/DGHT)" userId="4d45e653-4a3d-4a24-9d4d-d2ae08ed1b71" providerId="ADAL" clId="{5FB8D1A2-1D0B-4F77-BFEA-099E50911F5D}" dt="2024-02-08T16:24:57.411" v="1428" actId="478"/>
          <ac:spMkLst>
            <pc:docMk/>
            <pc:sldMk cId="0" sldId="257"/>
            <ac:spMk id="158" creationId="{B1319E54-2476-4A6B-BCFC-3BD98A1A1382}"/>
          </ac:spMkLst>
        </pc:spChg>
        <pc:spChg chg="del">
          <ac:chgData name="Patel, Monita (CDC/GHC/DGHT)" userId="4d45e653-4a3d-4a24-9d4d-d2ae08ed1b71" providerId="ADAL" clId="{5FB8D1A2-1D0B-4F77-BFEA-099E50911F5D}" dt="2024-02-08T16:29:12.724" v="1527" actId="478"/>
          <ac:spMkLst>
            <pc:docMk/>
            <pc:sldMk cId="0" sldId="257"/>
            <ac:spMk id="161" creationId="{BC6ABA53-48D1-4BA1-8C9E-DB445C396472}"/>
          </ac:spMkLst>
        </pc:spChg>
        <pc:spChg chg="del mod">
          <ac:chgData name="Patel, Monita (CDC/GHC/DGHT)" userId="4d45e653-4a3d-4a24-9d4d-d2ae08ed1b71" providerId="ADAL" clId="{5FB8D1A2-1D0B-4F77-BFEA-099E50911F5D}" dt="2024-02-08T16:29:04.757" v="1525" actId="478"/>
          <ac:spMkLst>
            <pc:docMk/>
            <pc:sldMk cId="0" sldId="257"/>
            <ac:spMk id="162" creationId="{6A4254CE-7141-4476-B4BB-7D550A172359}"/>
          </ac:spMkLst>
        </pc:spChg>
        <pc:spChg chg="del">
          <ac:chgData name="Patel, Monita (CDC/GHC/DGHT)" userId="4d45e653-4a3d-4a24-9d4d-d2ae08ed1b71" providerId="ADAL" clId="{5FB8D1A2-1D0B-4F77-BFEA-099E50911F5D}" dt="2024-02-08T16:29:15.281" v="1528" actId="478"/>
          <ac:spMkLst>
            <pc:docMk/>
            <pc:sldMk cId="0" sldId="257"/>
            <ac:spMk id="163" creationId="{6023AE4F-CCA9-4842-A353-1326AE1B9327}"/>
          </ac:spMkLst>
        </pc:spChg>
        <pc:spChg chg="mod">
          <ac:chgData name="Patel, Monita (CDC/GHC/DGHT)" userId="4d45e653-4a3d-4a24-9d4d-d2ae08ed1b71" providerId="ADAL" clId="{5FB8D1A2-1D0B-4F77-BFEA-099E50911F5D}" dt="2024-02-29T15:19:39.692" v="13285" actId="20577"/>
          <ac:spMkLst>
            <pc:docMk/>
            <pc:sldMk cId="0" sldId="257"/>
            <ac:spMk id="164" creationId="{ADC8695B-8E81-49B3-8235-CC798BE90487}"/>
          </ac:spMkLst>
        </pc:spChg>
        <pc:grpChg chg="add del mod">
          <ac:chgData name="Patel, Monita (CDC/GHC/DGHT)" userId="4d45e653-4a3d-4a24-9d4d-d2ae08ed1b71" providerId="ADAL" clId="{5FB8D1A2-1D0B-4F77-BFEA-099E50911F5D}" dt="2024-02-08T20:42:33.788" v="1573"/>
          <ac:grpSpMkLst>
            <pc:docMk/>
            <pc:sldMk cId="0" sldId="257"/>
            <ac:grpSpMk id="3" creationId="{2D7DDE41-F449-041C-43B4-B52564C76DA3}"/>
          </ac:grpSpMkLst>
        </pc:grpChg>
        <pc:grpChg chg="add del mod">
          <ac:chgData name="Patel, Monita (CDC/GHC/DGHT)" userId="4d45e653-4a3d-4a24-9d4d-d2ae08ed1b71" providerId="ADAL" clId="{5FB8D1A2-1D0B-4F77-BFEA-099E50911F5D}" dt="2024-02-22T17:05:00.222" v="4717"/>
          <ac:grpSpMkLst>
            <pc:docMk/>
            <pc:sldMk cId="0" sldId="257"/>
            <ac:grpSpMk id="5" creationId="{6477BD65-C27B-7BD0-1A17-DFFCAF732A4F}"/>
          </ac:grpSpMkLst>
        </pc:grpChg>
        <pc:grpChg chg="mod">
          <ac:chgData name="Patel, Monita (CDC/GHC/DGHT)" userId="4d45e653-4a3d-4a24-9d4d-d2ae08ed1b71" providerId="ADAL" clId="{5FB8D1A2-1D0B-4F77-BFEA-099E50911F5D}" dt="2024-02-22T17:04:56.079" v="4714"/>
          <ac:grpSpMkLst>
            <pc:docMk/>
            <pc:sldMk cId="0" sldId="257"/>
            <ac:grpSpMk id="7" creationId="{983E4C26-0362-29A5-085E-A17FF369D45A}"/>
          </ac:grpSpMkLst>
        </pc:grpChg>
        <pc:grpChg chg="add mod">
          <ac:chgData name="Patel, Monita (CDC/GHC/DGHT)" userId="4d45e653-4a3d-4a24-9d4d-d2ae08ed1b71" providerId="ADAL" clId="{5FB8D1A2-1D0B-4F77-BFEA-099E50911F5D}" dt="2024-02-27T13:33:00.242" v="11086" actId="1036"/>
          <ac:grpSpMkLst>
            <pc:docMk/>
            <pc:sldMk cId="0" sldId="257"/>
            <ac:grpSpMk id="12" creationId="{16A07794-EC92-7D0C-E7D5-BB9FFA2676A8}"/>
          </ac:grpSpMkLst>
        </pc:grpChg>
        <pc:grpChg chg="add del mod">
          <ac:chgData name="Patel, Monita (CDC/GHC/DGHT)" userId="4d45e653-4a3d-4a24-9d4d-d2ae08ed1b71" providerId="ADAL" clId="{5FB8D1A2-1D0B-4F77-BFEA-099E50911F5D}" dt="2024-02-22T17:06:27.266" v="4759" actId="478"/>
          <ac:grpSpMkLst>
            <pc:docMk/>
            <pc:sldMk cId="0" sldId="257"/>
            <ac:grpSpMk id="15" creationId="{009004DC-3567-A195-60DB-84D62A967205}"/>
          </ac:grpSpMkLst>
        </pc:grpChg>
        <pc:grpChg chg="mod">
          <ac:chgData name="Patel, Monita (CDC/GHC/DGHT)" userId="4d45e653-4a3d-4a24-9d4d-d2ae08ed1b71" providerId="ADAL" clId="{5FB8D1A2-1D0B-4F77-BFEA-099E50911F5D}" dt="2024-02-22T17:05:00.240" v="4718"/>
          <ac:grpSpMkLst>
            <pc:docMk/>
            <pc:sldMk cId="0" sldId="257"/>
            <ac:grpSpMk id="16" creationId="{1CF1AA92-D850-252A-3445-7CAF14491B9E}"/>
          </ac:grpSpMkLst>
        </pc:grpChg>
        <pc:grpChg chg="add del mod">
          <ac:chgData name="Patel, Monita (CDC/GHC/DGHT)" userId="4d45e653-4a3d-4a24-9d4d-d2ae08ed1b71" providerId="ADAL" clId="{5FB8D1A2-1D0B-4F77-BFEA-099E50911F5D}" dt="2024-02-08T20:42:39.189" v="1579"/>
          <ac:grpSpMkLst>
            <pc:docMk/>
            <pc:sldMk cId="0" sldId="257"/>
            <ac:grpSpMk id="17" creationId="{64B4FE47-FD30-FF0E-4493-8C5A039DFE44}"/>
          </ac:grpSpMkLst>
        </pc:grpChg>
        <pc:grpChg chg="add del mod">
          <ac:chgData name="Patel, Monita (CDC/GHC/DGHT)" userId="4d45e653-4a3d-4a24-9d4d-d2ae08ed1b71" providerId="ADAL" clId="{5FB8D1A2-1D0B-4F77-BFEA-099E50911F5D}" dt="2024-02-22T17:06:34.038" v="4763"/>
          <ac:grpSpMkLst>
            <pc:docMk/>
            <pc:sldMk cId="0" sldId="257"/>
            <ac:grpSpMk id="22" creationId="{BA34ED7D-7E66-C838-D55B-9AFAFE0B7900}"/>
          </ac:grpSpMkLst>
        </pc:grpChg>
        <pc:grpChg chg="mod">
          <ac:chgData name="Patel, Monita (CDC/GHC/DGHT)" userId="4d45e653-4a3d-4a24-9d4d-d2ae08ed1b71" providerId="ADAL" clId="{5FB8D1A2-1D0B-4F77-BFEA-099E50911F5D}" dt="2024-02-22T17:06:29.098" v="4760"/>
          <ac:grpSpMkLst>
            <pc:docMk/>
            <pc:sldMk cId="0" sldId="257"/>
            <ac:grpSpMk id="23" creationId="{707A3453-452D-9AC5-F142-8789F7BB45DD}"/>
          </ac:grpSpMkLst>
        </pc:grpChg>
        <pc:grpChg chg="add del mod">
          <ac:chgData name="Patel, Monita (CDC/GHC/DGHT)" userId="4d45e653-4a3d-4a24-9d4d-d2ae08ed1b71" providerId="ADAL" clId="{5FB8D1A2-1D0B-4F77-BFEA-099E50911F5D}" dt="2024-02-08T20:44:40.189" v="1590" actId="478"/>
          <ac:grpSpMkLst>
            <pc:docMk/>
            <pc:sldMk cId="0" sldId="257"/>
            <ac:grpSpMk id="29" creationId="{1C55230C-8F99-39A9-7487-D1BC4922F04E}"/>
          </ac:grpSpMkLst>
        </pc:grpChg>
        <pc:grpChg chg="add del mod">
          <ac:chgData name="Patel, Monita (CDC/GHC/DGHT)" userId="4d45e653-4a3d-4a24-9d4d-d2ae08ed1b71" providerId="ADAL" clId="{5FB8D1A2-1D0B-4F77-BFEA-099E50911F5D}" dt="2024-02-22T17:07:13.894" v="4774"/>
          <ac:grpSpMkLst>
            <pc:docMk/>
            <pc:sldMk cId="0" sldId="257"/>
            <ac:grpSpMk id="30" creationId="{D8447289-CB2E-88A5-347E-12223E7E0CB1}"/>
          </ac:grpSpMkLst>
        </pc:grpChg>
        <pc:grpChg chg="mod">
          <ac:chgData name="Patel, Monita (CDC/GHC/DGHT)" userId="4d45e653-4a3d-4a24-9d4d-d2ae08ed1b71" providerId="ADAL" clId="{5FB8D1A2-1D0B-4F77-BFEA-099E50911F5D}" dt="2024-02-22T17:07:10.820" v="4771"/>
          <ac:grpSpMkLst>
            <pc:docMk/>
            <pc:sldMk cId="0" sldId="257"/>
            <ac:grpSpMk id="31" creationId="{9EBE0924-5D8B-69BC-B981-67849BBDD37F}"/>
          </ac:grpSpMkLst>
        </pc:grpChg>
        <pc:grpChg chg="add del mod">
          <ac:chgData name="Patel, Monita (CDC/GHC/DGHT)" userId="4d45e653-4a3d-4a24-9d4d-d2ae08ed1b71" providerId="ADAL" clId="{5FB8D1A2-1D0B-4F77-BFEA-099E50911F5D}" dt="2024-02-22T17:07:32.075" v="4782"/>
          <ac:grpSpMkLst>
            <pc:docMk/>
            <pc:sldMk cId="0" sldId="257"/>
            <ac:grpSpMk id="37" creationId="{B601633D-6517-E5E9-9E08-6B1D438F8E5A}"/>
          </ac:grpSpMkLst>
        </pc:grpChg>
        <pc:grpChg chg="mod">
          <ac:chgData name="Patel, Monita (CDC/GHC/DGHT)" userId="4d45e653-4a3d-4a24-9d4d-d2ae08ed1b71" providerId="ADAL" clId="{5FB8D1A2-1D0B-4F77-BFEA-099E50911F5D}" dt="2024-02-22T17:07:13.920" v="4775"/>
          <ac:grpSpMkLst>
            <pc:docMk/>
            <pc:sldMk cId="0" sldId="257"/>
            <ac:grpSpMk id="38" creationId="{DB3E76DE-D6D9-320C-FEFA-E1F74330D3F3}"/>
          </ac:grpSpMkLst>
        </pc:grpChg>
        <pc:grpChg chg="add del mod">
          <ac:chgData name="Patel, Monita (CDC/GHC/DGHT)" userId="4d45e653-4a3d-4a24-9d4d-d2ae08ed1b71" providerId="ADAL" clId="{5FB8D1A2-1D0B-4F77-BFEA-099E50911F5D}" dt="2024-02-08T20:57:23.180" v="1596"/>
          <ac:grpSpMkLst>
            <pc:docMk/>
            <pc:sldMk cId="0" sldId="257"/>
            <ac:grpSpMk id="41" creationId="{0A1B15B0-7BBD-3FAB-0ABA-4E6E2EDD4BFD}"/>
          </ac:grpSpMkLst>
        </pc:grpChg>
        <pc:grpChg chg="add mod">
          <ac:chgData name="Patel, Monita (CDC/GHC/DGHT)" userId="4d45e653-4a3d-4a24-9d4d-d2ae08ed1b71" providerId="ADAL" clId="{5FB8D1A2-1D0B-4F77-BFEA-099E50911F5D}" dt="2024-02-27T13:33:56.777" v="11105" actId="1035"/>
          <ac:grpSpMkLst>
            <pc:docMk/>
            <pc:sldMk cId="0" sldId="257"/>
            <ac:grpSpMk id="51" creationId="{3DB7B31F-14DE-67F8-EC8D-A2FBBE054F80}"/>
          </ac:grpSpMkLst>
        </pc:grpChg>
        <pc:grpChg chg="add mod">
          <ac:chgData name="Patel, Monita (CDC/GHC/DGHT)" userId="4d45e653-4a3d-4a24-9d4d-d2ae08ed1b71" providerId="ADAL" clId="{5FB8D1A2-1D0B-4F77-BFEA-099E50911F5D}" dt="2024-02-27T13:32:14.989" v="10986" actId="164"/>
          <ac:grpSpMkLst>
            <pc:docMk/>
            <pc:sldMk cId="0" sldId="257"/>
            <ac:grpSpMk id="52" creationId="{3AAE73CA-39C4-D2EB-187B-529DD9A00671}"/>
          </ac:grpSpMkLst>
        </pc:grpChg>
        <pc:grpChg chg="del">
          <ac:chgData name="Patel, Monita (CDC/GHC/DGHT)" userId="4d45e653-4a3d-4a24-9d4d-d2ae08ed1b71" providerId="ADAL" clId="{5FB8D1A2-1D0B-4F77-BFEA-099E50911F5D}" dt="2024-02-08T16:28:59.915" v="1523" actId="478"/>
          <ac:grpSpMkLst>
            <pc:docMk/>
            <pc:sldMk cId="0" sldId="257"/>
            <ac:grpSpMk id="96" creationId="{E9AEFB93-3CC9-4A8E-AEAF-12163DB47591}"/>
          </ac:grpSpMkLst>
        </pc:grpChg>
        <pc:graphicFrameChg chg="add del mod">
          <ac:chgData name="Patel, Monita (CDC/GHC/DGHT)" userId="4d45e653-4a3d-4a24-9d4d-d2ae08ed1b71" providerId="ADAL" clId="{5FB8D1A2-1D0B-4F77-BFEA-099E50911F5D}" dt="2024-02-08T16:25:36.975" v="1440"/>
          <ac:graphicFrameMkLst>
            <pc:docMk/>
            <pc:sldMk cId="0" sldId="257"/>
            <ac:graphicFrameMk id="3" creationId="{533D04BE-7E57-0FBB-8F36-AB02F7D1EB51}"/>
          </ac:graphicFrameMkLst>
        </pc:graphicFrameChg>
        <pc:graphicFrameChg chg="add mod">
          <ac:chgData name="Patel, Monita (CDC/GHC/DGHT)" userId="4d45e653-4a3d-4a24-9d4d-d2ae08ed1b71" providerId="ADAL" clId="{5FB8D1A2-1D0B-4F77-BFEA-099E50911F5D}" dt="2024-02-27T13:50:39.707" v="11277" actId="14100"/>
          <ac:graphicFrameMkLst>
            <pc:docMk/>
            <pc:sldMk cId="0" sldId="257"/>
            <ac:graphicFrameMk id="4" creationId="{191ED8CF-5764-74A1-F38F-9D09DC73BC7D}"/>
          </ac:graphicFrameMkLst>
        </pc:graphicFrameChg>
        <pc:graphicFrameChg chg="add del mod">
          <ac:chgData name="Patel, Monita (CDC/GHC/DGHT)" userId="4d45e653-4a3d-4a24-9d4d-d2ae08ed1b71" providerId="ADAL" clId="{5FB8D1A2-1D0B-4F77-BFEA-099E50911F5D}" dt="2024-02-08T16:25:43.112" v="1444"/>
          <ac:graphicFrameMkLst>
            <pc:docMk/>
            <pc:sldMk cId="0" sldId="257"/>
            <ac:graphicFrameMk id="4" creationId="{ADAC11A3-8F6D-4D2B-C919-A8DF2B97011E}"/>
          </ac:graphicFrameMkLst>
        </pc:graphicFrameChg>
        <pc:graphicFrameChg chg="add del mod">
          <ac:chgData name="Patel, Monita (CDC/GHC/DGHT)" userId="4d45e653-4a3d-4a24-9d4d-d2ae08ed1b71" providerId="ADAL" clId="{5FB8D1A2-1D0B-4F77-BFEA-099E50911F5D}" dt="2024-02-08T16:28:56.515" v="1522" actId="478"/>
          <ac:graphicFrameMkLst>
            <pc:docMk/>
            <pc:sldMk cId="0" sldId="257"/>
            <ac:graphicFrameMk id="5" creationId="{5C356A30-6E64-D7B6-6587-4756D5E0364C}"/>
          </ac:graphicFrameMkLst>
        </pc:graphicFrameChg>
        <pc:graphicFrameChg chg="add del mod">
          <ac:chgData name="Patel, Monita (CDC/GHC/DGHT)" userId="4d45e653-4a3d-4a24-9d4d-d2ae08ed1b71" providerId="ADAL" clId="{5FB8D1A2-1D0B-4F77-BFEA-099E50911F5D}" dt="2024-02-20T21:56:19.326" v="3821"/>
          <ac:graphicFrameMkLst>
            <pc:docMk/>
            <pc:sldMk cId="0" sldId="257"/>
            <ac:graphicFrameMk id="5" creationId="{EA9040DD-812A-CF17-799F-E35869D86D16}"/>
          </ac:graphicFrameMkLst>
        </pc:graphicFrameChg>
        <pc:graphicFrameChg chg="add mod">
          <ac:chgData name="Patel, Monita (CDC/GHC/DGHT)" userId="4d45e653-4a3d-4a24-9d4d-d2ae08ed1b71" providerId="ADAL" clId="{5FB8D1A2-1D0B-4F77-BFEA-099E50911F5D}" dt="2024-02-29T15:21:03.428" v="13355" actId="20577"/>
          <ac:graphicFrameMkLst>
            <pc:docMk/>
            <pc:sldMk cId="0" sldId="257"/>
            <ac:graphicFrameMk id="6" creationId="{0971F803-66DA-98CA-3663-BE1DA9C9D4D2}"/>
          </ac:graphicFrameMkLst>
        </pc:graphicFrameChg>
        <pc:graphicFrameChg chg="add del mod">
          <ac:chgData name="Patel, Monita (CDC/GHC/DGHT)" userId="4d45e653-4a3d-4a24-9d4d-d2ae08ed1b71" providerId="ADAL" clId="{5FB8D1A2-1D0B-4F77-BFEA-099E50911F5D}" dt="2024-02-22T18:49:14.355" v="4788"/>
          <ac:graphicFrameMkLst>
            <pc:docMk/>
            <pc:sldMk cId="0" sldId="257"/>
            <ac:graphicFrameMk id="45" creationId="{6A3D811D-C501-EF2A-1CC8-E33531EDDB71}"/>
          </ac:graphicFrameMkLst>
        </pc:graphicFrameChg>
        <pc:graphicFrameChg chg="add mod">
          <ac:chgData name="Patel, Monita (CDC/GHC/DGHT)" userId="4d45e653-4a3d-4a24-9d4d-d2ae08ed1b71" providerId="ADAL" clId="{5FB8D1A2-1D0B-4F77-BFEA-099E50911F5D}" dt="2024-02-29T15:20:41.769" v="13350" actId="20577"/>
          <ac:graphicFrameMkLst>
            <pc:docMk/>
            <pc:sldMk cId="0" sldId="257"/>
            <ac:graphicFrameMk id="46" creationId="{3F481475-B23E-1B62-DFE8-C9212FA25870}"/>
          </ac:graphicFrameMkLst>
        </pc:graphicFrameChg>
        <pc:picChg chg="add del mod">
          <ac:chgData name="Patel, Monita (CDC/GHC/DGHT)" userId="4d45e653-4a3d-4a24-9d4d-d2ae08ed1b71" providerId="ADAL" clId="{5FB8D1A2-1D0B-4F77-BFEA-099E50911F5D}" dt="2024-02-22T19:35:15.219" v="4907" actId="478"/>
          <ac:picMkLst>
            <pc:docMk/>
            <pc:sldMk cId="0" sldId="257"/>
            <ac:picMk id="7" creationId="{5E416986-38C1-8896-BE93-AFFD759E380B}"/>
          </ac:picMkLst>
        </pc:picChg>
        <pc:picChg chg="mod">
          <ac:chgData name="Patel, Monita (CDC/GHC/DGHT)" userId="4d45e653-4a3d-4a24-9d4d-d2ae08ed1b71" providerId="ADAL" clId="{5FB8D1A2-1D0B-4F77-BFEA-099E50911F5D}" dt="2024-02-27T18:03:28.495" v="13098" actId="1036"/>
          <ac:picMkLst>
            <pc:docMk/>
            <pc:sldMk cId="0" sldId="257"/>
            <ac:picMk id="9" creationId="{84D32ED7-5D65-8864-DEE0-D5ED6D48DEBD}"/>
          </ac:picMkLst>
        </pc:picChg>
        <pc:picChg chg="mod">
          <ac:chgData name="Patel, Monita (CDC/GHC/DGHT)" userId="4d45e653-4a3d-4a24-9d4d-d2ae08ed1b71" providerId="ADAL" clId="{5FB8D1A2-1D0B-4F77-BFEA-099E50911F5D}" dt="2024-02-27T18:03:26.353" v="13097" actId="1036"/>
          <ac:picMkLst>
            <pc:docMk/>
            <pc:sldMk cId="0" sldId="257"/>
            <ac:picMk id="11" creationId="{9C47DA0C-3238-E196-CE14-1662C8A74781}"/>
          </ac:picMkLst>
        </pc:picChg>
        <pc:picChg chg="mod">
          <ac:chgData name="Patel, Monita (CDC/GHC/DGHT)" userId="4d45e653-4a3d-4a24-9d4d-d2ae08ed1b71" providerId="ADAL" clId="{5FB8D1A2-1D0B-4F77-BFEA-099E50911F5D}" dt="2024-02-22T17:04:56.079" v="4714"/>
          <ac:picMkLst>
            <pc:docMk/>
            <pc:sldMk cId="0" sldId="257"/>
            <ac:picMk id="12" creationId="{F0D056F4-22C2-6F9A-48BC-20B9CEC0BD36}"/>
          </ac:picMkLst>
        </pc:picChg>
        <pc:picChg chg="del mod">
          <ac:chgData name="Patel, Monita (CDC/GHC/DGHT)" userId="4d45e653-4a3d-4a24-9d4d-d2ae08ed1b71" providerId="ADAL" clId="{5FB8D1A2-1D0B-4F77-BFEA-099E50911F5D}" dt="2024-02-22T17:06:07.009" v="4756" actId="478"/>
          <ac:picMkLst>
            <pc:docMk/>
            <pc:sldMk cId="0" sldId="257"/>
            <ac:picMk id="19" creationId="{B1520544-623A-F6EF-4779-3E6754E852AE}"/>
          </ac:picMkLst>
        </pc:picChg>
        <pc:picChg chg="mod">
          <ac:chgData name="Patel, Monita (CDC/GHC/DGHT)" userId="4d45e653-4a3d-4a24-9d4d-d2ae08ed1b71" providerId="ADAL" clId="{5FB8D1A2-1D0B-4F77-BFEA-099E50911F5D}" dt="2024-02-22T17:06:29.098" v="4760"/>
          <ac:picMkLst>
            <pc:docMk/>
            <pc:sldMk cId="0" sldId="257"/>
            <ac:picMk id="26" creationId="{560F069D-80D1-372F-59AC-F9FDDB5FB88F}"/>
          </ac:picMkLst>
        </pc:picChg>
        <pc:picChg chg="add del mod">
          <ac:chgData name="Patel, Monita (CDC/GHC/DGHT)" userId="4d45e653-4a3d-4a24-9d4d-d2ae08ed1b71" providerId="ADAL" clId="{5FB8D1A2-1D0B-4F77-BFEA-099E50911F5D}" dt="2024-02-22T17:06:59.391" v="4770" actId="478"/>
          <ac:picMkLst>
            <pc:docMk/>
            <pc:sldMk cId="0" sldId="257"/>
            <ac:picMk id="29" creationId="{AD4B69A7-E463-8F58-678D-231586037E40}"/>
          </ac:picMkLst>
        </pc:picChg>
        <pc:picChg chg="mod">
          <ac:chgData name="Patel, Monita (CDC/GHC/DGHT)" userId="4d45e653-4a3d-4a24-9d4d-d2ae08ed1b71" providerId="ADAL" clId="{5FB8D1A2-1D0B-4F77-BFEA-099E50911F5D}" dt="2024-02-22T17:07:10.820" v="4771"/>
          <ac:picMkLst>
            <pc:docMk/>
            <pc:sldMk cId="0" sldId="257"/>
            <ac:picMk id="34" creationId="{A70934B8-854C-F199-9F49-D1B81E3F74BE}"/>
          </ac:picMkLst>
        </pc:picChg>
        <pc:picChg chg="add del mod">
          <ac:chgData name="Patel, Monita (CDC/GHC/DGHT)" userId="4d45e653-4a3d-4a24-9d4d-d2ae08ed1b71" providerId="ADAL" clId="{5FB8D1A2-1D0B-4F77-BFEA-099E50911F5D}" dt="2024-02-22T17:07:31.897" v="4781" actId="478"/>
          <ac:picMkLst>
            <pc:docMk/>
            <pc:sldMk cId="0" sldId="257"/>
            <ac:picMk id="41" creationId="{D9ED60B8-D096-5E37-4B7E-2606830BC5A5}"/>
          </ac:picMkLst>
        </pc:picChg>
        <pc:picChg chg="add del mod modCrop">
          <ac:chgData name="Patel, Monita (CDC/GHC/DGHT)" userId="4d45e653-4a3d-4a24-9d4d-d2ae08ed1b71" providerId="ADAL" clId="{5FB8D1A2-1D0B-4F77-BFEA-099E50911F5D}" dt="2024-02-08T22:06:34.052" v="1943" actId="478"/>
          <ac:picMkLst>
            <pc:docMk/>
            <pc:sldMk cId="0" sldId="257"/>
            <ac:picMk id="64" creationId="{6E351F88-DA0F-CF67-C677-F1655AC2CE04}"/>
          </ac:picMkLst>
        </pc:picChg>
        <pc:picChg chg="add del mod">
          <ac:chgData name="Patel, Monita (CDC/GHC/DGHT)" userId="4d45e653-4a3d-4a24-9d4d-d2ae08ed1b71" providerId="ADAL" clId="{5FB8D1A2-1D0B-4F77-BFEA-099E50911F5D}" dt="2024-02-22T19:36:17.845" v="4913" actId="478"/>
          <ac:picMkLst>
            <pc:docMk/>
            <pc:sldMk cId="0" sldId="257"/>
            <ac:picMk id="1026" creationId="{F74B0BA7-6F30-FC21-FCBF-387D1061BA47}"/>
          </ac:picMkLst>
        </pc:picChg>
        <pc:cxnChg chg="add mod">
          <ac:chgData name="Patel, Monita (CDC/GHC/DGHT)" userId="4d45e653-4a3d-4a24-9d4d-d2ae08ed1b71" providerId="ADAL" clId="{5FB8D1A2-1D0B-4F77-BFEA-099E50911F5D}" dt="2024-02-27T13:48:51.010" v="11264" actId="1582"/>
          <ac:cxnSpMkLst>
            <pc:docMk/>
            <pc:sldMk cId="0" sldId="257"/>
            <ac:cxnSpMk id="5" creationId="{8CC4C7DD-7467-B9FB-048E-83C4F9376348}"/>
          </ac:cxnSpMkLst>
        </pc:cxnChg>
        <pc:cxnChg chg="mod">
          <ac:chgData name="Patel, Monita (CDC/GHC/DGHT)" userId="4d45e653-4a3d-4a24-9d4d-d2ae08ed1b71" providerId="ADAL" clId="{5FB8D1A2-1D0B-4F77-BFEA-099E50911F5D}" dt="2024-02-08T20:42:18.817" v="1568"/>
          <ac:cxnSpMkLst>
            <pc:docMk/>
            <pc:sldMk cId="0" sldId="257"/>
            <ac:cxnSpMk id="16" creationId="{517E4DB7-DB8B-EC20-4881-91031BB1E28E}"/>
          </ac:cxnSpMkLst>
        </pc:cxnChg>
        <pc:cxnChg chg="mod">
          <ac:chgData name="Patel, Monita (CDC/GHC/DGHT)" userId="4d45e653-4a3d-4a24-9d4d-d2ae08ed1b71" providerId="ADAL" clId="{5FB8D1A2-1D0B-4F77-BFEA-099E50911F5D}" dt="2024-02-08T20:42:35.384" v="1574"/>
          <ac:cxnSpMkLst>
            <pc:docMk/>
            <pc:sldMk cId="0" sldId="257"/>
            <ac:cxnSpMk id="28" creationId="{3C15B8E4-083A-B97A-9C7A-FC1FEDDE1F13}"/>
          </ac:cxnSpMkLst>
        </pc:cxnChg>
        <pc:cxnChg chg="mod">
          <ac:chgData name="Patel, Monita (CDC/GHC/DGHT)" userId="4d45e653-4a3d-4a24-9d4d-d2ae08ed1b71" providerId="ADAL" clId="{5FB8D1A2-1D0B-4F77-BFEA-099E50911F5D}" dt="2024-02-08T20:42:39.211" v="1580"/>
          <ac:cxnSpMkLst>
            <pc:docMk/>
            <pc:sldMk cId="0" sldId="257"/>
            <ac:cxnSpMk id="40" creationId="{A019090D-E20F-2AB4-689D-1CBD579B3108}"/>
          </ac:cxnSpMkLst>
        </pc:cxnChg>
        <pc:cxnChg chg="mod">
          <ac:chgData name="Patel, Monita (CDC/GHC/DGHT)" userId="4d45e653-4a3d-4a24-9d4d-d2ae08ed1b71" providerId="ADAL" clId="{5FB8D1A2-1D0B-4F77-BFEA-099E50911F5D}" dt="2024-02-08T20:57:19.539" v="1591"/>
          <ac:cxnSpMkLst>
            <pc:docMk/>
            <pc:sldMk cId="0" sldId="257"/>
            <ac:cxnSpMk id="42" creationId="{875B41EE-3A62-55AB-75D0-2E41794D6E88}"/>
          </ac:cxnSpMkLst>
        </pc:cxnChg>
        <pc:cxnChg chg="mod">
          <ac:chgData name="Patel, Monita (CDC/GHC/DGHT)" userId="4d45e653-4a3d-4a24-9d4d-d2ae08ed1b71" providerId="ADAL" clId="{5FB8D1A2-1D0B-4F77-BFEA-099E50911F5D}" dt="2024-02-08T20:57:19.539" v="1591"/>
          <ac:cxnSpMkLst>
            <pc:docMk/>
            <pc:sldMk cId="0" sldId="257"/>
            <ac:cxnSpMk id="43" creationId="{E519680F-4CCB-0C52-109D-F6A9540DE91F}"/>
          </ac:cxnSpMkLst>
        </pc:cxnChg>
        <pc:cxnChg chg="add mod">
          <ac:chgData name="Patel, Monita (CDC/GHC/DGHT)" userId="4d45e653-4a3d-4a24-9d4d-d2ae08ed1b71" providerId="ADAL" clId="{5FB8D1A2-1D0B-4F77-BFEA-099E50911F5D}" dt="2024-02-22T19:01:23.527" v="4846" actId="164"/>
          <ac:cxnSpMkLst>
            <pc:docMk/>
            <pc:sldMk cId="0" sldId="257"/>
            <ac:cxnSpMk id="48" creationId="{BD3A73D3-433B-41D8-F3FA-D03EBBDE081E}"/>
          </ac:cxnSpMkLst>
        </pc:cxnChg>
        <pc:cxnChg chg="mod">
          <ac:chgData name="Patel, Monita (CDC/GHC/DGHT)" userId="4d45e653-4a3d-4a24-9d4d-d2ae08ed1b71" providerId="ADAL" clId="{5FB8D1A2-1D0B-4F77-BFEA-099E50911F5D}" dt="2024-02-08T20:57:19.539" v="1591"/>
          <ac:cxnSpMkLst>
            <pc:docMk/>
            <pc:sldMk cId="0" sldId="257"/>
            <ac:cxnSpMk id="51" creationId="{303A6722-2DF8-D1FA-6573-F404D31D5ECC}"/>
          </ac:cxnSpMkLst>
        </pc:cxnChg>
        <pc:cxnChg chg="mod">
          <ac:chgData name="Patel, Monita (CDC/GHC/DGHT)" userId="4d45e653-4a3d-4a24-9d4d-d2ae08ed1b71" providerId="ADAL" clId="{5FB8D1A2-1D0B-4F77-BFEA-099E50911F5D}" dt="2024-02-27T13:49:12.892" v="11267" actId="1582"/>
          <ac:cxnSpMkLst>
            <pc:docMk/>
            <pc:sldMk cId="0" sldId="257"/>
            <ac:cxnSpMk id="53" creationId="{3883F42A-47FF-D791-0D0B-6E589958A771}"/>
          </ac:cxnSpMkLst>
        </pc:cxnChg>
        <pc:cxnChg chg="mod">
          <ac:chgData name="Patel, Monita (CDC/GHC/DGHT)" userId="4d45e653-4a3d-4a24-9d4d-d2ae08ed1b71" providerId="ADAL" clId="{5FB8D1A2-1D0B-4F77-BFEA-099E50911F5D}" dt="2024-02-27T13:48:58.568" v="11265" actId="1582"/>
          <ac:cxnSpMkLst>
            <pc:docMk/>
            <pc:sldMk cId="0" sldId="257"/>
            <ac:cxnSpMk id="54" creationId="{DC263611-1E1D-FD4F-ECEB-E083C4442336}"/>
          </ac:cxnSpMkLst>
        </pc:cxnChg>
        <pc:cxnChg chg="mod">
          <ac:chgData name="Patel, Monita (CDC/GHC/DGHT)" userId="4d45e653-4a3d-4a24-9d4d-d2ae08ed1b71" providerId="ADAL" clId="{5FB8D1A2-1D0B-4F77-BFEA-099E50911F5D}" dt="2024-02-27T13:49:06.751" v="11266" actId="1582"/>
          <ac:cxnSpMkLst>
            <pc:docMk/>
            <pc:sldMk cId="0" sldId="257"/>
            <ac:cxnSpMk id="62" creationId="{8A6C7812-18E5-8109-845F-48A07639791B}"/>
          </ac:cxnSpMkLst>
        </pc:cxnChg>
        <pc:extLst>
          <p:ext xmlns:p="http://schemas.openxmlformats.org/presentationml/2006/main" uri="{D6D511B9-2390-475A-947B-AFAB55BFBCF1}">
            <pc226:cmChg xmlns:pc226="http://schemas.microsoft.com/office/powerpoint/2022/06/main/command" chg="add del mod">
              <pc226:chgData name="Patel, Monita (CDC/GHC/DGHT)" userId="4d45e653-4a3d-4a24-9d4d-d2ae08ed1b71" providerId="ADAL" clId="{5FB8D1A2-1D0B-4F77-BFEA-099E50911F5D}" dt="2024-02-23T15:27:42.619" v="6154"/>
              <pc2:cmMkLst xmlns:pc2="http://schemas.microsoft.com/office/powerpoint/2019/9/main/command">
                <pc:docMk/>
                <pc:sldMk cId="0" sldId="257"/>
                <pc2:cmMk id="{8E379416-E5C4-476C-9A79-1566C1E9CD21}"/>
              </pc2:cmMkLst>
            </pc226:cmChg>
            <pc226:cmChg xmlns:pc226="http://schemas.microsoft.com/office/powerpoint/2022/06/main/command" chg="add del">
              <pc226:chgData name="Patel, Monita (CDC/GHC/DGHT)" userId="4d45e653-4a3d-4a24-9d4d-d2ae08ed1b71" providerId="ADAL" clId="{5FB8D1A2-1D0B-4F77-BFEA-099E50911F5D}" dt="2024-02-23T15:38:46.043" v="6199"/>
              <pc2:cmMkLst xmlns:pc2="http://schemas.microsoft.com/office/powerpoint/2019/9/main/command">
                <pc:docMk/>
                <pc:sldMk cId="0" sldId="257"/>
                <pc2:cmMk id="{BD665840-4B4B-41BA-A8FD-802AF552FFEC}"/>
              </pc2:cmMkLst>
            </pc226:cmChg>
            <pc226:cmChg xmlns:pc226="http://schemas.microsoft.com/office/powerpoint/2022/06/main/command" chg="add del mod">
              <pc226:chgData name="Patel, Monita (CDC/GHC/DGHT)" userId="4d45e653-4a3d-4a24-9d4d-d2ae08ed1b71" providerId="ADAL" clId="{5FB8D1A2-1D0B-4F77-BFEA-099E50911F5D}" dt="2024-02-23T15:22:19.376" v="6140"/>
              <pc2:cmMkLst xmlns:pc2="http://schemas.microsoft.com/office/powerpoint/2019/9/main/command">
                <pc:docMk/>
                <pc:sldMk cId="0" sldId="257"/>
                <pc2:cmMk id="{7C7AE189-B882-4FE8-9F80-350613263568}"/>
              </pc2:cmMkLst>
            </pc226:cmChg>
            <pc226:cmChg xmlns:pc226="http://schemas.microsoft.com/office/powerpoint/2022/06/main/command" chg="add del">
              <pc226:chgData name="Patel, Monita (CDC/GHC/DGHT)" userId="4d45e653-4a3d-4a24-9d4d-d2ae08ed1b71" providerId="ADAL" clId="{5FB8D1A2-1D0B-4F77-BFEA-099E50911F5D}" dt="2024-02-23T17:02:22.849" v="6226"/>
              <pc2:cmMkLst xmlns:pc2="http://schemas.microsoft.com/office/powerpoint/2019/9/main/command">
                <pc:docMk/>
                <pc:sldMk cId="0" sldId="257"/>
                <pc2:cmMk id="{45F53993-AF9E-4A1B-8239-B03E355BE3E8}"/>
              </pc2:cmMkLst>
            </pc226:cmChg>
          </p:ext>
        </pc:extLst>
      </pc:sldChg>
      <pc:sldMasterChg chg="modSp mod">
        <pc:chgData name="Patel, Monita (CDC/GHC/DGHT)" userId="4d45e653-4a3d-4a24-9d4d-d2ae08ed1b71" providerId="ADAL" clId="{5FB8D1A2-1D0B-4F77-BFEA-099E50911F5D}" dt="2024-02-21T15:17:21.473" v="3987" actId="14100"/>
        <pc:sldMasterMkLst>
          <pc:docMk/>
          <pc:sldMasterMk cId="0" sldId="2147483653"/>
        </pc:sldMasterMkLst>
        <pc:spChg chg="mod">
          <ac:chgData name="Patel, Monita (CDC/GHC/DGHT)" userId="4d45e653-4a3d-4a24-9d4d-d2ae08ed1b71" providerId="ADAL" clId="{5FB8D1A2-1D0B-4F77-BFEA-099E50911F5D}" dt="2024-02-21T15:17:21.473" v="3987" actId="14100"/>
          <ac:spMkLst>
            <pc:docMk/>
            <pc:sldMasterMk cId="0" sldId="2147483653"/>
            <ac:spMk id="37" creationId="{83AD8DDF-BA04-4DA0-92CF-5D6529F72A5E}"/>
          </ac:spMkLst>
        </pc:spChg>
      </pc:sldMasterChg>
    </pc:docChg>
  </pc:docChgLst>
  <pc:docChgLst>
    <pc:chgData name="Evans, David (CDC/GHC/DGHT)" userId="S::slm7@cdc.gov::4ecb871a-ca40-4431-ac94-2130ee81c848" providerId="AD" clId="Web-{F022F98F-FEA2-C751-3853-BCD0910CE427}"/>
    <pc:docChg chg="modSld">
      <pc:chgData name="Evans, David (CDC/GHC/DGHT)" userId="S::slm7@cdc.gov::4ecb871a-ca40-4431-ac94-2130ee81c848" providerId="AD" clId="Web-{F022F98F-FEA2-C751-3853-BCD0910CE427}" dt="2024-02-23T15:04:01.588" v="5" actId="1076"/>
      <pc:docMkLst>
        <pc:docMk/>
      </pc:docMkLst>
      <pc:sldChg chg="modSp">
        <pc:chgData name="Evans, David (CDC/GHC/DGHT)" userId="S::slm7@cdc.gov::4ecb871a-ca40-4431-ac94-2130ee81c848" providerId="AD" clId="Web-{F022F98F-FEA2-C751-3853-BCD0910CE427}" dt="2024-02-23T15:04:01.588" v="5" actId="1076"/>
        <pc:sldMkLst>
          <pc:docMk/>
          <pc:sldMk cId="0" sldId="257"/>
        </pc:sldMkLst>
        <pc:grpChg chg="mod">
          <ac:chgData name="Evans, David (CDC/GHC/DGHT)" userId="S::slm7@cdc.gov::4ecb871a-ca40-4431-ac94-2130ee81c848" providerId="AD" clId="Web-{F022F98F-FEA2-C751-3853-BCD0910CE427}" dt="2024-02-23T15:04:01.588" v="5" actId="1076"/>
          <ac:grpSpMkLst>
            <pc:docMk/>
            <pc:sldMk cId="0" sldId="257"/>
            <ac:grpSpMk id="51" creationId="{3DB7B31F-14DE-67F8-EC8D-A2FBBE054F80}"/>
          </ac:grpSpMkLst>
        </pc:grpChg>
        <pc:grpChg chg="mod">
          <ac:chgData name="Evans, David (CDC/GHC/DGHT)" userId="S::slm7@cdc.gov::4ecb871a-ca40-4431-ac94-2130ee81c848" providerId="AD" clId="Web-{F022F98F-FEA2-C751-3853-BCD0910CE427}" dt="2024-02-23T15:03:23.103" v="3" actId="1076"/>
          <ac:grpSpMkLst>
            <pc:docMk/>
            <pc:sldMk cId="0" sldId="257"/>
            <ac:grpSpMk id="52" creationId="{3AAE73CA-39C4-D2EB-187B-529DD9A00671}"/>
          </ac:grpSpMkLst>
        </pc:grpChg>
      </pc:sldChg>
    </pc:docChg>
  </pc:docChgLst>
  <pc:docChgLst>
    <pc:chgData name="Monita Patel" userId="4d45e653-4a3d-4a24-9d4d-d2ae08ed1b71" providerId="ADAL" clId="{5FB8D1A2-1D0B-4F77-BFEA-099E50911F5D}"/>
    <pc:docChg chg="undo redo custSel delSld modSld">
      <pc:chgData name="Monita Patel" userId="4d45e653-4a3d-4a24-9d4d-d2ae08ed1b71" providerId="ADAL" clId="{5FB8D1A2-1D0B-4F77-BFEA-099E50911F5D}" dt="2024-02-21T19:09:33.848" v="366" actId="6549"/>
      <pc:docMkLst>
        <pc:docMk/>
      </pc:docMkLst>
      <pc:sldChg chg="addSp delSp modSp mod">
        <pc:chgData name="Monita Patel" userId="4d45e653-4a3d-4a24-9d4d-d2ae08ed1b71" providerId="ADAL" clId="{5FB8D1A2-1D0B-4F77-BFEA-099E50911F5D}" dt="2024-02-21T19:09:33.848" v="366" actId="6549"/>
        <pc:sldMkLst>
          <pc:docMk/>
          <pc:sldMk cId="0" sldId="257"/>
        </pc:sldMkLst>
        <pc:spChg chg="add mod">
          <ac:chgData name="Monita Patel" userId="4d45e653-4a3d-4a24-9d4d-d2ae08ed1b71" providerId="ADAL" clId="{5FB8D1A2-1D0B-4F77-BFEA-099E50911F5D}" dt="2024-02-07T20:19:23.736" v="118" actId="1076"/>
          <ac:spMkLst>
            <pc:docMk/>
            <pc:sldMk cId="0" sldId="257"/>
            <ac:spMk id="2" creationId="{E2ABB393-E1AA-9F5F-B751-09DEB537091C}"/>
          </ac:spMkLst>
        </pc:spChg>
        <pc:spChg chg="add mod">
          <ac:chgData name="Monita Patel" userId="4d45e653-4a3d-4a24-9d4d-d2ae08ed1b71" providerId="ADAL" clId="{5FB8D1A2-1D0B-4F77-BFEA-099E50911F5D}" dt="2024-02-15T18:43:43.024" v="365" actId="1076"/>
          <ac:spMkLst>
            <pc:docMk/>
            <pc:sldMk cId="0" sldId="257"/>
            <ac:spMk id="3" creationId="{AFCE8608-0E95-0639-DD1D-1286F3BA72A6}"/>
          </ac:spMkLst>
        </pc:spChg>
        <pc:spChg chg="mod">
          <ac:chgData name="Monita Patel" userId="4d45e653-4a3d-4a24-9d4d-d2ae08ed1b71" providerId="ADAL" clId="{5FB8D1A2-1D0B-4F77-BFEA-099E50911F5D}" dt="2024-02-07T20:19:47.592" v="119" actId="1035"/>
          <ac:spMkLst>
            <pc:docMk/>
            <pc:sldMk cId="0" sldId="257"/>
            <ac:spMk id="94" creationId="{E807AB57-4A6B-4186-8E2B-9033C5D209FB}"/>
          </ac:spMkLst>
        </pc:spChg>
        <pc:spChg chg="mod">
          <ac:chgData name="Monita Patel" userId="4d45e653-4a3d-4a24-9d4d-d2ae08ed1b71" providerId="ADAL" clId="{5FB8D1A2-1D0B-4F77-BFEA-099E50911F5D}" dt="2024-02-15T18:41:16.904" v="256" actId="14100"/>
          <ac:spMkLst>
            <pc:docMk/>
            <pc:sldMk cId="0" sldId="257"/>
            <ac:spMk id="112" creationId="{F74040E9-D2BD-47B0-BC71-5800FF20DD58}"/>
          </ac:spMkLst>
        </pc:spChg>
        <pc:spChg chg="del">
          <ac:chgData name="Monita Patel" userId="4d45e653-4a3d-4a24-9d4d-d2ae08ed1b71" providerId="ADAL" clId="{5FB8D1A2-1D0B-4F77-BFEA-099E50911F5D}" dt="2024-02-07T20:58:35.588" v="168" actId="478"/>
          <ac:spMkLst>
            <pc:docMk/>
            <pc:sldMk cId="0" sldId="257"/>
            <ac:spMk id="125" creationId="{A2366EFA-66E4-4250-A922-A9648BFB5484}"/>
          </ac:spMkLst>
        </pc:spChg>
        <pc:spChg chg="del">
          <ac:chgData name="Monita Patel" userId="4d45e653-4a3d-4a24-9d4d-d2ae08ed1b71" providerId="ADAL" clId="{5FB8D1A2-1D0B-4F77-BFEA-099E50911F5D}" dt="2024-02-07T20:58:39.118" v="169" actId="478"/>
          <ac:spMkLst>
            <pc:docMk/>
            <pc:sldMk cId="0" sldId="257"/>
            <ac:spMk id="126" creationId="{38E40AC8-D8B6-4E79-9A9E-261BF0C4D458}"/>
          </ac:spMkLst>
        </pc:spChg>
        <pc:spChg chg="del">
          <ac:chgData name="Monita Patel" userId="4d45e653-4a3d-4a24-9d4d-d2ae08ed1b71" providerId="ADAL" clId="{5FB8D1A2-1D0B-4F77-BFEA-099E50911F5D}" dt="2024-02-07T20:58:51.217" v="172" actId="478"/>
          <ac:spMkLst>
            <pc:docMk/>
            <pc:sldMk cId="0" sldId="257"/>
            <ac:spMk id="127" creationId="{E5EAE25C-4F50-42AC-A8FE-0D2283B42FDF}"/>
          </ac:spMkLst>
        </pc:spChg>
        <pc:spChg chg="del">
          <ac:chgData name="Monita Patel" userId="4d45e653-4a3d-4a24-9d4d-d2ae08ed1b71" providerId="ADAL" clId="{5FB8D1A2-1D0B-4F77-BFEA-099E50911F5D}" dt="2024-02-07T20:58:49.832" v="171" actId="478"/>
          <ac:spMkLst>
            <pc:docMk/>
            <pc:sldMk cId="0" sldId="257"/>
            <ac:spMk id="128" creationId="{F8F4E50D-D7BD-46C4-84A3-E8F543014CFC}"/>
          </ac:spMkLst>
        </pc:spChg>
        <pc:spChg chg="del">
          <ac:chgData name="Monita Patel" userId="4d45e653-4a3d-4a24-9d4d-d2ae08ed1b71" providerId="ADAL" clId="{5FB8D1A2-1D0B-4F77-BFEA-099E50911F5D}" dt="2024-02-07T20:59:01.734" v="174" actId="478"/>
          <ac:spMkLst>
            <pc:docMk/>
            <pc:sldMk cId="0" sldId="257"/>
            <ac:spMk id="129" creationId="{93C1A1F8-7B6B-4450-B805-28CB9C6D376E}"/>
          </ac:spMkLst>
        </pc:spChg>
        <pc:spChg chg="del">
          <ac:chgData name="Monita Patel" userId="4d45e653-4a3d-4a24-9d4d-d2ae08ed1b71" providerId="ADAL" clId="{5FB8D1A2-1D0B-4F77-BFEA-099E50911F5D}" dt="2024-02-07T20:58:41.807" v="170" actId="478"/>
          <ac:spMkLst>
            <pc:docMk/>
            <pc:sldMk cId="0" sldId="257"/>
            <ac:spMk id="130" creationId="{B0B6DA92-4BED-41DA-93DA-5BA2481DE04C}"/>
          </ac:spMkLst>
        </pc:spChg>
        <pc:spChg chg="del">
          <ac:chgData name="Monita Patel" userId="4d45e653-4a3d-4a24-9d4d-d2ae08ed1b71" providerId="ADAL" clId="{5FB8D1A2-1D0B-4F77-BFEA-099E50911F5D}" dt="2024-02-07T20:58:53.953" v="173" actId="478"/>
          <ac:spMkLst>
            <pc:docMk/>
            <pc:sldMk cId="0" sldId="257"/>
            <ac:spMk id="131" creationId="{A274D4CC-FDA7-4088-A094-78E8DEECC6FF}"/>
          </ac:spMkLst>
        </pc:spChg>
        <pc:spChg chg="mod">
          <ac:chgData name="Monita Patel" userId="4d45e653-4a3d-4a24-9d4d-d2ae08ed1b71" providerId="ADAL" clId="{5FB8D1A2-1D0B-4F77-BFEA-099E50911F5D}" dt="2024-02-21T19:09:33.848" v="366" actId="6549"/>
          <ac:spMkLst>
            <pc:docMk/>
            <pc:sldMk cId="0" sldId="257"/>
            <ac:spMk id="164" creationId="{ADC8695B-8E81-49B3-8235-CC798BE90487}"/>
          </ac:spMkLst>
        </pc:spChg>
        <pc:grpChg chg="add del mod">
          <ac:chgData name="Monita Patel" userId="4d45e653-4a3d-4a24-9d4d-d2ae08ed1b71" providerId="ADAL" clId="{5FB8D1A2-1D0B-4F77-BFEA-099E50911F5D}" dt="2024-02-07T21:07:33.420" v="179"/>
          <ac:grpSpMkLst>
            <pc:docMk/>
            <pc:sldMk cId="0" sldId="257"/>
            <ac:grpSpMk id="5" creationId="{B87FE96D-974F-B5EC-45B9-AD029DA6F1AE}"/>
          </ac:grpSpMkLst>
        </pc:grpChg>
        <pc:picChg chg="add del mod">
          <ac:chgData name="Monita Patel" userId="4d45e653-4a3d-4a24-9d4d-d2ae08ed1b71" providerId="ADAL" clId="{5FB8D1A2-1D0B-4F77-BFEA-099E50911F5D}" dt="2024-02-07T21:07:23.181" v="177" actId="478"/>
          <ac:picMkLst>
            <pc:docMk/>
            <pc:sldMk cId="0" sldId="257"/>
            <ac:picMk id="4" creationId="{48687C2D-373B-8791-3709-33F4872100ED}"/>
          </ac:picMkLst>
        </pc:picChg>
        <pc:picChg chg="mod">
          <ac:chgData name="Monita Patel" userId="4d45e653-4a3d-4a24-9d4d-d2ae08ed1b71" providerId="ADAL" clId="{5FB8D1A2-1D0B-4F77-BFEA-099E50911F5D}" dt="2024-02-07T21:07:23.882" v="178"/>
          <ac:picMkLst>
            <pc:docMk/>
            <pc:sldMk cId="0" sldId="257"/>
            <ac:picMk id="6" creationId="{6091BD8B-BEA9-FFC1-5DC0-3A5BB380689A}"/>
          </ac:picMkLst>
        </pc:picChg>
        <pc:picChg chg="mod">
          <ac:chgData name="Monita Patel" userId="4d45e653-4a3d-4a24-9d4d-d2ae08ed1b71" providerId="ADAL" clId="{5FB8D1A2-1D0B-4F77-BFEA-099E50911F5D}" dt="2024-02-07T21:07:23.882" v="178"/>
          <ac:picMkLst>
            <pc:docMk/>
            <pc:sldMk cId="0" sldId="257"/>
            <ac:picMk id="7" creationId="{7A837EC0-15FB-9429-208D-EDC9964DE64B}"/>
          </ac:picMkLst>
        </pc:picChg>
        <pc:picChg chg="add mod modCrop">
          <ac:chgData name="Monita Patel" userId="4d45e653-4a3d-4a24-9d4d-d2ae08ed1b71" providerId="ADAL" clId="{5FB8D1A2-1D0B-4F77-BFEA-099E50911F5D}" dt="2024-02-07T21:14:52.150" v="254" actId="1035"/>
          <ac:picMkLst>
            <pc:docMk/>
            <pc:sldMk cId="0" sldId="257"/>
            <ac:picMk id="9" creationId="{84D32ED7-5D65-8864-DEE0-D5ED6D48DEBD}"/>
          </ac:picMkLst>
        </pc:picChg>
        <pc:picChg chg="add mod">
          <ac:chgData name="Monita Patel" userId="4d45e653-4a3d-4a24-9d4d-d2ae08ed1b71" providerId="ADAL" clId="{5FB8D1A2-1D0B-4F77-BFEA-099E50911F5D}" dt="2024-02-07T21:14:43.622" v="244" actId="14100"/>
          <ac:picMkLst>
            <pc:docMk/>
            <pc:sldMk cId="0" sldId="257"/>
            <ac:picMk id="11" creationId="{9C47DA0C-3238-E196-CE14-1662C8A74781}"/>
          </ac:picMkLst>
        </pc:picChg>
      </pc:sldChg>
      <pc:sldChg chg="del">
        <pc:chgData name="Monita Patel" userId="4d45e653-4a3d-4a24-9d4d-d2ae08ed1b71" providerId="ADAL" clId="{5FB8D1A2-1D0B-4F77-BFEA-099E50911F5D}" dt="2024-02-07T21:27:22.742" v="255" actId="47"/>
        <pc:sldMkLst>
          <pc:docMk/>
          <pc:sldMk cId="2396556135" sldId="25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rgbClr val="000000"/>
                </a:solidFill>
                <a:latin typeface="+mn-lt"/>
                <a:ea typeface="+mn-ea"/>
                <a:cs typeface="+mn-cs"/>
              </a:defRPr>
            </a:pPr>
            <a:r>
              <a:rPr lang="en-US" sz="3600" dirty="0">
                <a:solidFill>
                  <a:srgbClr val="000000"/>
                </a:solidFill>
              </a:rPr>
              <a:t>Figure 2. Baseline characteristics among</a:t>
            </a:r>
            <a:r>
              <a:rPr lang="en-US" sz="3600" baseline="0" dirty="0">
                <a:solidFill>
                  <a:srgbClr val="000000"/>
                </a:solidFill>
              </a:rPr>
              <a:t> </a:t>
            </a:r>
            <a:r>
              <a:rPr lang="en-US" sz="3600" dirty="0">
                <a:solidFill>
                  <a:srgbClr val="000000"/>
                </a:solidFill>
              </a:rPr>
              <a:t>persons classified RITA-</a:t>
            </a:r>
            <a:r>
              <a:rPr lang="en-US" sz="3600" dirty="0">
                <a:solidFill>
                  <a:srgbClr val="105EAB"/>
                </a:solidFill>
              </a:rPr>
              <a:t>recent</a:t>
            </a:r>
            <a:r>
              <a:rPr lang="en-US" sz="3600" baseline="0" dirty="0">
                <a:solidFill>
                  <a:srgbClr val="000000"/>
                </a:solidFill>
              </a:rPr>
              <a:t> v. -</a:t>
            </a:r>
            <a:r>
              <a:rPr lang="en-US" sz="3600" baseline="0" dirty="0">
                <a:solidFill>
                  <a:srgbClr val="5E9732"/>
                </a:solidFill>
              </a:rPr>
              <a:t>long-term</a:t>
            </a:r>
            <a:endParaRPr lang="en-US" sz="3600" dirty="0">
              <a:solidFill>
                <a:srgbClr val="5E9732"/>
              </a:solidFill>
            </a:endParaRPr>
          </a:p>
        </c:rich>
      </c:tx>
      <c:overlay val="0"/>
      <c:spPr>
        <a:noFill/>
        <a:ln>
          <a:noFill/>
        </a:ln>
        <a:effectLst/>
      </c:spPr>
      <c:txPr>
        <a:bodyPr rot="0" spcFirstLastPara="1" vertOverflow="ellipsis" vert="horz" wrap="square" anchor="ctr" anchorCtr="1"/>
        <a:lstStyle/>
        <a:p>
          <a:pPr>
            <a:defRPr sz="3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42606957887275204"/>
          <c:y val="0.16024070675074259"/>
          <c:w val="0.51802944433770703"/>
          <c:h val="0.79311338591155589"/>
        </c:manualLayout>
      </c:layout>
      <c:barChart>
        <c:barDir val="bar"/>
        <c:grouping val="clustered"/>
        <c:varyColors val="0"/>
        <c:ser>
          <c:idx val="2"/>
          <c:order val="0"/>
          <c:tx>
            <c:strRef>
              <c:f>Sheet1!$B$1</c:f>
              <c:strCache>
                <c:ptCount val="1"/>
                <c:pt idx="0">
                  <c:v>RITA-recent</c:v>
                </c:pt>
              </c:strCache>
            </c:strRef>
          </c:tx>
          <c:spPr>
            <a:solidFill>
              <a:srgbClr val="005DA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3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Female (v. male)*</c:v>
                </c:pt>
                <c:pt idx="1">
                  <c:v>Age &lt;30 years (v. ≥ 30)*</c:v>
                </c:pt>
                <c:pt idx="2">
                  <c:v>Married or cohabitating (v. not)</c:v>
                </c:pt>
                <c:pt idx="3">
                  <c:v>Employed (v. unemployed)</c:v>
                </c:pt>
                <c:pt idx="4">
                  <c:v>TDF+3TC+DTG (v. other)</c:v>
                </c:pt>
                <c:pt idx="5">
                  <c:v>WHO clinical stage I (v. II, III, IV)</c:v>
                </c:pt>
                <c:pt idx="6">
                  <c:v>Baseline VL ≥4 log10 copies/mL (v.&lt;4)</c:v>
                </c:pt>
              </c:strCache>
            </c:strRef>
          </c:cat>
          <c:val>
            <c:numRef>
              <c:f>Sheet1!$B$2:$B$8</c:f>
              <c:numCache>
                <c:formatCode>General</c:formatCode>
                <c:ptCount val="7"/>
                <c:pt idx="0">
                  <c:v>0.78</c:v>
                </c:pt>
                <c:pt idx="1">
                  <c:v>0.56000000000000005</c:v>
                </c:pt>
                <c:pt idx="2">
                  <c:v>0.47</c:v>
                </c:pt>
                <c:pt idx="3">
                  <c:v>0.52</c:v>
                </c:pt>
                <c:pt idx="4">
                  <c:v>0.99</c:v>
                </c:pt>
                <c:pt idx="5">
                  <c:v>0.91</c:v>
                </c:pt>
                <c:pt idx="6">
                  <c:v>0.64</c:v>
                </c:pt>
              </c:numCache>
            </c:numRef>
          </c:val>
          <c:extLst>
            <c:ext xmlns:c16="http://schemas.microsoft.com/office/drawing/2014/chart" uri="{C3380CC4-5D6E-409C-BE32-E72D297353CC}">
              <c16:uniqueId val="{00000000-1989-45F9-A27B-1663736C9B3F}"/>
            </c:ext>
          </c:extLst>
        </c:ser>
        <c:ser>
          <c:idx val="1"/>
          <c:order val="1"/>
          <c:tx>
            <c:strRef>
              <c:f>Sheet1!$C$1</c:f>
              <c:strCache>
                <c:ptCount val="1"/>
                <c:pt idx="0">
                  <c:v>RITA-long-term</c:v>
                </c:pt>
              </c:strCache>
            </c:strRef>
          </c:tx>
          <c:spPr>
            <a:solidFill>
              <a:srgbClr val="5E973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3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Female (v. male)*</c:v>
                </c:pt>
                <c:pt idx="1">
                  <c:v>Age &lt;30 years (v. ≥ 30)*</c:v>
                </c:pt>
                <c:pt idx="2">
                  <c:v>Married or cohabitating (v. not)</c:v>
                </c:pt>
                <c:pt idx="3">
                  <c:v>Employed (v. unemployed)</c:v>
                </c:pt>
                <c:pt idx="4">
                  <c:v>TDF+3TC+DTG (v. other)</c:v>
                </c:pt>
                <c:pt idx="5">
                  <c:v>WHO clinical stage I (v. II, III, IV)</c:v>
                </c:pt>
                <c:pt idx="6">
                  <c:v>Baseline VL ≥4 log10 copies/mL (v.&lt;4)</c:v>
                </c:pt>
              </c:strCache>
            </c:strRef>
          </c:cat>
          <c:val>
            <c:numRef>
              <c:f>Sheet1!$C$2:$C$8</c:f>
              <c:numCache>
                <c:formatCode>General</c:formatCode>
                <c:ptCount val="7"/>
                <c:pt idx="0">
                  <c:v>0.64</c:v>
                </c:pt>
                <c:pt idx="1">
                  <c:v>0.38</c:v>
                </c:pt>
                <c:pt idx="2">
                  <c:v>0.53</c:v>
                </c:pt>
                <c:pt idx="3">
                  <c:v>0.56000000000000005</c:v>
                </c:pt>
                <c:pt idx="4">
                  <c:v>0.96</c:v>
                </c:pt>
                <c:pt idx="5">
                  <c:v>0.87</c:v>
                </c:pt>
                <c:pt idx="6">
                  <c:v>0.68</c:v>
                </c:pt>
              </c:numCache>
            </c:numRef>
          </c:val>
          <c:extLst>
            <c:ext xmlns:c16="http://schemas.microsoft.com/office/drawing/2014/chart" uri="{C3380CC4-5D6E-409C-BE32-E72D297353CC}">
              <c16:uniqueId val="{00000001-1989-45F9-A27B-1663736C9B3F}"/>
            </c:ext>
          </c:extLst>
        </c:ser>
        <c:dLbls>
          <c:showLegendKey val="0"/>
          <c:showVal val="0"/>
          <c:showCatName val="0"/>
          <c:showSerName val="0"/>
          <c:showPercent val="0"/>
          <c:showBubbleSize val="0"/>
        </c:dLbls>
        <c:gapWidth val="193"/>
        <c:overlap val="-30"/>
        <c:axId val="654247711"/>
        <c:axId val="938498479"/>
        <c:extLst/>
      </c:barChart>
      <c:catAx>
        <c:axId val="654247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rgbClr val="000000"/>
                </a:solidFill>
                <a:latin typeface="+mn-lt"/>
                <a:ea typeface="+mn-ea"/>
                <a:cs typeface="+mn-cs"/>
              </a:defRPr>
            </a:pPr>
            <a:endParaRPr lang="en-US"/>
          </a:p>
        </c:txPr>
        <c:crossAx val="938498479"/>
        <c:crosses val="autoZero"/>
        <c:auto val="1"/>
        <c:lblAlgn val="ctr"/>
        <c:lblOffset val="100"/>
        <c:noMultiLvlLbl val="0"/>
      </c:catAx>
      <c:valAx>
        <c:axId val="938498479"/>
        <c:scaling>
          <c:orientation val="minMax"/>
          <c:max val="1"/>
        </c:scaling>
        <c:delete val="1"/>
        <c:axPos val="b"/>
        <c:numFmt formatCode="0%" sourceLinked="0"/>
        <c:majorTickMark val="out"/>
        <c:minorTickMark val="none"/>
        <c:tickLblPos val="nextTo"/>
        <c:crossAx val="654247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b="1">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600" b="1" dirty="0"/>
              <a:t>Figure 3. Proportion of Persons with </a:t>
            </a:r>
            <a:r>
              <a:rPr lang="en-US" sz="3600" b="1" dirty="0">
                <a:solidFill>
                  <a:srgbClr val="B50938"/>
                </a:solidFill>
              </a:rPr>
              <a:t>Viral Load Suppression </a:t>
            </a:r>
            <a:r>
              <a:rPr lang="en-US" sz="3600" b="1" dirty="0"/>
              <a:t>During Follow-up by RITA-classification</a:t>
            </a:r>
          </a:p>
        </c:rich>
      </c:tx>
      <c:layout>
        <c:manualLayout>
          <c:xMode val="edge"/>
          <c:yMode val="edge"/>
          <c:x val="0.10762199266775124"/>
          <c:y val="0"/>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641879921259844"/>
          <c:y val="0.23576898823728634"/>
          <c:w val="0.81371471579399723"/>
          <c:h val="0.54716427022823544"/>
        </c:manualLayout>
      </c:layout>
      <c:barChart>
        <c:barDir val="bar"/>
        <c:grouping val="percentStacked"/>
        <c:varyColors val="0"/>
        <c:ser>
          <c:idx val="2"/>
          <c:order val="0"/>
          <c:tx>
            <c:strRef>
              <c:f>Sheet1!$A$2</c:f>
              <c:strCache>
                <c:ptCount val="1"/>
                <c:pt idx="0">
                  <c:v>Non-suppressed</c:v>
                </c:pt>
              </c:strCache>
            </c:strRef>
          </c:tx>
          <c:spPr>
            <a:solidFill>
              <a:srgbClr val="532E63"/>
            </a:solidFill>
            <a:ln w="19050">
              <a:solidFill>
                <a:schemeClr val="lt1"/>
              </a:solidFill>
            </a:ln>
            <a:effectLst/>
          </c:spPr>
          <c:invertIfNegative val="0"/>
          <c:dLbls>
            <c:dLbl>
              <c:idx val="0"/>
              <c:tx>
                <c:rich>
                  <a:bodyPr/>
                  <a:lstStyle/>
                  <a:p>
                    <a:fld id="{6A70ACD6-2054-4F7B-AA72-E100C9F56509}" type="CELLRANGE">
                      <a:rPr lang="en-US" b="1"/>
                      <a:pPr/>
                      <a:t>[CELLRANGE]</a:t>
                    </a:fld>
                    <a:endParaRPr lang="en-US" b="1" baseline="0"/>
                  </a:p>
                  <a:p>
                    <a:r>
                      <a:rPr lang="en-US"/>
                      <a:t>n=</a:t>
                    </a:r>
                    <a:fld id="{0355E4AF-B1BA-43EA-91A6-AEEA0066E1CA}" type="VALUE">
                      <a:rPr lang="en-US" smtClean="0"/>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25BC-43D9-9B3C-F5AD8BBDD92F}"/>
                </c:ext>
              </c:extLst>
            </c:dLbl>
            <c:dLbl>
              <c:idx val="1"/>
              <c:tx>
                <c:rich>
                  <a:bodyPr/>
                  <a:lstStyle/>
                  <a:p>
                    <a:fld id="{7C893090-546B-4B21-B672-13485E389921}" type="CELLRANGE">
                      <a:rPr lang="en-US" b="1"/>
                      <a:pPr/>
                      <a:t>[CELLRANGE]</a:t>
                    </a:fld>
                    <a:endParaRPr lang="en-US" b="1" baseline="0"/>
                  </a:p>
                  <a:p>
                    <a:r>
                      <a:rPr lang="en-US"/>
                      <a:t>n=</a:t>
                    </a:r>
                    <a:fld id="{75E6CE4E-7979-44B1-9135-DCE853A66256}" type="VALUE">
                      <a:rPr lang="en-US" smtClean="0"/>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25BC-43D9-9B3C-F5AD8BBDD92F}"/>
                </c:ext>
              </c:extLst>
            </c:dLbl>
            <c:spPr>
              <a:noFill/>
              <a:ln>
                <a:noFill/>
              </a:ln>
              <a:effectLst/>
            </c:spPr>
            <c:txPr>
              <a:bodyPr rot="0" spcFirstLastPara="1" vertOverflow="ellipsis" vert="horz" wrap="square" anchor="ctr" anchorCtr="1"/>
              <a:lstStyle/>
              <a:p>
                <a:pPr>
                  <a:defRPr sz="3200" b="0"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RITA-recent</c:v>
                </c:pt>
                <c:pt idx="1">
                  <c:v>RITA-long-term</c:v>
                </c:pt>
              </c:strCache>
            </c:strRef>
          </c:cat>
          <c:val>
            <c:numRef>
              <c:f>Sheet1!$B$2:$C$2</c:f>
              <c:numCache>
                <c:formatCode>General</c:formatCode>
                <c:ptCount val="2"/>
                <c:pt idx="0">
                  <c:v>5</c:v>
                </c:pt>
                <c:pt idx="1">
                  <c:v>61</c:v>
                </c:pt>
              </c:numCache>
            </c:numRef>
          </c:val>
          <c:extLst>
            <c:ext xmlns:c15="http://schemas.microsoft.com/office/drawing/2012/chart" uri="{02D57815-91ED-43cb-92C2-25804820EDAC}">
              <c15:datalabelsRange>
                <c15:f>Sheet1!$B$4:$C$4</c15:f>
                <c15:dlblRangeCache>
                  <c:ptCount val="2"/>
                  <c:pt idx="0">
                    <c:v>6%</c:v>
                  </c:pt>
                  <c:pt idx="1">
                    <c:v>6%</c:v>
                  </c:pt>
                </c15:dlblRangeCache>
              </c15:datalabelsRange>
            </c:ext>
            <c:ext xmlns:c16="http://schemas.microsoft.com/office/drawing/2014/chart" uri="{C3380CC4-5D6E-409C-BE32-E72D297353CC}">
              <c16:uniqueId val="{00000002-25BC-43D9-9B3C-F5AD8BBDD92F}"/>
            </c:ext>
          </c:extLst>
        </c:ser>
        <c:ser>
          <c:idx val="3"/>
          <c:order val="1"/>
          <c:tx>
            <c:strRef>
              <c:f>Sheet1!$A$3</c:f>
              <c:strCache>
                <c:ptCount val="1"/>
                <c:pt idx="0">
                  <c:v>Suppressed</c:v>
                </c:pt>
              </c:strCache>
            </c:strRef>
          </c:tx>
          <c:spPr>
            <a:solidFill>
              <a:srgbClr val="B50938"/>
            </a:solidFill>
            <a:ln w="19050">
              <a:solidFill>
                <a:schemeClr val="lt1"/>
              </a:solidFill>
            </a:ln>
            <a:effectLst/>
          </c:spPr>
          <c:invertIfNegative val="0"/>
          <c:dLbls>
            <c:dLbl>
              <c:idx val="0"/>
              <c:tx>
                <c:rich>
                  <a:bodyPr/>
                  <a:lstStyle/>
                  <a:p>
                    <a:fld id="{AE32AF02-F6AA-4211-A90F-72715C4E5D06}" type="CELLRANGE">
                      <a:rPr lang="en-US" b="1"/>
                      <a:pPr/>
                      <a:t>[CELLRANGE]</a:t>
                    </a:fld>
                    <a:endParaRPr lang="en-US" b="1" baseline="0"/>
                  </a:p>
                  <a:p>
                    <a:r>
                      <a:rPr lang="en-US"/>
                      <a:t>n=</a:t>
                    </a:r>
                    <a:fld id="{0F9FB223-15FF-45B8-8B7D-06C2412DE077}" type="VALUE">
                      <a:rPr lang="en-US" smtClean="0"/>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25BC-43D9-9B3C-F5AD8BBDD92F}"/>
                </c:ext>
              </c:extLst>
            </c:dLbl>
            <c:dLbl>
              <c:idx val="1"/>
              <c:tx>
                <c:rich>
                  <a:bodyPr/>
                  <a:lstStyle/>
                  <a:p>
                    <a:fld id="{F2E7FCD6-EF39-4179-A406-56A1416EE267}" type="CELLRANGE">
                      <a:rPr lang="en-US" b="1"/>
                      <a:pPr/>
                      <a:t>[CELLRANGE]</a:t>
                    </a:fld>
                    <a:endParaRPr lang="en-US" b="1" baseline="0"/>
                  </a:p>
                  <a:p>
                    <a:r>
                      <a:rPr lang="en-US"/>
                      <a:t>n=</a:t>
                    </a:r>
                    <a:fld id="{F28AFBBA-18A2-47B5-BACA-F497DA99E667}" type="VALUE">
                      <a:rPr lang="en-US" smtClean="0"/>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25BC-43D9-9B3C-F5AD8BBDD92F}"/>
                </c:ext>
              </c:extLst>
            </c:dLbl>
            <c:spPr>
              <a:noFill/>
              <a:ln>
                <a:noFill/>
              </a:ln>
              <a:effectLst/>
            </c:spPr>
            <c:txPr>
              <a:bodyPr rot="0" spcFirstLastPara="1" vertOverflow="ellipsis" vert="horz" wrap="square" anchor="ctr" anchorCtr="1"/>
              <a:lstStyle/>
              <a:p>
                <a:pPr>
                  <a:defRPr sz="32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RITA-recent</c:v>
                </c:pt>
                <c:pt idx="1">
                  <c:v>RITA-long-term</c:v>
                </c:pt>
              </c:strCache>
            </c:strRef>
          </c:cat>
          <c:val>
            <c:numRef>
              <c:f>Sheet1!$B$3:$C$3</c:f>
              <c:numCache>
                <c:formatCode>General</c:formatCode>
                <c:ptCount val="2"/>
                <c:pt idx="0">
                  <c:v>82</c:v>
                </c:pt>
                <c:pt idx="1">
                  <c:v>903</c:v>
                </c:pt>
              </c:numCache>
            </c:numRef>
          </c:val>
          <c:extLst>
            <c:ext xmlns:c15="http://schemas.microsoft.com/office/drawing/2012/chart" uri="{02D57815-91ED-43cb-92C2-25804820EDAC}">
              <c15:datalabelsRange>
                <c15:f>Sheet1!$B$5:$C$5</c15:f>
                <c15:dlblRangeCache>
                  <c:ptCount val="2"/>
                  <c:pt idx="0">
                    <c:v>94%</c:v>
                  </c:pt>
                  <c:pt idx="1">
                    <c:v>94%</c:v>
                  </c:pt>
                </c15:dlblRangeCache>
              </c15:datalabelsRange>
            </c:ext>
            <c:ext xmlns:c16="http://schemas.microsoft.com/office/drawing/2014/chart" uri="{C3380CC4-5D6E-409C-BE32-E72D297353CC}">
              <c16:uniqueId val="{00000005-25BC-43D9-9B3C-F5AD8BBDD92F}"/>
            </c:ext>
          </c:extLst>
        </c:ser>
        <c:dLbls>
          <c:showLegendKey val="0"/>
          <c:showVal val="0"/>
          <c:showCatName val="0"/>
          <c:showSerName val="0"/>
          <c:showPercent val="0"/>
          <c:showBubbleSize val="0"/>
        </c:dLbls>
        <c:gapWidth val="50"/>
        <c:overlap val="100"/>
        <c:axId val="1469420176"/>
        <c:axId val="122716272"/>
      </c:barChart>
      <c:valAx>
        <c:axId val="122716272"/>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469420176"/>
        <c:crosses val="autoZero"/>
        <c:crossBetween val="between"/>
        <c:majorUnit val="0.1"/>
      </c:valAx>
      <c:catAx>
        <c:axId val="146942017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3200" b="1" i="0" u="none" strike="noStrike" kern="1200" baseline="0">
                <a:solidFill>
                  <a:srgbClr val="000000"/>
                </a:solidFill>
                <a:latin typeface="+mn-lt"/>
                <a:ea typeface="+mn-ea"/>
                <a:cs typeface="+mn-cs"/>
              </a:defRPr>
            </a:pPr>
            <a:endParaRPr lang="en-US"/>
          </a:p>
        </c:txPr>
        <c:crossAx val="1227162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dirty="0"/>
              <a:t>Figure 4. Forest Plot of </a:t>
            </a:r>
            <a:r>
              <a:rPr lang="en-US" dirty="0">
                <a:solidFill>
                  <a:srgbClr val="105EAB"/>
                </a:solidFill>
              </a:rPr>
              <a:t>Risk Ratio (RR) </a:t>
            </a:r>
            <a:r>
              <a:rPr lang="en-US" dirty="0"/>
              <a:t>and 95% Confidence Interval Estimates* for Viral Load Suppression during Follow-up</a:t>
            </a:r>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7853093798729468"/>
          <c:y val="0.23121442985370336"/>
          <c:w val="0.49624681143032323"/>
          <c:h val="0.59858088402087961"/>
        </c:manualLayout>
      </c:layout>
      <c:barChart>
        <c:barDir val="bar"/>
        <c:grouping val="clustered"/>
        <c:varyColors val="0"/>
        <c:ser>
          <c:idx val="0"/>
          <c:order val="0"/>
          <c:tx>
            <c:strRef>
              <c:f>Sheet1!$B$1</c:f>
              <c:strCache>
                <c:ptCount val="1"/>
                <c:pt idx="0">
                  <c:v>RR</c:v>
                </c:pt>
              </c:strCache>
            </c:strRef>
          </c:tx>
          <c:spPr>
            <a:noFill/>
            <a:ln>
              <a:noFill/>
            </a:ln>
            <a:effectLst/>
          </c:spPr>
          <c:invertIfNegative val="0"/>
          <c:cat>
            <c:strRef>
              <c:f>Sheet1!$A$2:$A$9</c:f>
              <c:strCache>
                <c:ptCount val="8"/>
                <c:pt idx="0">
                  <c:v>Age (5 year unit)</c:v>
                </c:pt>
                <c:pt idx="1">
                  <c:v>Male (v. female)</c:v>
                </c:pt>
                <c:pt idx="2">
                  <c:v>Single/Divorced/Widowed (v. Married/Cohabitating)</c:v>
                </c:pt>
                <c:pt idx="3">
                  <c:v>Unemployed (v. Employed)</c:v>
                </c:pt>
                <c:pt idx="4">
                  <c:v>Other ART regimens (v. TDF+3TC+DTC)</c:v>
                </c:pt>
                <c:pt idx="5">
                  <c:v>Baseline VL (log10 copies/mL)</c:v>
                </c:pt>
                <c:pt idx="6">
                  <c:v>WHO clinical stage II-IV (v. I)</c:v>
                </c:pt>
                <c:pt idx="7">
                  <c:v>RITA-recent (v. RITA-long-term)</c:v>
                </c:pt>
              </c:strCache>
            </c:strRef>
          </c:cat>
          <c:val>
            <c:numRef>
              <c:f>Sheet1!$B$2:$B$9</c:f>
              <c:numCache>
                <c:formatCode>General</c:formatCode>
                <c:ptCount val="8"/>
                <c:pt idx="0">
                  <c:v>1.01</c:v>
                </c:pt>
                <c:pt idx="1">
                  <c:v>1</c:v>
                </c:pt>
                <c:pt idx="2">
                  <c:v>1.03</c:v>
                </c:pt>
                <c:pt idx="3">
                  <c:v>0.97</c:v>
                </c:pt>
                <c:pt idx="4">
                  <c:v>0.98</c:v>
                </c:pt>
                <c:pt idx="5">
                  <c:v>0.98</c:v>
                </c:pt>
                <c:pt idx="6">
                  <c:v>1.03</c:v>
                </c:pt>
                <c:pt idx="7">
                  <c:v>1.01</c:v>
                </c:pt>
              </c:numCache>
            </c:numRef>
          </c:val>
          <c:extLst>
            <c:ext xmlns:c16="http://schemas.microsoft.com/office/drawing/2014/chart" uri="{C3380CC4-5D6E-409C-BE32-E72D297353CC}">
              <c16:uniqueId val="{00000000-B34A-4CDD-9234-D6BEFB453FD3}"/>
            </c:ext>
          </c:extLst>
        </c:ser>
        <c:dLbls>
          <c:showLegendKey val="0"/>
          <c:showVal val="0"/>
          <c:showCatName val="0"/>
          <c:showSerName val="0"/>
          <c:showPercent val="0"/>
          <c:showBubbleSize val="0"/>
        </c:dLbls>
        <c:gapWidth val="219"/>
        <c:axId val="684211455"/>
        <c:axId val="672364431"/>
      </c:barChart>
      <c:scatterChart>
        <c:scatterStyle val="lineMarker"/>
        <c:varyColors val="0"/>
        <c:ser>
          <c:idx val="1"/>
          <c:order val="1"/>
          <c:spPr>
            <a:ln w="25400" cap="rnd">
              <a:noFill/>
              <a:round/>
            </a:ln>
            <a:effectLst/>
          </c:spPr>
          <c:marker>
            <c:symbol val="circle"/>
            <c:size val="22"/>
            <c:spPr>
              <a:solidFill>
                <a:srgbClr val="005DAB"/>
              </a:solidFill>
              <a:ln w="9525">
                <a:noFill/>
              </a:ln>
              <a:effectLst/>
            </c:spPr>
          </c:marker>
          <c:errBars>
            <c:errDir val="y"/>
            <c:errBarType val="both"/>
            <c:errValType val="cust"/>
            <c:noEndCap val="0"/>
            <c:plus>
              <c:numRef>
                <c:f>Sheet1!$F$2:$F$9</c:f>
                <c:numCache>
                  <c:formatCode>General</c:formatCode>
                  <c:ptCount val="8"/>
                  <c:pt idx="0">
                    <c:v>1.0000000000000009E-2</c:v>
                  </c:pt>
                  <c:pt idx="1">
                    <c:v>4.0000000000000036E-2</c:v>
                  </c:pt>
                  <c:pt idx="2">
                    <c:v>3.0000000000000027E-2</c:v>
                  </c:pt>
                  <c:pt idx="3">
                    <c:v>3.0000000000000027E-2</c:v>
                  </c:pt>
                  <c:pt idx="4">
                    <c:v>7.999999999999996E-2</c:v>
                  </c:pt>
                  <c:pt idx="5">
                    <c:v>2.0000000000000018E-2</c:v>
                  </c:pt>
                  <c:pt idx="6">
                    <c:v>5.0000000000000044E-2</c:v>
                  </c:pt>
                  <c:pt idx="7">
                    <c:v>6.0000000000000053E-2</c:v>
                  </c:pt>
                </c:numCache>
              </c:numRef>
            </c:plus>
            <c:minus>
              <c:numRef>
                <c:f>Sheet1!$G$2:$G$9</c:f>
                <c:numCache>
                  <c:formatCode>General</c:formatCode>
                  <c:ptCount val="8"/>
                  <c:pt idx="0">
                    <c:v>1.0000000000000009E-2</c:v>
                  </c:pt>
                  <c:pt idx="1">
                    <c:v>3.0000000000000027E-2</c:v>
                  </c:pt>
                  <c:pt idx="2">
                    <c:v>4.0000000000000036E-2</c:v>
                  </c:pt>
                  <c:pt idx="3">
                    <c:v>3.0000000000000027E-2</c:v>
                  </c:pt>
                  <c:pt idx="4">
                    <c:v>9.000000000000008E-2</c:v>
                  </c:pt>
                  <c:pt idx="5">
                    <c:v>2.0000000000000018E-2</c:v>
                  </c:pt>
                  <c:pt idx="6">
                    <c:v>5.0000000000000044E-2</c:v>
                  </c:pt>
                  <c:pt idx="7">
                    <c:v>5.0000000000000044E-2</c:v>
                  </c:pt>
                </c:numCache>
              </c:numRef>
            </c:minus>
            <c:spPr>
              <a:noFill/>
              <a:ln w="9525" cap="flat" cmpd="sng" algn="ctr">
                <a:solidFill>
                  <a:schemeClr val="tx1">
                    <a:lumMod val="65000"/>
                    <a:lumOff val="35000"/>
                  </a:schemeClr>
                </a:solidFill>
                <a:round/>
              </a:ln>
              <a:effectLst/>
            </c:spPr>
          </c:errBars>
          <c:errBars>
            <c:errDir val="x"/>
            <c:errBarType val="both"/>
            <c:errValType val="cust"/>
            <c:noEndCap val="0"/>
            <c:plus>
              <c:numRef>
                <c:f>Sheet1!$G$2:$G$9</c:f>
                <c:numCache>
                  <c:formatCode>General</c:formatCode>
                  <c:ptCount val="8"/>
                  <c:pt idx="0">
                    <c:v>1.0000000000000009E-2</c:v>
                  </c:pt>
                  <c:pt idx="1">
                    <c:v>3.0000000000000027E-2</c:v>
                  </c:pt>
                  <c:pt idx="2">
                    <c:v>4.0000000000000036E-2</c:v>
                  </c:pt>
                  <c:pt idx="3">
                    <c:v>3.0000000000000027E-2</c:v>
                  </c:pt>
                  <c:pt idx="4">
                    <c:v>9.000000000000008E-2</c:v>
                  </c:pt>
                  <c:pt idx="5">
                    <c:v>2.0000000000000018E-2</c:v>
                  </c:pt>
                  <c:pt idx="6">
                    <c:v>5.0000000000000044E-2</c:v>
                  </c:pt>
                  <c:pt idx="7">
                    <c:v>5.0000000000000044E-2</c:v>
                  </c:pt>
                </c:numCache>
              </c:numRef>
            </c:plus>
            <c:minus>
              <c:numRef>
                <c:f>Sheet1!$F$2:$F$9</c:f>
                <c:numCache>
                  <c:formatCode>General</c:formatCode>
                  <c:ptCount val="8"/>
                  <c:pt idx="0">
                    <c:v>1.0000000000000009E-2</c:v>
                  </c:pt>
                  <c:pt idx="1">
                    <c:v>4.0000000000000036E-2</c:v>
                  </c:pt>
                  <c:pt idx="2">
                    <c:v>3.0000000000000027E-2</c:v>
                  </c:pt>
                  <c:pt idx="3">
                    <c:v>3.0000000000000027E-2</c:v>
                  </c:pt>
                  <c:pt idx="4">
                    <c:v>7.999999999999996E-2</c:v>
                  </c:pt>
                  <c:pt idx="5">
                    <c:v>2.0000000000000018E-2</c:v>
                  </c:pt>
                  <c:pt idx="6">
                    <c:v>5.0000000000000044E-2</c:v>
                  </c:pt>
                  <c:pt idx="7">
                    <c:v>6.0000000000000053E-2</c:v>
                  </c:pt>
                </c:numCache>
              </c:numRef>
            </c:minus>
            <c:spPr>
              <a:noFill/>
              <a:ln w="19050" cap="flat" cmpd="sng" algn="ctr">
                <a:solidFill>
                  <a:schemeClr val="tx1">
                    <a:lumMod val="65000"/>
                    <a:lumOff val="35000"/>
                  </a:schemeClr>
                </a:solidFill>
                <a:round/>
              </a:ln>
              <a:effectLst/>
            </c:spPr>
          </c:errBars>
          <c:xVal>
            <c:numRef>
              <c:f>Sheet1!$B$2:$B$9</c:f>
              <c:numCache>
                <c:formatCode>General</c:formatCode>
                <c:ptCount val="8"/>
                <c:pt idx="0">
                  <c:v>1.01</c:v>
                </c:pt>
                <c:pt idx="1">
                  <c:v>1</c:v>
                </c:pt>
                <c:pt idx="2">
                  <c:v>1.03</c:v>
                </c:pt>
                <c:pt idx="3">
                  <c:v>0.97</c:v>
                </c:pt>
                <c:pt idx="4">
                  <c:v>0.98</c:v>
                </c:pt>
                <c:pt idx="5">
                  <c:v>0.98</c:v>
                </c:pt>
                <c:pt idx="6">
                  <c:v>1.03</c:v>
                </c:pt>
                <c:pt idx="7">
                  <c:v>1.01</c:v>
                </c:pt>
              </c:numCache>
            </c:numRef>
          </c:xVal>
          <c:yVal>
            <c:numRef>
              <c:f>Sheet1!$E$2:$E$9</c:f>
              <c:numCache>
                <c:formatCode>General</c:formatCode>
                <c:ptCount val="8"/>
                <c:pt idx="0">
                  <c:v>1.5</c:v>
                </c:pt>
                <c:pt idx="1">
                  <c:v>2.5</c:v>
                </c:pt>
                <c:pt idx="2">
                  <c:v>3.5</c:v>
                </c:pt>
                <c:pt idx="3">
                  <c:v>4.5</c:v>
                </c:pt>
                <c:pt idx="4">
                  <c:v>5.5</c:v>
                </c:pt>
                <c:pt idx="5">
                  <c:v>6.5</c:v>
                </c:pt>
                <c:pt idx="6">
                  <c:v>7.5</c:v>
                </c:pt>
                <c:pt idx="7">
                  <c:v>0.5</c:v>
                </c:pt>
              </c:numCache>
            </c:numRef>
          </c:yVal>
          <c:smooth val="0"/>
          <c:extLst>
            <c:ext xmlns:c16="http://schemas.microsoft.com/office/drawing/2014/chart" uri="{C3380CC4-5D6E-409C-BE32-E72D297353CC}">
              <c16:uniqueId val="{00000001-B34A-4CDD-9234-D6BEFB453FD3}"/>
            </c:ext>
          </c:extLst>
        </c:ser>
        <c:dLbls>
          <c:showLegendKey val="0"/>
          <c:showVal val="0"/>
          <c:showCatName val="0"/>
          <c:showSerName val="0"/>
          <c:showPercent val="0"/>
          <c:showBubbleSize val="0"/>
        </c:dLbls>
        <c:axId val="1960665695"/>
        <c:axId val="82190463"/>
      </c:scatterChart>
      <c:catAx>
        <c:axId val="684211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1" i="0" u="none" strike="noStrike" kern="1200" baseline="0">
                <a:solidFill>
                  <a:schemeClr val="tx1"/>
                </a:solidFill>
                <a:latin typeface="+mn-lt"/>
                <a:ea typeface="+mn-ea"/>
                <a:cs typeface="+mn-cs"/>
              </a:defRPr>
            </a:pPr>
            <a:endParaRPr lang="en-US"/>
          </a:p>
        </c:txPr>
        <c:crossAx val="672364431"/>
        <c:crosses val="autoZero"/>
        <c:auto val="1"/>
        <c:lblAlgn val="ctr"/>
        <c:lblOffset val="100"/>
        <c:noMultiLvlLbl val="0"/>
      </c:catAx>
      <c:valAx>
        <c:axId val="672364431"/>
        <c:scaling>
          <c:orientation val="minMax"/>
          <c:max val="1.05"/>
          <c:min val="0.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0" b="0" i="0" u="none" strike="noStrike" kern="1200" baseline="0">
                <a:solidFill>
                  <a:schemeClr val="tx1"/>
                </a:solidFill>
                <a:latin typeface="+mn-lt"/>
                <a:ea typeface="+mn-ea"/>
                <a:cs typeface="+mn-cs"/>
              </a:defRPr>
            </a:pPr>
            <a:endParaRPr lang="en-US"/>
          </a:p>
        </c:txPr>
        <c:crossAx val="684211455"/>
        <c:crosses val="autoZero"/>
        <c:crossBetween val="between"/>
        <c:majorUnit val="5.000000000000001E-2"/>
      </c:valAx>
      <c:valAx>
        <c:axId val="82190463"/>
        <c:scaling>
          <c:orientation val="minMax"/>
        </c:scaling>
        <c:delete val="1"/>
        <c:axPos val="r"/>
        <c:numFmt formatCode="General" sourceLinked="1"/>
        <c:majorTickMark val="out"/>
        <c:minorTickMark val="none"/>
        <c:tickLblPos val="nextTo"/>
        <c:crossAx val="1960665695"/>
        <c:crosses val="max"/>
        <c:crossBetween val="midCat"/>
      </c:valAx>
      <c:valAx>
        <c:axId val="1960665695"/>
        <c:scaling>
          <c:orientation val="minMax"/>
        </c:scaling>
        <c:delete val="1"/>
        <c:axPos val="b"/>
        <c:title>
          <c:tx>
            <c:rich>
              <a:bodyPr rot="0" spcFirstLastPara="1" vertOverflow="ellipsis" vert="horz" wrap="square" anchor="ctr" anchorCtr="1"/>
              <a:lstStyle/>
              <a:p>
                <a:pPr>
                  <a:defRPr sz="3000" b="1" i="0" u="none" strike="noStrike" kern="1200" baseline="0">
                    <a:solidFill>
                      <a:schemeClr val="tx1"/>
                    </a:solidFill>
                    <a:latin typeface="+mn-lt"/>
                    <a:ea typeface="+mn-ea"/>
                    <a:cs typeface="+mn-cs"/>
                  </a:defRPr>
                </a:pPr>
                <a:r>
                  <a:rPr lang="en-US"/>
                  <a:t>Risk Ratio</a:t>
                </a:r>
              </a:p>
            </c:rich>
          </c:tx>
          <c:overlay val="0"/>
          <c:spPr>
            <a:noFill/>
            <a:ln>
              <a:noFill/>
            </a:ln>
            <a:effectLst/>
          </c:spPr>
          <c:txPr>
            <a:bodyPr rot="0" spcFirstLastPara="1" vertOverflow="ellipsis" vert="horz" wrap="square" anchor="ctr" anchorCtr="1"/>
            <a:lstStyle/>
            <a:p>
              <a:pPr>
                <a:defRPr sz="3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crossAx val="821904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000" b="1">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0.08493</cdr:x>
      <cdr:y>0.95416</cdr:y>
    </cdr:from>
    <cdr:to>
      <cdr:x>0.30825</cdr:x>
      <cdr:y>1</cdr:y>
    </cdr:to>
    <cdr:sp macro="" textlink="">
      <cdr:nvSpPr>
        <cdr:cNvPr id="2" name="TextBox 1">
          <a:extLst xmlns:a="http://schemas.openxmlformats.org/drawingml/2006/main">
            <a:ext uri="{FF2B5EF4-FFF2-40B4-BE49-F238E27FC236}">
              <a16:creationId xmlns:a16="http://schemas.microsoft.com/office/drawing/2014/main" id="{44E35958-11B2-CCA0-B958-69CDE9CCFBEC}"/>
            </a:ext>
          </a:extLst>
        </cdr:cNvPr>
        <cdr:cNvSpPr txBox="1"/>
      </cdr:nvSpPr>
      <cdr:spPr>
        <a:xfrm xmlns:a="http://schemas.openxmlformats.org/drawingml/2006/main">
          <a:off x="1659900" y="6380831"/>
          <a:ext cx="4364641" cy="303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*indicates p-value &lt;0.05 significant for Chi-square test for difference</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6" tIns="46588" rIns="93176" bIns="46588" rtlCol="0"/>
          <a:lstStyle>
            <a:lvl1pPr algn="r">
              <a:defRPr sz="1200"/>
            </a:lvl1pPr>
          </a:lstStyle>
          <a:p>
            <a:fld id="{92F3F98B-9B56-48C8-90F8-6BB872339D23}" type="datetimeFigureOut">
              <a:rPr lang="en-US" smtClean="0"/>
              <a:pPr/>
              <a:t>2/29/2024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6" tIns="46588" rIns="93176" bIns="46588" rtlCol="0" anchor="b"/>
          <a:lstStyle>
            <a:lvl1pPr algn="r">
              <a:defRPr sz="1200"/>
            </a:lvl1pPr>
          </a:lstStyle>
          <a:p>
            <a:fld id="{D66259C2-B3DA-4971-B437-84310682645B}" type="slidenum">
              <a:rPr lang="en-US" smtClean="0"/>
              <a:pPr/>
              <a:t>‹#›</a:t>
            </a:fld>
            <a:endParaRPr lang="en-US"/>
          </a:p>
        </p:txBody>
      </p:sp>
    </p:spTree>
    <p:extLst>
      <p:ext uri="{BB962C8B-B14F-4D97-AF65-F5344CB8AC3E}">
        <p14:creationId xmlns:p14="http://schemas.microsoft.com/office/powerpoint/2010/main" val="17950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AFB01500-A26A-4922-BC3A-920B5C731C95}" type="datetimeFigureOut">
              <a:rPr lang="en-US" smtClean="0"/>
              <a:t>2/29/2024</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8FEF34ED-DFCB-4A18-8127-411B42E67854}" type="slidenum">
              <a:rPr lang="en-US" smtClean="0"/>
              <a:t>‹#›</a:t>
            </a:fld>
            <a:endParaRPr lang="en-US"/>
          </a:p>
        </p:txBody>
      </p:sp>
    </p:spTree>
    <p:extLst>
      <p:ext uri="{BB962C8B-B14F-4D97-AF65-F5344CB8AC3E}">
        <p14:creationId xmlns:p14="http://schemas.microsoft.com/office/powerpoint/2010/main" val="3308418225"/>
      </p:ext>
    </p:extLst>
  </p:cSld>
  <p:clrMap bg1="lt1" tx1="dk1" bg2="lt2" tx2="dk2" accent1="accent1" accent2="accent2" accent3="accent3" accent4="accent4" accent5="accent5" accent6="accent6" hlink="hlink" folHlink="folHlink"/>
  <p:notesStyle>
    <a:lvl1pPr marL="0" algn="l" defTabSz="1981139" rtl="0" eaLnBrk="1" latinLnBrk="0" hangingPunct="1">
      <a:defRPr sz="2600" kern="1200">
        <a:solidFill>
          <a:schemeClr val="tx1"/>
        </a:solidFill>
        <a:latin typeface="+mn-lt"/>
        <a:ea typeface="+mn-ea"/>
        <a:cs typeface="+mn-cs"/>
      </a:defRPr>
    </a:lvl1pPr>
    <a:lvl2pPr marL="990570" algn="l" defTabSz="1981139" rtl="0" eaLnBrk="1" latinLnBrk="0" hangingPunct="1">
      <a:defRPr sz="2600" kern="1200">
        <a:solidFill>
          <a:schemeClr val="tx1"/>
        </a:solidFill>
        <a:latin typeface="+mn-lt"/>
        <a:ea typeface="+mn-ea"/>
        <a:cs typeface="+mn-cs"/>
      </a:defRPr>
    </a:lvl2pPr>
    <a:lvl3pPr marL="1981139" algn="l" defTabSz="1981139" rtl="0" eaLnBrk="1" latinLnBrk="0" hangingPunct="1">
      <a:defRPr sz="2600" kern="1200">
        <a:solidFill>
          <a:schemeClr val="tx1"/>
        </a:solidFill>
        <a:latin typeface="+mn-lt"/>
        <a:ea typeface="+mn-ea"/>
        <a:cs typeface="+mn-cs"/>
      </a:defRPr>
    </a:lvl3pPr>
    <a:lvl4pPr marL="2971709" algn="l" defTabSz="1981139" rtl="0" eaLnBrk="1" latinLnBrk="0" hangingPunct="1">
      <a:defRPr sz="2600" kern="1200">
        <a:solidFill>
          <a:schemeClr val="tx1"/>
        </a:solidFill>
        <a:latin typeface="+mn-lt"/>
        <a:ea typeface="+mn-ea"/>
        <a:cs typeface="+mn-cs"/>
      </a:defRPr>
    </a:lvl4pPr>
    <a:lvl5pPr marL="3962278" algn="l" defTabSz="1981139" rtl="0" eaLnBrk="1" latinLnBrk="0" hangingPunct="1">
      <a:defRPr sz="2600" kern="1200">
        <a:solidFill>
          <a:schemeClr val="tx1"/>
        </a:solidFill>
        <a:latin typeface="+mn-lt"/>
        <a:ea typeface="+mn-ea"/>
        <a:cs typeface="+mn-cs"/>
      </a:defRPr>
    </a:lvl5pPr>
    <a:lvl6pPr marL="4952848" algn="l" defTabSz="1981139" rtl="0" eaLnBrk="1" latinLnBrk="0" hangingPunct="1">
      <a:defRPr sz="2600" kern="1200">
        <a:solidFill>
          <a:schemeClr val="tx1"/>
        </a:solidFill>
        <a:latin typeface="+mn-lt"/>
        <a:ea typeface="+mn-ea"/>
        <a:cs typeface="+mn-cs"/>
      </a:defRPr>
    </a:lvl6pPr>
    <a:lvl7pPr marL="5943417" algn="l" defTabSz="1981139" rtl="0" eaLnBrk="1" latinLnBrk="0" hangingPunct="1">
      <a:defRPr sz="2600" kern="1200">
        <a:solidFill>
          <a:schemeClr val="tx1"/>
        </a:solidFill>
        <a:latin typeface="+mn-lt"/>
        <a:ea typeface="+mn-ea"/>
        <a:cs typeface="+mn-cs"/>
      </a:defRPr>
    </a:lvl7pPr>
    <a:lvl8pPr marL="6933987" algn="l" defTabSz="1981139" rtl="0" eaLnBrk="1" latinLnBrk="0" hangingPunct="1">
      <a:defRPr sz="2600" kern="1200">
        <a:solidFill>
          <a:schemeClr val="tx1"/>
        </a:solidFill>
        <a:latin typeface="+mn-lt"/>
        <a:ea typeface="+mn-ea"/>
        <a:cs typeface="+mn-cs"/>
      </a:defRPr>
    </a:lvl8pPr>
    <a:lvl9pPr marL="7924556" algn="l" defTabSz="1981139" rtl="0" eaLnBrk="1" latinLnBrk="0" hangingPunct="1">
      <a:defRPr sz="2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F34ED-DFCB-4A18-8127-411B42E67854}" type="slidenum">
              <a:rPr lang="en-US" smtClean="0"/>
              <a:t>1</a:t>
            </a:fld>
            <a:endParaRPr lang="en-US"/>
          </a:p>
        </p:txBody>
      </p:sp>
    </p:spTree>
    <p:extLst>
      <p:ext uri="{BB962C8B-B14F-4D97-AF65-F5344CB8AC3E}">
        <p14:creationId xmlns:p14="http://schemas.microsoft.com/office/powerpoint/2010/main" val="123701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DC 4x8 Scientific Poster Dark">
    <p:spTree>
      <p:nvGrpSpPr>
        <p:cNvPr id="1" name=""/>
        <p:cNvGrpSpPr/>
        <p:nvPr/>
      </p:nvGrpSpPr>
      <p:grpSpPr>
        <a:xfrm>
          <a:off x="0" y="0"/>
          <a:ext cx="0" cy="0"/>
          <a:chOff x="0" y="0"/>
          <a:chExt cx="0" cy="0"/>
        </a:xfrm>
      </p:grpSpPr>
      <p:sp>
        <p:nvSpPr>
          <p:cNvPr id="5" name="TextBox 4"/>
          <p:cNvSpPr txBox="1"/>
          <p:nvPr userDrawn="1"/>
        </p:nvSpPr>
        <p:spPr>
          <a:xfrm rot="10800000" flipV="1">
            <a:off x="112517" y="35032751"/>
            <a:ext cx="27914215" cy="437770"/>
          </a:xfrm>
          <a:prstGeom prst="rect">
            <a:avLst/>
          </a:prstGeom>
          <a:noFill/>
        </p:spPr>
        <p:txBody>
          <a:bodyPr wrap="square" lIns="202334" tIns="101166" rIns="202334" bIns="101166" rtlCol="0">
            <a:spAutoFit/>
          </a:bodyPr>
          <a:lstStyle/>
          <a:p>
            <a:pPr marL="0" marR="0" indent="0" algn="l" defTabSz="2775120" rtl="0" eaLnBrk="1" fontAlgn="auto" latinLnBrk="0" hangingPunct="1">
              <a:lnSpc>
                <a:spcPct val="100000"/>
              </a:lnSpc>
              <a:spcBef>
                <a:spcPts val="0"/>
              </a:spcBef>
              <a:spcAft>
                <a:spcPts val="0"/>
              </a:spcAft>
              <a:buClrTx/>
              <a:buSzTx/>
              <a:buFontTx/>
              <a:buNone/>
              <a:tabLst/>
              <a:defRPr/>
            </a:pPr>
            <a:r>
              <a:rPr lang="en-US" sz="1517" kern="1200" baseline="0">
                <a:solidFill>
                  <a:schemeClr val="bg2"/>
                </a:solidFill>
                <a:latin typeface="Calibri" pitchFamily="34" charset="0"/>
                <a:ea typeface="+mn-ea"/>
                <a:cs typeface="+mn-cs"/>
              </a:rPr>
              <a:t>www.cdc.gov | Contact CDC at: 1-800-CDC-INFO or </a:t>
            </a:r>
            <a:r>
              <a:rPr lang="en-US" sz="1517" u="sng" kern="1200" baseline="0">
                <a:solidFill>
                  <a:schemeClr val="bg2"/>
                </a:solidFill>
                <a:latin typeface="Calibri" pitchFamily="34" charset="0"/>
                <a:ea typeface="+mn-ea"/>
                <a:cs typeface="+mn-cs"/>
              </a:rPr>
              <a:t>www.cdc.gov/info</a:t>
            </a:r>
            <a:r>
              <a:rPr lang="en-US" sz="1517" kern="1200" baseline="0">
                <a:solidFill>
                  <a:schemeClr val="bg2"/>
                </a:solidFill>
                <a:latin typeface="Calibri" pitchFamily="34" charset="0"/>
                <a:ea typeface="+mn-ea"/>
                <a:cs typeface="+mn-cs"/>
              </a:rPr>
              <a:t>  The findings and conclusions in this report are those of the authors and do not necessarily represent the official position of the Centers for Disease Control and Prevention.</a:t>
            </a:r>
          </a:p>
        </p:txBody>
      </p:sp>
      <p:sp>
        <p:nvSpPr>
          <p:cNvPr id="12" name="Text Placeholder 11"/>
          <p:cNvSpPr>
            <a:spLocks noGrp="1"/>
          </p:cNvSpPr>
          <p:nvPr>
            <p:ph type="body" sz="quarter" idx="10"/>
          </p:nvPr>
        </p:nvSpPr>
        <p:spPr>
          <a:xfrm>
            <a:off x="531567" y="4606290"/>
            <a:ext cx="9737657" cy="18920460"/>
          </a:xfrm>
          <a:prstGeom prst="rect">
            <a:avLst/>
          </a:prstGeom>
        </p:spPr>
        <p:txBody>
          <a:bodyPr/>
          <a:lstStyle>
            <a:lvl1pPr marL="0" indent="0">
              <a:buNone/>
              <a:defRPr sz="4333" b="1"/>
            </a:lvl1pPr>
            <a:lvl2pPr marL="622606" indent="-233906">
              <a:buFont typeface="Arial" panose="020B0604020202020204" pitchFamily="34" charset="0"/>
              <a:buChar char="•"/>
              <a:tabLst/>
              <a:defRPr sz="3033"/>
            </a:lvl2pPr>
            <a:lvl3pPr marL="1124818" indent="-257987">
              <a:buFont typeface="Calibri" panose="020F0502020204030204" pitchFamily="34" charset="0"/>
              <a:buChar char="»"/>
              <a:tabLst>
                <a:tab pos="2228995" algn="l"/>
              </a:tabLst>
              <a:defRPr sz="2600"/>
            </a:lvl3pPr>
            <a:lvl4pPr marL="1479117" indent="-237347">
              <a:defRPr sz="2383"/>
            </a:lvl4pPr>
            <a:lvl5pPr marL="1743985" indent="-264866">
              <a:defRPr sz="19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5FE4DC86-263A-49D4-A41C-7A5358CBFDEA}"/>
              </a:ext>
            </a:extLst>
          </p:cNvPr>
          <p:cNvSpPr txBox="1">
            <a:spLocks/>
          </p:cNvSpPr>
          <p:nvPr userDrawn="1"/>
        </p:nvSpPr>
        <p:spPr>
          <a:xfrm>
            <a:off x="673528" y="1312742"/>
            <a:ext cx="9459485" cy="1588115"/>
          </a:xfrm>
          <a:prstGeom prst="rect">
            <a:avLst/>
          </a:prstGeom>
        </p:spPr>
        <p:txBody>
          <a:bodyPr/>
          <a:lstStyle>
            <a:lvl1pPr marL="0" indent="0" algn="l" defTabSz="836023" rtl="0" eaLnBrk="1" latinLnBrk="0" hangingPunct="1">
              <a:spcBef>
                <a:spcPct val="20000"/>
              </a:spcBef>
              <a:buFont typeface="Arial" pitchFamily="34" charset="0"/>
              <a:buNone/>
              <a:defRPr sz="1400" b="1" kern="1200">
                <a:solidFill>
                  <a:schemeClr val="tx1"/>
                </a:solidFill>
                <a:latin typeface="+mn-lt"/>
                <a:ea typeface="+mn-ea"/>
                <a:cs typeface="+mn-cs"/>
              </a:defRPr>
            </a:lvl1pPr>
            <a:lvl2pPr marL="287352" indent="-107955" algn="l" defTabSz="836023"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519139" indent="-119069" algn="l" defTabSz="836023" rtl="0" eaLnBrk="1" latinLnBrk="0" hangingPunct="1">
              <a:spcBef>
                <a:spcPct val="20000"/>
              </a:spcBef>
              <a:buFont typeface="Calibri" panose="020F0502020204030204" pitchFamily="34" charset="0"/>
              <a:buChar char="»"/>
              <a:tabLst>
                <a:tab pos="1028751" algn="l"/>
              </a:tabLst>
              <a:defRPr sz="1200" kern="1200">
                <a:solidFill>
                  <a:schemeClr val="tx1"/>
                </a:solidFill>
                <a:latin typeface="+mn-lt"/>
                <a:ea typeface="+mn-ea"/>
                <a:cs typeface="+mn-cs"/>
              </a:defRPr>
            </a:lvl3pPr>
            <a:lvl4pPr marL="682659" indent="-109543" algn="l" defTabSz="836023"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804904" indent="-122244" algn="l" defTabSz="836023"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299063"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7075"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5087"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3098"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9pPr>
          </a:lstStyle>
          <a:p>
            <a:endParaRPr lang="en-US" sz="3033"/>
          </a:p>
        </p:txBody>
      </p:sp>
      <p:sp>
        <p:nvSpPr>
          <p:cNvPr id="8" name="Text Placeholder 8">
            <a:extLst>
              <a:ext uri="{FF2B5EF4-FFF2-40B4-BE49-F238E27FC236}">
                <a16:creationId xmlns:a16="http://schemas.microsoft.com/office/drawing/2014/main" id="{86419B6A-BE51-4109-90FD-DDD9DFA2116B}"/>
              </a:ext>
            </a:extLst>
          </p:cNvPr>
          <p:cNvSpPr txBox="1">
            <a:spLocks/>
          </p:cNvSpPr>
          <p:nvPr userDrawn="1"/>
        </p:nvSpPr>
        <p:spPr>
          <a:xfrm>
            <a:off x="590976" y="1565093"/>
            <a:ext cx="3892794" cy="1588113"/>
          </a:xfrm>
          <a:prstGeom prst="rect">
            <a:avLst/>
          </a:prstGeom>
        </p:spPr>
        <p:txBody>
          <a:bodyPr/>
          <a:lstStyle>
            <a:lvl1pPr marL="0" indent="0" algn="l" defTabSz="836023" rtl="0" eaLnBrk="1" latinLnBrk="0" hangingPunct="1">
              <a:spcBef>
                <a:spcPct val="20000"/>
              </a:spcBef>
              <a:buFont typeface="Arial" pitchFamily="34" charset="0"/>
              <a:buNone/>
              <a:defRPr sz="1400" b="1" kern="1200">
                <a:solidFill>
                  <a:schemeClr val="tx1"/>
                </a:solidFill>
                <a:latin typeface="+mn-lt"/>
                <a:ea typeface="+mn-ea"/>
                <a:cs typeface="+mn-cs"/>
              </a:defRPr>
            </a:lvl1pPr>
            <a:lvl2pPr marL="287352" indent="-107955" algn="l" defTabSz="836023"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519139" indent="-119069" algn="l" defTabSz="836023" rtl="0" eaLnBrk="1" latinLnBrk="0" hangingPunct="1">
              <a:spcBef>
                <a:spcPct val="20000"/>
              </a:spcBef>
              <a:buFont typeface="Calibri" panose="020F0502020204030204" pitchFamily="34" charset="0"/>
              <a:buChar char="»"/>
              <a:tabLst>
                <a:tab pos="1028751" algn="l"/>
              </a:tabLst>
              <a:defRPr sz="1200" kern="1200">
                <a:solidFill>
                  <a:schemeClr val="tx1"/>
                </a:solidFill>
                <a:latin typeface="+mn-lt"/>
                <a:ea typeface="+mn-ea"/>
                <a:cs typeface="+mn-cs"/>
              </a:defRPr>
            </a:lvl3pPr>
            <a:lvl4pPr marL="682659" indent="-109543" algn="l" defTabSz="836023"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804904" indent="-122244" algn="l" defTabSz="836023"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299063"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7075"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5087"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3098"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9pPr>
          </a:lstStyle>
          <a:p>
            <a:r>
              <a:rPr lang="en-US" sz="5200" b="0" baseline="30000">
                <a:solidFill>
                  <a:schemeClr val="bg2"/>
                </a:solidFill>
              </a:rPr>
              <a:t>CDC’s  GLOBAL HEALTH CENTER</a:t>
            </a:r>
            <a:endParaRPr lang="en-US" sz="2600" b="0" baseline="30000">
              <a:solidFill>
                <a:schemeClr val="bg2"/>
              </a:solidFill>
            </a:endParaRPr>
          </a:p>
        </p:txBody>
      </p:sp>
      <p:cxnSp>
        <p:nvCxnSpPr>
          <p:cNvPr id="9" name="Straight Connector 8">
            <a:extLst>
              <a:ext uri="{FF2B5EF4-FFF2-40B4-BE49-F238E27FC236}">
                <a16:creationId xmlns:a16="http://schemas.microsoft.com/office/drawing/2014/main" id="{E314BB27-7B5C-4D2A-A7E5-582903623AD7}"/>
              </a:ext>
            </a:extLst>
          </p:cNvPr>
          <p:cNvCxnSpPr/>
          <p:nvPr userDrawn="1"/>
        </p:nvCxnSpPr>
        <p:spPr>
          <a:xfrm>
            <a:off x="4251327" y="951481"/>
            <a:ext cx="0" cy="230897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extLst>
    <p:ext uri="{DCECCB84-F9BA-43D5-87BE-67443E8EF086}">
      <p15:sldGuideLst xmlns:p15="http://schemas.microsoft.com/office/powerpoint/2012/main">
        <p15:guide id="1" orient="horz" pos="11232" userDrawn="1">
          <p15:clr>
            <a:srgbClr val="FBAE40"/>
          </p15:clr>
        </p15:guide>
        <p15:guide id="2" pos="1497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8" name="Rectangle 47"/>
          <p:cNvSpPr>
            <a:spLocks noChangeArrowheads="1"/>
          </p:cNvSpPr>
          <p:nvPr userDrawn="1"/>
        </p:nvSpPr>
        <p:spPr bwMode="auto">
          <a:xfrm>
            <a:off x="0" y="472924"/>
            <a:ext cx="47548800" cy="3114365"/>
          </a:xfrm>
          <a:prstGeom prst="rect">
            <a:avLst/>
          </a:prstGeom>
          <a:solidFill>
            <a:srgbClr val="9C896C"/>
          </a:solidFill>
          <a:ln>
            <a:noFill/>
          </a:ln>
        </p:spPr>
        <p:txBody>
          <a:bodyPr vert="horz" wrap="square" lIns="132080" tIns="66040" rIns="132080" bIns="66040" numCol="1" anchor="t" anchorCtr="0" compatLnSpc="1">
            <a:prstTxWarp prst="textNoShape">
              <a:avLst/>
            </a:prstTxWarp>
          </a:bodyPr>
          <a:lstStyle/>
          <a:p>
            <a:endParaRPr lang="en-US" sz="3612"/>
          </a:p>
        </p:txBody>
      </p:sp>
      <p:sp>
        <p:nvSpPr>
          <p:cNvPr id="37" name="Rectangle 36">
            <a:extLst>
              <a:ext uri="{FF2B5EF4-FFF2-40B4-BE49-F238E27FC236}">
                <a16:creationId xmlns:a16="http://schemas.microsoft.com/office/drawing/2014/main" id="{83AD8DDF-BA04-4DA0-92CF-5D6529F72A5E}"/>
              </a:ext>
            </a:extLst>
          </p:cNvPr>
          <p:cNvSpPr/>
          <p:nvPr userDrawn="1"/>
        </p:nvSpPr>
        <p:spPr>
          <a:xfrm>
            <a:off x="24688800" y="3587281"/>
            <a:ext cx="22860005" cy="3127633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17"/>
          </a:p>
        </p:txBody>
      </p:sp>
      <p:sp>
        <p:nvSpPr>
          <p:cNvPr id="25" name="Rectangle 24"/>
          <p:cNvSpPr>
            <a:spLocks noChangeArrowheads="1"/>
          </p:cNvSpPr>
          <p:nvPr userDrawn="1"/>
        </p:nvSpPr>
        <p:spPr bwMode="auto">
          <a:xfrm>
            <a:off x="41140893" y="34863618"/>
            <a:ext cx="6407910" cy="797986"/>
          </a:xfrm>
          <a:prstGeom prst="rect">
            <a:avLst/>
          </a:prstGeom>
          <a:solidFill>
            <a:srgbClr val="005DAB"/>
          </a:solidFill>
          <a:ln>
            <a:noFill/>
          </a:ln>
        </p:spPr>
        <p:txBody>
          <a:bodyPr vert="horz" wrap="square" lIns="132080" tIns="66040" rIns="132080" bIns="66040" numCol="1" anchor="t" anchorCtr="0" compatLnSpc="1">
            <a:prstTxWarp prst="textNoShape">
              <a:avLst/>
            </a:prstTxWarp>
          </a:bodyPr>
          <a:lstStyle/>
          <a:p>
            <a:endParaRPr lang="en-US" sz="3612"/>
          </a:p>
        </p:txBody>
      </p:sp>
      <p:sp>
        <p:nvSpPr>
          <p:cNvPr id="22" name="Rectangle 21"/>
          <p:cNvSpPr>
            <a:spLocks noChangeArrowheads="1"/>
          </p:cNvSpPr>
          <p:nvPr userDrawn="1"/>
        </p:nvSpPr>
        <p:spPr bwMode="auto">
          <a:xfrm>
            <a:off x="34065473" y="34863618"/>
            <a:ext cx="2317285" cy="797986"/>
          </a:xfrm>
          <a:prstGeom prst="rect">
            <a:avLst/>
          </a:prstGeom>
          <a:solidFill>
            <a:srgbClr val="D59F0F"/>
          </a:solidFill>
          <a:ln>
            <a:noFill/>
          </a:ln>
        </p:spPr>
        <p:txBody>
          <a:bodyPr vert="horz" wrap="square" lIns="132080" tIns="66040" rIns="132080" bIns="66040" numCol="1" anchor="t" anchorCtr="0" compatLnSpc="1">
            <a:prstTxWarp prst="textNoShape">
              <a:avLst/>
            </a:prstTxWarp>
          </a:bodyPr>
          <a:lstStyle/>
          <a:p>
            <a:endParaRPr lang="en-US" sz="3612"/>
          </a:p>
        </p:txBody>
      </p:sp>
      <p:sp>
        <p:nvSpPr>
          <p:cNvPr id="23" name="Rectangle 22"/>
          <p:cNvSpPr>
            <a:spLocks noChangeArrowheads="1"/>
          </p:cNvSpPr>
          <p:nvPr userDrawn="1"/>
        </p:nvSpPr>
        <p:spPr bwMode="auto">
          <a:xfrm>
            <a:off x="36382759" y="34863618"/>
            <a:ext cx="2381360" cy="797986"/>
          </a:xfrm>
          <a:prstGeom prst="rect">
            <a:avLst/>
          </a:prstGeom>
          <a:solidFill>
            <a:srgbClr val="5E9732"/>
          </a:solidFill>
          <a:ln>
            <a:noFill/>
          </a:ln>
        </p:spPr>
        <p:txBody>
          <a:bodyPr vert="horz" wrap="square" lIns="132080" tIns="66040" rIns="132080" bIns="66040" numCol="1" anchor="t" anchorCtr="0" compatLnSpc="1">
            <a:prstTxWarp prst="textNoShape">
              <a:avLst/>
            </a:prstTxWarp>
          </a:bodyPr>
          <a:lstStyle/>
          <a:p>
            <a:endParaRPr lang="en-US" sz="3612"/>
          </a:p>
        </p:txBody>
      </p:sp>
      <p:sp>
        <p:nvSpPr>
          <p:cNvPr id="24" name="Rectangle 23"/>
          <p:cNvSpPr>
            <a:spLocks noChangeArrowheads="1"/>
          </p:cNvSpPr>
          <p:nvPr userDrawn="1"/>
        </p:nvSpPr>
        <p:spPr bwMode="auto">
          <a:xfrm>
            <a:off x="38764064" y="34863618"/>
            <a:ext cx="2378742" cy="797986"/>
          </a:xfrm>
          <a:prstGeom prst="rect">
            <a:avLst/>
          </a:prstGeom>
          <a:solidFill>
            <a:srgbClr val="B50938"/>
          </a:solidFill>
          <a:ln>
            <a:noFill/>
          </a:ln>
        </p:spPr>
        <p:txBody>
          <a:bodyPr vert="horz" wrap="square" lIns="132080" tIns="66040" rIns="132080" bIns="66040" numCol="1" anchor="t" anchorCtr="0" compatLnSpc="1">
            <a:prstTxWarp prst="textNoShape">
              <a:avLst/>
            </a:prstTxWarp>
          </a:bodyPr>
          <a:lstStyle/>
          <a:p>
            <a:endParaRPr lang="en-US" sz="3612"/>
          </a:p>
        </p:txBody>
      </p:sp>
      <p:sp>
        <p:nvSpPr>
          <p:cNvPr id="35" name="Rectangle 20"/>
          <p:cNvSpPr>
            <a:spLocks noChangeArrowheads="1"/>
          </p:cNvSpPr>
          <p:nvPr userDrawn="1"/>
        </p:nvSpPr>
        <p:spPr bwMode="auto">
          <a:xfrm>
            <a:off x="-2" y="34863618"/>
            <a:ext cx="31715225" cy="797981"/>
          </a:xfrm>
          <a:prstGeom prst="rect">
            <a:avLst/>
          </a:prstGeom>
          <a:solidFill>
            <a:srgbClr val="B9AB97"/>
          </a:solidFill>
          <a:ln>
            <a:noFill/>
          </a:ln>
        </p:spPr>
        <p:txBody>
          <a:bodyPr vert="horz" wrap="square" lIns="132080" tIns="66040" rIns="132080" bIns="66040" numCol="1" anchor="t" anchorCtr="0" compatLnSpc="1">
            <a:prstTxWarp prst="textNoShape">
              <a:avLst/>
            </a:prstTxWarp>
          </a:bodyPr>
          <a:lstStyle/>
          <a:p>
            <a:endParaRPr lang="en-US" sz="3612"/>
          </a:p>
        </p:txBody>
      </p:sp>
      <p:sp>
        <p:nvSpPr>
          <p:cNvPr id="21" name="Rectangle 20"/>
          <p:cNvSpPr>
            <a:spLocks noChangeArrowheads="1"/>
          </p:cNvSpPr>
          <p:nvPr userDrawn="1"/>
        </p:nvSpPr>
        <p:spPr bwMode="auto">
          <a:xfrm>
            <a:off x="31689936" y="34863618"/>
            <a:ext cx="2381360" cy="797986"/>
          </a:xfrm>
          <a:prstGeom prst="rect">
            <a:avLst/>
          </a:prstGeom>
          <a:solidFill>
            <a:srgbClr val="532E63"/>
          </a:solidFill>
          <a:ln>
            <a:noFill/>
          </a:ln>
        </p:spPr>
        <p:txBody>
          <a:bodyPr vert="horz" wrap="square" lIns="132080" tIns="66040" rIns="132080" bIns="66040" numCol="1" anchor="t" anchorCtr="0" compatLnSpc="1">
            <a:prstTxWarp prst="textNoShape">
              <a:avLst/>
            </a:prstTxWarp>
          </a:bodyPr>
          <a:lstStyle/>
          <a:p>
            <a:endParaRPr lang="en-US" sz="3612"/>
          </a:p>
        </p:txBody>
      </p:sp>
      <p:pic>
        <p:nvPicPr>
          <p:cNvPr id="3" name="Picture 2">
            <a:extLst>
              <a:ext uri="{FF2B5EF4-FFF2-40B4-BE49-F238E27FC236}">
                <a16:creationId xmlns:a16="http://schemas.microsoft.com/office/drawing/2014/main" id="{601EDBA6-2801-481F-83EF-8B5E2599EB1A}"/>
              </a:ext>
            </a:extLst>
          </p:cNvPr>
          <p:cNvPicPr>
            <a:picLocks noChangeAspect="1"/>
          </p:cNvPicPr>
          <p:nvPr userDrawn="1"/>
        </p:nvPicPr>
        <p:blipFill>
          <a:blip r:embed="rId3"/>
          <a:stretch>
            <a:fillRect/>
          </a:stretch>
        </p:blipFill>
        <p:spPr>
          <a:xfrm>
            <a:off x="41161305" y="31749251"/>
            <a:ext cx="5240723" cy="2967352"/>
          </a:xfrm>
          <a:prstGeom prst="rect">
            <a:avLst/>
          </a:prstGeom>
        </p:spPr>
      </p:pic>
      <p:grpSp>
        <p:nvGrpSpPr>
          <p:cNvPr id="44" name="Group 43">
            <a:extLst>
              <a:ext uri="{FF2B5EF4-FFF2-40B4-BE49-F238E27FC236}">
                <a16:creationId xmlns:a16="http://schemas.microsoft.com/office/drawing/2014/main" id="{B48A3B1B-BF21-4CB1-BC00-F692299650B6}"/>
              </a:ext>
            </a:extLst>
          </p:cNvPr>
          <p:cNvGrpSpPr/>
          <p:nvPr userDrawn="1"/>
        </p:nvGrpSpPr>
        <p:grpSpPr>
          <a:xfrm>
            <a:off x="0" y="-2122"/>
            <a:ext cx="47548800" cy="570802"/>
            <a:chOff x="-20686" y="0"/>
            <a:chExt cx="21966286" cy="411479"/>
          </a:xfrm>
        </p:grpSpPr>
        <p:sp>
          <p:nvSpPr>
            <p:cNvPr id="45" name="bk object 30">
              <a:extLst>
                <a:ext uri="{FF2B5EF4-FFF2-40B4-BE49-F238E27FC236}">
                  <a16:creationId xmlns:a16="http://schemas.microsoft.com/office/drawing/2014/main" id="{6DCFD85C-879A-4AAD-AE7B-F4FBB8CC681E}"/>
                </a:ext>
              </a:extLst>
            </p:cNvPr>
            <p:cNvSpPr/>
            <p:nvPr userDrawn="1"/>
          </p:nvSpPr>
          <p:spPr>
            <a:xfrm>
              <a:off x="6116635" y="0"/>
              <a:ext cx="5966856" cy="411479"/>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A59988"/>
            </a:solidFill>
          </p:spPr>
          <p:txBody>
            <a:bodyPr wrap="square" lIns="0" tIns="0" rIns="0" bIns="0" rtlCol="0"/>
            <a:lstStyle/>
            <a:p>
              <a:endParaRPr sz="5417"/>
            </a:p>
          </p:txBody>
        </p:sp>
        <p:grpSp>
          <p:nvGrpSpPr>
            <p:cNvPr id="46" name="Group 45">
              <a:extLst>
                <a:ext uri="{FF2B5EF4-FFF2-40B4-BE49-F238E27FC236}">
                  <a16:creationId xmlns:a16="http://schemas.microsoft.com/office/drawing/2014/main" id="{D3D53191-6D97-44D7-97AD-B26DCA81B595}"/>
                </a:ext>
              </a:extLst>
            </p:cNvPr>
            <p:cNvGrpSpPr/>
            <p:nvPr userDrawn="1"/>
          </p:nvGrpSpPr>
          <p:grpSpPr>
            <a:xfrm>
              <a:off x="-20686" y="0"/>
              <a:ext cx="21966286" cy="411479"/>
              <a:chOff x="-20686" y="0"/>
              <a:chExt cx="21966286" cy="411479"/>
            </a:xfrm>
          </p:grpSpPr>
          <p:sp>
            <p:nvSpPr>
              <p:cNvPr id="49" name="bk object 32">
                <a:extLst>
                  <a:ext uri="{FF2B5EF4-FFF2-40B4-BE49-F238E27FC236}">
                    <a16:creationId xmlns:a16="http://schemas.microsoft.com/office/drawing/2014/main" id="{66F0DABB-A953-4745-BD5E-C517320A3A70}"/>
                  </a:ext>
                </a:extLst>
              </p:cNvPr>
              <p:cNvSpPr/>
              <p:nvPr userDrawn="1"/>
            </p:nvSpPr>
            <p:spPr>
              <a:xfrm>
                <a:off x="10690684" y="0"/>
                <a:ext cx="11254916" cy="411479"/>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91836F"/>
                  </a:gs>
                  <a:gs pos="78000">
                    <a:srgbClr val="B9AB97"/>
                  </a:gs>
                </a:gsLst>
                <a:lin ang="0" scaled="0"/>
              </a:gradFill>
            </p:spPr>
            <p:txBody>
              <a:bodyPr wrap="square" lIns="0" tIns="0" rIns="0" bIns="0" rtlCol="0"/>
              <a:lstStyle/>
              <a:p>
                <a:endParaRPr sz="5417"/>
              </a:p>
            </p:txBody>
          </p:sp>
          <p:sp>
            <p:nvSpPr>
              <p:cNvPr id="50" name="bk object 25">
                <a:extLst>
                  <a:ext uri="{FF2B5EF4-FFF2-40B4-BE49-F238E27FC236}">
                    <a16:creationId xmlns:a16="http://schemas.microsoft.com/office/drawing/2014/main" id="{8634F17B-8BB9-4D36-AA06-809935A34528}"/>
                  </a:ext>
                </a:extLst>
              </p:cNvPr>
              <p:cNvSpPr/>
              <p:nvPr userDrawn="1"/>
            </p:nvSpPr>
            <p:spPr>
              <a:xfrm>
                <a:off x="-20686" y="0"/>
                <a:ext cx="1254857" cy="411479"/>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A59988"/>
              </a:solidFill>
            </p:spPr>
            <p:txBody>
              <a:bodyPr wrap="square" lIns="0" tIns="0" rIns="0" bIns="0" rtlCol="0"/>
              <a:lstStyle/>
              <a:p>
                <a:endParaRPr sz="5417"/>
              </a:p>
            </p:txBody>
          </p:sp>
          <p:sp>
            <p:nvSpPr>
              <p:cNvPr id="51" name="bk object 26">
                <a:extLst>
                  <a:ext uri="{FF2B5EF4-FFF2-40B4-BE49-F238E27FC236}">
                    <a16:creationId xmlns:a16="http://schemas.microsoft.com/office/drawing/2014/main" id="{7AA58956-C091-418A-9052-6D4B58C47E61}"/>
                  </a:ext>
                </a:extLst>
              </p:cNvPr>
              <p:cNvSpPr/>
              <p:nvPr userDrawn="1"/>
            </p:nvSpPr>
            <p:spPr>
              <a:xfrm>
                <a:off x="811521" y="0"/>
                <a:ext cx="2074437" cy="411479"/>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B9AB97"/>
              </a:solidFill>
            </p:spPr>
            <p:txBody>
              <a:bodyPr wrap="square" lIns="0" tIns="0" rIns="0" bIns="0" rtlCol="0"/>
              <a:lstStyle/>
              <a:p>
                <a:endParaRPr sz="5417"/>
              </a:p>
            </p:txBody>
          </p:sp>
          <p:sp>
            <p:nvSpPr>
              <p:cNvPr id="52" name="bk object 27">
                <a:extLst>
                  <a:ext uri="{FF2B5EF4-FFF2-40B4-BE49-F238E27FC236}">
                    <a16:creationId xmlns:a16="http://schemas.microsoft.com/office/drawing/2014/main" id="{3EC8832E-D9F3-4415-BD49-9FAFA49AF9A5}"/>
                  </a:ext>
                </a:extLst>
              </p:cNvPr>
              <p:cNvSpPr/>
              <p:nvPr userDrawn="1"/>
            </p:nvSpPr>
            <p:spPr>
              <a:xfrm>
                <a:off x="2089159" y="0"/>
                <a:ext cx="3227323" cy="411479"/>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9E917E"/>
              </a:solidFill>
            </p:spPr>
            <p:txBody>
              <a:bodyPr wrap="square" lIns="0" tIns="0" rIns="0" bIns="0" rtlCol="0"/>
              <a:lstStyle/>
              <a:p>
                <a:endParaRPr sz="5417"/>
              </a:p>
            </p:txBody>
          </p:sp>
          <p:sp>
            <p:nvSpPr>
              <p:cNvPr id="53" name="bk object 28">
                <a:extLst>
                  <a:ext uri="{FF2B5EF4-FFF2-40B4-BE49-F238E27FC236}">
                    <a16:creationId xmlns:a16="http://schemas.microsoft.com/office/drawing/2014/main" id="{0C88B73D-8EA8-4AFC-96B7-51ED7BBE2A56}"/>
                  </a:ext>
                </a:extLst>
              </p:cNvPr>
              <p:cNvSpPr/>
              <p:nvPr userDrawn="1"/>
            </p:nvSpPr>
            <p:spPr>
              <a:xfrm>
                <a:off x="3954092" y="0"/>
                <a:ext cx="3272982" cy="411479"/>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A59988"/>
              </a:solidFill>
            </p:spPr>
            <p:txBody>
              <a:bodyPr wrap="square" lIns="0" tIns="0" rIns="0" bIns="0" rtlCol="0"/>
              <a:lstStyle/>
              <a:p>
                <a:endParaRPr sz="5417"/>
              </a:p>
            </p:txBody>
          </p:sp>
          <p:sp>
            <p:nvSpPr>
              <p:cNvPr id="54" name="bk object 29">
                <a:extLst>
                  <a:ext uri="{FF2B5EF4-FFF2-40B4-BE49-F238E27FC236}">
                    <a16:creationId xmlns:a16="http://schemas.microsoft.com/office/drawing/2014/main" id="{688CA4CB-5D2B-4EE2-B63F-5EA58C986B45}"/>
                  </a:ext>
                </a:extLst>
              </p:cNvPr>
              <p:cNvSpPr/>
              <p:nvPr userDrawn="1"/>
            </p:nvSpPr>
            <p:spPr>
              <a:xfrm>
                <a:off x="5516061" y="0"/>
                <a:ext cx="2252504" cy="411479"/>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CCBCAA"/>
              </a:solidFill>
            </p:spPr>
            <p:txBody>
              <a:bodyPr wrap="square" lIns="0" tIns="0" rIns="0" bIns="0" rtlCol="0"/>
              <a:lstStyle/>
              <a:p>
                <a:endParaRPr sz="5417"/>
              </a:p>
            </p:txBody>
          </p:sp>
          <p:sp>
            <p:nvSpPr>
              <p:cNvPr id="55" name="bk object 31">
                <a:extLst>
                  <a:ext uri="{FF2B5EF4-FFF2-40B4-BE49-F238E27FC236}">
                    <a16:creationId xmlns:a16="http://schemas.microsoft.com/office/drawing/2014/main" id="{2931F899-10A4-47B1-951B-21341AB18346}"/>
                  </a:ext>
                </a:extLst>
              </p:cNvPr>
              <p:cNvSpPr/>
              <p:nvPr userDrawn="1"/>
            </p:nvSpPr>
            <p:spPr>
              <a:xfrm>
                <a:off x="9194021" y="0"/>
                <a:ext cx="4600895" cy="411479"/>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B9AB97"/>
              </a:solidFill>
            </p:spPr>
            <p:txBody>
              <a:bodyPr wrap="square" lIns="0" tIns="0" rIns="0" bIns="0" rtlCol="0"/>
              <a:lstStyle/>
              <a:p>
                <a:endParaRPr sz="5417"/>
              </a:p>
            </p:txBody>
          </p:sp>
        </p:grpSp>
        <p:cxnSp>
          <p:nvCxnSpPr>
            <p:cNvPr id="47" name="Straight Connector 46">
              <a:extLst>
                <a:ext uri="{FF2B5EF4-FFF2-40B4-BE49-F238E27FC236}">
                  <a16:creationId xmlns:a16="http://schemas.microsoft.com/office/drawing/2014/main" id="{CA014BC8-4EF6-4A6F-B77C-A9502F001C6B}"/>
                </a:ext>
              </a:extLst>
            </p:cNvPr>
            <p:cNvCxnSpPr/>
            <p:nvPr userDrawn="1"/>
          </p:nvCxnSpPr>
          <p:spPr>
            <a:xfrm>
              <a:off x="-20686" y="411479"/>
              <a:ext cx="21966286" cy="0"/>
            </a:xfrm>
            <a:prstGeom prst="line">
              <a:avLst/>
            </a:prstGeom>
            <a:ln w="25400">
              <a:solidFill>
                <a:srgbClr val="CCBCAA"/>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54" r:id="rId1"/>
  </p:sldLayoutIdLst>
  <p:transition>
    <p:fade/>
  </p:transition>
  <p:txStyles>
    <p:titleStyle>
      <a:lvl1pPr algn="ctr" defTabSz="1811411" rtl="0" eaLnBrk="1" latinLnBrk="0" hangingPunct="1">
        <a:spcBef>
          <a:spcPct val="0"/>
        </a:spcBef>
        <a:buNone/>
        <a:defRPr sz="8667" kern="1200">
          <a:solidFill>
            <a:schemeClr val="tx1"/>
          </a:solidFill>
          <a:latin typeface="+mj-lt"/>
          <a:ea typeface="+mj-ea"/>
          <a:cs typeface="+mj-cs"/>
        </a:defRPr>
      </a:lvl1pPr>
    </p:titleStyle>
    <p:bodyStyle>
      <a:lvl1pPr marL="679280" indent="-679280" algn="l" defTabSz="1811411" rtl="0" eaLnBrk="1" latinLnBrk="0" hangingPunct="1">
        <a:spcBef>
          <a:spcPct val="20000"/>
        </a:spcBef>
        <a:buFont typeface="Arial" pitchFamily="34" charset="0"/>
        <a:buChar char="•"/>
        <a:defRPr sz="6355" kern="1200">
          <a:solidFill>
            <a:schemeClr val="tx1"/>
          </a:solidFill>
          <a:latin typeface="+mn-lt"/>
          <a:ea typeface="+mn-ea"/>
          <a:cs typeface="+mn-cs"/>
        </a:defRPr>
      </a:lvl1pPr>
      <a:lvl2pPr marL="1471772" indent="-566068" algn="l" defTabSz="1811411" rtl="0" eaLnBrk="1" latinLnBrk="0" hangingPunct="1">
        <a:spcBef>
          <a:spcPct val="20000"/>
        </a:spcBef>
        <a:buFont typeface="Arial" pitchFamily="34" charset="0"/>
        <a:buChar char="–"/>
        <a:defRPr sz="5488" kern="1200">
          <a:solidFill>
            <a:schemeClr val="tx1"/>
          </a:solidFill>
          <a:latin typeface="+mn-lt"/>
          <a:ea typeface="+mn-ea"/>
          <a:cs typeface="+mn-cs"/>
        </a:defRPr>
      </a:lvl2pPr>
      <a:lvl3pPr marL="2264262" indent="-452853" algn="l" defTabSz="1811411" rtl="0" eaLnBrk="1" latinLnBrk="0" hangingPunct="1">
        <a:spcBef>
          <a:spcPct val="20000"/>
        </a:spcBef>
        <a:buFont typeface="Arial" pitchFamily="34" charset="0"/>
        <a:buChar char="•"/>
        <a:defRPr sz="4912" kern="1200">
          <a:solidFill>
            <a:schemeClr val="tx1"/>
          </a:solidFill>
          <a:latin typeface="+mn-lt"/>
          <a:ea typeface="+mn-ea"/>
          <a:cs typeface="+mn-cs"/>
        </a:defRPr>
      </a:lvl3pPr>
      <a:lvl4pPr marL="3169969" indent="-452853" algn="l" defTabSz="1811411" rtl="0" eaLnBrk="1" latinLnBrk="0" hangingPunct="1">
        <a:spcBef>
          <a:spcPct val="20000"/>
        </a:spcBef>
        <a:buFont typeface="Arial" pitchFamily="34" charset="0"/>
        <a:buChar char="–"/>
        <a:defRPr sz="4045" kern="1200">
          <a:solidFill>
            <a:schemeClr val="tx1"/>
          </a:solidFill>
          <a:latin typeface="+mn-lt"/>
          <a:ea typeface="+mn-ea"/>
          <a:cs typeface="+mn-cs"/>
        </a:defRPr>
      </a:lvl4pPr>
      <a:lvl5pPr marL="4075675" indent="-452853" algn="l" defTabSz="1811411" rtl="0" eaLnBrk="1" latinLnBrk="0" hangingPunct="1">
        <a:spcBef>
          <a:spcPct val="20000"/>
        </a:spcBef>
        <a:buFont typeface="Arial" pitchFamily="34" charset="0"/>
        <a:buChar char="»"/>
        <a:defRPr sz="4045" kern="1200">
          <a:solidFill>
            <a:schemeClr val="tx1"/>
          </a:solidFill>
          <a:latin typeface="+mn-lt"/>
          <a:ea typeface="+mn-ea"/>
          <a:cs typeface="+mn-cs"/>
        </a:defRPr>
      </a:lvl5pPr>
      <a:lvl6pPr marL="4981380" indent="-452853" algn="l" defTabSz="1811411" rtl="0" eaLnBrk="1" latinLnBrk="0" hangingPunct="1">
        <a:spcBef>
          <a:spcPct val="20000"/>
        </a:spcBef>
        <a:buFont typeface="Arial" pitchFamily="34" charset="0"/>
        <a:buChar char="•"/>
        <a:defRPr sz="4045" kern="1200">
          <a:solidFill>
            <a:schemeClr val="tx1"/>
          </a:solidFill>
          <a:latin typeface="+mn-lt"/>
          <a:ea typeface="+mn-ea"/>
          <a:cs typeface="+mn-cs"/>
        </a:defRPr>
      </a:lvl6pPr>
      <a:lvl7pPr marL="5887086" indent="-452853" algn="l" defTabSz="1811411" rtl="0" eaLnBrk="1" latinLnBrk="0" hangingPunct="1">
        <a:spcBef>
          <a:spcPct val="20000"/>
        </a:spcBef>
        <a:buFont typeface="Arial" pitchFamily="34" charset="0"/>
        <a:buChar char="•"/>
        <a:defRPr sz="4045" kern="1200">
          <a:solidFill>
            <a:schemeClr val="tx1"/>
          </a:solidFill>
          <a:latin typeface="+mn-lt"/>
          <a:ea typeface="+mn-ea"/>
          <a:cs typeface="+mn-cs"/>
        </a:defRPr>
      </a:lvl7pPr>
      <a:lvl8pPr marL="6792793" indent="-452853" algn="l" defTabSz="1811411" rtl="0" eaLnBrk="1" latinLnBrk="0" hangingPunct="1">
        <a:spcBef>
          <a:spcPct val="20000"/>
        </a:spcBef>
        <a:buFont typeface="Arial" pitchFamily="34" charset="0"/>
        <a:buChar char="•"/>
        <a:defRPr sz="4045" kern="1200">
          <a:solidFill>
            <a:schemeClr val="tx1"/>
          </a:solidFill>
          <a:latin typeface="+mn-lt"/>
          <a:ea typeface="+mn-ea"/>
          <a:cs typeface="+mn-cs"/>
        </a:defRPr>
      </a:lvl8pPr>
      <a:lvl9pPr marL="7698497" indent="-452853" algn="l" defTabSz="1811411" rtl="0" eaLnBrk="1" latinLnBrk="0" hangingPunct="1">
        <a:spcBef>
          <a:spcPct val="20000"/>
        </a:spcBef>
        <a:buFont typeface="Arial" pitchFamily="34" charset="0"/>
        <a:buChar char="•"/>
        <a:defRPr sz="4045" kern="1200">
          <a:solidFill>
            <a:schemeClr val="tx1"/>
          </a:solidFill>
          <a:latin typeface="+mn-lt"/>
          <a:ea typeface="+mn-ea"/>
          <a:cs typeface="+mn-cs"/>
        </a:defRPr>
      </a:lvl9pPr>
    </p:bodyStyle>
    <p:otherStyle>
      <a:defPPr>
        <a:defRPr lang="en-US"/>
      </a:defPPr>
      <a:lvl1pPr marL="0" algn="l" defTabSz="1811411" rtl="0" eaLnBrk="1" latinLnBrk="0" hangingPunct="1">
        <a:defRPr sz="3612" kern="1200">
          <a:solidFill>
            <a:schemeClr val="tx1"/>
          </a:solidFill>
          <a:latin typeface="+mn-lt"/>
          <a:ea typeface="+mn-ea"/>
          <a:cs typeface="+mn-cs"/>
        </a:defRPr>
      </a:lvl1pPr>
      <a:lvl2pPr marL="905707" algn="l" defTabSz="1811411" rtl="0" eaLnBrk="1" latinLnBrk="0" hangingPunct="1">
        <a:defRPr sz="3612" kern="1200">
          <a:solidFill>
            <a:schemeClr val="tx1"/>
          </a:solidFill>
          <a:latin typeface="+mn-lt"/>
          <a:ea typeface="+mn-ea"/>
          <a:cs typeface="+mn-cs"/>
        </a:defRPr>
      </a:lvl2pPr>
      <a:lvl3pPr marL="1811411" algn="l" defTabSz="1811411" rtl="0" eaLnBrk="1" latinLnBrk="0" hangingPunct="1">
        <a:defRPr sz="3612" kern="1200">
          <a:solidFill>
            <a:schemeClr val="tx1"/>
          </a:solidFill>
          <a:latin typeface="+mn-lt"/>
          <a:ea typeface="+mn-ea"/>
          <a:cs typeface="+mn-cs"/>
        </a:defRPr>
      </a:lvl3pPr>
      <a:lvl4pPr marL="2717118" algn="l" defTabSz="1811411" rtl="0" eaLnBrk="1" latinLnBrk="0" hangingPunct="1">
        <a:defRPr sz="3612" kern="1200">
          <a:solidFill>
            <a:schemeClr val="tx1"/>
          </a:solidFill>
          <a:latin typeface="+mn-lt"/>
          <a:ea typeface="+mn-ea"/>
          <a:cs typeface="+mn-cs"/>
        </a:defRPr>
      </a:lvl4pPr>
      <a:lvl5pPr marL="3622824" algn="l" defTabSz="1811411" rtl="0" eaLnBrk="1" latinLnBrk="0" hangingPunct="1">
        <a:defRPr sz="3612" kern="1200">
          <a:solidFill>
            <a:schemeClr val="tx1"/>
          </a:solidFill>
          <a:latin typeface="+mn-lt"/>
          <a:ea typeface="+mn-ea"/>
          <a:cs typeface="+mn-cs"/>
        </a:defRPr>
      </a:lvl5pPr>
      <a:lvl6pPr marL="4528529" algn="l" defTabSz="1811411" rtl="0" eaLnBrk="1" latinLnBrk="0" hangingPunct="1">
        <a:defRPr sz="3612" kern="1200">
          <a:solidFill>
            <a:schemeClr val="tx1"/>
          </a:solidFill>
          <a:latin typeface="+mn-lt"/>
          <a:ea typeface="+mn-ea"/>
          <a:cs typeface="+mn-cs"/>
        </a:defRPr>
      </a:lvl6pPr>
      <a:lvl7pPr marL="5434233" algn="l" defTabSz="1811411" rtl="0" eaLnBrk="1" latinLnBrk="0" hangingPunct="1">
        <a:defRPr sz="3612" kern="1200">
          <a:solidFill>
            <a:schemeClr val="tx1"/>
          </a:solidFill>
          <a:latin typeface="+mn-lt"/>
          <a:ea typeface="+mn-ea"/>
          <a:cs typeface="+mn-cs"/>
        </a:defRPr>
      </a:lvl7pPr>
      <a:lvl8pPr marL="6339942" algn="l" defTabSz="1811411" rtl="0" eaLnBrk="1" latinLnBrk="0" hangingPunct="1">
        <a:defRPr sz="3612" kern="1200">
          <a:solidFill>
            <a:schemeClr val="tx1"/>
          </a:solidFill>
          <a:latin typeface="+mn-lt"/>
          <a:ea typeface="+mn-ea"/>
          <a:cs typeface="+mn-cs"/>
        </a:defRPr>
      </a:lvl8pPr>
      <a:lvl9pPr marL="7245646" algn="l" defTabSz="1811411" rtl="0" eaLnBrk="1" latinLnBrk="0" hangingPunct="1">
        <a:defRPr sz="3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5">
            <a:extLst>
              <a:ext uri="{FF2B5EF4-FFF2-40B4-BE49-F238E27FC236}">
                <a16:creationId xmlns:a16="http://schemas.microsoft.com/office/drawing/2014/main" id="{E807AB57-4A6B-4186-8E2B-9033C5D209FB}"/>
              </a:ext>
            </a:extLst>
          </p:cNvPr>
          <p:cNvSpPr txBox="1">
            <a:spLocks/>
          </p:cNvSpPr>
          <p:nvPr/>
        </p:nvSpPr>
        <p:spPr>
          <a:xfrm>
            <a:off x="4622799" y="454491"/>
            <a:ext cx="42121142" cy="2228850"/>
          </a:xfrm>
          <a:prstGeom prst="rect">
            <a:avLst/>
          </a:prstGeom>
        </p:spPr>
        <p:txBody>
          <a:bodyPr/>
          <a:lstStyle>
            <a:lvl1pPr algn="ctr" defTabSz="836023" rtl="0" eaLnBrk="1" latinLnBrk="0" hangingPunct="1">
              <a:spcBef>
                <a:spcPct val="0"/>
              </a:spcBef>
              <a:buNone/>
              <a:defRPr sz="4000" kern="1200">
                <a:solidFill>
                  <a:schemeClr val="tx1"/>
                </a:solidFill>
                <a:latin typeface="+mj-lt"/>
                <a:ea typeface="+mj-ea"/>
                <a:cs typeface="+mj-cs"/>
              </a:defRPr>
            </a:lvl1pPr>
          </a:lstStyle>
          <a:p>
            <a:r>
              <a:rPr lang="en-US" sz="6067" b="1" dirty="0">
                <a:solidFill>
                  <a:schemeClr val="bg2"/>
                </a:solidFill>
                <a:latin typeface="+mn-lt"/>
              </a:rPr>
              <a:t>Antiretroviral Therapy Outcomes at 6 Months by HIV Recent Infection Classification, Rwanda 2021-2022</a:t>
            </a:r>
            <a:br>
              <a:rPr lang="en-US" sz="8667" dirty="0">
                <a:solidFill>
                  <a:schemeClr val="bg2"/>
                </a:solidFill>
                <a:latin typeface="+mn-lt"/>
              </a:rPr>
            </a:br>
            <a:r>
              <a:rPr lang="en-US" sz="3467" b="1" dirty="0">
                <a:solidFill>
                  <a:schemeClr val="bg2"/>
                </a:solidFill>
                <a:latin typeface="+mn-lt"/>
              </a:rPr>
              <a:t>Monita R. Patel</a:t>
            </a:r>
            <a:r>
              <a:rPr lang="en-US" sz="3467" b="1" baseline="30000" dirty="0">
                <a:solidFill>
                  <a:schemeClr val="bg2"/>
                </a:solidFill>
                <a:latin typeface="+mn-lt"/>
              </a:rPr>
              <a:t>1</a:t>
            </a:r>
            <a:r>
              <a:rPr lang="en-US" sz="3467" b="1" dirty="0">
                <a:solidFill>
                  <a:schemeClr val="bg2"/>
                </a:solidFill>
                <a:latin typeface="+mn-lt"/>
              </a:rPr>
              <a:t>, Eugenie Poirot</a:t>
            </a:r>
            <a:r>
              <a:rPr lang="en-US" sz="3467" b="1" baseline="30000" dirty="0">
                <a:solidFill>
                  <a:schemeClr val="bg2"/>
                </a:solidFill>
                <a:latin typeface="+mn-lt"/>
              </a:rPr>
              <a:t>2</a:t>
            </a:r>
            <a:r>
              <a:rPr lang="en-US" sz="3467" b="1" dirty="0">
                <a:solidFill>
                  <a:schemeClr val="bg2"/>
                </a:solidFill>
                <a:latin typeface="+mn-lt"/>
              </a:rPr>
              <a:t>, Straso Jovanovski</a:t>
            </a:r>
            <a:r>
              <a:rPr lang="en-US" sz="3467" b="1" baseline="30000" dirty="0">
                <a:solidFill>
                  <a:schemeClr val="bg2"/>
                </a:solidFill>
                <a:latin typeface="+mn-lt"/>
              </a:rPr>
              <a:t>2</a:t>
            </a:r>
            <a:r>
              <a:rPr lang="en-US" sz="3467" b="1" dirty="0">
                <a:solidFill>
                  <a:schemeClr val="bg2"/>
                </a:solidFill>
                <a:latin typeface="+mn-lt"/>
              </a:rPr>
              <a:t>, Beata Sangwayire</a:t>
            </a:r>
            <a:r>
              <a:rPr lang="en-US" sz="3467" b="1" baseline="30000" dirty="0">
                <a:solidFill>
                  <a:schemeClr val="bg2"/>
                </a:solidFill>
                <a:latin typeface="+mn-lt"/>
              </a:rPr>
              <a:t>3</a:t>
            </a:r>
            <a:r>
              <a:rPr lang="en-US" sz="3467" b="1" dirty="0">
                <a:solidFill>
                  <a:schemeClr val="bg2"/>
                </a:solidFill>
                <a:latin typeface="+mn-lt"/>
              </a:rPr>
              <a:t>, Jean Claude Irabona</a:t>
            </a:r>
            <a:r>
              <a:rPr lang="en-US" sz="3467" b="1" baseline="30000" dirty="0">
                <a:solidFill>
                  <a:schemeClr val="bg2"/>
                </a:solidFill>
                <a:latin typeface="+mn-lt"/>
              </a:rPr>
              <a:t>4</a:t>
            </a:r>
            <a:r>
              <a:rPr lang="en-US" sz="3467" b="1" dirty="0">
                <a:solidFill>
                  <a:schemeClr val="bg2"/>
                </a:solidFill>
                <a:latin typeface="+mn-lt"/>
              </a:rPr>
              <a:t>, Veronicah Mugisha</a:t>
            </a:r>
            <a:r>
              <a:rPr lang="en-US" sz="3467" b="1" baseline="30000" dirty="0">
                <a:solidFill>
                  <a:schemeClr val="bg2"/>
                </a:solidFill>
                <a:latin typeface="+mn-lt"/>
              </a:rPr>
              <a:t>4</a:t>
            </a:r>
            <a:r>
              <a:rPr lang="en-US" sz="3467" b="1" dirty="0">
                <a:solidFill>
                  <a:schemeClr val="bg2"/>
                </a:solidFill>
                <a:latin typeface="+mn-lt"/>
              </a:rPr>
              <a:t>, Collins Kamanzi</a:t>
            </a:r>
            <a:r>
              <a:rPr lang="en-US" sz="3467" b="1" baseline="30000" dirty="0">
                <a:solidFill>
                  <a:schemeClr val="bg2"/>
                </a:solidFill>
                <a:latin typeface="+mn-lt"/>
              </a:rPr>
              <a:t>4</a:t>
            </a:r>
            <a:r>
              <a:rPr lang="en-US" sz="3467" b="1" dirty="0">
                <a:solidFill>
                  <a:schemeClr val="bg2"/>
                </a:solidFill>
                <a:latin typeface="+mn-lt"/>
              </a:rPr>
              <a:t>, </a:t>
            </a:r>
          </a:p>
          <a:p>
            <a:r>
              <a:rPr lang="en-US" sz="3467" b="1" dirty="0">
                <a:solidFill>
                  <a:schemeClr val="bg2"/>
                </a:solidFill>
                <a:latin typeface="+mn-lt"/>
              </a:rPr>
              <a:t>Eric Remera</a:t>
            </a:r>
            <a:r>
              <a:rPr lang="en-US" sz="3467" b="1" baseline="30000" dirty="0">
                <a:solidFill>
                  <a:schemeClr val="bg2"/>
                </a:solidFill>
                <a:latin typeface="+mn-lt"/>
              </a:rPr>
              <a:t>5</a:t>
            </a:r>
            <a:r>
              <a:rPr lang="en-US" sz="3467" b="1" dirty="0">
                <a:solidFill>
                  <a:schemeClr val="bg2"/>
                </a:solidFill>
                <a:latin typeface="+mn-lt"/>
              </a:rPr>
              <a:t>, Elysee Tuyishime</a:t>
            </a:r>
            <a:r>
              <a:rPr lang="en-US" sz="3467" b="1" baseline="30000" dirty="0">
                <a:solidFill>
                  <a:schemeClr val="bg2"/>
                </a:solidFill>
                <a:latin typeface="+mn-lt"/>
              </a:rPr>
              <a:t>3</a:t>
            </a:r>
            <a:r>
              <a:rPr lang="en-US" sz="3467" b="1" dirty="0">
                <a:solidFill>
                  <a:schemeClr val="bg2"/>
                </a:solidFill>
                <a:latin typeface="+mn-lt"/>
              </a:rPr>
              <a:t>, Giles Reid</a:t>
            </a:r>
            <a:r>
              <a:rPr lang="en-US" sz="3467" b="1" baseline="30000" dirty="0">
                <a:solidFill>
                  <a:schemeClr val="bg2"/>
                </a:solidFill>
                <a:latin typeface="+mn-lt"/>
              </a:rPr>
              <a:t>6</a:t>
            </a:r>
            <a:r>
              <a:rPr lang="en-US" sz="3467" b="1" dirty="0">
                <a:solidFill>
                  <a:schemeClr val="bg2"/>
                </a:solidFill>
                <a:latin typeface="+mn-lt"/>
              </a:rPr>
              <a:t>, Tom Oluoch</a:t>
            </a:r>
            <a:r>
              <a:rPr lang="en-US" sz="3467" b="1" baseline="30000" dirty="0">
                <a:solidFill>
                  <a:schemeClr val="bg2"/>
                </a:solidFill>
                <a:latin typeface="+mn-lt"/>
              </a:rPr>
              <a:t>3</a:t>
            </a:r>
            <a:r>
              <a:rPr lang="en-US" sz="3467" b="1" dirty="0">
                <a:solidFill>
                  <a:schemeClr val="bg2"/>
                </a:solidFill>
                <a:latin typeface="+mn-lt"/>
              </a:rPr>
              <a:t>, Suzue, Saito</a:t>
            </a:r>
            <a:r>
              <a:rPr lang="en-US" sz="3467" b="1" baseline="30000" dirty="0">
                <a:solidFill>
                  <a:schemeClr val="bg2"/>
                </a:solidFill>
                <a:latin typeface="+mn-lt"/>
              </a:rPr>
              <a:t>2</a:t>
            </a:r>
            <a:r>
              <a:rPr lang="en-US" sz="3467" b="1" dirty="0">
                <a:solidFill>
                  <a:schemeClr val="bg2"/>
                </a:solidFill>
                <a:latin typeface="+mn-lt"/>
              </a:rPr>
              <a:t>, Gallican Rwibasira</a:t>
            </a:r>
            <a:r>
              <a:rPr lang="en-US" sz="3467" b="1" baseline="30000" dirty="0">
                <a:solidFill>
                  <a:schemeClr val="bg2"/>
                </a:solidFill>
                <a:latin typeface="+mn-lt"/>
              </a:rPr>
              <a:t>5</a:t>
            </a:r>
            <a:r>
              <a:rPr lang="en-US" sz="3467" b="1" dirty="0">
                <a:solidFill>
                  <a:schemeClr val="bg2"/>
                </a:solidFill>
                <a:latin typeface="+mn-lt"/>
              </a:rPr>
              <a:t>, for the Rwanda HIV Recency Evaluation Study</a:t>
            </a:r>
          </a:p>
          <a:p>
            <a:endParaRPr lang="en-US" sz="867" b="1" dirty="0">
              <a:solidFill>
                <a:schemeClr val="bg2"/>
              </a:solidFill>
              <a:latin typeface="+mn-lt"/>
            </a:endParaRPr>
          </a:p>
          <a:p>
            <a:r>
              <a:rPr lang="en-US" sz="3033" b="1" baseline="30000" dirty="0">
                <a:solidFill>
                  <a:schemeClr val="bg2"/>
                </a:solidFill>
                <a:latin typeface="+mn-lt"/>
              </a:rPr>
              <a:t>1 </a:t>
            </a:r>
            <a:r>
              <a:rPr lang="en-US" sz="3033" b="1" dirty="0">
                <a:solidFill>
                  <a:schemeClr val="bg2"/>
                </a:solidFill>
                <a:latin typeface="+mn-lt"/>
              </a:rPr>
              <a:t>Centers for Disease Control and Prevention, Division of Global HIV and Tuberculosis-Atlanta; </a:t>
            </a:r>
            <a:r>
              <a:rPr lang="en-US" sz="3033" b="1" baseline="30000" dirty="0">
                <a:solidFill>
                  <a:schemeClr val="bg2"/>
                </a:solidFill>
                <a:latin typeface="+mn-lt"/>
              </a:rPr>
              <a:t>2</a:t>
            </a:r>
            <a:r>
              <a:rPr lang="en-US" sz="3033" b="1" dirty="0">
                <a:solidFill>
                  <a:schemeClr val="bg2"/>
                </a:solidFill>
                <a:latin typeface="+mn-lt"/>
              </a:rPr>
              <a:t> ICAP at Columbia University, Mailman School of Public Health-New York; </a:t>
            </a:r>
            <a:r>
              <a:rPr lang="en-US" sz="3033" b="1" baseline="30000" dirty="0">
                <a:solidFill>
                  <a:schemeClr val="bg2"/>
                </a:solidFill>
                <a:latin typeface="+mn-lt"/>
              </a:rPr>
              <a:t>3 </a:t>
            </a:r>
            <a:r>
              <a:rPr lang="en-US" sz="3033" b="1" dirty="0">
                <a:solidFill>
                  <a:schemeClr val="bg2"/>
                </a:solidFill>
                <a:latin typeface="+mn-lt"/>
              </a:rPr>
              <a:t>Centers for Disease Control and Prevention, Division of Global HIV and Tuberculosis-Rwanda; </a:t>
            </a:r>
            <a:r>
              <a:rPr lang="en-US" sz="3033" b="1" baseline="30000" dirty="0">
                <a:solidFill>
                  <a:schemeClr val="bg2"/>
                </a:solidFill>
                <a:latin typeface="+mn-lt"/>
              </a:rPr>
              <a:t>4</a:t>
            </a:r>
            <a:r>
              <a:rPr lang="en-US" sz="3033" b="1" dirty="0">
                <a:solidFill>
                  <a:schemeClr val="bg2"/>
                </a:solidFill>
                <a:latin typeface="+mn-lt"/>
              </a:rPr>
              <a:t> ICAP at Columbia University, Mailman School of Public Health-Rwanda; </a:t>
            </a:r>
            <a:r>
              <a:rPr lang="en-US" sz="3033" b="1" baseline="30000" dirty="0">
                <a:solidFill>
                  <a:schemeClr val="bg2"/>
                </a:solidFill>
                <a:latin typeface="+mn-lt"/>
              </a:rPr>
              <a:t>5</a:t>
            </a:r>
            <a:r>
              <a:rPr lang="en-US" sz="3033" b="1" dirty="0">
                <a:solidFill>
                  <a:schemeClr val="bg2"/>
                </a:solidFill>
                <a:latin typeface="+mn-lt"/>
              </a:rPr>
              <a:t> Rwanda Biomedical Centre-Rwanda; </a:t>
            </a:r>
            <a:r>
              <a:rPr lang="en-US" sz="3033" b="1" baseline="30000" dirty="0">
                <a:solidFill>
                  <a:schemeClr val="bg2"/>
                </a:solidFill>
                <a:latin typeface="+mn-lt"/>
              </a:rPr>
              <a:t>6</a:t>
            </a:r>
            <a:r>
              <a:rPr lang="en-US" sz="3033" b="1" dirty="0">
                <a:solidFill>
                  <a:schemeClr val="bg2"/>
                </a:solidFill>
                <a:latin typeface="+mn-lt"/>
              </a:rPr>
              <a:t> Columbia University, Department of Epidemiology, Mailman School of Public Health-New York</a:t>
            </a:r>
          </a:p>
          <a:p>
            <a:endParaRPr lang="en-US" sz="3033" dirty="0">
              <a:solidFill>
                <a:schemeClr val="bg2"/>
              </a:solidFill>
              <a:latin typeface="+mn-lt"/>
            </a:endParaRPr>
          </a:p>
        </p:txBody>
      </p:sp>
      <p:sp>
        <p:nvSpPr>
          <p:cNvPr id="109" name="Rectangle 108">
            <a:extLst>
              <a:ext uri="{FF2B5EF4-FFF2-40B4-BE49-F238E27FC236}">
                <a16:creationId xmlns:a16="http://schemas.microsoft.com/office/drawing/2014/main" id="{AB9FAC52-060A-4C46-8B14-1CB290370C87}"/>
              </a:ext>
            </a:extLst>
          </p:cNvPr>
          <p:cNvSpPr/>
          <p:nvPr/>
        </p:nvSpPr>
        <p:spPr>
          <a:xfrm>
            <a:off x="15617723" y="3587283"/>
            <a:ext cx="12284673" cy="31287508"/>
          </a:xfrm>
          <a:prstGeom prst="rect">
            <a:avLst/>
          </a:prstGeom>
          <a:gradFill flip="none" rotWithShape="1">
            <a:gsLst>
              <a:gs pos="0">
                <a:srgbClr val="F53D6D"/>
              </a:gs>
              <a:gs pos="67000">
                <a:srgbClr val="B50938"/>
              </a:gs>
              <a:gs pos="100000">
                <a:srgbClr val="B5093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112" name="TextBox 111">
            <a:extLst>
              <a:ext uri="{FF2B5EF4-FFF2-40B4-BE49-F238E27FC236}">
                <a16:creationId xmlns:a16="http://schemas.microsoft.com/office/drawing/2014/main" id="{F74040E9-D2BD-47B0-BC71-5800FF20DD58}"/>
              </a:ext>
            </a:extLst>
          </p:cNvPr>
          <p:cNvSpPr txBox="1"/>
          <p:nvPr/>
        </p:nvSpPr>
        <p:spPr>
          <a:xfrm>
            <a:off x="37210359" y="32067333"/>
            <a:ext cx="3342218" cy="2092689"/>
          </a:xfrm>
          <a:prstGeom prst="rect">
            <a:avLst/>
          </a:prstGeom>
          <a:noFill/>
        </p:spPr>
        <p:txBody>
          <a:bodyPr wrap="square" rtlCol="0">
            <a:spAutoFit/>
          </a:bodyPr>
          <a:lstStyle/>
          <a:p>
            <a:r>
              <a:rPr lang="en-US" sz="3900" b="1" dirty="0">
                <a:solidFill>
                  <a:srgbClr val="B50938"/>
                </a:solidFill>
              </a:rPr>
              <a:t>CONTACT INFO</a:t>
            </a:r>
          </a:p>
          <a:p>
            <a:endParaRPr lang="en-US" sz="3033" dirty="0">
              <a:solidFill>
                <a:srgbClr val="000000"/>
              </a:solidFill>
            </a:endParaRPr>
          </a:p>
          <a:p>
            <a:r>
              <a:rPr lang="en-US" sz="3033" dirty="0">
                <a:solidFill>
                  <a:srgbClr val="000000"/>
                </a:solidFill>
              </a:rPr>
              <a:t>Monita R. Patel</a:t>
            </a:r>
          </a:p>
          <a:p>
            <a:r>
              <a:rPr lang="en-US" sz="3033" dirty="0">
                <a:solidFill>
                  <a:srgbClr val="000000"/>
                </a:solidFill>
              </a:rPr>
              <a:t>cwa3@cdc.gov</a:t>
            </a:r>
          </a:p>
        </p:txBody>
      </p:sp>
      <p:sp>
        <p:nvSpPr>
          <p:cNvPr id="113" name="Text Placeholder 8">
            <a:extLst>
              <a:ext uri="{FF2B5EF4-FFF2-40B4-BE49-F238E27FC236}">
                <a16:creationId xmlns:a16="http://schemas.microsoft.com/office/drawing/2014/main" id="{175CFD97-EB32-4B9B-8A0F-CA697927C7D7}"/>
              </a:ext>
            </a:extLst>
          </p:cNvPr>
          <p:cNvSpPr txBox="1">
            <a:spLocks/>
          </p:cNvSpPr>
          <p:nvPr/>
        </p:nvSpPr>
        <p:spPr>
          <a:xfrm>
            <a:off x="28161012" y="3664204"/>
            <a:ext cx="9833909" cy="29168848"/>
          </a:xfrm>
          <a:prstGeom prst="rect">
            <a:avLst/>
          </a:prstGeom>
        </p:spPr>
        <p:txBody>
          <a:bodyPr/>
          <a:lstStyle>
            <a:lvl1pPr marL="0" indent="0" algn="l" defTabSz="836023" rtl="0" eaLnBrk="1" latinLnBrk="0" hangingPunct="1">
              <a:spcBef>
                <a:spcPct val="20000"/>
              </a:spcBef>
              <a:buFont typeface="Arial" pitchFamily="34" charset="0"/>
              <a:buNone/>
              <a:defRPr sz="1400" b="1" kern="1200">
                <a:solidFill>
                  <a:schemeClr val="tx1"/>
                </a:solidFill>
                <a:latin typeface="+mn-lt"/>
                <a:ea typeface="+mn-ea"/>
                <a:cs typeface="+mn-cs"/>
              </a:defRPr>
            </a:lvl1pPr>
            <a:lvl2pPr marL="287352" indent="-107955" algn="l" defTabSz="836023"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519139" indent="-119069" algn="l" defTabSz="836023" rtl="0" eaLnBrk="1" latinLnBrk="0" hangingPunct="1">
              <a:spcBef>
                <a:spcPct val="20000"/>
              </a:spcBef>
              <a:buFont typeface="Calibri" panose="020F0502020204030204" pitchFamily="34" charset="0"/>
              <a:buChar char="»"/>
              <a:tabLst>
                <a:tab pos="1028751" algn="l"/>
              </a:tabLst>
              <a:defRPr sz="1200" kern="1200">
                <a:solidFill>
                  <a:schemeClr val="tx1"/>
                </a:solidFill>
                <a:latin typeface="+mn-lt"/>
                <a:ea typeface="+mn-ea"/>
                <a:cs typeface="+mn-cs"/>
              </a:defRPr>
            </a:lvl3pPr>
            <a:lvl4pPr marL="682659" indent="-109543" algn="l" defTabSz="836023"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804904" indent="-122244" algn="l" defTabSz="836023"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299063"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7075"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5087"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3098"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9pPr>
          </a:lstStyle>
          <a:p>
            <a:r>
              <a:rPr lang="en-US" sz="6933" dirty="0">
                <a:solidFill>
                  <a:srgbClr val="B50938"/>
                </a:solidFill>
              </a:rPr>
              <a:t>RESULTS</a:t>
            </a:r>
            <a:endParaRPr lang="en-US" sz="6933" dirty="0">
              <a:solidFill>
                <a:srgbClr val="695E4A"/>
              </a:solidFill>
            </a:endParaRPr>
          </a:p>
        </p:txBody>
      </p:sp>
      <p:sp>
        <p:nvSpPr>
          <p:cNvPr id="151" name="Freeform 47">
            <a:extLst>
              <a:ext uri="{FF2B5EF4-FFF2-40B4-BE49-F238E27FC236}">
                <a16:creationId xmlns:a16="http://schemas.microsoft.com/office/drawing/2014/main" id="{16E6A74D-BA66-4924-8FB2-52C7B0C9D87D}"/>
              </a:ext>
            </a:extLst>
          </p:cNvPr>
          <p:cNvSpPr>
            <a:spLocks/>
          </p:cNvSpPr>
          <p:nvPr/>
        </p:nvSpPr>
        <p:spPr bwMode="auto">
          <a:xfrm>
            <a:off x="39090866" y="7907609"/>
            <a:ext cx="994041" cy="1437746"/>
          </a:xfrm>
          <a:custGeom>
            <a:avLst/>
            <a:gdLst>
              <a:gd name="T0" fmla="*/ 220 w 289"/>
              <a:gd name="T1" fmla="*/ 0 h 418"/>
              <a:gd name="T2" fmla="*/ 68 w 289"/>
              <a:gd name="T3" fmla="*/ 0 h 418"/>
              <a:gd name="T4" fmla="*/ 68 w 289"/>
              <a:gd name="T5" fmla="*/ 166 h 418"/>
              <a:gd name="T6" fmla="*/ 0 w 289"/>
              <a:gd name="T7" fmla="*/ 166 h 418"/>
              <a:gd name="T8" fmla="*/ 144 w 289"/>
              <a:gd name="T9" fmla="*/ 418 h 418"/>
              <a:gd name="T10" fmla="*/ 289 w 289"/>
              <a:gd name="T11" fmla="*/ 166 h 418"/>
              <a:gd name="T12" fmla="*/ 220 w 289"/>
              <a:gd name="T13" fmla="*/ 166 h 418"/>
              <a:gd name="T14" fmla="*/ 220 w 289"/>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418">
                <a:moveTo>
                  <a:pt x="220" y="0"/>
                </a:moveTo>
                <a:lnTo>
                  <a:pt x="68" y="0"/>
                </a:lnTo>
                <a:lnTo>
                  <a:pt x="68" y="166"/>
                </a:lnTo>
                <a:lnTo>
                  <a:pt x="0" y="166"/>
                </a:lnTo>
                <a:lnTo>
                  <a:pt x="144" y="418"/>
                </a:lnTo>
                <a:lnTo>
                  <a:pt x="289" y="166"/>
                </a:lnTo>
                <a:lnTo>
                  <a:pt x="220" y="16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98120" tIns="99060" rIns="198120" bIns="99060" numCol="1" anchor="t" anchorCtr="0" compatLnSpc="1">
            <a:prstTxWarp prst="textNoShape">
              <a:avLst/>
            </a:prstTxWarp>
          </a:bodyPr>
          <a:lstStyle/>
          <a:p>
            <a:endParaRPr lang="en-US" sz="11737"/>
          </a:p>
        </p:txBody>
      </p:sp>
      <p:sp>
        <p:nvSpPr>
          <p:cNvPr id="164" name="Text Placeholder 8">
            <a:extLst>
              <a:ext uri="{FF2B5EF4-FFF2-40B4-BE49-F238E27FC236}">
                <a16:creationId xmlns:a16="http://schemas.microsoft.com/office/drawing/2014/main" id="{ADC8695B-8E81-49B3-8235-CC798BE90487}"/>
              </a:ext>
            </a:extLst>
          </p:cNvPr>
          <p:cNvSpPr>
            <a:spLocks noGrp="1"/>
          </p:cNvSpPr>
          <p:nvPr>
            <p:ph type="body" sz="quarter" idx="10"/>
          </p:nvPr>
        </p:nvSpPr>
        <p:spPr>
          <a:xfrm>
            <a:off x="304800" y="3799835"/>
            <a:ext cx="15336025" cy="29902336"/>
          </a:xfrm>
        </p:spPr>
        <p:txBody>
          <a:bodyPr/>
          <a:lstStyle/>
          <a:p>
            <a:pPr>
              <a:spcBef>
                <a:spcPts val="3900"/>
              </a:spcBef>
            </a:pPr>
            <a:r>
              <a:rPr lang="en-US" sz="6933" dirty="0">
                <a:solidFill>
                  <a:srgbClr val="B50938"/>
                </a:solidFill>
              </a:rPr>
              <a:t>BACKGROUND</a:t>
            </a:r>
          </a:p>
          <a:p>
            <a:pPr marL="385239" indent="-385239">
              <a:buClr>
                <a:srgbClr val="105EAB"/>
              </a:buClr>
              <a:buFont typeface="Arial" panose="020B0604020202020204" pitchFamily="34" charset="0"/>
              <a:buChar char="•"/>
            </a:pPr>
            <a:r>
              <a:rPr lang="en-US" sz="3600" dirty="0">
                <a:solidFill>
                  <a:srgbClr val="000000"/>
                </a:solidFill>
              </a:rPr>
              <a:t>As countries approach epidemic control and 95-95-95 goals, the number of new HIV diagnoses should decrease. </a:t>
            </a:r>
          </a:p>
          <a:p>
            <a:pPr>
              <a:buClr>
                <a:srgbClr val="105EAB"/>
              </a:buClr>
            </a:pPr>
            <a:endParaRPr lang="en-US" sz="1000" dirty="0">
              <a:solidFill>
                <a:srgbClr val="000000"/>
              </a:solidFill>
            </a:endParaRPr>
          </a:p>
          <a:p>
            <a:pPr marL="385239" indent="-385239">
              <a:buClr>
                <a:srgbClr val="105EAB"/>
              </a:buClr>
              <a:buFont typeface="Arial" panose="020B0604020202020204" pitchFamily="34" charset="0"/>
              <a:buChar char="•"/>
            </a:pPr>
            <a:r>
              <a:rPr lang="en-US" sz="3600" dirty="0">
                <a:solidFill>
                  <a:srgbClr val="000000"/>
                </a:solidFill>
              </a:rPr>
              <a:t>Countries have made progress in recent infection surveillance to help monitor trends in recent infections among those newly diagnosed with HIV. </a:t>
            </a:r>
          </a:p>
          <a:p>
            <a:pPr marL="385239" indent="-385239">
              <a:buClr>
                <a:srgbClr val="105EAB"/>
              </a:buClr>
              <a:buFont typeface="Arial" panose="020B0604020202020204" pitchFamily="34" charset="0"/>
              <a:buChar char="•"/>
            </a:pPr>
            <a:endParaRPr lang="en-US" sz="1000" dirty="0">
              <a:solidFill>
                <a:srgbClr val="000000"/>
              </a:solidFill>
            </a:endParaRPr>
          </a:p>
          <a:p>
            <a:pPr marL="385239" indent="-385239">
              <a:buClr>
                <a:srgbClr val="105EAB"/>
              </a:buClr>
              <a:buFont typeface="Arial" panose="020B0604020202020204" pitchFamily="34" charset="0"/>
              <a:buChar char="•"/>
            </a:pPr>
            <a:r>
              <a:rPr lang="en-US" sz="3600" dirty="0">
                <a:solidFill>
                  <a:srgbClr val="000000"/>
                </a:solidFill>
              </a:rPr>
              <a:t>Although there may be many factors associated with antiretroviral therapy (ART) uptake and outcomes, there is limited evidence to date on whether persons classified as recently infected are more or less likely than those classified as long-term infected to initiate timely ART and subsequently have viral suppression. </a:t>
            </a:r>
          </a:p>
          <a:p>
            <a:pPr>
              <a:spcBef>
                <a:spcPts val="2400"/>
              </a:spcBef>
            </a:pPr>
            <a:r>
              <a:rPr lang="en-US" sz="6933" dirty="0">
                <a:solidFill>
                  <a:srgbClr val="B50938"/>
                </a:solidFill>
              </a:rPr>
              <a:t>METHODS</a:t>
            </a:r>
          </a:p>
          <a:p>
            <a:pPr marL="385239" indent="-385239">
              <a:buClr>
                <a:srgbClr val="105EAB"/>
              </a:buClr>
              <a:buFont typeface="Arial" panose="020B0604020202020204" pitchFamily="34" charset="0"/>
              <a:buChar char="•"/>
            </a:pPr>
            <a:r>
              <a:rPr lang="en-US" sz="3600" dirty="0">
                <a:solidFill>
                  <a:srgbClr val="000000"/>
                </a:solidFill>
              </a:rPr>
              <a:t>We analyzed longitudinal data on newly diagnosed adults (≥15 years old) enrolled in a cohort study conducted across 60 facilities in Rwanda from August 2021 to October 2022.</a:t>
            </a:r>
          </a:p>
          <a:p>
            <a:pPr marL="385239" indent="-385239">
              <a:buClr>
                <a:srgbClr val="105EAB"/>
              </a:buClr>
              <a:buFont typeface="Arial" panose="020B0604020202020204" pitchFamily="34" charset="0"/>
              <a:buChar char="•"/>
            </a:pPr>
            <a:endParaRPr lang="en-US" sz="1000" dirty="0">
              <a:solidFill>
                <a:srgbClr val="000000"/>
              </a:solidFill>
            </a:endParaRPr>
          </a:p>
          <a:p>
            <a:pPr marL="385239" indent="-385239">
              <a:buClr>
                <a:srgbClr val="105EAB"/>
              </a:buClr>
              <a:buFont typeface="Arial" panose="020B0604020202020204" pitchFamily="34" charset="0"/>
              <a:buChar char="•"/>
            </a:pPr>
            <a:r>
              <a:rPr lang="en-US" sz="3600" dirty="0">
                <a:solidFill>
                  <a:srgbClr val="000000"/>
                </a:solidFill>
              </a:rPr>
              <a:t>Per study procedures, all persons received both rapid testing for recent infection (RTRI) and viral load (VL) testing at baseline.</a:t>
            </a:r>
          </a:p>
          <a:p>
            <a:pPr marL="385239" indent="-385239">
              <a:buClr>
                <a:srgbClr val="105EAB"/>
              </a:buClr>
              <a:buFont typeface="Arial" panose="020B0604020202020204" pitchFamily="34" charset="0"/>
              <a:buChar char="•"/>
            </a:pPr>
            <a:r>
              <a:rPr lang="en-US" sz="3600" dirty="0">
                <a:solidFill>
                  <a:srgbClr val="000000"/>
                </a:solidFill>
              </a:rPr>
              <a:t>Using a recent infection testing algorithm (RITA), persons were classified as RITA-recent (RTRI-recent and baseline VL≥1000 copies/mL) or RITA- long-term (RTRI-long-term and baseline VL ≥1000); persons with baseline VL&lt;1000 were presumed previously diagnosed and on ART and excluded from analysis. </a:t>
            </a:r>
          </a:p>
          <a:p>
            <a:pPr marL="385239" indent="-385239">
              <a:buClr>
                <a:srgbClr val="105EAB"/>
              </a:buClr>
              <a:buFont typeface="Arial" panose="020B0604020202020204" pitchFamily="34" charset="0"/>
              <a:buChar char="•"/>
            </a:pPr>
            <a:endParaRPr lang="en-US" sz="1000" dirty="0">
              <a:solidFill>
                <a:srgbClr val="000000"/>
              </a:solidFill>
            </a:endParaRPr>
          </a:p>
          <a:p>
            <a:pPr marL="385239" indent="-385239">
              <a:buClr>
                <a:srgbClr val="105EAB"/>
              </a:buClr>
              <a:buFont typeface="Arial" panose="020B0604020202020204" pitchFamily="34" charset="0"/>
              <a:buChar char="•"/>
            </a:pPr>
            <a:r>
              <a:rPr lang="en-US" sz="3600" dirty="0">
                <a:solidFill>
                  <a:srgbClr val="000000"/>
                </a:solidFill>
              </a:rPr>
              <a:t>Demographic and clinical data were abstracted from Rwanda’s case-based surveillance system at baseline, and monthly through 6-months follow-up.</a:t>
            </a:r>
          </a:p>
          <a:p>
            <a:pPr marL="385239" indent="-385239">
              <a:buClr>
                <a:srgbClr val="105EAB"/>
              </a:buClr>
              <a:buFont typeface="Arial" panose="020B0604020202020204" pitchFamily="34" charset="0"/>
              <a:buChar char="•"/>
            </a:pPr>
            <a:endParaRPr lang="en-US" sz="1200" dirty="0">
              <a:solidFill>
                <a:srgbClr val="000000"/>
              </a:solidFill>
            </a:endParaRPr>
          </a:p>
          <a:p>
            <a:pPr marL="385239" indent="-385239">
              <a:buClr>
                <a:srgbClr val="105EAB"/>
              </a:buClr>
              <a:buFont typeface="Arial" panose="020B0604020202020204" pitchFamily="34" charset="0"/>
              <a:buChar char="•"/>
            </a:pPr>
            <a:r>
              <a:rPr lang="en-US" sz="3600" dirty="0">
                <a:solidFill>
                  <a:srgbClr val="000000"/>
                </a:solidFill>
              </a:rPr>
              <a:t>We limited the analysis to persons who initiated ART and had a follow-up VL result. If a VL result at 6 months was not available, we used the first VL result post-ART initiation.</a:t>
            </a:r>
          </a:p>
          <a:p>
            <a:pPr marL="385239" indent="-385239">
              <a:buClr>
                <a:srgbClr val="105EAB"/>
              </a:buClr>
              <a:buFont typeface="Arial" panose="020B0604020202020204" pitchFamily="34" charset="0"/>
              <a:buChar char="•"/>
            </a:pPr>
            <a:endParaRPr lang="en-US" sz="1000" dirty="0">
              <a:solidFill>
                <a:srgbClr val="000000"/>
              </a:solidFill>
            </a:endParaRPr>
          </a:p>
          <a:p>
            <a:pPr marL="385239" indent="-385239">
              <a:buClr>
                <a:srgbClr val="105EAB"/>
              </a:buClr>
              <a:buFont typeface="Arial" panose="020B0604020202020204" pitchFamily="34" charset="0"/>
              <a:buChar char="•"/>
            </a:pPr>
            <a:r>
              <a:rPr lang="en-US" sz="3600" dirty="0">
                <a:solidFill>
                  <a:srgbClr val="000000"/>
                </a:solidFill>
              </a:rPr>
              <a:t>As our primary outcome, we calculated the proportion of persons with viral load suppression (VLS) (&lt;1000 copies/mL) 6 months after ART initiation (Figure 3).</a:t>
            </a:r>
          </a:p>
          <a:p>
            <a:pPr marL="385239" indent="-385239">
              <a:buClr>
                <a:srgbClr val="105EAB"/>
              </a:buClr>
              <a:buFont typeface="Arial" panose="020B0604020202020204" pitchFamily="34" charset="0"/>
              <a:buChar char="•"/>
            </a:pPr>
            <a:endParaRPr lang="en-US" sz="1000" dirty="0">
              <a:solidFill>
                <a:srgbClr val="000000"/>
              </a:solidFill>
            </a:endParaRPr>
          </a:p>
          <a:p>
            <a:pPr marL="385239" indent="-385239">
              <a:buClr>
                <a:srgbClr val="105EAB"/>
              </a:buClr>
              <a:buFont typeface="Arial" panose="020B0604020202020204" pitchFamily="34" charset="0"/>
              <a:buChar char="•"/>
            </a:pPr>
            <a:r>
              <a:rPr lang="en-US" sz="3600" dirty="0">
                <a:solidFill>
                  <a:srgbClr val="000000"/>
                </a:solidFill>
              </a:rPr>
              <a:t>We used Poisson regression with a robust variance estimator to estimate Risk Ratios (RRs) for VLS during follow-up comparing persons classified as RITA-recent to those classified as RITA-long-term. (Figure 4).</a:t>
            </a:r>
            <a:endParaRPr lang="en-US" sz="1200" dirty="0">
              <a:solidFill>
                <a:srgbClr val="000000"/>
              </a:solidFill>
            </a:endParaRPr>
          </a:p>
          <a:p>
            <a:pPr>
              <a:buClr>
                <a:srgbClr val="105EAB"/>
              </a:buClr>
            </a:pPr>
            <a:r>
              <a:rPr lang="en-US" sz="3600" dirty="0">
                <a:solidFill>
                  <a:srgbClr val="000000"/>
                </a:solidFill>
              </a:rPr>
              <a:t> </a:t>
            </a:r>
            <a:r>
              <a:rPr lang="en-US" sz="6933" dirty="0">
                <a:solidFill>
                  <a:srgbClr val="B50938"/>
                </a:solidFill>
              </a:rPr>
              <a:t>CONCLUSIONS</a:t>
            </a:r>
          </a:p>
          <a:p>
            <a:pPr marL="385239" indent="-385239">
              <a:buClr>
                <a:srgbClr val="105EAB"/>
              </a:buClr>
              <a:buFont typeface="Arial" panose="020B0604020202020204" pitchFamily="34" charset="0"/>
              <a:buChar char="•"/>
            </a:pPr>
            <a:r>
              <a:rPr lang="en-US" sz="3600" dirty="0">
                <a:solidFill>
                  <a:srgbClr val="000000"/>
                </a:solidFill>
              </a:rPr>
              <a:t>In this cohort of 1,238 persons newly diagnosed with HIV, the vast majority initiated same-day ART (Figure 1) and had VLS during follow-up. (Figure 3)</a:t>
            </a:r>
          </a:p>
          <a:p>
            <a:pPr marL="385239" indent="-385239">
              <a:buClr>
                <a:srgbClr val="105EAB"/>
              </a:buClr>
              <a:buFont typeface="Arial" panose="020B0604020202020204" pitchFamily="34" charset="0"/>
              <a:buChar char="•"/>
            </a:pPr>
            <a:r>
              <a:rPr lang="en-US" sz="3600" dirty="0">
                <a:solidFill>
                  <a:srgbClr val="000000"/>
                </a:solidFill>
              </a:rPr>
              <a:t>The proportion female and the proportion age &lt;30 years was higher among persons classified as RITA-recent compared to persons classified as RITA-long-term. (Figure 2).</a:t>
            </a:r>
          </a:p>
          <a:p>
            <a:pPr marL="385239" indent="-385239">
              <a:buClr>
                <a:srgbClr val="105EAB"/>
              </a:buClr>
              <a:buFont typeface="Arial" panose="020B0604020202020204" pitchFamily="34" charset="0"/>
              <a:buChar char="•"/>
            </a:pPr>
            <a:endParaRPr lang="en-US" sz="1000" dirty="0">
              <a:solidFill>
                <a:srgbClr val="000000"/>
              </a:solidFill>
            </a:endParaRPr>
          </a:p>
          <a:p>
            <a:pPr marL="385239" indent="-385239">
              <a:buClr>
                <a:srgbClr val="105EAB"/>
              </a:buClr>
              <a:buFont typeface="Arial" panose="020B0604020202020204" pitchFamily="34" charset="0"/>
              <a:buChar char="•"/>
            </a:pPr>
            <a:r>
              <a:rPr lang="en-US" sz="3600" dirty="0">
                <a:solidFill>
                  <a:srgbClr val="000000"/>
                </a:solidFill>
              </a:rPr>
              <a:t>VLS during follow-up did not differ significantly between persons classified as RITA-recent and persons classified RITA-long-term; nor by any other baseline characteristics. (Figure 4). </a:t>
            </a:r>
          </a:p>
          <a:p>
            <a:pPr marL="385239" indent="-385239">
              <a:buClr>
                <a:srgbClr val="105EAB"/>
              </a:buClr>
              <a:buFont typeface="Arial" panose="020B0604020202020204" pitchFamily="34" charset="0"/>
              <a:buChar char="•"/>
            </a:pPr>
            <a:r>
              <a:rPr lang="en-US" sz="3600" dirty="0">
                <a:solidFill>
                  <a:srgbClr val="000000"/>
                </a:solidFill>
              </a:rPr>
              <a:t>Program efforts to ensure timely and effective ART are needed for all persons diagnosed with HIV (regardless of RITA-classification). </a:t>
            </a:r>
          </a:p>
          <a:p>
            <a:pPr marL="385239" indent="-385239">
              <a:buClr>
                <a:srgbClr val="105EAB"/>
              </a:buClr>
              <a:buFont typeface="Arial" panose="020B0604020202020204" pitchFamily="34" charset="0"/>
              <a:buChar char="•"/>
            </a:pPr>
            <a:endParaRPr lang="en-US" sz="1200" dirty="0">
              <a:solidFill>
                <a:srgbClr val="000000"/>
              </a:solidFill>
            </a:endParaRPr>
          </a:p>
        </p:txBody>
      </p:sp>
      <p:sp>
        <p:nvSpPr>
          <p:cNvPr id="2" name="TextBox 1">
            <a:extLst>
              <a:ext uri="{FF2B5EF4-FFF2-40B4-BE49-F238E27FC236}">
                <a16:creationId xmlns:a16="http://schemas.microsoft.com/office/drawing/2014/main" id="{E2ABB393-E1AA-9F5F-B751-09DEB537091C}"/>
              </a:ext>
            </a:extLst>
          </p:cNvPr>
          <p:cNvSpPr txBox="1"/>
          <p:nvPr/>
        </p:nvSpPr>
        <p:spPr>
          <a:xfrm>
            <a:off x="45633747" y="664569"/>
            <a:ext cx="1731139" cy="861774"/>
          </a:xfrm>
          <a:prstGeom prst="rect">
            <a:avLst/>
          </a:prstGeom>
          <a:noFill/>
        </p:spPr>
        <p:txBody>
          <a:bodyPr wrap="square" rtlCol="0">
            <a:spAutoFit/>
          </a:bodyPr>
          <a:lstStyle/>
          <a:p>
            <a:r>
              <a:rPr lang="en-US" sz="5000" b="1">
                <a:solidFill>
                  <a:schemeClr val="bg2"/>
                </a:solidFill>
              </a:rPr>
              <a:t>1204</a:t>
            </a:r>
          </a:p>
        </p:txBody>
      </p:sp>
      <p:pic>
        <p:nvPicPr>
          <p:cNvPr id="9" name="Picture 8" descr="Logo, company name&#10;&#10;Description automatically generated">
            <a:extLst>
              <a:ext uri="{FF2B5EF4-FFF2-40B4-BE49-F238E27FC236}">
                <a16:creationId xmlns:a16="http://schemas.microsoft.com/office/drawing/2014/main" id="{84D32ED7-5D65-8864-DEE0-D5ED6D48DEBD}"/>
              </a:ext>
            </a:extLst>
          </p:cNvPr>
          <p:cNvPicPr>
            <a:picLocks noChangeAspect="1"/>
          </p:cNvPicPr>
          <p:nvPr/>
        </p:nvPicPr>
        <p:blipFill rotWithShape="1">
          <a:blip r:embed="rId3"/>
          <a:srcRect l="6440" t="32542" r="9709" b="36417"/>
          <a:stretch/>
        </p:blipFill>
        <p:spPr>
          <a:xfrm>
            <a:off x="8678199" y="32963479"/>
            <a:ext cx="5708387" cy="1584960"/>
          </a:xfrm>
          <a:prstGeom prst="rect">
            <a:avLst/>
          </a:prstGeom>
        </p:spPr>
      </p:pic>
      <p:pic>
        <p:nvPicPr>
          <p:cNvPr id="11" name="Picture 10" descr="Logo&#10;&#10;Description automatically generated">
            <a:extLst>
              <a:ext uri="{FF2B5EF4-FFF2-40B4-BE49-F238E27FC236}">
                <a16:creationId xmlns:a16="http://schemas.microsoft.com/office/drawing/2014/main" id="{9C47DA0C-3238-E196-CE14-1662C8A74781}"/>
              </a:ext>
            </a:extLst>
          </p:cNvPr>
          <p:cNvPicPr>
            <a:picLocks noChangeAspect="1"/>
          </p:cNvPicPr>
          <p:nvPr/>
        </p:nvPicPr>
        <p:blipFill>
          <a:blip r:embed="rId4"/>
          <a:stretch>
            <a:fillRect/>
          </a:stretch>
        </p:blipFill>
        <p:spPr>
          <a:xfrm>
            <a:off x="1074842" y="32713921"/>
            <a:ext cx="5068191" cy="2179320"/>
          </a:xfrm>
          <a:prstGeom prst="rect">
            <a:avLst/>
          </a:prstGeom>
        </p:spPr>
      </p:pic>
      <p:sp>
        <p:nvSpPr>
          <p:cNvPr id="3" name="TextBox 2">
            <a:extLst>
              <a:ext uri="{FF2B5EF4-FFF2-40B4-BE49-F238E27FC236}">
                <a16:creationId xmlns:a16="http://schemas.microsoft.com/office/drawing/2014/main" id="{AFCE8608-0E95-0639-DD1D-1286F3BA72A6}"/>
              </a:ext>
            </a:extLst>
          </p:cNvPr>
          <p:cNvSpPr txBox="1"/>
          <p:nvPr/>
        </p:nvSpPr>
        <p:spPr>
          <a:xfrm>
            <a:off x="25755601" y="35065733"/>
            <a:ext cx="5932790" cy="338554"/>
          </a:xfrm>
          <a:prstGeom prst="rect">
            <a:avLst/>
          </a:prstGeom>
          <a:noFill/>
        </p:spPr>
        <p:txBody>
          <a:bodyPr wrap="square" rtlCol="0">
            <a:spAutoFit/>
          </a:bodyPr>
          <a:lstStyle/>
          <a:p>
            <a:r>
              <a:rPr lang="en-US" sz="1600" dirty="0">
                <a:solidFill>
                  <a:schemeClr val="bg2"/>
                </a:solidFill>
              </a:rPr>
              <a:t>Acknowledgement: David Trey Evans (CDC Emory REAL Student)</a:t>
            </a:r>
          </a:p>
        </p:txBody>
      </p:sp>
      <p:graphicFrame>
        <p:nvGraphicFramePr>
          <p:cNvPr id="4" name="Chart 3">
            <a:extLst>
              <a:ext uri="{FF2B5EF4-FFF2-40B4-BE49-F238E27FC236}">
                <a16:creationId xmlns:a16="http://schemas.microsoft.com/office/drawing/2014/main" id="{191ED8CF-5764-74A1-F38F-9D09DC73BC7D}"/>
              </a:ext>
            </a:extLst>
          </p:cNvPr>
          <p:cNvGraphicFramePr/>
          <p:nvPr>
            <p:extLst>
              <p:ext uri="{D42A27DB-BD31-4B8C-83A1-F6EECF244321}">
                <p14:modId xmlns:p14="http://schemas.microsoft.com/office/powerpoint/2010/main" val="3416356830"/>
              </p:ext>
            </p:extLst>
          </p:nvPr>
        </p:nvGraphicFramePr>
        <p:xfrm>
          <a:off x="27038300" y="11422394"/>
          <a:ext cx="20510501" cy="66310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0971F803-66DA-98CA-3663-BE1DA9C9D4D2}"/>
              </a:ext>
            </a:extLst>
          </p:cNvPr>
          <p:cNvGraphicFramePr/>
          <p:nvPr>
            <p:extLst>
              <p:ext uri="{D42A27DB-BD31-4B8C-83A1-F6EECF244321}">
                <p14:modId xmlns:p14="http://schemas.microsoft.com/office/powerpoint/2010/main" val="88553504"/>
              </p:ext>
            </p:extLst>
          </p:nvPr>
        </p:nvGraphicFramePr>
        <p:xfrm>
          <a:off x="28598913" y="18244345"/>
          <a:ext cx="17653516" cy="6065683"/>
        </p:xfrm>
        <a:graphic>
          <a:graphicData uri="http://schemas.openxmlformats.org/drawingml/2006/chart">
            <c:chart xmlns:c="http://schemas.openxmlformats.org/drawingml/2006/chart" xmlns:r="http://schemas.openxmlformats.org/officeDocument/2006/relationships" r:id="rId6"/>
          </a:graphicData>
        </a:graphic>
      </p:graphicFrame>
      <p:grpSp>
        <p:nvGrpSpPr>
          <p:cNvPr id="51" name="Group 50">
            <a:extLst>
              <a:ext uri="{FF2B5EF4-FFF2-40B4-BE49-F238E27FC236}">
                <a16:creationId xmlns:a16="http://schemas.microsoft.com/office/drawing/2014/main" id="{3DB7B31F-14DE-67F8-EC8D-A2FBBE054F80}"/>
              </a:ext>
            </a:extLst>
          </p:cNvPr>
          <p:cNvGrpSpPr/>
          <p:nvPr/>
        </p:nvGrpSpPr>
        <p:grpSpPr>
          <a:xfrm>
            <a:off x="28004465" y="23919931"/>
            <a:ext cx="19239535" cy="7710293"/>
            <a:chOff x="28004465" y="23627042"/>
            <a:chExt cx="19239535" cy="7710293"/>
          </a:xfrm>
        </p:grpSpPr>
        <p:graphicFrame>
          <p:nvGraphicFramePr>
            <p:cNvPr id="46" name="Chart 45">
              <a:extLst>
                <a:ext uri="{FF2B5EF4-FFF2-40B4-BE49-F238E27FC236}">
                  <a16:creationId xmlns:a16="http://schemas.microsoft.com/office/drawing/2014/main" id="{3F481475-B23E-1B62-DFE8-C9212FA25870}"/>
                </a:ext>
              </a:extLst>
            </p:cNvPr>
            <p:cNvGraphicFramePr/>
            <p:nvPr>
              <p:extLst>
                <p:ext uri="{D42A27DB-BD31-4B8C-83A1-F6EECF244321}">
                  <p14:modId xmlns:p14="http://schemas.microsoft.com/office/powerpoint/2010/main" val="4066255704"/>
                </p:ext>
              </p:extLst>
            </p:nvPr>
          </p:nvGraphicFramePr>
          <p:xfrm>
            <a:off x="28004465" y="23627042"/>
            <a:ext cx="19239535" cy="7710293"/>
          </p:xfrm>
          <a:graphic>
            <a:graphicData uri="http://schemas.openxmlformats.org/drawingml/2006/chart">
              <c:chart xmlns:c="http://schemas.openxmlformats.org/drawingml/2006/chart" xmlns:r="http://schemas.openxmlformats.org/officeDocument/2006/relationships" r:id="rId7"/>
            </a:graphicData>
          </a:graphic>
        </p:graphicFrame>
        <p:cxnSp>
          <p:nvCxnSpPr>
            <p:cNvPr id="48" name="Straight Connector 47">
              <a:extLst>
                <a:ext uri="{FF2B5EF4-FFF2-40B4-BE49-F238E27FC236}">
                  <a16:creationId xmlns:a16="http://schemas.microsoft.com/office/drawing/2014/main" id="{BD3A73D3-433B-41D8-F3FA-D03EBBDE081E}"/>
                </a:ext>
              </a:extLst>
            </p:cNvPr>
            <p:cNvCxnSpPr>
              <a:cxnSpLocks/>
            </p:cNvCxnSpPr>
            <p:nvPr/>
          </p:nvCxnSpPr>
          <p:spPr>
            <a:xfrm flipV="1">
              <a:off x="43564629" y="24721458"/>
              <a:ext cx="0" cy="503040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1778407E-983F-F380-ABF0-CC8366830AB0}"/>
              </a:ext>
            </a:extLst>
          </p:cNvPr>
          <p:cNvSpPr txBox="1"/>
          <p:nvPr/>
        </p:nvSpPr>
        <p:spPr>
          <a:xfrm>
            <a:off x="31700747" y="25609880"/>
            <a:ext cx="15444093" cy="644460"/>
          </a:xfrm>
          <a:prstGeom prst="rect">
            <a:avLst/>
          </a:prstGeom>
          <a:noFill/>
          <a:ln w="28575">
            <a:solidFill>
              <a:srgbClr val="B50938"/>
            </a:solidFill>
            <a:prstDash val="dash"/>
          </a:ln>
        </p:spPr>
        <p:txBody>
          <a:bodyPr wrap="square" rtlCol="0">
            <a:spAutoFit/>
          </a:bodyPr>
          <a:lstStyle/>
          <a:p>
            <a:endParaRPr lang="en-US" dirty="0">
              <a:solidFill>
                <a:srgbClr val="B50938"/>
              </a:solidFill>
            </a:endParaRPr>
          </a:p>
        </p:txBody>
      </p:sp>
      <p:cxnSp>
        <p:nvCxnSpPr>
          <p:cNvPr id="5" name="Straight Connector 4">
            <a:extLst>
              <a:ext uri="{FF2B5EF4-FFF2-40B4-BE49-F238E27FC236}">
                <a16:creationId xmlns:a16="http://schemas.microsoft.com/office/drawing/2014/main" id="{8CC4C7DD-7467-B9FB-048E-83C4F9376348}"/>
              </a:ext>
            </a:extLst>
          </p:cNvPr>
          <p:cNvCxnSpPr>
            <a:cxnSpLocks/>
          </p:cNvCxnSpPr>
          <p:nvPr/>
        </p:nvCxnSpPr>
        <p:spPr>
          <a:xfrm flipH="1">
            <a:off x="35980577" y="9163891"/>
            <a:ext cx="6413829" cy="0"/>
          </a:xfrm>
          <a:prstGeom prst="line">
            <a:avLst/>
          </a:prstGeom>
          <a:noFill/>
          <a:ln w="19050" cap="flat" cmpd="sng" algn="ctr">
            <a:solidFill>
              <a:srgbClr val="532E63"/>
            </a:solidFill>
            <a:prstDash val="solid"/>
            <a:miter lim="800000"/>
          </a:ln>
          <a:effectLst/>
        </p:spPr>
      </p:cxnSp>
      <p:sp>
        <p:nvSpPr>
          <p:cNvPr id="7" name="TextBox 6">
            <a:extLst>
              <a:ext uri="{FF2B5EF4-FFF2-40B4-BE49-F238E27FC236}">
                <a16:creationId xmlns:a16="http://schemas.microsoft.com/office/drawing/2014/main" id="{BE80A4E8-DECE-3DB5-56B6-B9996A42DC96}"/>
              </a:ext>
            </a:extLst>
          </p:cNvPr>
          <p:cNvSpPr txBox="1"/>
          <p:nvPr/>
        </p:nvSpPr>
        <p:spPr>
          <a:xfrm>
            <a:off x="28326000" y="31000193"/>
            <a:ext cx="8517056" cy="261610"/>
          </a:xfrm>
          <a:prstGeom prst="rect">
            <a:avLst/>
          </a:prstGeom>
          <a:noFill/>
        </p:spPr>
        <p:txBody>
          <a:bodyPr wrap="square" rtlCol="0">
            <a:spAutoFit/>
          </a:bodyPr>
          <a:lstStyle/>
          <a:p>
            <a:r>
              <a:rPr lang="en-US" sz="1100" dirty="0">
                <a:solidFill>
                  <a:srgbClr val="000000"/>
                </a:solidFill>
              </a:rPr>
              <a:t>*In model building, no variables were deemed to substantially impact estimates, and hence, crude unadjusted estimates are presented</a:t>
            </a:r>
          </a:p>
        </p:txBody>
      </p:sp>
      <p:grpSp>
        <p:nvGrpSpPr>
          <p:cNvPr id="12" name="Group 11">
            <a:extLst>
              <a:ext uri="{FF2B5EF4-FFF2-40B4-BE49-F238E27FC236}">
                <a16:creationId xmlns:a16="http://schemas.microsoft.com/office/drawing/2014/main" id="{16A07794-EC92-7D0C-E7D5-BB9FFA2676A8}"/>
              </a:ext>
            </a:extLst>
          </p:cNvPr>
          <p:cNvGrpSpPr/>
          <p:nvPr/>
        </p:nvGrpSpPr>
        <p:grpSpPr>
          <a:xfrm>
            <a:off x="28177354" y="3933151"/>
            <a:ext cx="18955134" cy="7085935"/>
            <a:chOff x="28177354" y="3610418"/>
            <a:chExt cx="18955134" cy="7085935"/>
          </a:xfrm>
        </p:grpSpPr>
        <p:grpSp>
          <p:nvGrpSpPr>
            <p:cNvPr id="52" name="Group 51">
              <a:extLst>
                <a:ext uri="{FF2B5EF4-FFF2-40B4-BE49-F238E27FC236}">
                  <a16:creationId xmlns:a16="http://schemas.microsoft.com/office/drawing/2014/main" id="{3AAE73CA-39C4-D2EB-187B-529DD9A00671}"/>
                </a:ext>
              </a:extLst>
            </p:cNvPr>
            <p:cNvGrpSpPr/>
            <p:nvPr/>
          </p:nvGrpSpPr>
          <p:grpSpPr>
            <a:xfrm>
              <a:off x="28177354" y="4241962"/>
              <a:ext cx="18955134" cy="6454391"/>
              <a:chOff x="816170" y="20846"/>
              <a:chExt cx="11375783" cy="7007036"/>
            </a:xfrm>
          </p:grpSpPr>
          <p:cxnSp>
            <p:nvCxnSpPr>
              <p:cNvPr id="53" name="Straight Connector 52">
                <a:extLst>
                  <a:ext uri="{FF2B5EF4-FFF2-40B4-BE49-F238E27FC236}">
                    <a16:creationId xmlns:a16="http://schemas.microsoft.com/office/drawing/2014/main" id="{3883F42A-47FF-D791-0D0B-6E589958A771}"/>
                  </a:ext>
                </a:extLst>
              </p:cNvPr>
              <p:cNvCxnSpPr>
                <a:cxnSpLocks/>
              </p:cNvCxnSpPr>
              <p:nvPr/>
            </p:nvCxnSpPr>
            <p:spPr>
              <a:xfrm flipH="1">
                <a:off x="5599785" y="1520688"/>
                <a:ext cx="3748643" cy="0"/>
              </a:xfrm>
              <a:prstGeom prst="line">
                <a:avLst/>
              </a:prstGeom>
              <a:noFill/>
              <a:ln w="19050" cap="flat" cmpd="sng" algn="ctr">
                <a:solidFill>
                  <a:srgbClr val="532E63"/>
                </a:solidFill>
                <a:prstDash val="solid"/>
                <a:miter lim="800000"/>
              </a:ln>
              <a:effectLst/>
            </p:spPr>
          </p:cxnSp>
          <p:cxnSp>
            <p:nvCxnSpPr>
              <p:cNvPr id="54" name="Straight Connector 53">
                <a:extLst>
                  <a:ext uri="{FF2B5EF4-FFF2-40B4-BE49-F238E27FC236}">
                    <a16:creationId xmlns:a16="http://schemas.microsoft.com/office/drawing/2014/main" id="{DC263611-1E1D-FD4F-ECEB-E083C4442336}"/>
                  </a:ext>
                </a:extLst>
              </p:cNvPr>
              <p:cNvCxnSpPr>
                <a:cxnSpLocks/>
              </p:cNvCxnSpPr>
              <p:nvPr/>
            </p:nvCxnSpPr>
            <p:spPr>
              <a:xfrm>
                <a:off x="9348428" y="1189394"/>
                <a:ext cx="24360" cy="4824566"/>
              </a:xfrm>
              <a:prstGeom prst="line">
                <a:avLst/>
              </a:prstGeom>
              <a:noFill/>
              <a:ln w="19050" cap="flat" cmpd="sng" algn="ctr">
                <a:solidFill>
                  <a:srgbClr val="532E63"/>
                </a:solidFill>
                <a:prstDash val="solid"/>
                <a:miter lim="800000"/>
              </a:ln>
              <a:effectLst/>
            </p:spPr>
          </p:cxnSp>
          <p:sp>
            <p:nvSpPr>
              <p:cNvPr id="56" name="Freeform: Shape 55">
                <a:extLst>
                  <a:ext uri="{FF2B5EF4-FFF2-40B4-BE49-F238E27FC236}">
                    <a16:creationId xmlns:a16="http://schemas.microsoft.com/office/drawing/2014/main" id="{F85956E4-6CA5-A415-A66E-5C481BDF1D17}"/>
                  </a:ext>
                </a:extLst>
              </p:cNvPr>
              <p:cNvSpPr/>
              <p:nvPr/>
            </p:nvSpPr>
            <p:spPr>
              <a:xfrm>
                <a:off x="6290206" y="20846"/>
                <a:ext cx="5901747" cy="1249176"/>
              </a:xfrm>
              <a:custGeom>
                <a:avLst/>
                <a:gdLst>
                  <a:gd name="connsiteX0" fmla="*/ 0 w 1260926"/>
                  <a:gd name="connsiteY0" fmla="*/ 0 h 630463"/>
                  <a:gd name="connsiteX1" fmla="*/ 1260926 w 1260926"/>
                  <a:gd name="connsiteY1" fmla="*/ 0 h 630463"/>
                  <a:gd name="connsiteX2" fmla="*/ 1260926 w 1260926"/>
                  <a:gd name="connsiteY2" fmla="*/ 630463 h 630463"/>
                  <a:gd name="connsiteX3" fmla="*/ 0 w 1260926"/>
                  <a:gd name="connsiteY3" fmla="*/ 630463 h 630463"/>
                  <a:gd name="connsiteX4" fmla="*/ 0 w 1260926"/>
                  <a:gd name="connsiteY4" fmla="*/ 0 h 6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926" h="630463">
                    <a:moveTo>
                      <a:pt x="0" y="0"/>
                    </a:moveTo>
                    <a:lnTo>
                      <a:pt x="1260926" y="0"/>
                    </a:lnTo>
                    <a:lnTo>
                      <a:pt x="1260926" y="630463"/>
                    </a:lnTo>
                    <a:lnTo>
                      <a:pt x="0" y="630463"/>
                    </a:lnTo>
                    <a:lnTo>
                      <a:pt x="0" y="0"/>
                    </a:lnTo>
                    <a:close/>
                  </a:path>
                </a:pathLst>
              </a:custGeom>
              <a:solidFill>
                <a:srgbClr val="532E63"/>
              </a:solidFill>
              <a:ln w="12700" cap="flat" cmpd="sng" algn="ctr">
                <a:solidFill>
                  <a:sysClr val="window" lastClr="FFFFFF">
                    <a:hueOff val="0"/>
                    <a:satOff val="0"/>
                    <a:lumOff val="0"/>
                    <a:alphaOff val="0"/>
                  </a:sysClr>
                </a:solidFill>
                <a:prstDash val="solid"/>
                <a:miter lim="800000"/>
              </a:ln>
              <a:effectLst/>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Persons newly diagnosed with HIV</a:t>
                </a:r>
              </a:p>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n=1238</a:t>
                </a:r>
              </a:p>
            </p:txBody>
          </p:sp>
          <p:sp>
            <p:nvSpPr>
              <p:cNvPr id="57" name="Freeform: Shape 56">
                <a:extLst>
                  <a:ext uri="{FF2B5EF4-FFF2-40B4-BE49-F238E27FC236}">
                    <a16:creationId xmlns:a16="http://schemas.microsoft.com/office/drawing/2014/main" id="{2E8523E9-3675-6DC5-46DB-AE959264D755}"/>
                  </a:ext>
                </a:extLst>
              </p:cNvPr>
              <p:cNvSpPr/>
              <p:nvPr/>
            </p:nvSpPr>
            <p:spPr>
              <a:xfrm>
                <a:off x="6290251" y="1676286"/>
                <a:ext cx="5901701" cy="1565509"/>
              </a:xfrm>
              <a:custGeom>
                <a:avLst/>
                <a:gdLst>
                  <a:gd name="connsiteX0" fmla="*/ 0 w 1260926"/>
                  <a:gd name="connsiteY0" fmla="*/ 0 h 630463"/>
                  <a:gd name="connsiteX1" fmla="*/ 1260926 w 1260926"/>
                  <a:gd name="connsiteY1" fmla="*/ 0 h 630463"/>
                  <a:gd name="connsiteX2" fmla="*/ 1260926 w 1260926"/>
                  <a:gd name="connsiteY2" fmla="*/ 630463 h 630463"/>
                  <a:gd name="connsiteX3" fmla="*/ 0 w 1260926"/>
                  <a:gd name="connsiteY3" fmla="*/ 630463 h 630463"/>
                  <a:gd name="connsiteX4" fmla="*/ 0 w 1260926"/>
                  <a:gd name="connsiteY4" fmla="*/ 0 h 6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926" h="630463">
                    <a:moveTo>
                      <a:pt x="0" y="0"/>
                    </a:moveTo>
                    <a:lnTo>
                      <a:pt x="1260926" y="0"/>
                    </a:lnTo>
                    <a:lnTo>
                      <a:pt x="1260926" y="630463"/>
                    </a:lnTo>
                    <a:lnTo>
                      <a:pt x="0" y="630463"/>
                    </a:lnTo>
                    <a:lnTo>
                      <a:pt x="0" y="0"/>
                    </a:lnTo>
                    <a:close/>
                  </a:path>
                </a:pathLst>
              </a:custGeom>
              <a:solidFill>
                <a:srgbClr val="532E63"/>
              </a:solidFill>
              <a:ln w="12700" cap="flat" cmpd="sng" algn="ctr">
                <a:solidFill>
                  <a:sysClr val="window" lastClr="FFFFFF">
                    <a:hueOff val="0"/>
                    <a:satOff val="0"/>
                    <a:lumOff val="0"/>
                    <a:alphaOff val="0"/>
                  </a:sysClr>
                </a:solidFill>
                <a:prstDash val="solid"/>
                <a:miter lim="800000"/>
              </a:ln>
              <a:effectLst/>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Initiated ART </a:t>
                </a:r>
              </a:p>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n=1233 (99.6%)</a:t>
                </a:r>
              </a:p>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median time to =0 days (IQR: 0-1)</a:t>
                </a:r>
              </a:p>
            </p:txBody>
          </p:sp>
          <p:sp>
            <p:nvSpPr>
              <p:cNvPr id="58" name="Freeform: Shape 57">
                <a:extLst>
                  <a:ext uri="{FF2B5EF4-FFF2-40B4-BE49-F238E27FC236}">
                    <a16:creationId xmlns:a16="http://schemas.microsoft.com/office/drawing/2014/main" id="{BCEE7EAB-913D-5676-1395-077458513774}"/>
                  </a:ext>
                </a:extLst>
              </p:cNvPr>
              <p:cNvSpPr/>
              <p:nvPr/>
            </p:nvSpPr>
            <p:spPr>
              <a:xfrm>
                <a:off x="816170" y="4512595"/>
                <a:ext cx="4783615" cy="1249175"/>
              </a:xfrm>
              <a:custGeom>
                <a:avLst/>
                <a:gdLst>
                  <a:gd name="connsiteX0" fmla="*/ 0 w 1260926"/>
                  <a:gd name="connsiteY0" fmla="*/ 0 h 630463"/>
                  <a:gd name="connsiteX1" fmla="*/ 1260926 w 1260926"/>
                  <a:gd name="connsiteY1" fmla="*/ 0 h 630463"/>
                  <a:gd name="connsiteX2" fmla="*/ 1260926 w 1260926"/>
                  <a:gd name="connsiteY2" fmla="*/ 630463 h 630463"/>
                  <a:gd name="connsiteX3" fmla="*/ 0 w 1260926"/>
                  <a:gd name="connsiteY3" fmla="*/ 630463 h 630463"/>
                  <a:gd name="connsiteX4" fmla="*/ 0 w 1260926"/>
                  <a:gd name="connsiteY4" fmla="*/ 0 h 6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926" h="630463">
                    <a:moveTo>
                      <a:pt x="0" y="0"/>
                    </a:moveTo>
                    <a:lnTo>
                      <a:pt x="1260926" y="0"/>
                    </a:lnTo>
                    <a:lnTo>
                      <a:pt x="1260926" y="630463"/>
                    </a:lnTo>
                    <a:lnTo>
                      <a:pt x="0" y="630463"/>
                    </a:lnTo>
                    <a:lnTo>
                      <a:pt x="0" y="0"/>
                    </a:lnTo>
                    <a:close/>
                  </a:path>
                </a:pathLst>
              </a:custGeom>
              <a:solidFill>
                <a:srgbClr val="532E63"/>
              </a:solidFill>
              <a:ln w="12700" cap="flat" cmpd="sng" algn="ctr">
                <a:solidFill>
                  <a:sysClr val="window" lastClr="FFFFFF">
                    <a:hueOff val="0"/>
                    <a:satOff val="0"/>
                    <a:lumOff val="0"/>
                    <a:alphaOff val="0"/>
                  </a:sysClr>
                </a:solidFill>
                <a:prstDash val="solid"/>
                <a:miter lim="800000"/>
              </a:ln>
              <a:effectLst/>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Follow-up VL not documented</a:t>
                </a:r>
              </a:p>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n=153 (12.4%)</a:t>
                </a:r>
              </a:p>
            </p:txBody>
          </p:sp>
          <p:sp>
            <p:nvSpPr>
              <p:cNvPr id="59" name="Freeform: Shape 58">
                <a:extLst>
                  <a:ext uri="{FF2B5EF4-FFF2-40B4-BE49-F238E27FC236}">
                    <a16:creationId xmlns:a16="http://schemas.microsoft.com/office/drawing/2014/main" id="{CB241DB6-10F5-F269-DB96-3710F0F3AEBB}"/>
                  </a:ext>
                </a:extLst>
              </p:cNvPr>
              <p:cNvSpPr/>
              <p:nvPr/>
            </p:nvSpPr>
            <p:spPr>
              <a:xfrm>
                <a:off x="6290205" y="5602044"/>
                <a:ext cx="5848757" cy="1425838"/>
              </a:xfrm>
              <a:custGeom>
                <a:avLst/>
                <a:gdLst>
                  <a:gd name="connsiteX0" fmla="*/ 0 w 1260926"/>
                  <a:gd name="connsiteY0" fmla="*/ 0 h 630463"/>
                  <a:gd name="connsiteX1" fmla="*/ 1260926 w 1260926"/>
                  <a:gd name="connsiteY1" fmla="*/ 0 h 630463"/>
                  <a:gd name="connsiteX2" fmla="*/ 1260926 w 1260926"/>
                  <a:gd name="connsiteY2" fmla="*/ 630463 h 630463"/>
                  <a:gd name="connsiteX3" fmla="*/ 0 w 1260926"/>
                  <a:gd name="connsiteY3" fmla="*/ 630463 h 630463"/>
                  <a:gd name="connsiteX4" fmla="*/ 0 w 1260926"/>
                  <a:gd name="connsiteY4" fmla="*/ 0 h 6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926" h="630463">
                    <a:moveTo>
                      <a:pt x="0" y="0"/>
                    </a:moveTo>
                    <a:lnTo>
                      <a:pt x="1260926" y="0"/>
                    </a:lnTo>
                    <a:lnTo>
                      <a:pt x="1260926" y="630463"/>
                    </a:lnTo>
                    <a:lnTo>
                      <a:pt x="0" y="630463"/>
                    </a:lnTo>
                    <a:lnTo>
                      <a:pt x="0" y="0"/>
                    </a:lnTo>
                    <a:close/>
                  </a:path>
                </a:pathLst>
              </a:custGeom>
              <a:solidFill>
                <a:srgbClr val="532E63"/>
              </a:solidFill>
              <a:ln w="12700" cap="flat" cmpd="sng" algn="ctr">
                <a:solidFill>
                  <a:sysClr val="window" lastClr="FFFFFF">
                    <a:hueOff val="0"/>
                    <a:satOff val="0"/>
                    <a:lumOff val="0"/>
                    <a:alphaOff val="0"/>
                  </a:sysClr>
                </a:solidFill>
                <a:prstDash val="solid"/>
                <a:miter lim="800000"/>
              </a:ln>
              <a:effectLst/>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ts val="0"/>
                  </a:spcAft>
                  <a:buClrTx/>
                  <a:buSzTx/>
                  <a:buFontTx/>
                  <a:buNone/>
                  <a:tabLst/>
                  <a:defRPr/>
                </a:pPr>
                <a:endPar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Follow-up VL </a:t>
                </a:r>
              </a:p>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n=1051 (85.2%)</a:t>
                </a:r>
              </a:p>
              <a:p>
                <a:pPr algn="ctr" defTabSz="488950">
                  <a:lnSpc>
                    <a:spcPct val="90000"/>
                  </a:lnSpc>
                  <a:spcBef>
                    <a:spcPct val="0"/>
                  </a:spcBef>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median time to=6.0 months (IQR: </a:t>
                </a:r>
                <a:r>
                  <a:rPr lang="en-US" sz="3000" b="1" kern="0" dirty="0">
                    <a:solidFill>
                      <a:prstClr val="white"/>
                    </a:solidFill>
                    <a:latin typeface="Calibri" panose="020F0502020204030204"/>
                    <a:cs typeface="Times New Roman" panose="02020603050405020304" pitchFamily="18" charset="0"/>
                  </a:rPr>
                  <a:t>5.8</a:t>
                </a: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-6.4)</a:t>
                </a:r>
              </a:p>
              <a:p>
                <a:pPr marL="0" marR="0" lvl="0" indent="0" algn="ctr" defTabSz="488950" eaLnBrk="1" fontAlgn="auto" latinLnBrk="0" hangingPunct="1">
                  <a:lnSpc>
                    <a:spcPct val="90000"/>
                  </a:lnSpc>
                  <a:spcBef>
                    <a:spcPct val="0"/>
                  </a:spcBef>
                  <a:spcAft>
                    <a:spcPts val="0"/>
                  </a:spcAft>
                  <a:buClrTx/>
                  <a:buSzTx/>
                  <a:buFontTx/>
                  <a:buNone/>
                  <a:tabLst/>
                  <a:defRPr/>
                </a:pPr>
                <a:endPar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sp>
            <p:nvSpPr>
              <p:cNvPr id="60" name="Freeform: Shape 59">
                <a:extLst>
                  <a:ext uri="{FF2B5EF4-FFF2-40B4-BE49-F238E27FC236}">
                    <a16:creationId xmlns:a16="http://schemas.microsoft.com/office/drawing/2014/main" id="{B0CDFE9B-CFB3-9DDA-2157-DD02BCEB7007}"/>
                  </a:ext>
                </a:extLst>
              </p:cNvPr>
              <p:cNvSpPr/>
              <p:nvPr/>
            </p:nvSpPr>
            <p:spPr>
              <a:xfrm>
                <a:off x="829591" y="2983648"/>
                <a:ext cx="4800011" cy="1249175"/>
              </a:xfrm>
              <a:custGeom>
                <a:avLst/>
                <a:gdLst>
                  <a:gd name="connsiteX0" fmla="*/ 0 w 1260926"/>
                  <a:gd name="connsiteY0" fmla="*/ 0 h 630463"/>
                  <a:gd name="connsiteX1" fmla="*/ 1260926 w 1260926"/>
                  <a:gd name="connsiteY1" fmla="*/ 0 h 630463"/>
                  <a:gd name="connsiteX2" fmla="*/ 1260926 w 1260926"/>
                  <a:gd name="connsiteY2" fmla="*/ 630463 h 630463"/>
                  <a:gd name="connsiteX3" fmla="*/ 0 w 1260926"/>
                  <a:gd name="connsiteY3" fmla="*/ 630463 h 630463"/>
                  <a:gd name="connsiteX4" fmla="*/ 0 w 1260926"/>
                  <a:gd name="connsiteY4" fmla="*/ 0 h 6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926" h="630463">
                    <a:moveTo>
                      <a:pt x="0" y="0"/>
                    </a:moveTo>
                    <a:lnTo>
                      <a:pt x="1260926" y="0"/>
                    </a:lnTo>
                    <a:lnTo>
                      <a:pt x="1260926" y="630463"/>
                    </a:lnTo>
                    <a:lnTo>
                      <a:pt x="0" y="630463"/>
                    </a:lnTo>
                    <a:lnTo>
                      <a:pt x="0" y="0"/>
                    </a:lnTo>
                    <a:close/>
                  </a:path>
                </a:pathLst>
              </a:custGeom>
              <a:solidFill>
                <a:srgbClr val="532E63"/>
              </a:solidFill>
              <a:ln w="12700" cap="flat" cmpd="sng" algn="ctr">
                <a:solidFill>
                  <a:sysClr val="window" lastClr="FFFFFF">
                    <a:hueOff val="0"/>
                    <a:satOff val="0"/>
                    <a:lumOff val="0"/>
                    <a:alphaOff val="0"/>
                  </a:sysClr>
                </a:solidFill>
                <a:prstDash val="solid"/>
                <a:miter lim="800000"/>
              </a:ln>
              <a:effectLst/>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Died and follow-up VL not documented</a:t>
                </a:r>
              </a:p>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n =29 (2.4%)</a:t>
                </a:r>
              </a:p>
            </p:txBody>
          </p:sp>
          <p:sp>
            <p:nvSpPr>
              <p:cNvPr id="61" name="Freeform: Shape 60">
                <a:extLst>
                  <a:ext uri="{FF2B5EF4-FFF2-40B4-BE49-F238E27FC236}">
                    <a16:creationId xmlns:a16="http://schemas.microsoft.com/office/drawing/2014/main" id="{20069773-E9CE-1AB9-E996-6377E21D502B}"/>
                  </a:ext>
                </a:extLst>
              </p:cNvPr>
              <p:cNvSpPr/>
              <p:nvPr/>
            </p:nvSpPr>
            <p:spPr>
              <a:xfrm>
                <a:off x="859990" y="966712"/>
                <a:ext cx="4800011" cy="1249176"/>
              </a:xfrm>
              <a:custGeom>
                <a:avLst/>
                <a:gdLst>
                  <a:gd name="connsiteX0" fmla="*/ 0 w 1260926"/>
                  <a:gd name="connsiteY0" fmla="*/ 0 h 630463"/>
                  <a:gd name="connsiteX1" fmla="*/ 1260926 w 1260926"/>
                  <a:gd name="connsiteY1" fmla="*/ 0 h 630463"/>
                  <a:gd name="connsiteX2" fmla="*/ 1260926 w 1260926"/>
                  <a:gd name="connsiteY2" fmla="*/ 630463 h 630463"/>
                  <a:gd name="connsiteX3" fmla="*/ 0 w 1260926"/>
                  <a:gd name="connsiteY3" fmla="*/ 630463 h 630463"/>
                  <a:gd name="connsiteX4" fmla="*/ 0 w 1260926"/>
                  <a:gd name="connsiteY4" fmla="*/ 0 h 6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926" h="630463">
                    <a:moveTo>
                      <a:pt x="0" y="0"/>
                    </a:moveTo>
                    <a:lnTo>
                      <a:pt x="1260926" y="0"/>
                    </a:lnTo>
                    <a:lnTo>
                      <a:pt x="1260926" y="630463"/>
                    </a:lnTo>
                    <a:lnTo>
                      <a:pt x="0" y="630463"/>
                    </a:lnTo>
                    <a:lnTo>
                      <a:pt x="0" y="0"/>
                    </a:lnTo>
                    <a:close/>
                  </a:path>
                </a:pathLst>
              </a:custGeom>
              <a:solidFill>
                <a:srgbClr val="532E63"/>
              </a:solidFill>
              <a:ln w="12700" cap="flat" cmpd="sng" algn="ctr">
                <a:solidFill>
                  <a:sysClr val="window" lastClr="FFFFFF">
                    <a:hueOff val="0"/>
                    <a:satOff val="0"/>
                    <a:lumOff val="0"/>
                    <a:alphaOff val="0"/>
                  </a:sysClr>
                </a:solidFill>
                <a:prstDash val="solid"/>
                <a:miter lim="800000"/>
              </a:ln>
              <a:effectLst/>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Did not have documented ART initiation</a:t>
                </a:r>
              </a:p>
              <a:p>
                <a:pPr marL="0" marR="0" lvl="0" indent="0" algn="ctr" defTabSz="488950" eaLnBrk="1" fontAlgn="auto" latinLnBrk="0" hangingPunct="1">
                  <a:lnSpc>
                    <a:spcPct val="90000"/>
                  </a:lnSpc>
                  <a:spcBef>
                    <a:spcPct val="0"/>
                  </a:spcBef>
                  <a:spcAft>
                    <a:spcPts val="0"/>
                  </a:spcAft>
                  <a:buClrTx/>
                  <a:buSzTx/>
                  <a:buFontTx/>
                  <a:buNone/>
                  <a:tabLst/>
                  <a:defRPr/>
                </a:pPr>
                <a:r>
                  <a:rPr kumimoji="0" lang="en-US" sz="3000" b="1"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n=5</a:t>
                </a:r>
              </a:p>
            </p:txBody>
          </p:sp>
          <p:cxnSp>
            <p:nvCxnSpPr>
              <p:cNvPr id="62" name="Straight Connector 61">
                <a:extLst>
                  <a:ext uri="{FF2B5EF4-FFF2-40B4-BE49-F238E27FC236}">
                    <a16:creationId xmlns:a16="http://schemas.microsoft.com/office/drawing/2014/main" id="{8A6C7812-18E5-8109-845F-48A07639791B}"/>
                  </a:ext>
                </a:extLst>
              </p:cNvPr>
              <p:cNvCxnSpPr>
                <a:cxnSpLocks/>
              </p:cNvCxnSpPr>
              <p:nvPr/>
            </p:nvCxnSpPr>
            <p:spPr>
              <a:xfrm flipH="1">
                <a:off x="5629602" y="3690961"/>
                <a:ext cx="3731006" cy="0"/>
              </a:xfrm>
              <a:prstGeom prst="line">
                <a:avLst/>
              </a:prstGeom>
              <a:noFill/>
              <a:ln w="19050" cap="flat" cmpd="sng" algn="ctr">
                <a:solidFill>
                  <a:srgbClr val="532E63"/>
                </a:solidFill>
                <a:prstDash val="solid"/>
                <a:miter lim="800000"/>
              </a:ln>
              <a:effectLst/>
            </p:spPr>
          </p:cxnSp>
        </p:grpSp>
        <p:sp>
          <p:nvSpPr>
            <p:cNvPr id="10" name="TextBox 9">
              <a:extLst>
                <a:ext uri="{FF2B5EF4-FFF2-40B4-BE49-F238E27FC236}">
                  <a16:creationId xmlns:a16="http://schemas.microsoft.com/office/drawing/2014/main" id="{7DA8B264-72C5-40A6-5B4C-035FF52D21BF}"/>
                </a:ext>
              </a:extLst>
            </p:cNvPr>
            <p:cNvSpPr txBox="1"/>
            <p:nvPr/>
          </p:nvSpPr>
          <p:spPr>
            <a:xfrm>
              <a:off x="31699376" y="3610418"/>
              <a:ext cx="14793671" cy="646331"/>
            </a:xfrm>
            <a:prstGeom prst="rect">
              <a:avLst/>
            </a:prstGeom>
            <a:noFill/>
          </p:spPr>
          <p:txBody>
            <a:bodyPr wrap="square" rtlCol="0">
              <a:spAutoFit/>
            </a:bodyPr>
            <a:lstStyle/>
            <a:p>
              <a:r>
                <a:rPr lang="en-US" sz="3600" b="1" dirty="0">
                  <a:solidFill>
                    <a:srgbClr val="000000"/>
                  </a:solidFill>
                </a:rPr>
                <a:t>Figure 1. Flow Diagram of Persons included in Analysis of Follow-up VL Result</a:t>
              </a:r>
            </a:p>
          </p:txBody>
        </p:sp>
      </p:grpSp>
      <p:sp>
        <p:nvSpPr>
          <p:cNvPr id="111" name="TextBox 110">
            <a:extLst>
              <a:ext uri="{FF2B5EF4-FFF2-40B4-BE49-F238E27FC236}">
                <a16:creationId xmlns:a16="http://schemas.microsoft.com/office/drawing/2014/main" id="{7D75BD01-128E-4B4B-8CB3-99714FFBC139}"/>
              </a:ext>
            </a:extLst>
          </p:cNvPr>
          <p:cNvSpPr txBox="1"/>
          <p:nvPr/>
        </p:nvSpPr>
        <p:spPr>
          <a:xfrm>
            <a:off x="16280266" y="1247801"/>
            <a:ext cx="11649497" cy="33885943"/>
          </a:xfrm>
          <a:prstGeom prst="rect">
            <a:avLst/>
          </a:prstGeom>
          <a:noFill/>
        </p:spPr>
        <p:txBody>
          <a:bodyPr wrap="square" rtlCol="0">
            <a:spAutoFit/>
          </a:bodyPr>
          <a:lstStyle/>
          <a:p>
            <a:pPr>
              <a:lnSpc>
                <a:spcPts val="18850"/>
              </a:lnSpc>
            </a:pPr>
            <a:endParaRPr lang="en-US" sz="13800" b="1" dirty="0">
              <a:solidFill>
                <a:schemeClr val="bg2"/>
              </a:solidFill>
            </a:endParaRPr>
          </a:p>
          <a:p>
            <a:pPr>
              <a:lnSpc>
                <a:spcPts val="18850"/>
              </a:lnSpc>
            </a:pPr>
            <a:r>
              <a:rPr lang="en-US" sz="13800" b="1" dirty="0">
                <a:solidFill>
                  <a:schemeClr val="bg2"/>
                </a:solidFill>
              </a:rPr>
              <a:t>Viral load suppression </a:t>
            </a:r>
          </a:p>
          <a:p>
            <a:pPr>
              <a:lnSpc>
                <a:spcPts val="18850"/>
              </a:lnSpc>
            </a:pPr>
            <a:r>
              <a:rPr lang="en-US" sz="13800" b="1" dirty="0">
                <a:solidFill>
                  <a:schemeClr val="bg2"/>
                </a:solidFill>
              </a:rPr>
              <a:t>6-months </a:t>
            </a:r>
          </a:p>
          <a:p>
            <a:pPr>
              <a:lnSpc>
                <a:spcPts val="18850"/>
              </a:lnSpc>
            </a:pPr>
            <a:r>
              <a:rPr lang="en-US" sz="13800" b="1" dirty="0">
                <a:solidFill>
                  <a:schemeClr val="bg2"/>
                </a:solidFill>
              </a:rPr>
              <a:t>post-ART was the same (94%) for persons classified as recently infected and persons classified as long-term infected.</a:t>
            </a:r>
          </a:p>
        </p:txBody>
      </p:sp>
    </p:spTree>
  </p:cSld>
  <p:clrMapOvr>
    <a:masterClrMapping/>
  </p:clrMapOvr>
  <p:transition>
    <p:fade/>
  </p:transition>
</p:sld>
</file>

<file path=ppt/theme/theme1.xml><?xml version="1.0" encoding="utf-8"?>
<a:theme xmlns:a="http://schemas.openxmlformats.org/drawingml/2006/main" name="NCHHSTP_35x59_ppt_sciposter_dark_072010[1]">
  <a:themeElements>
    <a:clrScheme name="NCHHSTP SciPoster Colors">
      <a:dk1>
        <a:srgbClr val="3F3F3F"/>
      </a:dk1>
      <a:lt1>
        <a:srgbClr val="0F56DC"/>
      </a:lt1>
      <a:dk2>
        <a:srgbClr val="FFFFFF"/>
      </a:dk2>
      <a:lt2>
        <a:srgbClr val="FFFFFF"/>
      </a:lt2>
      <a:accent1>
        <a:srgbClr val="006778"/>
      </a:accent1>
      <a:accent2>
        <a:srgbClr val="452325"/>
      </a:accent2>
      <a:accent3>
        <a:srgbClr val="8E258D"/>
      </a:accent3>
      <a:accent4>
        <a:srgbClr val="AA272F"/>
      </a:accent4>
      <a:accent5>
        <a:srgbClr val="EC7A08"/>
      </a:accent5>
      <a:accent6>
        <a:srgbClr val="002060"/>
      </a:accent6>
      <a:hlink>
        <a:srgbClr val="FFC000"/>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742</TotalTime>
  <Words>820</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NCHHSTP_35x59_ppt_sciposter_dark_072010[1]</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Patel, Monita (CDC/GHC/DGHT)</cp:lastModifiedBy>
  <cp:revision>3</cp:revision>
  <dcterms:created xsi:type="dcterms:W3CDTF">2012-09-07T18:20:25Z</dcterms:created>
  <dcterms:modified xsi:type="dcterms:W3CDTF">2024-02-29T15:21:12Z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2023-11-02T14:05:42Z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960b7bb2-c2a5-4cf0-8166-6624fc7545ae</vt:lpwstr>
  </property>
  <property fmtid="{D5CDD505-2E9C-101B-9397-08002B2CF9AE}" pid="8" name="MSIP_Label_8af03ff0-41c5-4c41-b55e-fabb8fae94be_ContentBits">
    <vt:lpwstr>0</vt:lpwstr>
  </property>
</Properties>
</file>