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68" r:id="rId3"/>
    <p:sldMasterId id="2147483676" r:id="rId4"/>
    <p:sldMasterId id="2147483684" r:id="rId5"/>
    <p:sldMasterId id="2147483692" r:id="rId6"/>
  </p:sldMasterIdLst>
  <p:notesMasterIdLst>
    <p:notesMasterId r:id="rId63"/>
  </p:notesMasterIdLst>
  <p:sldIdLst>
    <p:sldId id="288" r:id="rId7"/>
    <p:sldId id="289" r:id="rId8"/>
    <p:sldId id="290" r:id="rId9"/>
    <p:sldId id="291" r:id="rId10"/>
    <p:sldId id="292" r:id="rId11"/>
    <p:sldId id="322" r:id="rId12"/>
    <p:sldId id="293" r:id="rId13"/>
    <p:sldId id="294" r:id="rId14"/>
    <p:sldId id="295" r:id="rId15"/>
    <p:sldId id="296" r:id="rId16"/>
    <p:sldId id="297" r:id="rId17"/>
    <p:sldId id="298" r:id="rId18"/>
    <p:sldId id="323" r:id="rId19"/>
    <p:sldId id="324" r:id="rId20"/>
    <p:sldId id="299" r:id="rId21"/>
    <p:sldId id="300" r:id="rId22"/>
    <p:sldId id="325" r:id="rId23"/>
    <p:sldId id="326" r:id="rId24"/>
    <p:sldId id="258" r:id="rId25"/>
    <p:sldId id="301" r:id="rId26"/>
    <p:sldId id="260" r:id="rId27"/>
    <p:sldId id="302" r:id="rId28"/>
    <p:sldId id="336" r:id="rId29"/>
    <p:sldId id="303" r:id="rId30"/>
    <p:sldId id="337" r:id="rId31"/>
    <p:sldId id="305" r:id="rId32"/>
    <p:sldId id="307" r:id="rId33"/>
    <p:sldId id="338" r:id="rId34"/>
    <p:sldId id="308" r:id="rId35"/>
    <p:sldId id="268" r:id="rId36"/>
    <p:sldId id="310" r:id="rId37"/>
    <p:sldId id="311" r:id="rId38"/>
    <p:sldId id="312" r:id="rId39"/>
    <p:sldId id="274" r:id="rId40"/>
    <p:sldId id="315" r:id="rId41"/>
    <p:sldId id="314" r:id="rId42"/>
    <p:sldId id="313" r:id="rId43"/>
    <p:sldId id="278" r:id="rId44"/>
    <p:sldId id="316" r:id="rId45"/>
    <p:sldId id="317" r:id="rId46"/>
    <p:sldId id="319" r:id="rId47"/>
    <p:sldId id="327" r:id="rId48"/>
    <p:sldId id="328" r:id="rId49"/>
    <p:sldId id="329" r:id="rId50"/>
    <p:sldId id="330" r:id="rId51"/>
    <p:sldId id="331" r:id="rId52"/>
    <p:sldId id="332" r:id="rId53"/>
    <p:sldId id="282" r:id="rId54"/>
    <p:sldId id="318" r:id="rId55"/>
    <p:sldId id="284" r:id="rId56"/>
    <p:sldId id="320" r:id="rId57"/>
    <p:sldId id="333" r:id="rId58"/>
    <p:sldId id="334" r:id="rId59"/>
    <p:sldId id="286" r:id="rId60"/>
    <p:sldId id="321" r:id="rId61"/>
    <p:sldId id="335" r:id="rId62"/>
  </p:sldIdLst>
  <p:sldSz cx="9144000" cy="6858000" type="screen4x3"/>
  <p:notesSz cx="6858000" cy="9144000"/>
  <p:defaultText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est, Rebecca L." initials="RLW"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a:srgbClr val="CC0066"/>
    <a:srgbClr val="99CC00"/>
    <a:srgbClr val="CCFFCC"/>
    <a:srgbClr val="FF7C80"/>
    <a:srgbClr val="6666FF"/>
    <a:srgbClr val="FFCC66"/>
    <a:srgbClr val="FF6600"/>
    <a:srgbClr val="99FF33"/>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080"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41CF8C-908C-45FA-9F51-DE8C689B0CD5}" type="datetimeFigureOut">
              <a:rPr lang="en-US" smtClean="0"/>
              <a:t>9/29/2020</a:t>
            </a:fld>
            <a:endParaRPr lang="sw-K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74586A-C18D-41D9-A610-58EA97BF6534}" type="slidenum">
              <a:rPr lang="en-US" smtClean="0"/>
              <a:t>‹Nº›</a:t>
            </a:fld>
            <a:endParaRPr lang="sw-KE"/>
          </a:p>
        </p:txBody>
      </p:sp>
    </p:spTree>
    <p:extLst>
      <p:ext uri="{BB962C8B-B14F-4D97-AF65-F5344CB8AC3E}">
        <p14:creationId xmlns:p14="http://schemas.microsoft.com/office/powerpoint/2010/main" val="916699770"/>
      </p:ext>
    </p:extLst>
  </p:cSld>
  <p:clrMap bg1="lt1" tx1="dk1" bg2="lt2" tx2="dk2" accent1="accent1" accent2="accent2" accent3="accent3" accent4="accent4" accent5="accent5" accent6="accent6" hlink="hlink" folHlink="folHlink"/>
  <p:notesStyle>
    <a:lvl1pPr marL="0" algn="l" defTabSz="913972" rtl="0" eaLnBrk="1" latinLnBrk="0" hangingPunct="1">
      <a:defRPr sz="1200" kern="1200">
        <a:solidFill>
          <a:schemeClr val="tx1"/>
        </a:solidFill>
        <a:latin typeface="+mn-lt"/>
        <a:ea typeface="+mn-ea"/>
        <a:cs typeface="+mn-cs"/>
      </a:defRPr>
    </a:lvl1pPr>
    <a:lvl2pPr marL="456986" algn="l" defTabSz="913972" rtl="0" eaLnBrk="1" latinLnBrk="0" hangingPunct="1">
      <a:defRPr sz="1200" kern="1200">
        <a:solidFill>
          <a:schemeClr val="tx1"/>
        </a:solidFill>
        <a:latin typeface="+mn-lt"/>
        <a:ea typeface="+mn-ea"/>
        <a:cs typeface="+mn-cs"/>
      </a:defRPr>
    </a:lvl2pPr>
    <a:lvl3pPr marL="913972" algn="l" defTabSz="913972" rtl="0" eaLnBrk="1" latinLnBrk="0" hangingPunct="1">
      <a:defRPr sz="1200" kern="1200">
        <a:solidFill>
          <a:schemeClr val="tx1"/>
        </a:solidFill>
        <a:latin typeface="+mn-lt"/>
        <a:ea typeface="+mn-ea"/>
        <a:cs typeface="+mn-cs"/>
      </a:defRPr>
    </a:lvl3pPr>
    <a:lvl4pPr marL="1370959" algn="l" defTabSz="913972" rtl="0" eaLnBrk="1" latinLnBrk="0" hangingPunct="1">
      <a:defRPr sz="1200" kern="1200">
        <a:solidFill>
          <a:schemeClr val="tx1"/>
        </a:solidFill>
        <a:latin typeface="+mn-lt"/>
        <a:ea typeface="+mn-ea"/>
        <a:cs typeface="+mn-cs"/>
      </a:defRPr>
    </a:lvl4pPr>
    <a:lvl5pPr marL="1827945" algn="l" defTabSz="913972" rtl="0" eaLnBrk="1" latinLnBrk="0" hangingPunct="1">
      <a:defRPr sz="1200" kern="1200">
        <a:solidFill>
          <a:schemeClr val="tx1"/>
        </a:solidFill>
        <a:latin typeface="+mn-lt"/>
        <a:ea typeface="+mn-ea"/>
        <a:cs typeface="+mn-cs"/>
      </a:defRPr>
    </a:lvl5pPr>
    <a:lvl6pPr marL="2284932" algn="l" defTabSz="913972" rtl="0" eaLnBrk="1" latinLnBrk="0" hangingPunct="1">
      <a:defRPr sz="1200" kern="1200">
        <a:solidFill>
          <a:schemeClr val="tx1"/>
        </a:solidFill>
        <a:latin typeface="+mn-lt"/>
        <a:ea typeface="+mn-ea"/>
        <a:cs typeface="+mn-cs"/>
      </a:defRPr>
    </a:lvl6pPr>
    <a:lvl7pPr marL="2741916" algn="l" defTabSz="913972" rtl="0" eaLnBrk="1" latinLnBrk="0" hangingPunct="1">
      <a:defRPr sz="1200" kern="1200">
        <a:solidFill>
          <a:schemeClr val="tx1"/>
        </a:solidFill>
        <a:latin typeface="+mn-lt"/>
        <a:ea typeface="+mn-ea"/>
        <a:cs typeface="+mn-cs"/>
      </a:defRPr>
    </a:lvl7pPr>
    <a:lvl8pPr marL="3198904" algn="l" defTabSz="913972" rtl="0" eaLnBrk="1" latinLnBrk="0" hangingPunct="1">
      <a:defRPr sz="1200" kern="1200">
        <a:solidFill>
          <a:schemeClr val="tx1"/>
        </a:solidFill>
        <a:latin typeface="+mn-lt"/>
        <a:ea typeface="+mn-ea"/>
        <a:cs typeface="+mn-cs"/>
      </a:defRPr>
    </a:lvl8pPr>
    <a:lvl9pPr marL="3655888" algn="l" defTabSz="91397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0" dirty="0">
                <a:solidFill>
                  <a:srgbClr val="C00000"/>
                </a:solidFill>
              </a:rPr>
              <a:t>Nyekundu Iliyokoleza = Ziara ya kwanza </a:t>
            </a:r>
          </a:p>
          <a:p>
            <a:r>
              <a:rPr lang="en-US" b="0" baseline="0" dirty="0">
                <a:solidFill>
                  <a:srgbClr val="C00000"/>
                </a:solidFill>
              </a:rPr>
              <a:t>Nyekundu = ziara ya kwanza na zinazofuatia</a:t>
            </a:r>
          </a:p>
          <a:p>
            <a:r>
              <a:rPr lang="en-US" b="0" baseline="0" dirty="0">
                <a:solidFill>
                  <a:srgbClr val="C00000"/>
                </a:solidFill>
              </a:rPr>
              <a:t>Rangi ya Machungwa= Ya kujadiliwa nyakati tofauti katika ujauzito na huduma ya baada ya kujifungua</a:t>
            </a:r>
          </a:p>
          <a:p>
            <a:r>
              <a:rPr lang="en-US" b="0" baseline="0" dirty="0">
                <a:solidFill>
                  <a:srgbClr val="C00000"/>
                </a:solidFill>
              </a:rPr>
              <a:t>Kijani kibichi	= Wakati wa kujifungua na ziara za mapema za baada ya kujifungua</a:t>
            </a:r>
          </a:p>
          <a:p>
            <a:r>
              <a:rPr lang="en-US" b="0" baseline="0" dirty="0">
                <a:solidFill>
                  <a:srgbClr val="C00000"/>
                </a:solidFill>
              </a:rPr>
              <a:t>Bluu 	= Ziara za mapema za kumfuatilia mtoto</a:t>
            </a:r>
          </a:p>
          <a:p>
            <a:r>
              <a:rPr lang="en-US" b="0" baseline="0" dirty="0">
                <a:solidFill>
                  <a:srgbClr val="C00000"/>
                </a:solidFill>
              </a:rPr>
              <a:t>Zambarau = Ziara za kumsaidia kumlisha mtoto mchanga</a:t>
            </a:r>
          </a:p>
          <a:p>
            <a:r>
              <a:rPr lang="en-US" b="0" baseline="0" dirty="0">
                <a:solidFill>
                  <a:srgbClr val="C00000"/>
                </a:solidFill>
              </a:rPr>
              <a:t>Nevi =  Wakati mtoto anapojulikana kwamba ameambukizwa HIV </a:t>
            </a:r>
            <a:endParaRPr lang="sw-KE" b="0" dirty="0">
              <a:solidFill>
                <a:srgbClr val="C00000"/>
              </a:solidFill>
            </a:endParaRPr>
          </a:p>
          <a:p>
            <a:endParaRPr lang="sw-KE" dirty="0"/>
          </a:p>
        </p:txBody>
      </p:sp>
      <p:sp>
        <p:nvSpPr>
          <p:cNvPr id="4" name="Slide Number Placeholder 3"/>
          <p:cNvSpPr>
            <a:spLocks noGrp="1"/>
          </p:cNvSpPr>
          <p:nvPr>
            <p:ph type="sldNum" sz="quarter" idx="10"/>
          </p:nvPr>
        </p:nvSpPr>
        <p:spPr/>
        <p:txBody>
          <a:bodyPr/>
          <a:lstStyle/>
          <a:p>
            <a:fld id="{8E2694BC-92DF-6D4F-8D29-1019AC2DD57F}" type="slidenum">
              <a:rPr lang="en-US" smtClean="0">
                <a:solidFill>
                  <a:prstClr val="black"/>
                </a:solidFill>
              </a:rPr>
              <a:pPr/>
              <a:t>3</a:t>
            </a:fld>
            <a:endParaRPr lang="sw-KE" dirty="0">
              <a:solidFill>
                <a:prstClr val="black"/>
              </a:solidFill>
            </a:endParaRPr>
          </a:p>
        </p:txBody>
      </p:sp>
    </p:spTree>
    <p:extLst>
      <p:ext uri="{BB962C8B-B14F-4D97-AF65-F5344CB8AC3E}">
        <p14:creationId xmlns:p14="http://schemas.microsoft.com/office/powerpoint/2010/main" val="3640582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t>4</a:t>
            </a:fld>
            <a:endParaRPr lang="sw-KE"/>
          </a:p>
        </p:txBody>
      </p:sp>
    </p:spTree>
    <p:extLst>
      <p:ext uri="{BB962C8B-B14F-4D97-AF65-F5344CB8AC3E}">
        <p14:creationId xmlns:p14="http://schemas.microsoft.com/office/powerpoint/2010/main" val="2040040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0" dirty="0">
                <a:solidFill>
                  <a:srgbClr val="C00000"/>
                </a:solidFill>
              </a:rPr>
              <a:t>Nyekundu Iliyokoleza = Ziara ya kwanza </a:t>
            </a:r>
          </a:p>
          <a:p>
            <a:r>
              <a:rPr lang="en-US" b="0" baseline="0" dirty="0">
                <a:solidFill>
                  <a:srgbClr val="C00000"/>
                </a:solidFill>
              </a:rPr>
              <a:t>Nyekundu = ziara ya kwanza na zinazofuatia</a:t>
            </a:r>
          </a:p>
          <a:p>
            <a:r>
              <a:rPr lang="en-US" b="0" baseline="0" dirty="0">
                <a:solidFill>
                  <a:srgbClr val="C00000"/>
                </a:solidFill>
              </a:rPr>
              <a:t>Rangi ya Machungwa= Ya kujadiliwa nyakati tofauti katika ujauzito na huduma ya baada ya kujifungua</a:t>
            </a:r>
          </a:p>
          <a:p>
            <a:r>
              <a:rPr lang="en-US" b="0" baseline="0" dirty="0">
                <a:solidFill>
                  <a:srgbClr val="C00000"/>
                </a:solidFill>
              </a:rPr>
              <a:t>Kijani kibichi	= Wakati wa kujifungua na ziara za mapema za baada ya kujifungua</a:t>
            </a:r>
          </a:p>
          <a:p>
            <a:r>
              <a:rPr lang="en-US" b="0" baseline="0" dirty="0">
                <a:solidFill>
                  <a:srgbClr val="C00000"/>
                </a:solidFill>
              </a:rPr>
              <a:t>Bluu 	= Ziara za mapema za kumfuatilia mtoto</a:t>
            </a:r>
          </a:p>
          <a:p>
            <a:r>
              <a:rPr lang="en-US" b="0" baseline="0" dirty="0">
                <a:solidFill>
                  <a:srgbClr val="C00000"/>
                </a:solidFill>
              </a:rPr>
              <a:t>Zambarau = Ziara za kumsaidia kumlisha mtoto mchanga</a:t>
            </a:r>
          </a:p>
          <a:p>
            <a:r>
              <a:rPr lang="en-US" b="0" baseline="0" dirty="0">
                <a:solidFill>
                  <a:srgbClr val="C00000"/>
                </a:solidFill>
              </a:rPr>
              <a:t>Nevi =  Wakati mtoto anapojulikana kwamba ameambukizwa HIV </a:t>
            </a:r>
            <a:endParaRPr lang="sw-KE" b="0" dirty="0">
              <a:solidFill>
                <a:srgbClr val="C00000"/>
              </a:solidFill>
            </a:endParaRPr>
          </a:p>
          <a:p>
            <a:endParaRPr lang="sw-KE" dirty="0"/>
          </a:p>
        </p:txBody>
      </p:sp>
      <p:sp>
        <p:nvSpPr>
          <p:cNvPr id="4" name="Slide Number Placeholder 3"/>
          <p:cNvSpPr>
            <a:spLocks noGrp="1"/>
          </p:cNvSpPr>
          <p:nvPr>
            <p:ph type="sldNum" sz="quarter" idx="10"/>
          </p:nvPr>
        </p:nvSpPr>
        <p:spPr/>
        <p:txBody>
          <a:bodyPr/>
          <a:lstStyle/>
          <a:p>
            <a:fld id="{8E2694BC-92DF-6D4F-8D29-1019AC2DD57F}" type="slidenum">
              <a:rPr lang="en-US" smtClean="0">
                <a:solidFill>
                  <a:prstClr val="black"/>
                </a:solidFill>
              </a:rPr>
              <a:pPr/>
              <a:t>5</a:t>
            </a:fld>
            <a:endParaRPr lang="sw-KE" dirty="0">
              <a:solidFill>
                <a:prstClr val="black"/>
              </a:solidFill>
            </a:endParaRPr>
          </a:p>
        </p:txBody>
      </p:sp>
    </p:spTree>
    <p:extLst>
      <p:ext uri="{BB962C8B-B14F-4D97-AF65-F5344CB8AC3E}">
        <p14:creationId xmlns:p14="http://schemas.microsoft.com/office/powerpoint/2010/main" val="3640582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0" dirty="0">
                <a:solidFill>
                  <a:srgbClr val="C00000"/>
                </a:solidFill>
              </a:rPr>
              <a:t>Nyekundu Iliyokoleza = Ziara ya kwanza </a:t>
            </a:r>
          </a:p>
          <a:p>
            <a:r>
              <a:rPr lang="en-US" b="0" baseline="0" dirty="0">
                <a:solidFill>
                  <a:srgbClr val="C00000"/>
                </a:solidFill>
              </a:rPr>
              <a:t>Nyekundu = ziara ya kwanza na zinazofuatia</a:t>
            </a:r>
          </a:p>
          <a:p>
            <a:r>
              <a:rPr lang="en-US" b="0" baseline="0" dirty="0">
                <a:solidFill>
                  <a:srgbClr val="C00000"/>
                </a:solidFill>
              </a:rPr>
              <a:t>Rangi ya Machungwa= Ya kujadiliwa nyakati tofauti katika ujauzito na huduma ya baada ya kujifungua</a:t>
            </a:r>
          </a:p>
          <a:p>
            <a:r>
              <a:rPr lang="en-US" b="0" baseline="0" dirty="0">
                <a:solidFill>
                  <a:srgbClr val="C00000"/>
                </a:solidFill>
              </a:rPr>
              <a:t>Kijani kibichi	= Wakati wa kujifungua na ziara za mapema za baada ya kujifungua</a:t>
            </a:r>
          </a:p>
          <a:p>
            <a:r>
              <a:rPr lang="en-US" b="0" baseline="0" dirty="0">
                <a:solidFill>
                  <a:srgbClr val="C00000"/>
                </a:solidFill>
              </a:rPr>
              <a:t>Bluu 	= Ziara za mapema za kumfuatilia mtoto</a:t>
            </a:r>
          </a:p>
          <a:p>
            <a:r>
              <a:rPr lang="en-US" b="0" baseline="0" dirty="0">
                <a:solidFill>
                  <a:srgbClr val="C00000"/>
                </a:solidFill>
              </a:rPr>
              <a:t>Zambarau = Ziara za kumsaidia kumlisha mtoto mchanga</a:t>
            </a:r>
          </a:p>
          <a:p>
            <a:r>
              <a:rPr lang="en-US" b="0" baseline="0" dirty="0">
                <a:solidFill>
                  <a:srgbClr val="C00000"/>
                </a:solidFill>
              </a:rPr>
              <a:t>Nevi =  Wakati mtoto anapojulikana kwamba ameambukizwa HIV </a:t>
            </a:r>
            <a:endParaRPr lang="sw-KE" b="0" dirty="0">
              <a:solidFill>
                <a:srgbClr val="C00000"/>
              </a:solidFill>
            </a:endParaRPr>
          </a:p>
          <a:p>
            <a:endParaRPr lang="sw-KE" dirty="0"/>
          </a:p>
        </p:txBody>
      </p:sp>
      <p:sp>
        <p:nvSpPr>
          <p:cNvPr id="4" name="Slide Number Placeholder 3"/>
          <p:cNvSpPr>
            <a:spLocks noGrp="1"/>
          </p:cNvSpPr>
          <p:nvPr>
            <p:ph type="sldNum" sz="quarter" idx="10"/>
          </p:nvPr>
        </p:nvSpPr>
        <p:spPr/>
        <p:txBody>
          <a:bodyPr/>
          <a:lstStyle/>
          <a:p>
            <a:fld id="{8E2694BC-92DF-6D4F-8D29-1019AC2DD57F}" type="slidenum">
              <a:rPr lang="en-US" smtClean="0">
                <a:solidFill>
                  <a:prstClr val="black"/>
                </a:solidFill>
              </a:rPr>
              <a:pPr/>
              <a:t>6</a:t>
            </a:fld>
            <a:endParaRPr lang="sw-KE" dirty="0">
              <a:solidFill>
                <a:prstClr val="black"/>
              </a:solidFill>
            </a:endParaRPr>
          </a:p>
        </p:txBody>
      </p:sp>
    </p:spTree>
    <p:extLst>
      <p:ext uri="{BB962C8B-B14F-4D97-AF65-F5344CB8AC3E}">
        <p14:creationId xmlns:p14="http://schemas.microsoft.com/office/powerpoint/2010/main" val="3640582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694BC-92DF-6D4F-8D29-1019AC2DD57F}" type="slidenum">
              <a:rPr lang="en-US" smtClean="0"/>
              <a:t>7</a:t>
            </a:fld>
            <a:endParaRPr lang="sw-KE" dirty="0"/>
          </a:p>
        </p:txBody>
      </p:sp>
    </p:spTree>
    <p:extLst>
      <p:ext uri="{BB962C8B-B14F-4D97-AF65-F5344CB8AC3E}">
        <p14:creationId xmlns:p14="http://schemas.microsoft.com/office/powerpoint/2010/main" val="2102622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0" dirty="0">
                <a:solidFill>
                  <a:srgbClr val="C00000"/>
                </a:solidFill>
              </a:rPr>
              <a:t>Nyekundu Iliyokoleza = Ziara ya kwanza </a:t>
            </a:r>
          </a:p>
          <a:p>
            <a:r>
              <a:rPr lang="en-US" b="0" baseline="0" dirty="0">
                <a:solidFill>
                  <a:srgbClr val="C00000"/>
                </a:solidFill>
              </a:rPr>
              <a:t>Nyekundu = ziara ya kwanza na zinazofuatia</a:t>
            </a:r>
          </a:p>
          <a:p>
            <a:r>
              <a:rPr lang="en-US" b="0" baseline="0" dirty="0">
                <a:solidFill>
                  <a:srgbClr val="C00000"/>
                </a:solidFill>
              </a:rPr>
              <a:t>Rangi ya Machungwa= Ya kujadiliwa nyakati tofauti katika ujauzito na huduma ya baada ya kujifungua</a:t>
            </a:r>
          </a:p>
          <a:p>
            <a:r>
              <a:rPr lang="en-US" b="0" baseline="0" dirty="0">
                <a:solidFill>
                  <a:srgbClr val="C00000"/>
                </a:solidFill>
              </a:rPr>
              <a:t>Kijani kibichi	= Wakati wa kujifungua na ziara za mapema za baada ya kujifungua</a:t>
            </a:r>
          </a:p>
          <a:p>
            <a:r>
              <a:rPr lang="en-US" b="0" baseline="0" dirty="0">
                <a:solidFill>
                  <a:srgbClr val="C00000"/>
                </a:solidFill>
              </a:rPr>
              <a:t>Bluu 	= Ziara za mapema za kumfuatilia mtoto</a:t>
            </a:r>
          </a:p>
          <a:p>
            <a:r>
              <a:rPr lang="en-US" b="0" baseline="0" dirty="0">
                <a:solidFill>
                  <a:srgbClr val="C00000"/>
                </a:solidFill>
              </a:rPr>
              <a:t>Zambarau = Ziara za kumsaidia kumlisha mtoto mchanga</a:t>
            </a:r>
          </a:p>
          <a:p>
            <a:r>
              <a:rPr lang="en-US" b="0" baseline="0" dirty="0">
                <a:solidFill>
                  <a:srgbClr val="C00000"/>
                </a:solidFill>
              </a:rPr>
              <a:t>Nevi =  Wakati mtoto anapojulikana kwamba ameambukizwa HIV </a:t>
            </a:r>
            <a:endParaRPr lang="sw-KE" b="0" dirty="0">
              <a:solidFill>
                <a:srgbClr val="C00000"/>
              </a:solidFill>
            </a:endParaRPr>
          </a:p>
        </p:txBody>
      </p:sp>
      <p:sp>
        <p:nvSpPr>
          <p:cNvPr id="4" name="Slide Number Placeholder 3"/>
          <p:cNvSpPr>
            <a:spLocks noGrp="1"/>
          </p:cNvSpPr>
          <p:nvPr>
            <p:ph type="sldNum" sz="quarter" idx="10"/>
          </p:nvPr>
        </p:nvSpPr>
        <p:spPr/>
        <p:txBody>
          <a:bodyPr/>
          <a:lstStyle/>
          <a:p>
            <a:fld id="{8E2694BC-92DF-6D4F-8D29-1019AC2DD57F}" type="slidenum">
              <a:rPr lang="en-US" smtClean="0"/>
              <a:t>8</a:t>
            </a:fld>
            <a:endParaRPr lang="sw-KE" dirty="0"/>
          </a:p>
        </p:txBody>
      </p:sp>
    </p:spTree>
    <p:extLst>
      <p:ext uri="{BB962C8B-B14F-4D97-AF65-F5344CB8AC3E}">
        <p14:creationId xmlns:p14="http://schemas.microsoft.com/office/powerpoint/2010/main" val="3983848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19</a:t>
            </a:fld>
            <a:endParaRPr lang="sw-KE"/>
          </a:p>
        </p:txBody>
      </p:sp>
    </p:spTree>
    <p:extLst>
      <p:ext uri="{BB962C8B-B14F-4D97-AF65-F5344CB8AC3E}">
        <p14:creationId xmlns:p14="http://schemas.microsoft.com/office/powerpoint/2010/main" val="3219010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27</a:t>
            </a:fld>
            <a:endParaRPr lang="sw-KE"/>
          </a:p>
        </p:txBody>
      </p:sp>
    </p:spTree>
    <p:extLst>
      <p:ext uri="{BB962C8B-B14F-4D97-AF65-F5344CB8AC3E}">
        <p14:creationId xmlns:p14="http://schemas.microsoft.com/office/powerpoint/2010/main" val="1933243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6" indent="0" algn="ctr">
              <a:buNone/>
              <a:defRPr>
                <a:solidFill>
                  <a:schemeClr val="tx1">
                    <a:tint val="75000"/>
                  </a:schemeClr>
                </a:solidFill>
              </a:defRPr>
            </a:lvl2pPr>
            <a:lvl3pPr marL="913972" indent="0" algn="ctr">
              <a:buNone/>
              <a:defRPr>
                <a:solidFill>
                  <a:schemeClr val="tx1">
                    <a:tint val="75000"/>
                  </a:schemeClr>
                </a:solidFill>
              </a:defRPr>
            </a:lvl3pPr>
            <a:lvl4pPr marL="1370959" indent="0" algn="ctr">
              <a:buNone/>
              <a:defRPr>
                <a:solidFill>
                  <a:schemeClr val="tx1">
                    <a:tint val="75000"/>
                  </a:schemeClr>
                </a:solidFill>
              </a:defRPr>
            </a:lvl4pPr>
            <a:lvl5pPr marL="1827945" indent="0" algn="ctr">
              <a:buNone/>
              <a:defRPr>
                <a:solidFill>
                  <a:schemeClr val="tx1">
                    <a:tint val="75000"/>
                  </a:schemeClr>
                </a:solidFill>
              </a:defRPr>
            </a:lvl5pPr>
            <a:lvl6pPr marL="2284932" indent="0" algn="ctr">
              <a:buNone/>
              <a:defRPr>
                <a:solidFill>
                  <a:schemeClr val="tx1">
                    <a:tint val="75000"/>
                  </a:schemeClr>
                </a:solidFill>
              </a:defRPr>
            </a:lvl6pPr>
            <a:lvl7pPr marL="2741916" indent="0" algn="ctr">
              <a:buNone/>
              <a:defRPr>
                <a:solidFill>
                  <a:schemeClr val="tx1">
                    <a:tint val="75000"/>
                  </a:schemeClr>
                </a:solidFill>
              </a:defRPr>
            </a:lvl7pPr>
            <a:lvl8pPr marL="3198904" indent="0" algn="ctr">
              <a:buNone/>
              <a:defRPr>
                <a:solidFill>
                  <a:schemeClr val="tx1">
                    <a:tint val="75000"/>
                  </a:schemeClr>
                </a:solidFill>
              </a:defRPr>
            </a:lvl8pPr>
            <a:lvl9pPr marL="365588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‹Nº›</a:t>
            </a:fld>
            <a:endParaRPr lang="en-US"/>
          </a:p>
        </p:txBody>
      </p:sp>
    </p:spTree>
    <p:extLst>
      <p:ext uri="{BB962C8B-B14F-4D97-AF65-F5344CB8AC3E}">
        <p14:creationId xmlns:p14="http://schemas.microsoft.com/office/powerpoint/2010/main" val="3572859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‹Nº›</a:t>
            </a:fld>
            <a:endParaRPr lang="en-US"/>
          </a:p>
        </p:txBody>
      </p:sp>
    </p:spTree>
    <p:extLst>
      <p:ext uri="{BB962C8B-B14F-4D97-AF65-F5344CB8AC3E}">
        <p14:creationId xmlns:p14="http://schemas.microsoft.com/office/powerpoint/2010/main" val="791287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‹Nº›</a:t>
            </a:fld>
            <a:endParaRPr lang="en-US"/>
          </a:p>
        </p:txBody>
      </p:sp>
    </p:spTree>
    <p:extLst>
      <p:ext uri="{BB962C8B-B14F-4D97-AF65-F5344CB8AC3E}">
        <p14:creationId xmlns:p14="http://schemas.microsoft.com/office/powerpoint/2010/main" val="2737977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2"/>
            <a:ext cx="8229600" cy="848697"/>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457200" y="1326160"/>
            <a:ext cx="8229600" cy="4800004"/>
          </a:xfrm>
        </p:spPr>
        <p:txBody>
          <a:bodyPr>
            <a:normAutofit/>
          </a:bodyPr>
          <a:lstStyle>
            <a:lvl1pPr marL="0" marR="0" indent="0" algn="l" defTabSz="410099" rtl="0" eaLnBrk="1" fontAlgn="auto" latinLnBrk="0" hangingPunct="1">
              <a:lnSpc>
                <a:spcPct val="110000"/>
              </a:lnSpc>
              <a:spcBef>
                <a:spcPts val="0"/>
              </a:spcBef>
              <a:spcAft>
                <a:spcPts val="359"/>
              </a:spcAft>
              <a:buClrTx/>
              <a:buSzTx/>
              <a:buFont typeface="Symbol"/>
              <a:buNone/>
              <a:tabLst/>
              <a:defRPr lang="en-US" sz="1300" b="0" cap="none" smtClean="0">
                <a:effectLst/>
                <a:latin typeface="+mn-lt"/>
                <a:cs typeface="Book Antiqua"/>
              </a:defRPr>
            </a:lvl1pPr>
          </a:lstStyle>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p:txBody>
      </p:sp>
      <p:sp>
        <p:nvSpPr>
          <p:cNvPr id="6" name="Slide Number Placeholder 5"/>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691946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57368"/>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4" name="Content Placeholder 3"/>
          <p:cNvSpPr>
            <a:spLocks noGrp="1"/>
          </p:cNvSpPr>
          <p:nvPr>
            <p:ph sz="half" idx="2"/>
          </p:nvPr>
        </p:nvSpPr>
        <p:spPr>
          <a:xfrm>
            <a:off x="4648200" y="1357368"/>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
        <p:nvSpPr>
          <p:cNvPr id="6" name="Title 1"/>
          <p:cNvSpPr>
            <a:spLocks noGrp="1"/>
          </p:cNvSpPr>
          <p:nvPr>
            <p:ph type="title"/>
          </p:nvPr>
        </p:nvSpPr>
        <p:spPr>
          <a:xfrm>
            <a:off x="457200" y="274642"/>
            <a:ext cx="8229600" cy="848697"/>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043474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1"/>
            <a:ext cx="5562600" cy="840896"/>
          </a:xfrm>
        </p:spPr>
        <p:txBody>
          <a:bodyPr>
            <a:normAutofit/>
          </a:bodyPr>
          <a:lstStyle>
            <a:lvl1pPr>
              <a:defRPr sz="2900"/>
            </a:lvl1pPr>
          </a:lstStyle>
          <a:p>
            <a:r>
              <a:rPr lang="en-US" dirty="0"/>
              <a:t>Click to edit Master title style</a:t>
            </a:r>
          </a:p>
        </p:txBody>
      </p:sp>
      <p:sp>
        <p:nvSpPr>
          <p:cNvPr id="3" name="Content Placeholder 2"/>
          <p:cNvSpPr>
            <a:spLocks noGrp="1"/>
          </p:cNvSpPr>
          <p:nvPr>
            <p:ph sz="half" idx="1"/>
          </p:nvPr>
        </p:nvSpPr>
        <p:spPr>
          <a:xfrm>
            <a:off x="457200" y="1419772"/>
            <a:ext cx="8229600" cy="4706394"/>
          </a:xfrm>
        </p:spPr>
        <p:txBody>
          <a:bodyPr>
            <a:normAutofit/>
          </a:bodyPr>
          <a:lstStyle>
            <a:lvl1pPr marL="0" marR="0" indent="0" algn="l" defTabSz="410099" rtl="0" eaLnBrk="1" fontAlgn="auto" latinLnBrk="0" hangingPunct="1">
              <a:lnSpc>
                <a:spcPct val="90000"/>
              </a:lnSpc>
              <a:spcBef>
                <a:spcPct val="20000"/>
              </a:spcBef>
              <a:spcAft>
                <a:spcPts val="0"/>
              </a:spcAft>
              <a:buClrTx/>
              <a:buSzTx/>
              <a:buFont typeface="Arial"/>
              <a:buNone/>
              <a:tabLst/>
              <a:defRPr sz="1000"/>
            </a:lvl1pPr>
            <a:lvl2pPr marL="410099" indent="0">
              <a:buNone/>
              <a:defRPr sz="1800"/>
            </a:lvl2pPr>
            <a:lvl3pPr marL="820199" indent="0">
              <a:buNone/>
              <a:defRPr sz="1800"/>
            </a:lvl3pPr>
            <a:lvl4pPr marL="1230298" indent="0">
              <a:buNone/>
              <a:defRPr sz="1800"/>
            </a:lvl4pPr>
            <a:lvl5pPr marL="1640397" indent="0">
              <a:buNone/>
              <a:defRPr sz="1800"/>
            </a:lvl5pPr>
            <a:lvl6pPr>
              <a:defRPr sz="1600"/>
            </a:lvl6pPr>
            <a:lvl7pPr>
              <a:defRPr sz="1600"/>
            </a:lvl7pPr>
            <a:lvl8pPr>
              <a:defRPr sz="1600"/>
            </a:lvl8pPr>
            <a:lvl9pPr>
              <a:defRPr sz="1600"/>
            </a:lvl9pPr>
          </a:lstStyle>
          <a:p>
            <a:pPr lvl="0"/>
            <a:r>
              <a:rPr lang="en-US" dirty="0"/>
              <a:t>Click to edit Master text styles</a:t>
            </a:r>
          </a:p>
          <a:p>
            <a:pPr lvl="0"/>
            <a:endParaRPr lang="en-US" dirty="0"/>
          </a:p>
          <a:p>
            <a:pPr lvl="0"/>
            <a:endParaRPr lang="en-US" dirty="0"/>
          </a:p>
          <a:p>
            <a:pPr lvl="0"/>
            <a:endParaRPr lang="en-US" dirty="0"/>
          </a:p>
        </p:txBody>
      </p:sp>
      <p:sp>
        <p:nvSpPr>
          <p:cNvPr id="4" name="Content Placeholder 3"/>
          <p:cNvSpPr>
            <a:spLocks noGrp="1"/>
          </p:cNvSpPr>
          <p:nvPr>
            <p:ph sz="half" idx="2"/>
          </p:nvPr>
        </p:nvSpPr>
        <p:spPr>
          <a:xfrm>
            <a:off x="6208424" y="274643"/>
            <a:ext cx="2478381" cy="1004717"/>
          </a:xfrm>
        </p:spPr>
        <p:txBody>
          <a:bodyPr/>
          <a:lstStyle>
            <a:lvl1pPr marL="0" indent="0">
              <a:buNone/>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424696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200" b="1"/>
            </a:lvl1pPr>
            <a:lvl2pPr marL="410099" indent="0">
              <a:buNone/>
              <a:defRPr sz="1800" b="1"/>
            </a:lvl2pPr>
            <a:lvl3pPr marL="820199" indent="0">
              <a:buNone/>
              <a:defRPr sz="1600" b="1"/>
            </a:lvl3pPr>
            <a:lvl4pPr marL="1230298" indent="0">
              <a:buNone/>
              <a:defRPr sz="1400" b="1"/>
            </a:lvl4pPr>
            <a:lvl5pPr marL="1640397" indent="0">
              <a:buNone/>
              <a:defRPr sz="1400" b="1"/>
            </a:lvl5pPr>
            <a:lvl6pPr marL="2050496" indent="0">
              <a:buNone/>
              <a:defRPr sz="1400" b="1"/>
            </a:lvl6pPr>
            <a:lvl7pPr marL="2460597" indent="0">
              <a:buNone/>
              <a:defRPr sz="1400" b="1"/>
            </a:lvl7pPr>
            <a:lvl8pPr marL="2870696" indent="0">
              <a:buNone/>
              <a:defRPr sz="1400" b="1"/>
            </a:lvl8pPr>
            <a:lvl9pPr marL="3280795"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200" b="1"/>
            </a:lvl1pPr>
            <a:lvl2pPr marL="410099" indent="0">
              <a:buNone/>
              <a:defRPr sz="1800" b="1"/>
            </a:lvl2pPr>
            <a:lvl3pPr marL="820199" indent="0">
              <a:buNone/>
              <a:defRPr sz="1600" b="1"/>
            </a:lvl3pPr>
            <a:lvl4pPr marL="1230298" indent="0">
              <a:buNone/>
              <a:defRPr sz="1400" b="1"/>
            </a:lvl4pPr>
            <a:lvl5pPr marL="1640397" indent="0">
              <a:buNone/>
              <a:defRPr sz="1400" b="1"/>
            </a:lvl5pPr>
            <a:lvl6pPr marL="2050496" indent="0">
              <a:buNone/>
              <a:defRPr sz="1400" b="1"/>
            </a:lvl6pPr>
            <a:lvl7pPr marL="2460597" indent="0">
              <a:buNone/>
              <a:defRPr sz="1400" b="1"/>
            </a:lvl7pPr>
            <a:lvl8pPr marL="2870696" indent="0">
              <a:buNone/>
              <a:defRPr sz="1400" b="1"/>
            </a:lvl8pPr>
            <a:lvl9pPr marL="3280795"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435421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3"/>
            <a:ext cx="2133600" cy="365126"/>
          </a:xfrm>
          <a:prstGeom prst="rect">
            <a:avLst/>
          </a:prstGeom>
        </p:spPr>
        <p:txBody>
          <a:bodyPr lIns="82021" tIns="41010" rIns="82021" bIns="41010"/>
          <a:lstStyle/>
          <a:p>
            <a:pPr defTabSz="820199"/>
            <a:endParaRPr lang="en-US" sz="1600" dirty="0">
              <a:solidFill>
                <a:prstClr val="black"/>
              </a:solidFill>
            </a:endParaRPr>
          </a:p>
        </p:txBody>
      </p:sp>
      <p:sp>
        <p:nvSpPr>
          <p:cNvPr id="4" name="Footer Placeholder 3"/>
          <p:cNvSpPr>
            <a:spLocks noGrp="1"/>
          </p:cNvSpPr>
          <p:nvPr>
            <p:ph type="ftr" sz="quarter" idx="11"/>
          </p:nvPr>
        </p:nvSpPr>
        <p:spPr>
          <a:xfrm>
            <a:off x="3124200" y="6356353"/>
            <a:ext cx="2895600" cy="365126"/>
          </a:xfrm>
          <a:prstGeom prst="rect">
            <a:avLst/>
          </a:prstGeom>
        </p:spPr>
        <p:txBody>
          <a:bodyPr lIns="82021" tIns="41010" rIns="82021" bIns="41010"/>
          <a:lstStyle/>
          <a:p>
            <a:pPr defTabSz="820199"/>
            <a:endParaRPr lang="en-US" sz="1600" dirty="0">
              <a:solidFill>
                <a:prstClr val="black"/>
              </a:solidFill>
            </a:endParaRPr>
          </a:p>
        </p:txBody>
      </p:sp>
      <p:sp>
        <p:nvSpPr>
          <p:cNvPr id="5" name="Slide Number Placeholder 4"/>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749162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6"/>
          </a:xfrm>
          <a:prstGeom prst="rect">
            <a:avLst/>
          </a:prstGeom>
        </p:spPr>
        <p:txBody>
          <a:bodyPr lIns="82021" tIns="41010" rIns="82021" bIns="41010"/>
          <a:lstStyle/>
          <a:p>
            <a:pPr defTabSz="820199"/>
            <a:endParaRPr lang="en-US" sz="1600" dirty="0">
              <a:solidFill>
                <a:prstClr val="black"/>
              </a:solidFill>
            </a:endParaRPr>
          </a:p>
        </p:txBody>
      </p:sp>
      <p:sp>
        <p:nvSpPr>
          <p:cNvPr id="3" name="Footer Placeholder 2"/>
          <p:cNvSpPr>
            <a:spLocks noGrp="1"/>
          </p:cNvSpPr>
          <p:nvPr>
            <p:ph type="ftr" sz="quarter" idx="11"/>
          </p:nvPr>
        </p:nvSpPr>
        <p:spPr>
          <a:xfrm>
            <a:off x="3124200" y="6356353"/>
            <a:ext cx="2895600" cy="365126"/>
          </a:xfrm>
          <a:prstGeom prst="rect">
            <a:avLst/>
          </a:prstGeom>
        </p:spPr>
        <p:txBody>
          <a:bodyPr lIns="82021" tIns="41010" rIns="82021" bIns="41010"/>
          <a:lstStyle/>
          <a:p>
            <a:pPr defTabSz="820199"/>
            <a:endParaRPr lang="en-US" sz="1600" dirty="0">
              <a:solidFill>
                <a:prstClr val="black"/>
              </a:solidFill>
            </a:endParaRPr>
          </a:p>
        </p:txBody>
      </p:sp>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642821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3" y="273050"/>
            <a:ext cx="5111751" cy="5853113"/>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300"/>
            </a:lvl1pPr>
            <a:lvl2pPr marL="410099" indent="0">
              <a:buNone/>
              <a:defRPr sz="1100"/>
            </a:lvl2pPr>
            <a:lvl3pPr marL="820199" indent="0">
              <a:buNone/>
              <a:defRPr sz="900"/>
            </a:lvl3pPr>
            <a:lvl4pPr marL="1230298" indent="0">
              <a:buNone/>
              <a:defRPr sz="800"/>
            </a:lvl4pPr>
            <a:lvl5pPr marL="1640397" indent="0">
              <a:buNone/>
              <a:defRPr sz="800"/>
            </a:lvl5pPr>
            <a:lvl6pPr marL="2050496" indent="0">
              <a:buNone/>
              <a:defRPr sz="800"/>
            </a:lvl6pPr>
            <a:lvl7pPr marL="2460597" indent="0">
              <a:buNone/>
              <a:defRPr sz="800"/>
            </a:lvl7pPr>
            <a:lvl8pPr marL="2870696" indent="0">
              <a:buNone/>
              <a:defRPr sz="800"/>
            </a:lvl8pPr>
            <a:lvl9pPr marL="3280795" indent="0">
              <a:buNone/>
              <a:defRPr sz="8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677653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8229600" cy="848697"/>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457200" y="1326160"/>
            <a:ext cx="8229600" cy="4800004"/>
          </a:xfrm>
        </p:spPr>
        <p:txBody>
          <a:bodyPr>
            <a:normAutofit/>
          </a:bodyPr>
          <a:lstStyle>
            <a:lvl1pPr marL="0" marR="0" indent="0" algn="l" defTabSz="410195" rtl="0" eaLnBrk="1" fontAlgn="auto" latinLnBrk="0" hangingPunct="1">
              <a:lnSpc>
                <a:spcPct val="110000"/>
              </a:lnSpc>
              <a:spcBef>
                <a:spcPts val="0"/>
              </a:spcBef>
              <a:spcAft>
                <a:spcPts val="359"/>
              </a:spcAft>
              <a:buClrTx/>
              <a:buSzTx/>
              <a:buFont typeface="Symbol"/>
              <a:buNone/>
              <a:tabLst/>
              <a:defRPr lang="en-US" sz="1300" b="0" cap="none" smtClean="0">
                <a:effectLst/>
                <a:latin typeface="+mn-lt"/>
                <a:cs typeface="Book Antiqua"/>
              </a:defRPr>
            </a:lvl1pPr>
          </a:lstStyle>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p:txBody>
      </p:sp>
      <p:sp>
        <p:nvSpPr>
          <p:cNvPr id="6" name="Slide Number Placeholder 5"/>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696735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‹Nº›</a:t>
            </a:fld>
            <a:endParaRPr lang="en-US"/>
          </a:p>
        </p:txBody>
      </p:sp>
    </p:spTree>
    <p:extLst>
      <p:ext uri="{BB962C8B-B14F-4D97-AF65-F5344CB8AC3E}">
        <p14:creationId xmlns:p14="http://schemas.microsoft.com/office/powerpoint/2010/main" val="4081982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57366"/>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4" name="Content Placeholder 3"/>
          <p:cNvSpPr>
            <a:spLocks noGrp="1"/>
          </p:cNvSpPr>
          <p:nvPr>
            <p:ph sz="half" idx="2"/>
          </p:nvPr>
        </p:nvSpPr>
        <p:spPr>
          <a:xfrm>
            <a:off x="4648200" y="1357366"/>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
        <p:nvSpPr>
          <p:cNvPr id="6" name="Title 1"/>
          <p:cNvSpPr>
            <a:spLocks noGrp="1"/>
          </p:cNvSpPr>
          <p:nvPr>
            <p:ph type="title"/>
          </p:nvPr>
        </p:nvSpPr>
        <p:spPr>
          <a:xfrm>
            <a:off x="457200" y="274640"/>
            <a:ext cx="8229600" cy="848697"/>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197642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1"/>
            <a:ext cx="5562600" cy="840896"/>
          </a:xfrm>
        </p:spPr>
        <p:txBody>
          <a:bodyPr>
            <a:normAutofit/>
          </a:bodyPr>
          <a:lstStyle>
            <a:lvl1pPr>
              <a:defRPr sz="2900"/>
            </a:lvl1pPr>
          </a:lstStyle>
          <a:p>
            <a:r>
              <a:rPr lang="en-US" dirty="0"/>
              <a:t>Click to edit Master title style</a:t>
            </a:r>
          </a:p>
        </p:txBody>
      </p:sp>
      <p:sp>
        <p:nvSpPr>
          <p:cNvPr id="3" name="Content Placeholder 2"/>
          <p:cNvSpPr>
            <a:spLocks noGrp="1"/>
          </p:cNvSpPr>
          <p:nvPr>
            <p:ph sz="half" idx="1"/>
          </p:nvPr>
        </p:nvSpPr>
        <p:spPr>
          <a:xfrm>
            <a:off x="457200" y="1419772"/>
            <a:ext cx="8229600" cy="4706394"/>
          </a:xfrm>
        </p:spPr>
        <p:txBody>
          <a:bodyPr>
            <a:normAutofit/>
          </a:bodyPr>
          <a:lstStyle>
            <a:lvl1pPr marL="0" marR="0" indent="0" algn="l" defTabSz="410195" rtl="0" eaLnBrk="1" fontAlgn="auto" latinLnBrk="0" hangingPunct="1">
              <a:lnSpc>
                <a:spcPct val="90000"/>
              </a:lnSpc>
              <a:spcBef>
                <a:spcPct val="20000"/>
              </a:spcBef>
              <a:spcAft>
                <a:spcPts val="0"/>
              </a:spcAft>
              <a:buClrTx/>
              <a:buSzTx/>
              <a:buFont typeface="Arial"/>
              <a:buNone/>
              <a:tabLst/>
              <a:defRPr sz="1000"/>
            </a:lvl1pPr>
            <a:lvl2pPr marL="410195" indent="0">
              <a:buNone/>
              <a:defRPr sz="1800"/>
            </a:lvl2pPr>
            <a:lvl3pPr marL="820391" indent="0">
              <a:buNone/>
              <a:defRPr sz="1800"/>
            </a:lvl3pPr>
            <a:lvl4pPr marL="1230586" indent="0">
              <a:buNone/>
              <a:defRPr sz="1800"/>
            </a:lvl4pPr>
            <a:lvl5pPr marL="1640781" indent="0">
              <a:buNone/>
              <a:defRPr sz="1800"/>
            </a:lvl5pPr>
            <a:lvl6pPr>
              <a:defRPr sz="1600"/>
            </a:lvl6pPr>
            <a:lvl7pPr>
              <a:defRPr sz="1600"/>
            </a:lvl7pPr>
            <a:lvl8pPr>
              <a:defRPr sz="1600"/>
            </a:lvl8pPr>
            <a:lvl9pPr>
              <a:defRPr sz="1600"/>
            </a:lvl9pPr>
          </a:lstStyle>
          <a:p>
            <a:pPr lvl="0"/>
            <a:r>
              <a:rPr lang="en-US" dirty="0"/>
              <a:t>Click to edit Master text styles</a:t>
            </a:r>
          </a:p>
          <a:p>
            <a:pPr lvl="0"/>
            <a:endParaRPr lang="en-US" dirty="0"/>
          </a:p>
          <a:p>
            <a:pPr lvl="0"/>
            <a:endParaRPr lang="en-US" dirty="0"/>
          </a:p>
          <a:p>
            <a:pPr lvl="0"/>
            <a:endParaRPr lang="en-US" dirty="0"/>
          </a:p>
        </p:txBody>
      </p:sp>
      <p:sp>
        <p:nvSpPr>
          <p:cNvPr id="4" name="Content Placeholder 3"/>
          <p:cNvSpPr>
            <a:spLocks noGrp="1"/>
          </p:cNvSpPr>
          <p:nvPr>
            <p:ph sz="half" idx="2"/>
          </p:nvPr>
        </p:nvSpPr>
        <p:spPr>
          <a:xfrm>
            <a:off x="6208422" y="274641"/>
            <a:ext cx="2478381" cy="1004717"/>
          </a:xfrm>
        </p:spPr>
        <p:txBody>
          <a:bodyPr/>
          <a:lstStyle>
            <a:lvl1pPr marL="0" indent="0">
              <a:buNone/>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569735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0238071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3"/>
            <a:ext cx="2133600" cy="365126"/>
          </a:xfrm>
          <a:prstGeom prst="rect">
            <a:avLst/>
          </a:prstGeom>
        </p:spPr>
        <p:txBody>
          <a:bodyPr lIns="82039" tIns="41020" rIns="82039" bIns="41020"/>
          <a:lstStyle/>
          <a:p>
            <a:pPr defTabSz="820391"/>
            <a:endParaRPr lang="en-US" sz="1600" dirty="0">
              <a:solidFill>
                <a:prstClr val="black"/>
              </a:solidFill>
            </a:endParaRPr>
          </a:p>
        </p:txBody>
      </p:sp>
      <p:sp>
        <p:nvSpPr>
          <p:cNvPr id="4" name="Footer Placeholder 3"/>
          <p:cNvSpPr>
            <a:spLocks noGrp="1"/>
          </p:cNvSpPr>
          <p:nvPr>
            <p:ph type="ftr" sz="quarter" idx="11"/>
          </p:nvPr>
        </p:nvSpPr>
        <p:spPr>
          <a:xfrm>
            <a:off x="3124200" y="6356353"/>
            <a:ext cx="2895600" cy="365126"/>
          </a:xfrm>
          <a:prstGeom prst="rect">
            <a:avLst/>
          </a:prstGeom>
        </p:spPr>
        <p:txBody>
          <a:bodyPr lIns="82039" tIns="41020" rIns="82039" bIns="41020"/>
          <a:lstStyle/>
          <a:p>
            <a:pPr defTabSz="820391"/>
            <a:endParaRPr lang="en-US" sz="1600" dirty="0">
              <a:solidFill>
                <a:prstClr val="black"/>
              </a:solidFill>
            </a:endParaRPr>
          </a:p>
        </p:txBody>
      </p:sp>
      <p:sp>
        <p:nvSpPr>
          <p:cNvPr id="5" name="Slide Number Placeholder 4"/>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66574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6"/>
          </a:xfrm>
          <a:prstGeom prst="rect">
            <a:avLst/>
          </a:prstGeom>
        </p:spPr>
        <p:txBody>
          <a:bodyPr lIns="82039" tIns="41020" rIns="82039" bIns="41020"/>
          <a:lstStyle/>
          <a:p>
            <a:pPr defTabSz="820391"/>
            <a:endParaRPr lang="en-US" sz="1600" dirty="0">
              <a:solidFill>
                <a:prstClr val="black"/>
              </a:solidFill>
            </a:endParaRPr>
          </a:p>
        </p:txBody>
      </p:sp>
      <p:sp>
        <p:nvSpPr>
          <p:cNvPr id="3" name="Footer Placeholder 2"/>
          <p:cNvSpPr>
            <a:spLocks noGrp="1"/>
          </p:cNvSpPr>
          <p:nvPr>
            <p:ph type="ftr" sz="quarter" idx="11"/>
          </p:nvPr>
        </p:nvSpPr>
        <p:spPr>
          <a:xfrm>
            <a:off x="3124200" y="6356353"/>
            <a:ext cx="2895600" cy="365126"/>
          </a:xfrm>
          <a:prstGeom prst="rect">
            <a:avLst/>
          </a:prstGeom>
        </p:spPr>
        <p:txBody>
          <a:bodyPr lIns="82039" tIns="41020" rIns="82039" bIns="41020"/>
          <a:lstStyle/>
          <a:p>
            <a:pPr defTabSz="820391"/>
            <a:endParaRPr lang="en-US" sz="1600" dirty="0">
              <a:solidFill>
                <a:prstClr val="black"/>
              </a:solidFill>
            </a:endParaRPr>
          </a:p>
        </p:txBody>
      </p:sp>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4159856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1" y="273050"/>
            <a:ext cx="5111751" cy="5853113"/>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4" name="Text Placeholder 3"/>
          <p:cNvSpPr>
            <a:spLocks noGrp="1"/>
          </p:cNvSpPr>
          <p:nvPr>
            <p:ph type="body" sz="half" idx="2"/>
          </p:nvPr>
        </p:nvSpPr>
        <p:spPr>
          <a:xfrm>
            <a:off x="457202" y="1435100"/>
            <a:ext cx="3008313" cy="4691063"/>
          </a:xfrm>
        </p:spPr>
        <p:txBody>
          <a:bodyPr/>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2239224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8697"/>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457200" y="1326160"/>
            <a:ext cx="8229600" cy="4800004"/>
          </a:xfrm>
        </p:spPr>
        <p:txBody>
          <a:bodyPr>
            <a:normAutofit/>
          </a:bodyPr>
          <a:lstStyle>
            <a:lvl1pPr marL="0" marR="0" indent="0" algn="l" defTabSz="410291" rtl="0" eaLnBrk="1" fontAlgn="auto" latinLnBrk="0" hangingPunct="1">
              <a:lnSpc>
                <a:spcPct val="110000"/>
              </a:lnSpc>
              <a:spcBef>
                <a:spcPts val="0"/>
              </a:spcBef>
              <a:spcAft>
                <a:spcPts val="359"/>
              </a:spcAft>
              <a:buClrTx/>
              <a:buSzTx/>
              <a:buFont typeface="Symbol"/>
              <a:buNone/>
              <a:tabLst/>
              <a:defRPr lang="en-US" sz="1300" b="0" cap="none" smtClean="0">
                <a:effectLst/>
                <a:latin typeface="+mn-lt"/>
                <a:cs typeface="Book Antiqua"/>
              </a:defRPr>
            </a:lvl1pPr>
          </a:lstStyle>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p:txBody>
      </p:sp>
      <p:sp>
        <p:nvSpPr>
          <p:cNvPr id="6" name="Slide Number Placeholder 5"/>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565614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57364"/>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4" name="Content Placeholder 3"/>
          <p:cNvSpPr>
            <a:spLocks noGrp="1"/>
          </p:cNvSpPr>
          <p:nvPr>
            <p:ph sz="half" idx="2"/>
          </p:nvPr>
        </p:nvSpPr>
        <p:spPr>
          <a:xfrm>
            <a:off x="4648200" y="1357364"/>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
        <p:nvSpPr>
          <p:cNvPr id="6" name="Title 1"/>
          <p:cNvSpPr>
            <a:spLocks noGrp="1"/>
          </p:cNvSpPr>
          <p:nvPr>
            <p:ph type="title"/>
          </p:nvPr>
        </p:nvSpPr>
        <p:spPr>
          <a:xfrm>
            <a:off x="457200" y="274638"/>
            <a:ext cx="8229600" cy="848697"/>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3635939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5562600" cy="840896"/>
          </a:xfrm>
        </p:spPr>
        <p:txBody>
          <a:bodyPr>
            <a:normAutofit/>
          </a:bodyPr>
          <a:lstStyle>
            <a:lvl1pPr>
              <a:defRPr sz="2900"/>
            </a:lvl1pPr>
          </a:lstStyle>
          <a:p>
            <a:r>
              <a:rPr lang="en-US" dirty="0"/>
              <a:t>Click to edit Master title style</a:t>
            </a:r>
          </a:p>
        </p:txBody>
      </p:sp>
      <p:sp>
        <p:nvSpPr>
          <p:cNvPr id="3" name="Content Placeholder 2"/>
          <p:cNvSpPr>
            <a:spLocks noGrp="1"/>
          </p:cNvSpPr>
          <p:nvPr>
            <p:ph sz="half" idx="1"/>
          </p:nvPr>
        </p:nvSpPr>
        <p:spPr>
          <a:xfrm>
            <a:off x="457200" y="1419771"/>
            <a:ext cx="8229600" cy="4706394"/>
          </a:xfrm>
        </p:spPr>
        <p:txBody>
          <a:bodyPr>
            <a:normAutofit/>
          </a:bodyPr>
          <a:lstStyle>
            <a:lvl1pPr marL="0" marR="0" indent="0" algn="l" defTabSz="410291" rtl="0" eaLnBrk="1" fontAlgn="auto" latinLnBrk="0" hangingPunct="1">
              <a:lnSpc>
                <a:spcPct val="90000"/>
              </a:lnSpc>
              <a:spcBef>
                <a:spcPct val="20000"/>
              </a:spcBef>
              <a:spcAft>
                <a:spcPts val="0"/>
              </a:spcAft>
              <a:buClrTx/>
              <a:buSzTx/>
              <a:buFont typeface="Arial"/>
              <a:buNone/>
              <a:tabLst/>
              <a:defRPr sz="1000"/>
            </a:lvl1pPr>
            <a:lvl2pPr marL="410291" indent="0">
              <a:buNone/>
              <a:defRPr sz="1800"/>
            </a:lvl2pPr>
            <a:lvl3pPr marL="820583" indent="0">
              <a:buNone/>
              <a:defRPr sz="1800"/>
            </a:lvl3pPr>
            <a:lvl4pPr marL="1230874" indent="0">
              <a:buNone/>
              <a:defRPr sz="1800"/>
            </a:lvl4pPr>
            <a:lvl5pPr marL="1641165" indent="0">
              <a:buNone/>
              <a:defRPr sz="1800"/>
            </a:lvl5pPr>
            <a:lvl6pPr>
              <a:defRPr sz="1600"/>
            </a:lvl6pPr>
            <a:lvl7pPr>
              <a:defRPr sz="1600"/>
            </a:lvl7pPr>
            <a:lvl8pPr>
              <a:defRPr sz="1600"/>
            </a:lvl8pPr>
            <a:lvl9pPr>
              <a:defRPr sz="1600"/>
            </a:lvl9pPr>
          </a:lstStyle>
          <a:p>
            <a:pPr lvl="0"/>
            <a:r>
              <a:rPr lang="en-US" dirty="0"/>
              <a:t>Click to edit Master text styles</a:t>
            </a:r>
          </a:p>
          <a:p>
            <a:pPr lvl="0"/>
            <a:endParaRPr lang="en-US" dirty="0"/>
          </a:p>
          <a:p>
            <a:pPr lvl="0"/>
            <a:endParaRPr lang="en-US" dirty="0"/>
          </a:p>
          <a:p>
            <a:pPr lvl="0"/>
            <a:endParaRPr lang="en-US" dirty="0"/>
          </a:p>
        </p:txBody>
      </p:sp>
      <p:sp>
        <p:nvSpPr>
          <p:cNvPr id="4" name="Content Placeholder 3"/>
          <p:cNvSpPr>
            <a:spLocks noGrp="1"/>
          </p:cNvSpPr>
          <p:nvPr>
            <p:ph sz="half" idx="2"/>
          </p:nvPr>
        </p:nvSpPr>
        <p:spPr>
          <a:xfrm>
            <a:off x="6208420" y="274639"/>
            <a:ext cx="2478381" cy="1004717"/>
          </a:xfrm>
        </p:spPr>
        <p:txBody>
          <a:bodyPr/>
          <a:lstStyle>
            <a:lvl1pPr marL="0" indent="0">
              <a:buNone/>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2360677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807828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986" indent="0">
              <a:buNone/>
              <a:defRPr sz="1800">
                <a:solidFill>
                  <a:schemeClr val="tx1">
                    <a:tint val="75000"/>
                  </a:schemeClr>
                </a:solidFill>
              </a:defRPr>
            </a:lvl2pPr>
            <a:lvl3pPr marL="913972" indent="0">
              <a:buNone/>
              <a:defRPr sz="1600">
                <a:solidFill>
                  <a:schemeClr val="tx1">
                    <a:tint val="75000"/>
                  </a:schemeClr>
                </a:solidFill>
              </a:defRPr>
            </a:lvl3pPr>
            <a:lvl4pPr marL="1370959" indent="0">
              <a:buNone/>
              <a:defRPr sz="1400">
                <a:solidFill>
                  <a:schemeClr val="tx1">
                    <a:tint val="75000"/>
                  </a:schemeClr>
                </a:solidFill>
              </a:defRPr>
            </a:lvl4pPr>
            <a:lvl5pPr marL="1827945" indent="0">
              <a:buNone/>
              <a:defRPr sz="1400">
                <a:solidFill>
                  <a:schemeClr val="tx1">
                    <a:tint val="75000"/>
                  </a:schemeClr>
                </a:solidFill>
              </a:defRPr>
            </a:lvl5pPr>
            <a:lvl6pPr marL="2284932" indent="0">
              <a:buNone/>
              <a:defRPr sz="1400">
                <a:solidFill>
                  <a:schemeClr val="tx1">
                    <a:tint val="75000"/>
                  </a:schemeClr>
                </a:solidFill>
              </a:defRPr>
            </a:lvl6pPr>
            <a:lvl7pPr marL="2741916" indent="0">
              <a:buNone/>
              <a:defRPr sz="1400">
                <a:solidFill>
                  <a:schemeClr val="tx1">
                    <a:tint val="75000"/>
                  </a:schemeClr>
                </a:solidFill>
              </a:defRPr>
            </a:lvl7pPr>
            <a:lvl8pPr marL="3198904" indent="0">
              <a:buNone/>
              <a:defRPr sz="1400">
                <a:solidFill>
                  <a:schemeClr val="tx1">
                    <a:tint val="75000"/>
                  </a:schemeClr>
                </a:solidFill>
              </a:defRPr>
            </a:lvl8pPr>
            <a:lvl9pPr marL="365588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‹Nº›</a:t>
            </a:fld>
            <a:endParaRPr lang="en-US"/>
          </a:p>
        </p:txBody>
      </p:sp>
    </p:spTree>
    <p:extLst>
      <p:ext uri="{BB962C8B-B14F-4D97-AF65-F5344CB8AC3E}">
        <p14:creationId xmlns:p14="http://schemas.microsoft.com/office/powerpoint/2010/main" val="3637555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lIns="82058" tIns="41029" rIns="82058" bIns="41029"/>
          <a:lstStyle/>
          <a:p>
            <a:pPr defTabSz="820583"/>
            <a:endParaRPr lang="en-US" sz="1600" dirty="0">
              <a:solidFill>
                <a:prstClr val="black"/>
              </a:solidFill>
            </a:endParaRPr>
          </a:p>
        </p:txBody>
      </p:sp>
      <p:sp>
        <p:nvSpPr>
          <p:cNvPr id="4" name="Footer Placeholder 3"/>
          <p:cNvSpPr>
            <a:spLocks noGrp="1"/>
          </p:cNvSpPr>
          <p:nvPr>
            <p:ph type="ftr" sz="quarter" idx="11"/>
          </p:nvPr>
        </p:nvSpPr>
        <p:spPr>
          <a:xfrm>
            <a:off x="3124200" y="6356351"/>
            <a:ext cx="2895600" cy="365126"/>
          </a:xfrm>
          <a:prstGeom prst="rect">
            <a:avLst/>
          </a:prstGeom>
        </p:spPr>
        <p:txBody>
          <a:bodyPr lIns="82058" tIns="41029" rIns="82058" bIns="41029"/>
          <a:lstStyle/>
          <a:p>
            <a:pPr defTabSz="820583"/>
            <a:endParaRPr lang="en-US" sz="1600" dirty="0">
              <a:solidFill>
                <a:prstClr val="black"/>
              </a:solidFill>
            </a:endParaRPr>
          </a:p>
        </p:txBody>
      </p:sp>
      <p:sp>
        <p:nvSpPr>
          <p:cNvPr id="5" name="Slide Number Placeholder 4"/>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9742072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lIns="82058" tIns="41029" rIns="82058" bIns="41029"/>
          <a:lstStyle/>
          <a:p>
            <a:pPr defTabSz="820583"/>
            <a:endParaRPr lang="en-US" sz="1600" dirty="0">
              <a:solidFill>
                <a:prstClr val="black"/>
              </a:solidFill>
            </a:endParaRPr>
          </a:p>
        </p:txBody>
      </p:sp>
      <p:sp>
        <p:nvSpPr>
          <p:cNvPr id="3" name="Footer Placeholder 2"/>
          <p:cNvSpPr>
            <a:spLocks noGrp="1"/>
          </p:cNvSpPr>
          <p:nvPr>
            <p:ph type="ftr" sz="quarter" idx="11"/>
          </p:nvPr>
        </p:nvSpPr>
        <p:spPr>
          <a:xfrm>
            <a:off x="3124200" y="6356351"/>
            <a:ext cx="2895600" cy="365126"/>
          </a:xfrm>
          <a:prstGeom prst="rect">
            <a:avLst/>
          </a:prstGeom>
        </p:spPr>
        <p:txBody>
          <a:bodyPr lIns="82058" tIns="41029" rIns="82058" bIns="41029"/>
          <a:lstStyle/>
          <a:p>
            <a:pPr defTabSz="820583"/>
            <a:endParaRPr lang="en-US" sz="1600" dirty="0">
              <a:solidFill>
                <a:prstClr val="black"/>
              </a:solidFill>
            </a:endParaRPr>
          </a:p>
        </p:txBody>
      </p:sp>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309632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313" cy="116205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49" y="273050"/>
            <a:ext cx="5111751" cy="5853113"/>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8393271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3"/>
            <a:ext cx="8229600" cy="848697"/>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457200" y="1326160"/>
            <a:ext cx="8229600" cy="4800004"/>
          </a:xfrm>
        </p:spPr>
        <p:txBody>
          <a:bodyPr>
            <a:normAutofit/>
          </a:bodyPr>
          <a:lstStyle>
            <a:lvl1pPr marL="0" marR="0" indent="0" algn="l" defTabSz="361871" rtl="0" eaLnBrk="1" fontAlgn="auto" latinLnBrk="0" hangingPunct="1">
              <a:lnSpc>
                <a:spcPct val="110000"/>
              </a:lnSpc>
              <a:spcBef>
                <a:spcPts val="0"/>
              </a:spcBef>
              <a:spcAft>
                <a:spcPts val="353"/>
              </a:spcAft>
              <a:buClrTx/>
              <a:buSzTx/>
              <a:buFont typeface="Symbol"/>
              <a:buNone/>
              <a:tabLst/>
              <a:defRPr lang="en-US" sz="1147" b="0" cap="none" smtClean="0">
                <a:effectLst/>
                <a:latin typeface="+mn-lt"/>
                <a:cs typeface="Book Antiqua"/>
              </a:defRPr>
            </a:lvl1pPr>
          </a:lstStyle>
          <a:p>
            <a:pPr marL="0" marR="0">
              <a:spcBef>
                <a:spcPts val="0"/>
              </a:spcBef>
              <a:spcAft>
                <a:spcPts val="400"/>
              </a:spcAft>
            </a:pPr>
            <a:endParaRPr lang="en-US" sz="971" dirty="0">
              <a:effectLst/>
              <a:latin typeface="Times New Roman"/>
              <a:ea typeface="Times New Roman"/>
            </a:endParaRPr>
          </a:p>
          <a:p>
            <a:pPr marL="0" marR="0">
              <a:spcBef>
                <a:spcPts val="0"/>
              </a:spcBef>
              <a:spcAft>
                <a:spcPts val="400"/>
              </a:spcAft>
            </a:pPr>
            <a:endParaRPr lang="en-US" sz="971" dirty="0">
              <a:effectLst/>
              <a:latin typeface="Times New Roman"/>
              <a:ea typeface="Times New Roman"/>
            </a:endParaRPr>
          </a:p>
          <a:p>
            <a:pPr marL="0" marR="0">
              <a:spcBef>
                <a:spcPts val="0"/>
              </a:spcBef>
              <a:spcAft>
                <a:spcPts val="400"/>
              </a:spcAft>
            </a:pPr>
            <a:endParaRPr lang="en-US" sz="971" dirty="0">
              <a:effectLst/>
              <a:latin typeface="Times New Roman"/>
              <a:ea typeface="Times New Roman"/>
            </a:endParaRPr>
          </a:p>
          <a:p>
            <a:pPr marL="0" marR="0">
              <a:spcBef>
                <a:spcPts val="0"/>
              </a:spcBef>
              <a:spcAft>
                <a:spcPts val="400"/>
              </a:spcAft>
            </a:pPr>
            <a:endParaRPr lang="en-US" sz="971" dirty="0">
              <a:effectLst/>
              <a:latin typeface="Times New Roman"/>
              <a:ea typeface="Times New Roman"/>
            </a:endParaRPr>
          </a:p>
          <a:p>
            <a:pPr marL="0" marR="0">
              <a:spcBef>
                <a:spcPts val="0"/>
              </a:spcBef>
              <a:spcAft>
                <a:spcPts val="400"/>
              </a:spcAft>
            </a:pPr>
            <a:endParaRPr lang="en-US" sz="971" dirty="0">
              <a:effectLst/>
              <a:latin typeface="Times New Roman"/>
              <a:ea typeface="Times New Roman"/>
            </a:endParaRPr>
          </a:p>
        </p:txBody>
      </p:sp>
      <p:sp>
        <p:nvSpPr>
          <p:cNvPr id="6" name="Slide Number Placeholder 5"/>
          <p:cNvSpPr>
            <a:spLocks noGrp="1"/>
          </p:cNvSpPr>
          <p:nvPr>
            <p:ph type="sldNum" sz="quarter" idx="12"/>
          </p:nvPr>
        </p:nvSpPr>
        <p:spPr/>
        <p:txBody>
          <a:bodyPr/>
          <a:lstStyle/>
          <a:p>
            <a:pPr defTabSz="898590"/>
            <a:fld id="{3D2DE450-F54E-7A42-9B45-9373FCBEFAD7}" type="slidenum">
              <a:rPr lang="en-US" smtClean="0">
                <a:solidFill>
                  <a:prstClr val="black">
                    <a:tint val="75000"/>
                  </a:prstClr>
                </a:solidFill>
              </a:rPr>
              <a:pPr defTabSz="898590"/>
              <a:t>‹Nº›</a:t>
            </a:fld>
            <a:endParaRPr lang="en-US" dirty="0">
              <a:solidFill>
                <a:prstClr val="black">
                  <a:tint val="75000"/>
                </a:prstClr>
              </a:solidFill>
            </a:endParaRPr>
          </a:p>
        </p:txBody>
      </p:sp>
    </p:spTree>
    <p:extLst>
      <p:ext uri="{BB962C8B-B14F-4D97-AF65-F5344CB8AC3E}">
        <p14:creationId xmlns:p14="http://schemas.microsoft.com/office/powerpoint/2010/main" val="10261047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57369"/>
            <a:ext cx="4038600" cy="4768801"/>
          </a:xfrm>
        </p:spPr>
        <p:txBody>
          <a:bodyPr>
            <a:normAutofit/>
          </a:bodyPr>
          <a:lstStyle>
            <a:lvl1pPr>
              <a:defRPr sz="1588"/>
            </a:lvl1pPr>
            <a:lvl2pPr>
              <a:defRPr sz="1588"/>
            </a:lvl2pPr>
            <a:lvl3pPr>
              <a:defRPr sz="1588"/>
            </a:lvl3pPr>
            <a:lvl4pPr>
              <a:defRPr sz="1588"/>
            </a:lvl4pPr>
            <a:lvl5pPr>
              <a:defRPr sz="1588"/>
            </a:lvl5pPr>
            <a:lvl6pPr>
              <a:defRPr sz="1412"/>
            </a:lvl6pPr>
            <a:lvl7pPr>
              <a:defRPr sz="1412"/>
            </a:lvl7pPr>
            <a:lvl8pPr>
              <a:defRPr sz="1412"/>
            </a:lvl8pPr>
            <a:lvl9pPr>
              <a:defRPr sz="1412"/>
            </a:lvl9pPr>
          </a:lstStyle>
          <a:p>
            <a:pPr lvl="0"/>
            <a:r>
              <a:rPr lang="en-US" dirty="0"/>
              <a:t>Click to edit Master text styles</a:t>
            </a:r>
          </a:p>
        </p:txBody>
      </p:sp>
      <p:sp>
        <p:nvSpPr>
          <p:cNvPr id="4" name="Content Placeholder 3"/>
          <p:cNvSpPr>
            <a:spLocks noGrp="1"/>
          </p:cNvSpPr>
          <p:nvPr>
            <p:ph sz="half" idx="2"/>
          </p:nvPr>
        </p:nvSpPr>
        <p:spPr>
          <a:xfrm>
            <a:off x="4648200" y="1357369"/>
            <a:ext cx="4038600" cy="4768801"/>
          </a:xfrm>
        </p:spPr>
        <p:txBody>
          <a:bodyPr>
            <a:normAutofit/>
          </a:bodyPr>
          <a:lstStyle>
            <a:lvl1pPr>
              <a:defRPr sz="1588"/>
            </a:lvl1pPr>
            <a:lvl2pPr>
              <a:defRPr sz="1588"/>
            </a:lvl2pPr>
            <a:lvl3pPr>
              <a:defRPr sz="1588"/>
            </a:lvl3pPr>
            <a:lvl4pPr>
              <a:defRPr sz="1588"/>
            </a:lvl4pPr>
            <a:lvl5pPr>
              <a:defRPr sz="1588"/>
            </a:lvl5pPr>
            <a:lvl6pPr>
              <a:defRPr sz="1412"/>
            </a:lvl6pPr>
            <a:lvl7pPr>
              <a:defRPr sz="1412"/>
            </a:lvl7pPr>
            <a:lvl8pPr>
              <a:defRPr sz="1412"/>
            </a:lvl8pPr>
            <a:lvl9pPr>
              <a:defRPr sz="1412"/>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pPr defTabSz="898590"/>
            <a:fld id="{3D2DE450-F54E-7A42-9B45-9373FCBEFAD7}" type="slidenum">
              <a:rPr lang="en-US" smtClean="0">
                <a:solidFill>
                  <a:prstClr val="black">
                    <a:tint val="75000"/>
                  </a:prstClr>
                </a:solidFill>
              </a:rPr>
              <a:pPr defTabSz="898590"/>
              <a:t>‹Nº›</a:t>
            </a:fld>
            <a:endParaRPr lang="en-US" dirty="0">
              <a:solidFill>
                <a:prstClr val="black">
                  <a:tint val="75000"/>
                </a:prstClr>
              </a:solidFill>
            </a:endParaRPr>
          </a:p>
        </p:txBody>
      </p:sp>
      <p:sp>
        <p:nvSpPr>
          <p:cNvPr id="6" name="Title 1"/>
          <p:cNvSpPr>
            <a:spLocks noGrp="1"/>
          </p:cNvSpPr>
          <p:nvPr>
            <p:ph type="title"/>
          </p:nvPr>
        </p:nvSpPr>
        <p:spPr>
          <a:xfrm>
            <a:off x="457200" y="274643"/>
            <a:ext cx="8229600" cy="848697"/>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294992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1"/>
            <a:ext cx="5562600" cy="840896"/>
          </a:xfrm>
        </p:spPr>
        <p:txBody>
          <a:bodyPr>
            <a:normAutofit/>
          </a:bodyPr>
          <a:lstStyle>
            <a:lvl1pPr>
              <a:defRPr sz="2559"/>
            </a:lvl1pPr>
          </a:lstStyle>
          <a:p>
            <a:r>
              <a:rPr lang="en-US" dirty="0"/>
              <a:t>Click to edit Master title style</a:t>
            </a:r>
          </a:p>
        </p:txBody>
      </p:sp>
      <p:sp>
        <p:nvSpPr>
          <p:cNvPr id="3" name="Content Placeholder 2"/>
          <p:cNvSpPr>
            <a:spLocks noGrp="1"/>
          </p:cNvSpPr>
          <p:nvPr>
            <p:ph sz="half" idx="1"/>
          </p:nvPr>
        </p:nvSpPr>
        <p:spPr>
          <a:xfrm>
            <a:off x="457200" y="1419772"/>
            <a:ext cx="8229600" cy="4706394"/>
          </a:xfrm>
        </p:spPr>
        <p:txBody>
          <a:bodyPr>
            <a:normAutofit/>
          </a:bodyPr>
          <a:lstStyle>
            <a:lvl1pPr marL="0" marR="0" indent="0" algn="l" defTabSz="361871" rtl="0" eaLnBrk="1" fontAlgn="auto" latinLnBrk="0" hangingPunct="1">
              <a:lnSpc>
                <a:spcPct val="90000"/>
              </a:lnSpc>
              <a:spcBef>
                <a:spcPct val="20000"/>
              </a:spcBef>
              <a:spcAft>
                <a:spcPts val="0"/>
              </a:spcAft>
              <a:buClrTx/>
              <a:buSzTx/>
              <a:buFont typeface="Arial"/>
              <a:buNone/>
              <a:tabLst/>
              <a:defRPr sz="882"/>
            </a:lvl1pPr>
            <a:lvl2pPr marL="361871" indent="0">
              <a:buNone/>
              <a:defRPr sz="1588"/>
            </a:lvl2pPr>
            <a:lvl3pPr marL="723744" indent="0">
              <a:buNone/>
              <a:defRPr sz="1588"/>
            </a:lvl3pPr>
            <a:lvl4pPr marL="1085615" indent="0">
              <a:buNone/>
              <a:defRPr sz="1588"/>
            </a:lvl4pPr>
            <a:lvl5pPr marL="1447486" indent="0">
              <a:buNone/>
              <a:defRPr sz="1588"/>
            </a:lvl5pPr>
            <a:lvl6pPr>
              <a:defRPr sz="1412"/>
            </a:lvl6pPr>
            <a:lvl7pPr>
              <a:defRPr sz="1412"/>
            </a:lvl7pPr>
            <a:lvl8pPr>
              <a:defRPr sz="1412"/>
            </a:lvl8pPr>
            <a:lvl9pPr>
              <a:defRPr sz="1412"/>
            </a:lvl9pPr>
          </a:lstStyle>
          <a:p>
            <a:pPr lvl="0"/>
            <a:r>
              <a:rPr lang="en-US" dirty="0"/>
              <a:t>Click to edit Master text styles</a:t>
            </a:r>
          </a:p>
          <a:p>
            <a:pPr lvl="0"/>
            <a:endParaRPr lang="en-US" dirty="0"/>
          </a:p>
          <a:p>
            <a:pPr lvl="0"/>
            <a:endParaRPr lang="en-US" dirty="0"/>
          </a:p>
          <a:p>
            <a:pPr lvl="0"/>
            <a:endParaRPr lang="en-US" dirty="0"/>
          </a:p>
        </p:txBody>
      </p:sp>
      <p:sp>
        <p:nvSpPr>
          <p:cNvPr id="4" name="Content Placeholder 3"/>
          <p:cNvSpPr>
            <a:spLocks noGrp="1"/>
          </p:cNvSpPr>
          <p:nvPr>
            <p:ph sz="half" idx="2"/>
          </p:nvPr>
        </p:nvSpPr>
        <p:spPr>
          <a:xfrm>
            <a:off x="6208425" y="274644"/>
            <a:ext cx="2478381" cy="1004717"/>
          </a:xfrm>
        </p:spPr>
        <p:txBody>
          <a:bodyPr/>
          <a:lstStyle>
            <a:lvl1pPr marL="0" indent="0">
              <a:buNone/>
              <a:defRPr sz="2206"/>
            </a:lvl1pPr>
            <a:lvl2pPr>
              <a:defRPr sz="1941"/>
            </a:lvl2pPr>
            <a:lvl3pPr>
              <a:defRPr sz="1588"/>
            </a:lvl3pPr>
            <a:lvl4pPr>
              <a:defRPr sz="1412"/>
            </a:lvl4pPr>
            <a:lvl5pPr>
              <a:defRPr sz="1412"/>
            </a:lvl5pPr>
            <a:lvl6pPr>
              <a:defRPr sz="1412"/>
            </a:lvl6pPr>
            <a:lvl7pPr>
              <a:defRPr sz="1412"/>
            </a:lvl7pPr>
            <a:lvl8pPr>
              <a:defRPr sz="1412"/>
            </a:lvl8pPr>
            <a:lvl9pPr>
              <a:defRPr sz="1412"/>
            </a:lvl9pPr>
          </a:lstStyle>
          <a:p>
            <a:pPr lvl="0"/>
            <a:endParaRPr lang="en-US" dirty="0"/>
          </a:p>
        </p:txBody>
      </p:sp>
    </p:spTree>
    <p:extLst>
      <p:ext uri="{BB962C8B-B14F-4D97-AF65-F5344CB8AC3E}">
        <p14:creationId xmlns:p14="http://schemas.microsoft.com/office/powerpoint/2010/main" val="37397742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1941" b="1"/>
            </a:lvl1pPr>
            <a:lvl2pPr marL="361871" indent="0">
              <a:buNone/>
              <a:defRPr sz="1588" b="1"/>
            </a:lvl2pPr>
            <a:lvl3pPr marL="723744" indent="0">
              <a:buNone/>
              <a:defRPr sz="1412" b="1"/>
            </a:lvl3pPr>
            <a:lvl4pPr marL="1085615" indent="0">
              <a:buNone/>
              <a:defRPr sz="1235" b="1"/>
            </a:lvl4pPr>
            <a:lvl5pPr marL="1447486" indent="0">
              <a:buNone/>
              <a:defRPr sz="1235" b="1"/>
            </a:lvl5pPr>
            <a:lvl6pPr marL="1809358" indent="0">
              <a:buNone/>
              <a:defRPr sz="1235" b="1"/>
            </a:lvl6pPr>
            <a:lvl7pPr marL="2171231" indent="0">
              <a:buNone/>
              <a:defRPr sz="1235" b="1"/>
            </a:lvl7pPr>
            <a:lvl8pPr marL="2533102" indent="0">
              <a:buNone/>
              <a:defRPr sz="1235" b="1"/>
            </a:lvl8pPr>
            <a:lvl9pPr marL="2894974" indent="0">
              <a:buNone/>
              <a:defRPr sz="1235"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1941"/>
            </a:lvl1pPr>
            <a:lvl2pPr>
              <a:defRPr sz="1588"/>
            </a:lvl2pPr>
            <a:lvl3pPr>
              <a:defRPr sz="1412"/>
            </a:lvl3pPr>
            <a:lvl4pPr>
              <a:defRPr sz="1235"/>
            </a:lvl4pPr>
            <a:lvl5pPr>
              <a:defRPr sz="1235"/>
            </a:lvl5pPr>
            <a:lvl6pPr>
              <a:defRPr sz="1235"/>
            </a:lvl6pPr>
            <a:lvl7pPr>
              <a:defRPr sz="1235"/>
            </a:lvl7pPr>
            <a:lvl8pPr>
              <a:defRPr sz="1235"/>
            </a:lvl8pPr>
            <a:lvl9pPr>
              <a:defRPr sz="12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1941" b="1"/>
            </a:lvl1pPr>
            <a:lvl2pPr marL="361871" indent="0">
              <a:buNone/>
              <a:defRPr sz="1588" b="1"/>
            </a:lvl2pPr>
            <a:lvl3pPr marL="723744" indent="0">
              <a:buNone/>
              <a:defRPr sz="1412" b="1"/>
            </a:lvl3pPr>
            <a:lvl4pPr marL="1085615" indent="0">
              <a:buNone/>
              <a:defRPr sz="1235" b="1"/>
            </a:lvl4pPr>
            <a:lvl5pPr marL="1447486" indent="0">
              <a:buNone/>
              <a:defRPr sz="1235" b="1"/>
            </a:lvl5pPr>
            <a:lvl6pPr marL="1809358" indent="0">
              <a:buNone/>
              <a:defRPr sz="1235" b="1"/>
            </a:lvl6pPr>
            <a:lvl7pPr marL="2171231" indent="0">
              <a:buNone/>
              <a:defRPr sz="1235" b="1"/>
            </a:lvl7pPr>
            <a:lvl8pPr marL="2533102" indent="0">
              <a:buNone/>
              <a:defRPr sz="1235" b="1"/>
            </a:lvl8pPr>
            <a:lvl9pPr marL="2894974" indent="0">
              <a:buNone/>
              <a:defRPr sz="1235"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1941"/>
            </a:lvl1pPr>
            <a:lvl2pPr>
              <a:defRPr sz="1588"/>
            </a:lvl2pPr>
            <a:lvl3pPr>
              <a:defRPr sz="1412"/>
            </a:lvl3pPr>
            <a:lvl4pPr>
              <a:defRPr sz="1235"/>
            </a:lvl4pPr>
            <a:lvl5pPr>
              <a:defRPr sz="1235"/>
            </a:lvl5pPr>
            <a:lvl6pPr>
              <a:defRPr sz="1235"/>
            </a:lvl6pPr>
            <a:lvl7pPr>
              <a:defRPr sz="1235"/>
            </a:lvl7pPr>
            <a:lvl8pPr>
              <a:defRPr sz="1235"/>
            </a:lvl8pPr>
            <a:lvl9pPr>
              <a:defRPr sz="12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pPr defTabSz="898590"/>
            <a:fld id="{3D2DE450-F54E-7A42-9B45-9373FCBEFAD7}" type="slidenum">
              <a:rPr lang="en-US" smtClean="0">
                <a:solidFill>
                  <a:prstClr val="black">
                    <a:tint val="75000"/>
                  </a:prstClr>
                </a:solidFill>
              </a:rPr>
              <a:pPr defTabSz="898590"/>
              <a:t>‹Nº›</a:t>
            </a:fld>
            <a:endParaRPr lang="en-US" dirty="0">
              <a:solidFill>
                <a:prstClr val="black">
                  <a:tint val="75000"/>
                </a:prstClr>
              </a:solidFill>
            </a:endParaRPr>
          </a:p>
        </p:txBody>
      </p:sp>
    </p:spTree>
    <p:extLst>
      <p:ext uri="{BB962C8B-B14F-4D97-AF65-F5344CB8AC3E}">
        <p14:creationId xmlns:p14="http://schemas.microsoft.com/office/powerpoint/2010/main" val="1820667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3"/>
            <a:ext cx="2133600" cy="365126"/>
          </a:xfrm>
          <a:prstGeom prst="rect">
            <a:avLst/>
          </a:prstGeom>
        </p:spPr>
        <p:txBody>
          <a:bodyPr lIns="82021" tIns="41010" rIns="82021" bIns="41010"/>
          <a:lstStyle/>
          <a:p>
            <a:pPr defTabSz="723744"/>
            <a:endParaRPr lang="en-US" sz="1412" dirty="0">
              <a:solidFill>
                <a:prstClr val="black"/>
              </a:solidFill>
            </a:endParaRPr>
          </a:p>
        </p:txBody>
      </p:sp>
      <p:sp>
        <p:nvSpPr>
          <p:cNvPr id="4" name="Footer Placeholder 3"/>
          <p:cNvSpPr>
            <a:spLocks noGrp="1"/>
          </p:cNvSpPr>
          <p:nvPr>
            <p:ph type="ftr" sz="quarter" idx="11"/>
          </p:nvPr>
        </p:nvSpPr>
        <p:spPr>
          <a:xfrm>
            <a:off x="3124200" y="6356353"/>
            <a:ext cx="2895600" cy="365126"/>
          </a:xfrm>
          <a:prstGeom prst="rect">
            <a:avLst/>
          </a:prstGeom>
        </p:spPr>
        <p:txBody>
          <a:bodyPr lIns="82021" tIns="41010" rIns="82021" bIns="41010"/>
          <a:lstStyle/>
          <a:p>
            <a:pPr defTabSz="723744"/>
            <a:endParaRPr lang="en-US" sz="1412" dirty="0">
              <a:solidFill>
                <a:prstClr val="black"/>
              </a:solidFill>
            </a:endParaRPr>
          </a:p>
        </p:txBody>
      </p:sp>
      <p:sp>
        <p:nvSpPr>
          <p:cNvPr id="5" name="Slide Number Placeholder 4"/>
          <p:cNvSpPr>
            <a:spLocks noGrp="1"/>
          </p:cNvSpPr>
          <p:nvPr>
            <p:ph type="sldNum" sz="quarter" idx="12"/>
          </p:nvPr>
        </p:nvSpPr>
        <p:spPr/>
        <p:txBody>
          <a:bodyPr/>
          <a:lstStyle/>
          <a:p>
            <a:pPr defTabSz="898590"/>
            <a:fld id="{3D2DE450-F54E-7A42-9B45-9373FCBEFAD7}" type="slidenum">
              <a:rPr lang="en-US" smtClean="0">
                <a:solidFill>
                  <a:prstClr val="black">
                    <a:tint val="75000"/>
                  </a:prstClr>
                </a:solidFill>
              </a:rPr>
              <a:pPr defTabSz="898590"/>
              <a:t>‹Nº›</a:t>
            </a:fld>
            <a:endParaRPr lang="en-US" dirty="0">
              <a:solidFill>
                <a:prstClr val="black">
                  <a:tint val="75000"/>
                </a:prstClr>
              </a:solidFill>
            </a:endParaRPr>
          </a:p>
        </p:txBody>
      </p:sp>
    </p:spTree>
    <p:extLst>
      <p:ext uri="{BB962C8B-B14F-4D97-AF65-F5344CB8AC3E}">
        <p14:creationId xmlns:p14="http://schemas.microsoft.com/office/powerpoint/2010/main" val="23729983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6"/>
          </a:xfrm>
          <a:prstGeom prst="rect">
            <a:avLst/>
          </a:prstGeom>
        </p:spPr>
        <p:txBody>
          <a:bodyPr lIns="82021" tIns="41010" rIns="82021" bIns="41010"/>
          <a:lstStyle/>
          <a:p>
            <a:pPr defTabSz="723744"/>
            <a:endParaRPr lang="en-US" sz="1412" dirty="0">
              <a:solidFill>
                <a:prstClr val="black"/>
              </a:solidFill>
            </a:endParaRPr>
          </a:p>
        </p:txBody>
      </p:sp>
      <p:sp>
        <p:nvSpPr>
          <p:cNvPr id="3" name="Footer Placeholder 2"/>
          <p:cNvSpPr>
            <a:spLocks noGrp="1"/>
          </p:cNvSpPr>
          <p:nvPr>
            <p:ph type="ftr" sz="quarter" idx="11"/>
          </p:nvPr>
        </p:nvSpPr>
        <p:spPr>
          <a:xfrm>
            <a:off x="3124200" y="6356353"/>
            <a:ext cx="2895600" cy="365126"/>
          </a:xfrm>
          <a:prstGeom prst="rect">
            <a:avLst/>
          </a:prstGeom>
        </p:spPr>
        <p:txBody>
          <a:bodyPr lIns="82021" tIns="41010" rIns="82021" bIns="41010"/>
          <a:lstStyle/>
          <a:p>
            <a:pPr defTabSz="723744"/>
            <a:endParaRPr lang="en-US" sz="1412" dirty="0">
              <a:solidFill>
                <a:prstClr val="black"/>
              </a:solidFill>
            </a:endParaRPr>
          </a:p>
        </p:txBody>
      </p:sp>
      <p:sp>
        <p:nvSpPr>
          <p:cNvPr id="4" name="Slide Number Placeholder 3"/>
          <p:cNvSpPr>
            <a:spLocks noGrp="1"/>
          </p:cNvSpPr>
          <p:nvPr>
            <p:ph type="sldNum" sz="quarter" idx="12"/>
          </p:nvPr>
        </p:nvSpPr>
        <p:spPr/>
        <p:txBody>
          <a:bodyPr/>
          <a:lstStyle/>
          <a:p>
            <a:pPr defTabSz="898590"/>
            <a:fld id="{3D2DE450-F54E-7A42-9B45-9373FCBEFAD7}" type="slidenum">
              <a:rPr lang="en-US" smtClean="0">
                <a:solidFill>
                  <a:prstClr val="black">
                    <a:tint val="75000"/>
                  </a:prstClr>
                </a:solidFill>
              </a:rPr>
              <a:pPr defTabSz="898590"/>
              <a:t>‹Nº›</a:t>
            </a:fld>
            <a:endParaRPr lang="en-US" dirty="0">
              <a:solidFill>
                <a:prstClr val="black">
                  <a:tint val="75000"/>
                </a:prstClr>
              </a:solidFill>
            </a:endParaRPr>
          </a:p>
        </p:txBody>
      </p:sp>
    </p:spTree>
    <p:extLst>
      <p:ext uri="{BB962C8B-B14F-4D97-AF65-F5344CB8AC3E}">
        <p14:creationId xmlns:p14="http://schemas.microsoft.com/office/powerpoint/2010/main" val="41687409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0"/>
          </a:xfrm>
        </p:spPr>
        <p:txBody>
          <a:bodyPr anchor="b"/>
          <a:lstStyle>
            <a:lvl1pPr algn="l">
              <a:defRPr sz="1588" b="1"/>
            </a:lvl1pPr>
          </a:lstStyle>
          <a:p>
            <a:r>
              <a:rPr lang="en-US"/>
              <a:t>Click to edit Master title style</a:t>
            </a:r>
          </a:p>
        </p:txBody>
      </p:sp>
      <p:sp>
        <p:nvSpPr>
          <p:cNvPr id="3" name="Content Placeholder 2"/>
          <p:cNvSpPr>
            <a:spLocks noGrp="1"/>
          </p:cNvSpPr>
          <p:nvPr>
            <p:ph idx="1"/>
          </p:nvPr>
        </p:nvSpPr>
        <p:spPr>
          <a:xfrm>
            <a:off x="3575054" y="273050"/>
            <a:ext cx="5111751" cy="5853113"/>
          </a:xfrm>
        </p:spPr>
        <p:txBody>
          <a:bodyPr>
            <a:normAutofit/>
          </a:bodyPr>
          <a:lstStyle>
            <a:lvl1pPr>
              <a:defRPr sz="1588"/>
            </a:lvl1pPr>
            <a:lvl2pPr>
              <a:defRPr sz="1412"/>
            </a:lvl2pPr>
            <a:lvl3pPr>
              <a:defRPr sz="1412"/>
            </a:lvl3pPr>
            <a:lvl4pPr>
              <a:defRPr sz="1412"/>
            </a:lvl4pPr>
            <a:lvl5pPr>
              <a:defRPr sz="1412"/>
            </a:lvl5pPr>
            <a:lvl6pPr>
              <a:defRPr sz="1588"/>
            </a:lvl6pPr>
            <a:lvl7pPr>
              <a:defRPr sz="1588"/>
            </a:lvl7pPr>
            <a:lvl8pPr>
              <a:defRPr sz="1588"/>
            </a:lvl8pPr>
            <a:lvl9pPr>
              <a:defRPr sz="1588"/>
            </a:lvl9pPr>
          </a:lstStyle>
          <a:p>
            <a:pPr lvl="0"/>
            <a:r>
              <a:rPr lang="en-US" dirty="0"/>
              <a:t>Click to edit Master text styles</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147"/>
            </a:lvl1pPr>
            <a:lvl2pPr marL="361871" indent="0">
              <a:buNone/>
              <a:defRPr sz="971"/>
            </a:lvl2pPr>
            <a:lvl3pPr marL="723744" indent="0">
              <a:buNone/>
              <a:defRPr sz="794"/>
            </a:lvl3pPr>
            <a:lvl4pPr marL="1085615" indent="0">
              <a:buNone/>
              <a:defRPr sz="706"/>
            </a:lvl4pPr>
            <a:lvl5pPr marL="1447486" indent="0">
              <a:buNone/>
              <a:defRPr sz="706"/>
            </a:lvl5pPr>
            <a:lvl6pPr marL="1809358" indent="0">
              <a:buNone/>
              <a:defRPr sz="706"/>
            </a:lvl6pPr>
            <a:lvl7pPr marL="2171231" indent="0">
              <a:buNone/>
              <a:defRPr sz="706"/>
            </a:lvl7pPr>
            <a:lvl8pPr marL="2533102" indent="0">
              <a:buNone/>
              <a:defRPr sz="706"/>
            </a:lvl8pPr>
            <a:lvl9pPr marL="2894974" indent="0">
              <a:buNone/>
              <a:defRPr sz="706"/>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pPr defTabSz="898590"/>
            <a:fld id="{3D2DE450-F54E-7A42-9B45-9373FCBEFAD7}" type="slidenum">
              <a:rPr lang="en-US" smtClean="0">
                <a:solidFill>
                  <a:prstClr val="black">
                    <a:tint val="75000"/>
                  </a:prstClr>
                </a:solidFill>
              </a:rPr>
              <a:pPr defTabSz="898590"/>
              <a:t>‹Nº›</a:t>
            </a:fld>
            <a:endParaRPr lang="en-US" dirty="0">
              <a:solidFill>
                <a:prstClr val="black">
                  <a:tint val="75000"/>
                </a:prstClr>
              </a:solidFill>
            </a:endParaRPr>
          </a:p>
        </p:txBody>
      </p:sp>
    </p:spTree>
    <p:extLst>
      <p:ext uri="{BB962C8B-B14F-4D97-AF65-F5344CB8AC3E}">
        <p14:creationId xmlns:p14="http://schemas.microsoft.com/office/powerpoint/2010/main" val="1434335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199A76-21B1-4735-9EB3-F045C660C787}" type="slidenum">
              <a:rPr lang="en-US" smtClean="0"/>
              <a:t>‹Nº›</a:t>
            </a:fld>
            <a:endParaRPr lang="en-US"/>
          </a:p>
        </p:txBody>
      </p:sp>
    </p:spTree>
    <p:extLst>
      <p:ext uri="{BB962C8B-B14F-4D97-AF65-F5344CB8AC3E}">
        <p14:creationId xmlns:p14="http://schemas.microsoft.com/office/powerpoint/2010/main" val="10205907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1"/>
            <a:ext cx="8229600" cy="848697"/>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457200" y="1326160"/>
            <a:ext cx="8229600" cy="4800004"/>
          </a:xfrm>
        </p:spPr>
        <p:txBody>
          <a:bodyPr>
            <a:normAutofit/>
          </a:bodyPr>
          <a:lstStyle>
            <a:lvl1pPr marL="0" marR="0" indent="0" algn="l" defTabSz="361956" rtl="0" eaLnBrk="1" fontAlgn="auto" latinLnBrk="0" hangingPunct="1">
              <a:lnSpc>
                <a:spcPct val="110000"/>
              </a:lnSpc>
              <a:spcBef>
                <a:spcPts val="0"/>
              </a:spcBef>
              <a:spcAft>
                <a:spcPts val="353"/>
              </a:spcAft>
              <a:buClrTx/>
              <a:buSzTx/>
              <a:buFont typeface="Symbol"/>
              <a:buNone/>
              <a:tabLst/>
              <a:defRPr lang="en-US" sz="1147" b="0" cap="none" smtClean="0">
                <a:effectLst/>
                <a:latin typeface="+mn-lt"/>
                <a:cs typeface="Book Antiqua"/>
              </a:defRPr>
            </a:lvl1pPr>
          </a:lstStyle>
          <a:p>
            <a:pPr marL="0" marR="0">
              <a:spcBef>
                <a:spcPts val="0"/>
              </a:spcBef>
              <a:spcAft>
                <a:spcPts val="400"/>
              </a:spcAft>
            </a:pPr>
            <a:endParaRPr lang="en-US" sz="971" dirty="0">
              <a:effectLst/>
              <a:latin typeface="Times New Roman"/>
              <a:ea typeface="Times New Roman"/>
            </a:endParaRPr>
          </a:p>
          <a:p>
            <a:pPr marL="0" marR="0">
              <a:spcBef>
                <a:spcPts val="0"/>
              </a:spcBef>
              <a:spcAft>
                <a:spcPts val="400"/>
              </a:spcAft>
            </a:pPr>
            <a:endParaRPr lang="en-US" sz="971" dirty="0">
              <a:effectLst/>
              <a:latin typeface="Times New Roman"/>
              <a:ea typeface="Times New Roman"/>
            </a:endParaRPr>
          </a:p>
          <a:p>
            <a:pPr marL="0" marR="0">
              <a:spcBef>
                <a:spcPts val="0"/>
              </a:spcBef>
              <a:spcAft>
                <a:spcPts val="400"/>
              </a:spcAft>
            </a:pPr>
            <a:endParaRPr lang="en-US" sz="971" dirty="0">
              <a:effectLst/>
              <a:latin typeface="Times New Roman"/>
              <a:ea typeface="Times New Roman"/>
            </a:endParaRPr>
          </a:p>
          <a:p>
            <a:pPr marL="0" marR="0">
              <a:spcBef>
                <a:spcPts val="0"/>
              </a:spcBef>
              <a:spcAft>
                <a:spcPts val="400"/>
              </a:spcAft>
            </a:pPr>
            <a:endParaRPr lang="en-US" sz="971" dirty="0">
              <a:effectLst/>
              <a:latin typeface="Times New Roman"/>
              <a:ea typeface="Times New Roman"/>
            </a:endParaRPr>
          </a:p>
          <a:p>
            <a:pPr marL="0" marR="0">
              <a:spcBef>
                <a:spcPts val="0"/>
              </a:spcBef>
              <a:spcAft>
                <a:spcPts val="400"/>
              </a:spcAft>
            </a:pPr>
            <a:endParaRPr lang="en-US" sz="971" dirty="0">
              <a:effectLst/>
              <a:latin typeface="Times New Roman"/>
              <a:ea typeface="Times New Roman"/>
            </a:endParaRPr>
          </a:p>
        </p:txBody>
      </p:sp>
      <p:sp>
        <p:nvSpPr>
          <p:cNvPr id="6" name="Slide Number Placeholder 5"/>
          <p:cNvSpPr>
            <a:spLocks noGrp="1"/>
          </p:cNvSpPr>
          <p:nvPr>
            <p:ph type="sldNum" sz="quarter" idx="12"/>
          </p:nvPr>
        </p:nvSpPr>
        <p:spPr/>
        <p:txBody>
          <a:bodyPr/>
          <a:lstStyle/>
          <a:p>
            <a:pPr defTabSz="898590"/>
            <a:fld id="{3D2DE450-F54E-7A42-9B45-9373FCBEFAD7}" type="slidenum">
              <a:rPr lang="en-US" smtClean="0">
                <a:solidFill>
                  <a:prstClr val="black">
                    <a:tint val="75000"/>
                  </a:prstClr>
                </a:solidFill>
              </a:rPr>
              <a:pPr defTabSz="898590"/>
              <a:t>‹Nº›</a:t>
            </a:fld>
            <a:endParaRPr lang="en-US" dirty="0">
              <a:solidFill>
                <a:prstClr val="black">
                  <a:tint val="75000"/>
                </a:prstClr>
              </a:solidFill>
            </a:endParaRPr>
          </a:p>
        </p:txBody>
      </p:sp>
    </p:spTree>
    <p:extLst>
      <p:ext uri="{BB962C8B-B14F-4D97-AF65-F5344CB8AC3E}">
        <p14:creationId xmlns:p14="http://schemas.microsoft.com/office/powerpoint/2010/main" val="18987047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57367"/>
            <a:ext cx="4038600" cy="4768801"/>
          </a:xfrm>
        </p:spPr>
        <p:txBody>
          <a:bodyPr>
            <a:normAutofit/>
          </a:bodyPr>
          <a:lstStyle>
            <a:lvl1pPr>
              <a:defRPr sz="1588"/>
            </a:lvl1pPr>
            <a:lvl2pPr>
              <a:defRPr sz="1588"/>
            </a:lvl2pPr>
            <a:lvl3pPr>
              <a:defRPr sz="1588"/>
            </a:lvl3pPr>
            <a:lvl4pPr>
              <a:defRPr sz="1588"/>
            </a:lvl4pPr>
            <a:lvl5pPr>
              <a:defRPr sz="1588"/>
            </a:lvl5pPr>
            <a:lvl6pPr>
              <a:defRPr sz="1412"/>
            </a:lvl6pPr>
            <a:lvl7pPr>
              <a:defRPr sz="1412"/>
            </a:lvl7pPr>
            <a:lvl8pPr>
              <a:defRPr sz="1412"/>
            </a:lvl8pPr>
            <a:lvl9pPr>
              <a:defRPr sz="1412"/>
            </a:lvl9pPr>
          </a:lstStyle>
          <a:p>
            <a:pPr lvl="0"/>
            <a:r>
              <a:rPr lang="en-US" dirty="0"/>
              <a:t>Click to edit Master text styles</a:t>
            </a:r>
          </a:p>
        </p:txBody>
      </p:sp>
      <p:sp>
        <p:nvSpPr>
          <p:cNvPr id="4" name="Content Placeholder 3"/>
          <p:cNvSpPr>
            <a:spLocks noGrp="1"/>
          </p:cNvSpPr>
          <p:nvPr>
            <p:ph sz="half" idx="2"/>
          </p:nvPr>
        </p:nvSpPr>
        <p:spPr>
          <a:xfrm>
            <a:off x="4648200" y="1357367"/>
            <a:ext cx="4038600" cy="4768801"/>
          </a:xfrm>
        </p:spPr>
        <p:txBody>
          <a:bodyPr>
            <a:normAutofit/>
          </a:bodyPr>
          <a:lstStyle>
            <a:lvl1pPr>
              <a:defRPr sz="1588"/>
            </a:lvl1pPr>
            <a:lvl2pPr>
              <a:defRPr sz="1588"/>
            </a:lvl2pPr>
            <a:lvl3pPr>
              <a:defRPr sz="1588"/>
            </a:lvl3pPr>
            <a:lvl4pPr>
              <a:defRPr sz="1588"/>
            </a:lvl4pPr>
            <a:lvl5pPr>
              <a:defRPr sz="1588"/>
            </a:lvl5pPr>
            <a:lvl6pPr>
              <a:defRPr sz="1412"/>
            </a:lvl6pPr>
            <a:lvl7pPr>
              <a:defRPr sz="1412"/>
            </a:lvl7pPr>
            <a:lvl8pPr>
              <a:defRPr sz="1412"/>
            </a:lvl8pPr>
            <a:lvl9pPr>
              <a:defRPr sz="1412"/>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pPr defTabSz="898590"/>
            <a:fld id="{3D2DE450-F54E-7A42-9B45-9373FCBEFAD7}" type="slidenum">
              <a:rPr lang="en-US" smtClean="0">
                <a:solidFill>
                  <a:prstClr val="black">
                    <a:tint val="75000"/>
                  </a:prstClr>
                </a:solidFill>
              </a:rPr>
              <a:pPr defTabSz="898590"/>
              <a:t>‹Nº›</a:t>
            </a:fld>
            <a:endParaRPr lang="en-US" dirty="0">
              <a:solidFill>
                <a:prstClr val="black">
                  <a:tint val="75000"/>
                </a:prstClr>
              </a:solidFill>
            </a:endParaRPr>
          </a:p>
        </p:txBody>
      </p:sp>
      <p:sp>
        <p:nvSpPr>
          <p:cNvPr id="6" name="Title 1"/>
          <p:cNvSpPr>
            <a:spLocks noGrp="1"/>
          </p:cNvSpPr>
          <p:nvPr>
            <p:ph type="title"/>
          </p:nvPr>
        </p:nvSpPr>
        <p:spPr>
          <a:xfrm>
            <a:off x="457200" y="274641"/>
            <a:ext cx="8229600" cy="848697"/>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4110101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1"/>
            <a:ext cx="5562600" cy="840896"/>
          </a:xfrm>
        </p:spPr>
        <p:txBody>
          <a:bodyPr>
            <a:normAutofit/>
          </a:bodyPr>
          <a:lstStyle>
            <a:lvl1pPr>
              <a:defRPr sz="2559"/>
            </a:lvl1pPr>
          </a:lstStyle>
          <a:p>
            <a:r>
              <a:rPr lang="en-US" dirty="0"/>
              <a:t>Click to edit Master title style</a:t>
            </a:r>
          </a:p>
        </p:txBody>
      </p:sp>
      <p:sp>
        <p:nvSpPr>
          <p:cNvPr id="3" name="Content Placeholder 2"/>
          <p:cNvSpPr>
            <a:spLocks noGrp="1"/>
          </p:cNvSpPr>
          <p:nvPr>
            <p:ph sz="half" idx="1"/>
          </p:nvPr>
        </p:nvSpPr>
        <p:spPr>
          <a:xfrm>
            <a:off x="457200" y="1419772"/>
            <a:ext cx="8229600" cy="4706394"/>
          </a:xfrm>
        </p:spPr>
        <p:txBody>
          <a:bodyPr>
            <a:normAutofit/>
          </a:bodyPr>
          <a:lstStyle>
            <a:lvl1pPr marL="0" marR="0" indent="0" algn="l" defTabSz="361956" rtl="0" eaLnBrk="1" fontAlgn="auto" latinLnBrk="0" hangingPunct="1">
              <a:lnSpc>
                <a:spcPct val="90000"/>
              </a:lnSpc>
              <a:spcBef>
                <a:spcPct val="20000"/>
              </a:spcBef>
              <a:spcAft>
                <a:spcPts val="0"/>
              </a:spcAft>
              <a:buClrTx/>
              <a:buSzTx/>
              <a:buFont typeface="Arial"/>
              <a:buNone/>
              <a:tabLst/>
              <a:defRPr sz="882"/>
            </a:lvl1pPr>
            <a:lvl2pPr marL="361956" indent="0">
              <a:buNone/>
              <a:defRPr sz="1588"/>
            </a:lvl2pPr>
            <a:lvl3pPr marL="723913" indent="0">
              <a:buNone/>
              <a:defRPr sz="1588"/>
            </a:lvl3pPr>
            <a:lvl4pPr marL="1085869" indent="0">
              <a:buNone/>
              <a:defRPr sz="1588"/>
            </a:lvl4pPr>
            <a:lvl5pPr marL="1447825" indent="0">
              <a:buNone/>
              <a:defRPr sz="1588"/>
            </a:lvl5pPr>
            <a:lvl6pPr>
              <a:defRPr sz="1412"/>
            </a:lvl6pPr>
            <a:lvl7pPr>
              <a:defRPr sz="1412"/>
            </a:lvl7pPr>
            <a:lvl8pPr>
              <a:defRPr sz="1412"/>
            </a:lvl8pPr>
            <a:lvl9pPr>
              <a:defRPr sz="1412"/>
            </a:lvl9pPr>
          </a:lstStyle>
          <a:p>
            <a:pPr lvl="0"/>
            <a:r>
              <a:rPr lang="en-US" dirty="0"/>
              <a:t>Click to edit Master text styles</a:t>
            </a:r>
          </a:p>
          <a:p>
            <a:pPr lvl="0"/>
            <a:endParaRPr lang="en-US" dirty="0"/>
          </a:p>
          <a:p>
            <a:pPr lvl="0"/>
            <a:endParaRPr lang="en-US" dirty="0"/>
          </a:p>
          <a:p>
            <a:pPr lvl="0"/>
            <a:endParaRPr lang="en-US" dirty="0"/>
          </a:p>
        </p:txBody>
      </p:sp>
      <p:sp>
        <p:nvSpPr>
          <p:cNvPr id="4" name="Content Placeholder 3"/>
          <p:cNvSpPr>
            <a:spLocks noGrp="1"/>
          </p:cNvSpPr>
          <p:nvPr>
            <p:ph sz="half" idx="2"/>
          </p:nvPr>
        </p:nvSpPr>
        <p:spPr>
          <a:xfrm>
            <a:off x="6208423" y="274642"/>
            <a:ext cx="2478381" cy="1004717"/>
          </a:xfrm>
        </p:spPr>
        <p:txBody>
          <a:bodyPr/>
          <a:lstStyle>
            <a:lvl1pPr marL="0" indent="0">
              <a:buNone/>
              <a:defRPr sz="2206"/>
            </a:lvl1pPr>
            <a:lvl2pPr>
              <a:defRPr sz="1941"/>
            </a:lvl2pPr>
            <a:lvl3pPr>
              <a:defRPr sz="1588"/>
            </a:lvl3pPr>
            <a:lvl4pPr>
              <a:defRPr sz="1412"/>
            </a:lvl4pPr>
            <a:lvl5pPr>
              <a:defRPr sz="1412"/>
            </a:lvl5pPr>
            <a:lvl6pPr>
              <a:defRPr sz="1412"/>
            </a:lvl6pPr>
            <a:lvl7pPr>
              <a:defRPr sz="1412"/>
            </a:lvl7pPr>
            <a:lvl8pPr>
              <a:defRPr sz="1412"/>
            </a:lvl8pPr>
            <a:lvl9pPr>
              <a:defRPr sz="1412"/>
            </a:lvl9pPr>
          </a:lstStyle>
          <a:p>
            <a:pPr lvl="0"/>
            <a:endParaRPr lang="en-US" dirty="0"/>
          </a:p>
        </p:txBody>
      </p:sp>
    </p:spTree>
    <p:extLst>
      <p:ext uri="{BB962C8B-B14F-4D97-AF65-F5344CB8AC3E}">
        <p14:creationId xmlns:p14="http://schemas.microsoft.com/office/powerpoint/2010/main" val="17680583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1941" b="1"/>
            </a:lvl1pPr>
            <a:lvl2pPr marL="361956" indent="0">
              <a:buNone/>
              <a:defRPr sz="1588" b="1"/>
            </a:lvl2pPr>
            <a:lvl3pPr marL="723913" indent="0">
              <a:buNone/>
              <a:defRPr sz="1412" b="1"/>
            </a:lvl3pPr>
            <a:lvl4pPr marL="1085869" indent="0">
              <a:buNone/>
              <a:defRPr sz="1235" b="1"/>
            </a:lvl4pPr>
            <a:lvl5pPr marL="1447825" indent="0">
              <a:buNone/>
              <a:defRPr sz="1235" b="1"/>
            </a:lvl5pPr>
            <a:lvl6pPr marL="1809781" indent="0">
              <a:buNone/>
              <a:defRPr sz="1235" b="1"/>
            </a:lvl6pPr>
            <a:lvl7pPr marL="2171739" indent="0">
              <a:buNone/>
              <a:defRPr sz="1235" b="1"/>
            </a:lvl7pPr>
            <a:lvl8pPr marL="2533694" indent="0">
              <a:buNone/>
              <a:defRPr sz="1235" b="1"/>
            </a:lvl8pPr>
            <a:lvl9pPr marL="2895650" indent="0">
              <a:buNone/>
              <a:defRPr sz="1235"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1941"/>
            </a:lvl1pPr>
            <a:lvl2pPr>
              <a:defRPr sz="1588"/>
            </a:lvl2pPr>
            <a:lvl3pPr>
              <a:defRPr sz="1412"/>
            </a:lvl3pPr>
            <a:lvl4pPr>
              <a:defRPr sz="1235"/>
            </a:lvl4pPr>
            <a:lvl5pPr>
              <a:defRPr sz="1235"/>
            </a:lvl5pPr>
            <a:lvl6pPr>
              <a:defRPr sz="1235"/>
            </a:lvl6pPr>
            <a:lvl7pPr>
              <a:defRPr sz="1235"/>
            </a:lvl7pPr>
            <a:lvl8pPr>
              <a:defRPr sz="1235"/>
            </a:lvl8pPr>
            <a:lvl9pPr>
              <a:defRPr sz="12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1941" b="1"/>
            </a:lvl1pPr>
            <a:lvl2pPr marL="361956" indent="0">
              <a:buNone/>
              <a:defRPr sz="1588" b="1"/>
            </a:lvl2pPr>
            <a:lvl3pPr marL="723913" indent="0">
              <a:buNone/>
              <a:defRPr sz="1412" b="1"/>
            </a:lvl3pPr>
            <a:lvl4pPr marL="1085869" indent="0">
              <a:buNone/>
              <a:defRPr sz="1235" b="1"/>
            </a:lvl4pPr>
            <a:lvl5pPr marL="1447825" indent="0">
              <a:buNone/>
              <a:defRPr sz="1235" b="1"/>
            </a:lvl5pPr>
            <a:lvl6pPr marL="1809781" indent="0">
              <a:buNone/>
              <a:defRPr sz="1235" b="1"/>
            </a:lvl6pPr>
            <a:lvl7pPr marL="2171739" indent="0">
              <a:buNone/>
              <a:defRPr sz="1235" b="1"/>
            </a:lvl7pPr>
            <a:lvl8pPr marL="2533694" indent="0">
              <a:buNone/>
              <a:defRPr sz="1235" b="1"/>
            </a:lvl8pPr>
            <a:lvl9pPr marL="2895650" indent="0">
              <a:buNone/>
              <a:defRPr sz="1235"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1941"/>
            </a:lvl1pPr>
            <a:lvl2pPr>
              <a:defRPr sz="1588"/>
            </a:lvl2pPr>
            <a:lvl3pPr>
              <a:defRPr sz="1412"/>
            </a:lvl3pPr>
            <a:lvl4pPr>
              <a:defRPr sz="1235"/>
            </a:lvl4pPr>
            <a:lvl5pPr>
              <a:defRPr sz="1235"/>
            </a:lvl5pPr>
            <a:lvl6pPr>
              <a:defRPr sz="1235"/>
            </a:lvl6pPr>
            <a:lvl7pPr>
              <a:defRPr sz="1235"/>
            </a:lvl7pPr>
            <a:lvl8pPr>
              <a:defRPr sz="1235"/>
            </a:lvl8pPr>
            <a:lvl9pPr>
              <a:defRPr sz="12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pPr defTabSz="898590"/>
            <a:fld id="{3D2DE450-F54E-7A42-9B45-9373FCBEFAD7}" type="slidenum">
              <a:rPr lang="en-US" smtClean="0">
                <a:solidFill>
                  <a:prstClr val="black">
                    <a:tint val="75000"/>
                  </a:prstClr>
                </a:solidFill>
              </a:rPr>
              <a:pPr defTabSz="898590"/>
              <a:t>‹Nº›</a:t>
            </a:fld>
            <a:endParaRPr lang="en-US" dirty="0">
              <a:solidFill>
                <a:prstClr val="black">
                  <a:tint val="75000"/>
                </a:prstClr>
              </a:solidFill>
            </a:endParaRPr>
          </a:p>
        </p:txBody>
      </p:sp>
    </p:spTree>
    <p:extLst>
      <p:ext uri="{BB962C8B-B14F-4D97-AF65-F5344CB8AC3E}">
        <p14:creationId xmlns:p14="http://schemas.microsoft.com/office/powerpoint/2010/main" val="16944734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3"/>
            <a:ext cx="2133600" cy="365126"/>
          </a:xfrm>
          <a:prstGeom prst="rect">
            <a:avLst/>
          </a:prstGeom>
        </p:spPr>
        <p:txBody>
          <a:bodyPr lIns="82039" tIns="41020" rIns="82039" bIns="41020"/>
          <a:lstStyle/>
          <a:p>
            <a:pPr defTabSz="723913"/>
            <a:endParaRPr lang="en-US" sz="1412" dirty="0">
              <a:solidFill>
                <a:prstClr val="black"/>
              </a:solidFill>
            </a:endParaRPr>
          </a:p>
        </p:txBody>
      </p:sp>
      <p:sp>
        <p:nvSpPr>
          <p:cNvPr id="4" name="Footer Placeholder 3"/>
          <p:cNvSpPr>
            <a:spLocks noGrp="1"/>
          </p:cNvSpPr>
          <p:nvPr>
            <p:ph type="ftr" sz="quarter" idx="11"/>
          </p:nvPr>
        </p:nvSpPr>
        <p:spPr>
          <a:xfrm>
            <a:off x="3124200" y="6356353"/>
            <a:ext cx="2895600" cy="365126"/>
          </a:xfrm>
          <a:prstGeom prst="rect">
            <a:avLst/>
          </a:prstGeom>
        </p:spPr>
        <p:txBody>
          <a:bodyPr lIns="82039" tIns="41020" rIns="82039" bIns="41020"/>
          <a:lstStyle/>
          <a:p>
            <a:pPr defTabSz="723913"/>
            <a:endParaRPr lang="en-US" sz="1412" dirty="0">
              <a:solidFill>
                <a:prstClr val="black"/>
              </a:solidFill>
            </a:endParaRPr>
          </a:p>
        </p:txBody>
      </p:sp>
      <p:sp>
        <p:nvSpPr>
          <p:cNvPr id="5" name="Slide Number Placeholder 4"/>
          <p:cNvSpPr>
            <a:spLocks noGrp="1"/>
          </p:cNvSpPr>
          <p:nvPr>
            <p:ph type="sldNum" sz="quarter" idx="12"/>
          </p:nvPr>
        </p:nvSpPr>
        <p:spPr/>
        <p:txBody>
          <a:bodyPr/>
          <a:lstStyle/>
          <a:p>
            <a:pPr defTabSz="898590"/>
            <a:fld id="{3D2DE450-F54E-7A42-9B45-9373FCBEFAD7}" type="slidenum">
              <a:rPr lang="en-US" smtClean="0">
                <a:solidFill>
                  <a:prstClr val="black">
                    <a:tint val="75000"/>
                  </a:prstClr>
                </a:solidFill>
              </a:rPr>
              <a:pPr defTabSz="898590"/>
              <a:t>‹Nº›</a:t>
            </a:fld>
            <a:endParaRPr lang="en-US" dirty="0">
              <a:solidFill>
                <a:prstClr val="black">
                  <a:tint val="75000"/>
                </a:prstClr>
              </a:solidFill>
            </a:endParaRPr>
          </a:p>
        </p:txBody>
      </p:sp>
    </p:spTree>
    <p:extLst>
      <p:ext uri="{BB962C8B-B14F-4D97-AF65-F5344CB8AC3E}">
        <p14:creationId xmlns:p14="http://schemas.microsoft.com/office/powerpoint/2010/main" val="35105785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6"/>
          </a:xfrm>
          <a:prstGeom prst="rect">
            <a:avLst/>
          </a:prstGeom>
        </p:spPr>
        <p:txBody>
          <a:bodyPr lIns="82039" tIns="41020" rIns="82039" bIns="41020"/>
          <a:lstStyle/>
          <a:p>
            <a:pPr defTabSz="723913"/>
            <a:endParaRPr lang="en-US" sz="1412" dirty="0">
              <a:solidFill>
                <a:prstClr val="black"/>
              </a:solidFill>
            </a:endParaRPr>
          </a:p>
        </p:txBody>
      </p:sp>
      <p:sp>
        <p:nvSpPr>
          <p:cNvPr id="3" name="Footer Placeholder 2"/>
          <p:cNvSpPr>
            <a:spLocks noGrp="1"/>
          </p:cNvSpPr>
          <p:nvPr>
            <p:ph type="ftr" sz="quarter" idx="11"/>
          </p:nvPr>
        </p:nvSpPr>
        <p:spPr>
          <a:xfrm>
            <a:off x="3124200" y="6356353"/>
            <a:ext cx="2895600" cy="365126"/>
          </a:xfrm>
          <a:prstGeom prst="rect">
            <a:avLst/>
          </a:prstGeom>
        </p:spPr>
        <p:txBody>
          <a:bodyPr lIns="82039" tIns="41020" rIns="82039" bIns="41020"/>
          <a:lstStyle/>
          <a:p>
            <a:pPr defTabSz="723913"/>
            <a:endParaRPr lang="en-US" sz="1412" dirty="0">
              <a:solidFill>
                <a:prstClr val="black"/>
              </a:solidFill>
            </a:endParaRPr>
          </a:p>
        </p:txBody>
      </p:sp>
      <p:sp>
        <p:nvSpPr>
          <p:cNvPr id="4" name="Slide Number Placeholder 3"/>
          <p:cNvSpPr>
            <a:spLocks noGrp="1"/>
          </p:cNvSpPr>
          <p:nvPr>
            <p:ph type="sldNum" sz="quarter" idx="12"/>
          </p:nvPr>
        </p:nvSpPr>
        <p:spPr/>
        <p:txBody>
          <a:bodyPr/>
          <a:lstStyle/>
          <a:p>
            <a:pPr defTabSz="898590"/>
            <a:fld id="{3D2DE450-F54E-7A42-9B45-9373FCBEFAD7}" type="slidenum">
              <a:rPr lang="en-US" smtClean="0">
                <a:solidFill>
                  <a:prstClr val="black">
                    <a:tint val="75000"/>
                  </a:prstClr>
                </a:solidFill>
              </a:rPr>
              <a:pPr defTabSz="898590"/>
              <a:t>‹Nº›</a:t>
            </a:fld>
            <a:endParaRPr lang="en-US" dirty="0">
              <a:solidFill>
                <a:prstClr val="black">
                  <a:tint val="75000"/>
                </a:prstClr>
              </a:solidFill>
            </a:endParaRPr>
          </a:p>
        </p:txBody>
      </p:sp>
    </p:spTree>
    <p:extLst>
      <p:ext uri="{BB962C8B-B14F-4D97-AF65-F5344CB8AC3E}">
        <p14:creationId xmlns:p14="http://schemas.microsoft.com/office/powerpoint/2010/main" val="2826461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49"/>
            <a:ext cx="3008313" cy="1162050"/>
          </a:xfrm>
        </p:spPr>
        <p:txBody>
          <a:bodyPr anchor="b"/>
          <a:lstStyle>
            <a:lvl1pPr algn="l">
              <a:defRPr sz="1588" b="1"/>
            </a:lvl1pPr>
          </a:lstStyle>
          <a:p>
            <a:r>
              <a:rPr lang="en-US"/>
              <a:t>Click to edit Master title style</a:t>
            </a:r>
          </a:p>
        </p:txBody>
      </p:sp>
      <p:sp>
        <p:nvSpPr>
          <p:cNvPr id="3" name="Content Placeholder 2"/>
          <p:cNvSpPr>
            <a:spLocks noGrp="1"/>
          </p:cNvSpPr>
          <p:nvPr>
            <p:ph idx="1"/>
          </p:nvPr>
        </p:nvSpPr>
        <p:spPr>
          <a:xfrm>
            <a:off x="3575052" y="273050"/>
            <a:ext cx="5111751" cy="5853113"/>
          </a:xfrm>
        </p:spPr>
        <p:txBody>
          <a:bodyPr>
            <a:normAutofit/>
          </a:bodyPr>
          <a:lstStyle>
            <a:lvl1pPr>
              <a:defRPr sz="1588"/>
            </a:lvl1pPr>
            <a:lvl2pPr>
              <a:defRPr sz="1412"/>
            </a:lvl2pPr>
            <a:lvl3pPr>
              <a:defRPr sz="1412"/>
            </a:lvl3pPr>
            <a:lvl4pPr>
              <a:defRPr sz="1412"/>
            </a:lvl4pPr>
            <a:lvl5pPr>
              <a:defRPr sz="1412"/>
            </a:lvl5pPr>
            <a:lvl6pPr>
              <a:defRPr sz="1588"/>
            </a:lvl6pPr>
            <a:lvl7pPr>
              <a:defRPr sz="1588"/>
            </a:lvl7pPr>
            <a:lvl8pPr>
              <a:defRPr sz="1588"/>
            </a:lvl8pPr>
            <a:lvl9pPr>
              <a:defRPr sz="1588"/>
            </a:lvl9pPr>
          </a:lstStyle>
          <a:p>
            <a:pPr lvl="0"/>
            <a:r>
              <a:rPr lang="en-US" dirty="0"/>
              <a:t>Click to edit Master text styles</a:t>
            </a:r>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147"/>
            </a:lvl1pPr>
            <a:lvl2pPr marL="361956" indent="0">
              <a:buNone/>
              <a:defRPr sz="971"/>
            </a:lvl2pPr>
            <a:lvl3pPr marL="723913" indent="0">
              <a:buNone/>
              <a:defRPr sz="794"/>
            </a:lvl3pPr>
            <a:lvl4pPr marL="1085869" indent="0">
              <a:buNone/>
              <a:defRPr sz="706"/>
            </a:lvl4pPr>
            <a:lvl5pPr marL="1447825" indent="0">
              <a:buNone/>
              <a:defRPr sz="706"/>
            </a:lvl5pPr>
            <a:lvl6pPr marL="1809781" indent="0">
              <a:buNone/>
              <a:defRPr sz="706"/>
            </a:lvl6pPr>
            <a:lvl7pPr marL="2171739" indent="0">
              <a:buNone/>
              <a:defRPr sz="706"/>
            </a:lvl7pPr>
            <a:lvl8pPr marL="2533694" indent="0">
              <a:buNone/>
              <a:defRPr sz="706"/>
            </a:lvl8pPr>
            <a:lvl9pPr marL="2895650" indent="0">
              <a:buNone/>
              <a:defRPr sz="706"/>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pPr defTabSz="898590"/>
            <a:fld id="{3D2DE450-F54E-7A42-9B45-9373FCBEFAD7}" type="slidenum">
              <a:rPr lang="en-US" smtClean="0">
                <a:solidFill>
                  <a:prstClr val="black">
                    <a:tint val="75000"/>
                  </a:prstClr>
                </a:solidFill>
              </a:rPr>
              <a:pPr defTabSz="898590"/>
              <a:t>‹Nº›</a:t>
            </a:fld>
            <a:endParaRPr lang="en-US" dirty="0">
              <a:solidFill>
                <a:prstClr val="black">
                  <a:tint val="75000"/>
                </a:prstClr>
              </a:solidFill>
            </a:endParaRPr>
          </a:p>
        </p:txBody>
      </p:sp>
    </p:spTree>
    <p:extLst>
      <p:ext uri="{BB962C8B-B14F-4D97-AF65-F5344CB8AC3E}">
        <p14:creationId xmlns:p14="http://schemas.microsoft.com/office/powerpoint/2010/main" val="2523695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199A76-21B1-4735-9EB3-F045C660C787}" type="slidenum">
              <a:rPr lang="en-US" smtClean="0"/>
              <a:t>‹Nº›</a:t>
            </a:fld>
            <a:endParaRPr lang="en-US"/>
          </a:p>
        </p:txBody>
      </p:sp>
    </p:spTree>
    <p:extLst>
      <p:ext uri="{BB962C8B-B14F-4D97-AF65-F5344CB8AC3E}">
        <p14:creationId xmlns:p14="http://schemas.microsoft.com/office/powerpoint/2010/main" val="2212821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199A76-21B1-4735-9EB3-F045C660C787}" type="slidenum">
              <a:rPr lang="en-US" smtClean="0"/>
              <a:t>‹Nº›</a:t>
            </a:fld>
            <a:endParaRPr lang="en-US"/>
          </a:p>
        </p:txBody>
      </p:sp>
    </p:spTree>
    <p:extLst>
      <p:ext uri="{BB962C8B-B14F-4D97-AF65-F5344CB8AC3E}">
        <p14:creationId xmlns:p14="http://schemas.microsoft.com/office/powerpoint/2010/main" val="1246393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199A76-21B1-4735-9EB3-F045C660C787}" type="slidenum">
              <a:rPr lang="en-US" smtClean="0"/>
              <a:t>‹Nº›</a:t>
            </a:fld>
            <a:endParaRPr lang="en-US"/>
          </a:p>
        </p:txBody>
      </p:sp>
    </p:spTree>
    <p:extLst>
      <p:ext uri="{BB962C8B-B14F-4D97-AF65-F5344CB8AC3E}">
        <p14:creationId xmlns:p14="http://schemas.microsoft.com/office/powerpoint/2010/main" val="1311636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199A76-21B1-4735-9EB3-F045C660C787}" type="slidenum">
              <a:rPr lang="en-US" smtClean="0"/>
              <a:t>‹Nº›</a:t>
            </a:fld>
            <a:endParaRPr lang="en-US"/>
          </a:p>
        </p:txBody>
      </p:sp>
    </p:spTree>
    <p:extLst>
      <p:ext uri="{BB962C8B-B14F-4D97-AF65-F5344CB8AC3E}">
        <p14:creationId xmlns:p14="http://schemas.microsoft.com/office/powerpoint/2010/main" val="1925728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6" indent="0">
              <a:buNone/>
              <a:defRPr sz="2800"/>
            </a:lvl2pPr>
            <a:lvl3pPr marL="913972" indent="0">
              <a:buNone/>
              <a:defRPr sz="2400"/>
            </a:lvl3pPr>
            <a:lvl4pPr marL="1370959" indent="0">
              <a:buNone/>
              <a:defRPr sz="2000"/>
            </a:lvl4pPr>
            <a:lvl5pPr marL="1827945" indent="0">
              <a:buNone/>
              <a:defRPr sz="2000"/>
            </a:lvl5pPr>
            <a:lvl6pPr marL="2284932" indent="0">
              <a:buNone/>
              <a:defRPr sz="2000"/>
            </a:lvl6pPr>
            <a:lvl7pPr marL="2741916" indent="0">
              <a:buNone/>
              <a:defRPr sz="2000"/>
            </a:lvl7pPr>
            <a:lvl8pPr marL="3198904" indent="0">
              <a:buNone/>
              <a:defRPr sz="2000"/>
            </a:lvl8pPr>
            <a:lvl9pPr marL="365588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199A76-21B1-4735-9EB3-F045C660C787}" type="slidenum">
              <a:rPr lang="en-US" smtClean="0"/>
              <a:t>‹Nº›</a:t>
            </a:fld>
            <a:endParaRPr lang="en-US"/>
          </a:p>
        </p:txBody>
      </p:sp>
    </p:spTree>
    <p:extLst>
      <p:ext uri="{BB962C8B-B14F-4D97-AF65-F5344CB8AC3E}">
        <p14:creationId xmlns:p14="http://schemas.microsoft.com/office/powerpoint/2010/main" val="2193658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97" tIns="45698" rIns="91397" bIns="45698"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397" tIns="45698" rIns="91397" bIns="4569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97" tIns="45698" rIns="91397" bIns="45698"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97" tIns="45698" rIns="91397" bIns="4569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97" tIns="45698" rIns="91397" bIns="45698" rtlCol="0" anchor="ctr"/>
          <a:lstStyle>
            <a:lvl1pPr algn="r">
              <a:defRPr sz="1200">
                <a:solidFill>
                  <a:schemeClr val="tx1">
                    <a:tint val="75000"/>
                  </a:schemeClr>
                </a:solidFill>
              </a:defRPr>
            </a:lvl1pPr>
          </a:lstStyle>
          <a:p>
            <a:fld id="{61199A76-21B1-4735-9EB3-F045C660C787}" type="slidenum">
              <a:rPr lang="en-US" smtClean="0"/>
              <a:t>‹Nº›</a:t>
            </a:fld>
            <a:endParaRPr lang="en-US"/>
          </a:p>
        </p:txBody>
      </p:sp>
    </p:spTree>
    <p:extLst>
      <p:ext uri="{BB962C8B-B14F-4D97-AF65-F5344CB8AC3E}">
        <p14:creationId xmlns:p14="http://schemas.microsoft.com/office/powerpoint/2010/main" val="3894512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3972" rtl="0" eaLnBrk="1" latinLnBrk="0" hangingPunct="1">
        <a:spcBef>
          <a:spcPct val="0"/>
        </a:spcBef>
        <a:buNone/>
        <a:defRPr sz="4400" kern="1200">
          <a:solidFill>
            <a:schemeClr val="tx1"/>
          </a:solidFill>
          <a:latin typeface="+mj-lt"/>
          <a:ea typeface="+mj-ea"/>
          <a:cs typeface="+mj-cs"/>
        </a:defRPr>
      </a:lvl1pPr>
    </p:titleStyle>
    <p:bodyStyle>
      <a:lvl1pPr marL="342739" indent="-342739" algn="l" defTabSz="91397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02" indent="-285616" algn="l" defTabSz="91397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66" indent="-228492" algn="l" defTabSz="91397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5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438"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424"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82021" tIns="41010" rIns="82021" bIns="4101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5"/>
            <a:ext cx="8229600" cy="4525963"/>
          </a:xfrm>
          <a:prstGeom prst="rect">
            <a:avLst/>
          </a:prstGeom>
        </p:spPr>
        <p:txBody>
          <a:bodyPr vert="horz" lIns="82021" tIns="41010" rIns="82021" bIns="4101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82021" tIns="41010" rIns="82021" bIns="41010" rtlCol="0" anchor="ctr"/>
          <a:lstStyle>
            <a:lvl1pPr algn="r">
              <a:defRPr sz="1100">
                <a:solidFill>
                  <a:schemeClr val="tx1">
                    <a:tint val="75000"/>
                  </a:schemeClr>
                </a:solidFill>
              </a:defRPr>
            </a:lvl1pPr>
          </a:lstStyle>
          <a:p>
            <a:pPr defTabSz="820199"/>
            <a:fld id="{3D2DE450-F54E-7A42-9B45-9373FCBEFAD7}" type="slidenum">
              <a:rPr lang="en-US" smtClean="0">
                <a:solidFill>
                  <a:prstClr val="black">
                    <a:tint val="75000"/>
                  </a:prstClr>
                </a:solidFill>
              </a:rPr>
              <a:pPr defTabSz="820199"/>
              <a:t>‹Nº›</a:t>
            </a:fld>
            <a:endParaRPr lang="en-US" dirty="0">
              <a:solidFill>
                <a:prstClr val="black">
                  <a:tint val="75000"/>
                </a:prstClr>
              </a:solidFill>
            </a:endParaRPr>
          </a:p>
        </p:txBody>
      </p:sp>
    </p:spTree>
    <p:extLst>
      <p:ext uri="{BB962C8B-B14F-4D97-AF65-F5344CB8AC3E}">
        <p14:creationId xmlns:p14="http://schemas.microsoft.com/office/powerpoint/2010/main" val="16971618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lgn="ctr" defTabSz="410099" rtl="0" eaLnBrk="1" latinLnBrk="0" hangingPunct="1">
        <a:spcBef>
          <a:spcPct val="0"/>
        </a:spcBef>
        <a:buNone/>
        <a:defRPr sz="2900" kern="1200">
          <a:solidFill>
            <a:srgbClr val="000090"/>
          </a:solidFill>
          <a:latin typeface="+mj-lt"/>
          <a:ea typeface="+mj-ea"/>
          <a:cs typeface="+mj-cs"/>
        </a:defRPr>
      </a:lvl1pPr>
    </p:titleStyle>
    <p:bodyStyle>
      <a:lvl1pPr marL="0" indent="0" algn="l" defTabSz="410099" rtl="0" eaLnBrk="1" latinLnBrk="0" hangingPunct="1">
        <a:spcBef>
          <a:spcPct val="20000"/>
        </a:spcBef>
        <a:buFont typeface="Arial"/>
        <a:buNone/>
        <a:defRPr sz="2200" kern="1200">
          <a:solidFill>
            <a:schemeClr val="tx1"/>
          </a:solidFill>
          <a:latin typeface="+mn-lt"/>
          <a:ea typeface="+mn-ea"/>
          <a:cs typeface="+mn-cs"/>
        </a:defRPr>
      </a:lvl1pPr>
      <a:lvl2pPr marL="410099" indent="0" algn="l" defTabSz="410099" rtl="0" eaLnBrk="1" latinLnBrk="0" hangingPunct="1">
        <a:spcBef>
          <a:spcPct val="20000"/>
        </a:spcBef>
        <a:buFont typeface="Arial"/>
        <a:buNone/>
        <a:defRPr sz="2200" kern="1200">
          <a:solidFill>
            <a:schemeClr val="tx1"/>
          </a:solidFill>
          <a:latin typeface="+mn-lt"/>
          <a:ea typeface="+mn-ea"/>
          <a:cs typeface="+mn-cs"/>
        </a:defRPr>
      </a:lvl2pPr>
      <a:lvl3pPr marL="820199" indent="0" algn="l" defTabSz="410099" rtl="0" eaLnBrk="1" latinLnBrk="0" hangingPunct="1">
        <a:spcBef>
          <a:spcPct val="20000"/>
        </a:spcBef>
        <a:buFont typeface="Arial"/>
        <a:buNone/>
        <a:defRPr sz="2200" kern="1200">
          <a:solidFill>
            <a:schemeClr val="tx1"/>
          </a:solidFill>
          <a:latin typeface="+mn-lt"/>
          <a:ea typeface="+mn-ea"/>
          <a:cs typeface="+mn-cs"/>
        </a:defRPr>
      </a:lvl3pPr>
      <a:lvl4pPr marL="1230298" indent="0" algn="l" defTabSz="410099" rtl="0" eaLnBrk="1" latinLnBrk="0" hangingPunct="1">
        <a:spcBef>
          <a:spcPct val="20000"/>
        </a:spcBef>
        <a:buFont typeface="Arial"/>
        <a:buNone/>
        <a:defRPr sz="2200" kern="1200">
          <a:solidFill>
            <a:schemeClr val="tx1"/>
          </a:solidFill>
          <a:latin typeface="+mn-lt"/>
          <a:ea typeface="+mn-ea"/>
          <a:cs typeface="+mn-cs"/>
        </a:defRPr>
      </a:lvl4pPr>
      <a:lvl5pPr marL="1640397" indent="0" algn="l" defTabSz="410099" rtl="0" eaLnBrk="1" latinLnBrk="0" hangingPunct="1">
        <a:spcBef>
          <a:spcPct val="20000"/>
        </a:spcBef>
        <a:buFont typeface="Arial"/>
        <a:buNone/>
        <a:defRPr sz="2200" kern="1200">
          <a:solidFill>
            <a:schemeClr val="tx1"/>
          </a:solidFill>
          <a:latin typeface="+mn-lt"/>
          <a:ea typeface="+mn-ea"/>
          <a:cs typeface="+mn-cs"/>
        </a:defRPr>
      </a:lvl5pPr>
      <a:lvl6pPr marL="2255548" indent="-205050" algn="l" defTabSz="410099" rtl="0" eaLnBrk="1" latinLnBrk="0" hangingPunct="1">
        <a:spcBef>
          <a:spcPct val="20000"/>
        </a:spcBef>
        <a:buFont typeface="Arial"/>
        <a:buChar char="•"/>
        <a:defRPr sz="1800" kern="1200">
          <a:solidFill>
            <a:schemeClr val="tx1"/>
          </a:solidFill>
          <a:latin typeface="+mn-lt"/>
          <a:ea typeface="+mn-ea"/>
          <a:cs typeface="+mn-cs"/>
        </a:defRPr>
      </a:lvl6pPr>
      <a:lvl7pPr marL="2665646" indent="-205050" algn="l" defTabSz="410099" rtl="0" eaLnBrk="1" latinLnBrk="0" hangingPunct="1">
        <a:spcBef>
          <a:spcPct val="20000"/>
        </a:spcBef>
        <a:buFont typeface="Arial"/>
        <a:buChar char="•"/>
        <a:defRPr sz="1800" kern="1200">
          <a:solidFill>
            <a:schemeClr val="tx1"/>
          </a:solidFill>
          <a:latin typeface="+mn-lt"/>
          <a:ea typeface="+mn-ea"/>
          <a:cs typeface="+mn-cs"/>
        </a:defRPr>
      </a:lvl7pPr>
      <a:lvl8pPr marL="3075749" indent="-205050" algn="l" defTabSz="410099" rtl="0" eaLnBrk="1" latinLnBrk="0" hangingPunct="1">
        <a:spcBef>
          <a:spcPct val="20000"/>
        </a:spcBef>
        <a:buFont typeface="Arial"/>
        <a:buChar char="•"/>
        <a:defRPr sz="1800" kern="1200">
          <a:solidFill>
            <a:schemeClr val="tx1"/>
          </a:solidFill>
          <a:latin typeface="+mn-lt"/>
          <a:ea typeface="+mn-ea"/>
          <a:cs typeface="+mn-cs"/>
        </a:defRPr>
      </a:lvl8pPr>
      <a:lvl9pPr marL="3485845" indent="-205050" algn="l" defTabSz="410099"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0099" rtl="0" eaLnBrk="1" latinLnBrk="0" hangingPunct="1">
        <a:defRPr sz="1600" kern="1200">
          <a:solidFill>
            <a:schemeClr val="tx1"/>
          </a:solidFill>
          <a:latin typeface="+mn-lt"/>
          <a:ea typeface="+mn-ea"/>
          <a:cs typeface="+mn-cs"/>
        </a:defRPr>
      </a:lvl1pPr>
      <a:lvl2pPr marL="410099" algn="l" defTabSz="410099" rtl="0" eaLnBrk="1" latinLnBrk="0" hangingPunct="1">
        <a:defRPr sz="1600" kern="1200">
          <a:solidFill>
            <a:schemeClr val="tx1"/>
          </a:solidFill>
          <a:latin typeface="+mn-lt"/>
          <a:ea typeface="+mn-ea"/>
          <a:cs typeface="+mn-cs"/>
        </a:defRPr>
      </a:lvl2pPr>
      <a:lvl3pPr marL="820199" algn="l" defTabSz="410099" rtl="0" eaLnBrk="1" latinLnBrk="0" hangingPunct="1">
        <a:defRPr sz="1600" kern="1200">
          <a:solidFill>
            <a:schemeClr val="tx1"/>
          </a:solidFill>
          <a:latin typeface="+mn-lt"/>
          <a:ea typeface="+mn-ea"/>
          <a:cs typeface="+mn-cs"/>
        </a:defRPr>
      </a:lvl3pPr>
      <a:lvl4pPr marL="1230298" algn="l" defTabSz="410099" rtl="0" eaLnBrk="1" latinLnBrk="0" hangingPunct="1">
        <a:defRPr sz="1600" kern="1200">
          <a:solidFill>
            <a:schemeClr val="tx1"/>
          </a:solidFill>
          <a:latin typeface="+mn-lt"/>
          <a:ea typeface="+mn-ea"/>
          <a:cs typeface="+mn-cs"/>
        </a:defRPr>
      </a:lvl4pPr>
      <a:lvl5pPr marL="1640397" algn="l" defTabSz="410099" rtl="0" eaLnBrk="1" latinLnBrk="0" hangingPunct="1">
        <a:defRPr sz="1600" kern="1200">
          <a:solidFill>
            <a:schemeClr val="tx1"/>
          </a:solidFill>
          <a:latin typeface="+mn-lt"/>
          <a:ea typeface="+mn-ea"/>
          <a:cs typeface="+mn-cs"/>
        </a:defRPr>
      </a:lvl5pPr>
      <a:lvl6pPr marL="2050496" algn="l" defTabSz="410099" rtl="0" eaLnBrk="1" latinLnBrk="0" hangingPunct="1">
        <a:defRPr sz="1600" kern="1200">
          <a:solidFill>
            <a:schemeClr val="tx1"/>
          </a:solidFill>
          <a:latin typeface="+mn-lt"/>
          <a:ea typeface="+mn-ea"/>
          <a:cs typeface="+mn-cs"/>
        </a:defRPr>
      </a:lvl6pPr>
      <a:lvl7pPr marL="2460597" algn="l" defTabSz="410099" rtl="0" eaLnBrk="1" latinLnBrk="0" hangingPunct="1">
        <a:defRPr sz="1600" kern="1200">
          <a:solidFill>
            <a:schemeClr val="tx1"/>
          </a:solidFill>
          <a:latin typeface="+mn-lt"/>
          <a:ea typeface="+mn-ea"/>
          <a:cs typeface="+mn-cs"/>
        </a:defRPr>
      </a:lvl7pPr>
      <a:lvl8pPr marL="2870696" algn="l" defTabSz="410099" rtl="0" eaLnBrk="1" latinLnBrk="0" hangingPunct="1">
        <a:defRPr sz="1600" kern="1200">
          <a:solidFill>
            <a:schemeClr val="tx1"/>
          </a:solidFill>
          <a:latin typeface="+mn-lt"/>
          <a:ea typeface="+mn-ea"/>
          <a:cs typeface="+mn-cs"/>
        </a:defRPr>
      </a:lvl8pPr>
      <a:lvl9pPr marL="3280795" algn="l" defTabSz="410099"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82039" tIns="41020" rIns="82039" bIns="410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3"/>
            <a:ext cx="8229600" cy="4525963"/>
          </a:xfrm>
          <a:prstGeom prst="rect">
            <a:avLst/>
          </a:prstGeom>
        </p:spPr>
        <p:txBody>
          <a:bodyPr vert="horz" lIns="82039" tIns="41020" rIns="82039" bIns="410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82039" tIns="41020" rIns="82039" bIns="41020" rtlCol="0" anchor="ctr"/>
          <a:lstStyle>
            <a:lvl1pPr algn="r">
              <a:defRPr sz="1100">
                <a:solidFill>
                  <a:schemeClr val="tx1">
                    <a:tint val="75000"/>
                  </a:schemeClr>
                </a:solidFill>
              </a:defRPr>
            </a:lvl1pPr>
          </a:lstStyle>
          <a:p>
            <a:pPr defTabSz="820391"/>
            <a:fld id="{3D2DE450-F54E-7A42-9B45-9373FCBEFAD7}" type="slidenum">
              <a:rPr lang="en-US" smtClean="0">
                <a:solidFill>
                  <a:prstClr val="black">
                    <a:tint val="75000"/>
                  </a:prstClr>
                </a:solidFill>
              </a:rPr>
              <a:pPr defTabSz="820391"/>
              <a:t>‹Nº›</a:t>
            </a:fld>
            <a:endParaRPr lang="en-US" dirty="0">
              <a:solidFill>
                <a:prstClr val="black">
                  <a:tint val="75000"/>
                </a:prstClr>
              </a:solidFill>
            </a:endParaRPr>
          </a:p>
        </p:txBody>
      </p:sp>
    </p:spTree>
    <p:extLst>
      <p:ext uri="{BB962C8B-B14F-4D97-AF65-F5344CB8AC3E}">
        <p14:creationId xmlns:p14="http://schemas.microsoft.com/office/powerpoint/2010/main" val="155383502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p:hf hdr="0" ftr="0" dt="0"/>
  <p:txStyles>
    <p:titleStyle>
      <a:lvl1pPr algn="ctr" defTabSz="410195" rtl="0" eaLnBrk="1" latinLnBrk="0" hangingPunct="1">
        <a:spcBef>
          <a:spcPct val="0"/>
        </a:spcBef>
        <a:buNone/>
        <a:defRPr sz="2900" kern="1200">
          <a:solidFill>
            <a:srgbClr val="000090"/>
          </a:solidFill>
          <a:latin typeface="+mj-lt"/>
          <a:ea typeface="+mj-ea"/>
          <a:cs typeface="+mj-cs"/>
        </a:defRPr>
      </a:lvl1pPr>
    </p:titleStyle>
    <p:bodyStyle>
      <a:lvl1pPr marL="0" indent="0" algn="l" defTabSz="410195" rtl="0" eaLnBrk="1" latinLnBrk="0" hangingPunct="1">
        <a:spcBef>
          <a:spcPct val="20000"/>
        </a:spcBef>
        <a:buFont typeface="Arial"/>
        <a:buNone/>
        <a:defRPr sz="2200" kern="1200">
          <a:solidFill>
            <a:schemeClr val="tx1"/>
          </a:solidFill>
          <a:latin typeface="+mn-lt"/>
          <a:ea typeface="+mn-ea"/>
          <a:cs typeface="+mn-cs"/>
        </a:defRPr>
      </a:lvl1pPr>
      <a:lvl2pPr marL="410195" indent="0" algn="l" defTabSz="410195" rtl="0" eaLnBrk="1" latinLnBrk="0" hangingPunct="1">
        <a:spcBef>
          <a:spcPct val="20000"/>
        </a:spcBef>
        <a:buFont typeface="Arial"/>
        <a:buNone/>
        <a:defRPr sz="2200" kern="1200">
          <a:solidFill>
            <a:schemeClr val="tx1"/>
          </a:solidFill>
          <a:latin typeface="+mn-lt"/>
          <a:ea typeface="+mn-ea"/>
          <a:cs typeface="+mn-cs"/>
        </a:defRPr>
      </a:lvl2pPr>
      <a:lvl3pPr marL="820391" indent="0" algn="l" defTabSz="410195" rtl="0" eaLnBrk="1" latinLnBrk="0" hangingPunct="1">
        <a:spcBef>
          <a:spcPct val="20000"/>
        </a:spcBef>
        <a:buFont typeface="Arial"/>
        <a:buNone/>
        <a:defRPr sz="2200" kern="1200">
          <a:solidFill>
            <a:schemeClr val="tx1"/>
          </a:solidFill>
          <a:latin typeface="+mn-lt"/>
          <a:ea typeface="+mn-ea"/>
          <a:cs typeface="+mn-cs"/>
        </a:defRPr>
      </a:lvl3pPr>
      <a:lvl4pPr marL="1230586" indent="0" algn="l" defTabSz="410195" rtl="0" eaLnBrk="1" latinLnBrk="0" hangingPunct="1">
        <a:spcBef>
          <a:spcPct val="20000"/>
        </a:spcBef>
        <a:buFont typeface="Arial"/>
        <a:buNone/>
        <a:defRPr sz="2200" kern="1200">
          <a:solidFill>
            <a:schemeClr val="tx1"/>
          </a:solidFill>
          <a:latin typeface="+mn-lt"/>
          <a:ea typeface="+mn-ea"/>
          <a:cs typeface="+mn-cs"/>
        </a:defRPr>
      </a:lvl4pPr>
      <a:lvl5pPr marL="1640781" indent="0" algn="l" defTabSz="410195" rtl="0" eaLnBrk="1" latinLnBrk="0" hangingPunct="1">
        <a:spcBef>
          <a:spcPct val="20000"/>
        </a:spcBef>
        <a:buFont typeface="Arial"/>
        <a:buNone/>
        <a:defRPr sz="2200" kern="1200">
          <a:solidFill>
            <a:schemeClr val="tx1"/>
          </a:solidFill>
          <a:latin typeface="+mn-lt"/>
          <a:ea typeface="+mn-ea"/>
          <a:cs typeface="+mn-cs"/>
        </a:defRPr>
      </a:lvl5pPr>
      <a:lvl6pPr marL="2256074" indent="-205098" algn="l" defTabSz="410195" rtl="0" eaLnBrk="1" latinLnBrk="0" hangingPunct="1">
        <a:spcBef>
          <a:spcPct val="20000"/>
        </a:spcBef>
        <a:buFont typeface="Arial"/>
        <a:buChar char="•"/>
        <a:defRPr sz="1800" kern="1200">
          <a:solidFill>
            <a:schemeClr val="tx1"/>
          </a:solidFill>
          <a:latin typeface="+mn-lt"/>
          <a:ea typeface="+mn-ea"/>
          <a:cs typeface="+mn-cs"/>
        </a:defRPr>
      </a:lvl6pPr>
      <a:lvl7pPr marL="2666270" indent="-205098" algn="l" defTabSz="410195" rtl="0" eaLnBrk="1" latinLnBrk="0" hangingPunct="1">
        <a:spcBef>
          <a:spcPct val="20000"/>
        </a:spcBef>
        <a:buFont typeface="Arial"/>
        <a:buChar char="•"/>
        <a:defRPr sz="1800" kern="1200">
          <a:solidFill>
            <a:schemeClr val="tx1"/>
          </a:solidFill>
          <a:latin typeface="+mn-lt"/>
          <a:ea typeface="+mn-ea"/>
          <a:cs typeface="+mn-cs"/>
        </a:defRPr>
      </a:lvl7pPr>
      <a:lvl8pPr marL="3076467" indent="-205098" algn="l" defTabSz="410195" rtl="0" eaLnBrk="1" latinLnBrk="0" hangingPunct="1">
        <a:spcBef>
          <a:spcPct val="20000"/>
        </a:spcBef>
        <a:buFont typeface="Arial"/>
        <a:buChar char="•"/>
        <a:defRPr sz="1800" kern="1200">
          <a:solidFill>
            <a:schemeClr val="tx1"/>
          </a:solidFill>
          <a:latin typeface="+mn-lt"/>
          <a:ea typeface="+mn-ea"/>
          <a:cs typeface="+mn-cs"/>
        </a:defRPr>
      </a:lvl8pPr>
      <a:lvl9pPr marL="3486660" indent="-205098" algn="l" defTabSz="410195"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0195" rtl="0" eaLnBrk="1" latinLnBrk="0" hangingPunct="1">
        <a:defRPr sz="1600" kern="1200">
          <a:solidFill>
            <a:schemeClr val="tx1"/>
          </a:solidFill>
          <a:latin typeface="+mn-lt"/>
          <a:ea typeface="+mn-ea"/>
          <a:cs typeface="+mn-cs"/>
        </a:defRPr>
      </a:lvl1pPr>
      <a:lvl2pPr marL="410195" algn="l" defTabSz="410195" rtl="0" eaLnBrk="1" latinLnBrk="0" hangingPunct="1">
        <a:defRPr sz="1600" kern="1200">
          <a:solidFill>
            <a:schemeClr val="tx1"/>
          </a:solidFill>
          <a:latin typeface="+mn-lt"/>
          <a:ea typeface="+mn-ea"/>
          <a:cs typeface="+mn-cs"/>
        </a:defRPr>
      </a:lvl2pPr>
      <a:lvl3pPr marL="820391" algn="l" defTabSz="410195" rtl="0" eaLnBrk="1" latinLnBrk="0" hangingPunct="1">
        <a:defRPr sz="1600" kern="1200">
          <a:solidFill>
            <a:schemeClr val="tx1"/>
          </a:solidFill>
          <a:latin typeface="+mn-lt"/>
          <a:ea typeface="+mn-ea"/>
          <a:cs typeface="+mn-cs"/>
        </a:defRPr>
      </a:lvl3pPr>
      <a:lvl4pPr marL="1230586" algn="l" defTabSz="410195" rtl="0" eaLnBrk="1" latinLnBrk="0" hangingPunct="1">
        <a:defRPr sz="1600" kern="1200">
          <a:solidFill>
            <a:schemeClr val="tx1"/>
          </a:solidFill>
          <a:latin typeface="+mn-lt"/>
          <a:ea typeface="+mn-ea"/>
          <a:cs typeface="+mn-cs"/>
        </a:defRPr>
      </a:lvl4pPr>
      <a:lvl5pPr marL="1640781" algn="l" defTabSz="410195" rtl="0" eaLnBrk="1" latinLnBrk="0" hangingPunct="1">
        <a:defRPr sz="1600" kern="1200">
          <a:solidFill>
            <a:schemeClr val="tx1"/>
          </a:solidFill>
          <a:latin typeface="+mn-lt"/>
          <a:ea typeface="+mn-ea"/>
          <a:cs typeface="+mn-cs"/>
        </a:defRPr>
      </a:lvl5pPr>
      <a:lvl6pPr marL="2050976" algn="l" defTabSz="410195" rtl="0" eaLnBrk="1" latinLnBrk="0" hangingPunct="1">
        <a:defRPr sz="1600" kern="1200">
          <a:solidFill>
            <a:schemeClr val="tx1"/>
          </a:solidFill>
          <a:latin typeface="+mn-lt"/>
          <a:ea typeface="+mn-ea"/>
          <a:cs typeface="+mn-cs"/>
        </a:defRPr>
      </a:lvl6pPr>
      <a:lvl7pPr marL="2461173" algn="l" defTabSz="410195" rtl="0" eaLnBrk="1" latinLnBrk="0" hangingPunct="1">
        <a:defRPr sz="1600" kern="1200">
          <a:solidFill>
            <a:schemeClr val="tx1"/>
          </a:solidFill>
          <a:latin typeface="+mn-lt"/>
          <a:ea typeface="+mn-ea"/>
          <a:cs typeface="+mn-cs"/>
        </a:defRPr>
      </a:lvl7pPr>
      <a:lvl8pPr marL="2871367" algn="l" defTabSz="410195" rtl="0" eaLnBrk="1" latinLnBrk="0" hangingPunct="1">
        <a:defRPr sz="1600" kern="1200">
          <a:solidFill>
            <a:schemeClr val="tx1"/>
          </a:solidFill>
          <a:latin typeface="+mn-lt"/>
          <a:ea typeface="+mn-ea"/>
          <a:cs typeface="+mn-cs"/>
        </a:defRPr>
      </a:lvl8pPr>
      <a:lvl9pPr marL="3281562" algn="l" defTabSz="410195"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82058" tIns="41029" rIns="82058" bIns="41029"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82058" tIns="41029" rIns="82058" bIns="41029"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82058" tIns="41029" rIns="82058" bIns="41029" rtlCol="0" anchor="ctr"/>
          <a:lstStyle>
            <a:lvl1pPr algn="r">
              <a:defRPr sz="1100">
                <a:solidFill>
                  <a:schemeClr val="tx1">
                    <a:tint val="75000"/>
                  </a:schemeClr>
                </a:solidFill>
              </a:defRPr>
            </a:lvl1pPr>
          </a:lstStyle>
          <a:p>
            <a:pPr defTabSz="820583"/>
            <a:fld id="{3D2DE450-F54E-7A42-9B45-9373FCBEFAD7}" type="slidenum">
              <a:rPr lang="en-US" smtClean="0">
                <a:solidFill>
                  <a:prstClr val="black">
                    <a:tint val="75000"/>
                  </a:prstClr>
                </a:solidFill>
              </a:rPr>
              <a:pPr defTabSz="820583"/>
              <a:t>‹Nº›</a:t>
            </a:fld>
            <a:endParaRPr lang="en-US" dirty="0">
              <a:solidFill>
                <a:prstClr val="black">
                  <a:tint val="75000"/>
                </a:prstClr>
              </a:solidFill>
            </a:endParaRPr>
          </a:p>
        </p:txBody>
      </p:sp>
    </p:spTree>
    <p:extLst>
      <p:ext uri="{BB962C8B-B14F-4D97-AF65-F5344CB8AC3E}">
        <p14:creationId xmlns:p14="http://schemas.microsoft.com/office/powerpoint/2010/main" val="119664494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hf hdr="0" ftr="0" dt="0"/>
  <p:txStyles>
    <p:titleStyle>
      <a:lvl1pPr algn="ctr" defTabSz="410291" rtl="0" eaLnBrk="1" latinLnBrk="0" hangingPunct="1">
        <a:spcBef>
          <a:spcPct val="0"/>
        </a:spcBef>
        <a:buNone/>
        <a:defRPr sz="2900" kern="1200">
          <a:solidFill>
            <a:srgbClr val="000090"/>
          </a:solidFill>
          <a:latin typeface="+mj-lt"/>
          <a:ea typeface="+mj-ea"/>
          <a:cs typeface="+mj-cs"/>
        </a:defRPr>
      </a:lvl1pPr>
    </p:titleStyle>
    <p:bodyStyle>
      <a:lvl1pPr marL="0" indent="0" algn="l" defTabSz="410291" rtl="0" eaLnBrk="1" latinLnBrk="0" hangingPunct="1">
        <a:spcBef>
          <a:spcPct val="20000"/>
        </a:spcBef>
        <a:buFont typeface="Arial"/>
        <a:buNone/>
        <a:defRPr sz="2200" kern="1200">
          <a:solidFill>
            <a:schemeClr val="tx1"/>
          </a:solidFill>
          <a:latin typeface="+mn-lt"/>
          <a:ea typeface="+mn-ea"/>
          <a:cs typeface="+mn-cs"/>
        </a:defRPr>
      </a:lvl1pPr>
      <a:lvl2pPr marL="410291" indent="0" algn="l" defTabSz="410291" rtl="0" eaLnBrk="1" latinLnBrk="0" hangingPunct="1">
        <a:spcBef>
          <a:spcPct val="20000"/>
        </a:spcBef>
        <a:buFont typeface="Arial"/>
        <a:buNone/>
        <a:defRPr sz="2200" kern="1200">
          <a:solidFill>
            <a:schemeClr val="tx1"/>
          </a:solidFill>
          <a:latin typeface="+mn-lt"/>
          <a:ea typeface="+mn-ea"/>
          <a:cs typeface="+mn-cs"/>
        </a:defRPr>
      </a:lvl2pPr>
      <a:lvl3pPr marL="820583" indent="0" algn="l" defTabSz="410291" rtl="0" eaLnBrk="1" latinLnBrk="0" hangingPunct="1">
        <a:spcBef>
          <a:spcPct val="20000"/>
        </a:spcBef>
        <a:buFont typeface="Arial"/>
        <a:buNone/>
        <a:defRPr sz="2200" kern="1200">
          <a:solidFill>
            <a:schemeClr val="tx1"/>
          </a:solidFill>
          <a:latin typeface="+mn-lt"/>
          <a:ea typeface="+mn-ea"/>
          <a:cs typeface="+mn-cs"/>
        </a:defRPr>
      </a:lvl3pPr>
      <a:lvl4pPr marL="1230874" indent="0" algn="l" defTabSz="410291" rtl="0" eaLnBrk="1" latinLnBrk="0" hangingPunct="1">
        <a:spcBef>
          <a:spcPct val="20000"/>
        </a:spcBef>
        <a:buFont typeface="Arial"/>
        <a:buNone/>
        <a:defRPr sz="2200" kern="1200">
          <a:solidFill>
            <a:schemeClr val="tx1"/>
          </a:solidFill>
          <a:latin typeface="+mn-lt"/>
          <a:ea typeface="+mn-ea"/>
          <a:cs typeface="+mn-cs"/>
        </a:defRPr>
      </a:lvl4pPr>
      <a:lvl5pPr marL="1641165" indent="0" algn="l" defTabSz="410291" rtl="0" eaLnBrk="1" latinLnBrk="0" hangingPunct="1">
        <a:spcBef>
          <a:spcPct val="20000"/>
        </a:spcBef>
        <a:buFont typeface="Arial"/>
        <a:buNone/>
        <a:defRPr sz="2200" kern="1200">
          <a:solidFill>
            <a:schemeClr val="tx1"/>
          </a:solidFill>
          <a:latin typeface="+mn-lt"/>
          <a:ea typeface="+mn-ea"/>
          <a:cs typeface="+mn-cs"/>
        </a:defRPr>
      </a:lvl5pPr>
      <a:lvl6pPr marL="2256602" indent="-205146" algn="l" defTabSz="410291" rtl="0" eaLnBrk="1" latinLnBrk="0" hangingPunct="1">
        <a:spcBef>
          <a:spcPct val="20000"/>
        </a:spcBef>
        <a:buFont typeface="Arial"/>
        <a:buChar char="•"/>
        <a:defRPr sz="1800" kern="1200">
          <a:solidFill>
            <a:schemeClr val="tx1"/>
          </a:solidFill>
          <a:latin typeface="+mn-lt"/>
          <a:ea typeface="+mn-ea"/>
          <a:cs typeface="+mn-cs"/>
        </a:defRPr>
      </a:lvl6pPr>
      <a:lvl7pPr marL="2666893" indent="-205146" algn="l" defTabSz="410291" rtl="0" eaLnBrk="1" latinLnBrk="0" hangingPunct="1">
        <a:spcBef>
          <a:spcPct val="20000"/>
        </a:spcBef>
        <a:buFont typeface="Arial"/>
        <a:buChar char="•"/>
        <a:defRPr sz="1800" kern="1200">
          <a:solidFill>
            <a:schemeClr val="tx1"/>
          </a:solidFill>
          <a:latin typeface="+mn-lt"/>
          <a:ea typeface="+mn-ea"/>
          <a:cs typeface="+mn-cs"/>
        </a:defRPr>
      </a:lvl7pPr>
      <a:lvl8pPr marL="3077185" indent="-205146" algn="l" defTabSz="410291" rtl="0" eaLnBrk="1" latinLnBrk="0" hangingPunct="1">
        <a:spcBef>
          <a:spcPct val="20000"/>
        </a:spcBef>
        <a:buFont typeface="Arial"/>
        <a:buChar char="•"/>
        <a:defRPr sz="1800" kern="1200">
          <a:solidFill>
            <a:schemeClr val="tx1"/>
          </a:solidFill>
          <a:latin typeface="+mn-lt"/>
          <a:ea typeface="+mn-ea"/>
          <a:cs typeface="+mn-cs"/>
        </a:defRPr>
      </a:lvl8pPr>
      <a:lvl9pPr marL="3487476" indent="-205146" algn="l" defTabSz="410291"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82021" tIns="41010" rIns="82021" bIns="4101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82021" tIns="41010" rIns="82021" bIns="4101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82021" tIns="41010" rIns="82021" bIns="41010" rtlCol="0" anchor="ctr"/>
          <a:lstStyle>
            <a:lvl1pPr algn="r">
              <a:defRPr sz="971">
                <a:solidFill>
                  <a:schemeClr val="tx1">
                    <a:tint val="75000"/>
                  </a:schemeClr>
                </a:solidFill>
              </a:defRPr>
            </a:lvl1pPr>
          </a:lstStyle>
          <a:p>
            <a:pPr defTabSz="723744"/>
            <a:fld id="{3D2DE450-F54E-7A42-9B45-9373FCBEFAD7}" type="slidenum">
              <a:rPr lang="en-US" smtClean="0">
                <a:solidFill>
                  <a:prstClr val="black">
                    <a:tint val="75000"/>
                  </a:prstClr>
                </a:solidFill>
              </a:rPr>
              <a:pPr defTabSz="723744"/>
              <a:t>‹Nº›</a:t>
            </a:fld>
            <a:endParaRPr lang="en-US" dirty="0">
              <a:solidFill>
                <a:prstClr val="black">
                  <a:tint val="75000"/>
                </a:prstClr>
              </a:solidFill>
            </a:endParaRPr>
          </a:p>
        </p:txBody>
      </p:sp>
    </p:spTree>
    <p:extLst>
      <p:ext uri="{BB962C8B-B14F-4D97-AF65-F5344CB8AC3E}">
        <p14:creationId xmlns:p14="http://schemas.microsoft.com/office/powerpoint/2010/main" val="9723017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hf hdr="0" ftr="0" dt="0"/>
  <p:txStyles>
    <p:titleStyle>
      <a:lvl1pPr algn="ctr" defTabSz="361871" rtl="0" eaLnBrk="1" latinLnBrk="0" hangingPunct="1">
        <a:spcBef>
          <a:spcPct val="0"/>
        </a:spcBef>
        <a:buNone/>
        <a:defRPr sz="2559" kern="1200">
          <a:solidFill>
            <a:srgbClr val="000090"/>
          </a:solidFill>
          <a:latin typeface="+mj-lt"/>
          <a:ea typeface="+mj-ea"/>
          <a:cs typeface="+mj-cs"/>
        </a:defRPr>
      </a:lvl1pPr>
    </p:titleStyle>
    <p:bodyStyle>
      <a:lvl1pPr marL="0" indent="0" algn="l" defTabSz="361871" rtl="0" eaLnBrk="1" latinLnBrk="0" hangingPunct="1">
        <a:spcBef>
          <a:spcPct val="20000"/>
        </a:spcBef>
        <a:buFont typeface="Arial"/>
        <a:buNone/>
        <a:defRPr sz="1941" kern="1200">
          <a:solidFill>
            <a:schemeClr val="tx1"/>
          </a:solidFill>
          <a:latin typeface="+mn-lt"/>
          <a:ea typeface="+mn-ea"/>
          <a:cs typeface="+mn-cs"/>
        </a:defRPr>
      </a:lvl1pPr>
      <a:lvl2pPr marL="361871" indent="0" algn="l" defTabSz="361871" rtl="0" eaLnBrk="1" latinLnBrk="0" hangingPunct="1">
        <a:spcBef>
          <a:spcPct val="20000"/>
        </a:spcBef>
        <a:buFont typeface="Arial"/>
        <a:buNone/>
        <a:defRPr sz="1941" kern="1200">
          <a:solidFill>
            <a:schemeClr val="tx1"/>
          </a:solidFill>
          <a:latin typeface="+mn-lt"/>
          <a:ea typeface="+mn-ea"/>
          <a:cs typeface="+mn-cs"/>
        </a:defRPr>
      </a:lvl2pPr>
      <a:lvl3pPr marL="723744" indent="0" algn="l" defTabSz="361871" rtl="0" eaLnBrk="1" latinLnBrk="0" hangingPunct="1">
        <a:spcBef>
          <a:spcPct val="20000"/>
        </a:spcBef>
        <a:buFont typeface="Arial"/>
        <a:buNone/>
        <a:defRPr sz="1941" kern="1200">
          <a:solidFill>
            <a:schemeClr val="tx1"/>
          </a:solidFill>
          <a:latin typeface="+mn-lt"/>
          <a:ea typeface="+mn-ea"/>
          <a:cs typeface="+mn-cs"/>
        </a:defRPr>
      </a:lvl3pPr>
      <a:lvl4pPr marL="1085615" indent="0" algn="l" defTabSz="361871" rtl="0" eaLnBrk="1" latinLnBrk="0" hangingPunct="1">
        <a:spcBef>
          <a:spcPct val="20000"/>
        </a:spcBef>
        <a:buFont typeface="Arial"/>
        <a:buNone/>
        <a:defRPr sz="1941" kern="1200">
          <a:solidFill>
            <a:schemeClr val="tx1"/>
          </a:solidFill>
          <a:latin typeface="+mn-lt"/>
          <a:ea typeface="+mn-ea"/>
          <a:cs typeface="+mn-cs"/>
        </a:defRPr>
      </a:lvl4pPr>
      <a:lvl5pPr marL="1447486" indent="0" algn="l" defTabSz="361871" rtl="0" eaLnBrk="1" latinLnBrk="0" hangingPunct="1">
        <a:spcBef>
          <a:spcPct val="20000"/>
        </a:spcBef>
        <a:buFont typeface="Arial"/>
        <a:buNone/>
        <a:defRPr sz="1941" kern="1200">
          <a:solidFill>
            <a:schemeClr val="tx1"/>
          </a:solidFill>
          <a:latin typeface="+mn-lt"/>
          <a:ea typeface="+mn-ea"/>
          <a:cs typeface="+mn-cs"/>
        </a:defRPr>
      </a:lvl5pPr>
      <a:lvl6pPr marL="1990296" indent="-180936" algn="l" defTabSz="361871" rtl="0" eaLnBrk="1" latinLnBrk="0" hangingPunct="1">
        <a:spcBef>
          <a:spcPct val="20000"/>
        </a:spcBef>
        <a:buFont typeface="Arial"/>
        <a:buChar char="•"/>
        <a:defRPr sz="1588" kern="1200">
          <a:solidFill>
            <a:schemeClr val="tx1"/>
          </a:solidFill>
          <a:latin typeface="+mn-lt"/>
          <a:ea typeface="+mn-ea"/>
          <a:cs typeface="+mn-cs"/>
        </a:defRPr>
      </a:lvl6pPr>
      <a:lvl7pPr marL="2352166" indent="-180936" algn="l" defTabSz="361871" rtl="0" eaLnBrk="1" latinLnBrk="0" hangingPunct="1">
        <a:spcBef>
          <a:spcPct val="20000"/>
        </a:spcBef>
        <a:buFont typeface="Arial"/>
        <a:buChar char="•"/>
        <a:defRPr sz="1588" kern="1200">
          <a:solidFill>
            <a:schemeClr val="tx1"/>
          </a:solidFill>
          <a:latin typeface="+mn-lt"/>
          <a:ea typeface="+mn-ea"/>
          <a:cs typeface="+mn-cs"/>
        </a:defRPr>
      </a:lvl7pPr>
      <a:lvl8pPr marL="2714041" indent="-180936" algn="l" defTabSz="361871" rtl="0" eaLnBrk="1" latinLnBrk="0" hangingPunct="1">
        <a:spcBef>
          <a:spcPct val="20000"/>
        </a:spcBef>
        <a:buFont typeface="Arial"/>
        <a:buChar char="•"/>
        <a:defRPr sz="1588" kern="1200">
          <a:solidFill>
            <a:schemeClr val="tx1"/>
          </a:solidFill>
          <a:latin typeface="+mn-lt"/>
          <a:ea typeface="+mn-ea"/>
          <a:cs typeface="+mn-cs"/>
        </a:defRPr>
      </a:lvl8pPr>
      <a:lvl9pPr marL="3075910" indent="-180936" algn="l" defTabSz="361871" rtl="0" eaLnBrk="1" latinLnBrk="0" hangingPunct="1">
        <a:spcBef>
          <a:spcPct val="20000"/>
        </a:spcBef>
        <a:buFont typeface="Arial"/>
        <a:buChar char="•"/>
        <a:defRPr sz="1588" kern="1200">
          <a:solidFill>
            <a:schemeClr val="tx1"/>
          </a:solidFill>
          <a:latin typeface="+mn-lt"/>
          <a:ea typeface="+mn-ea"/>
          <a:cs typeface="+mn-cs"/>
        </a:defRPr>
      </a:lvl9pPr>
    </p:bodyStyle>
    <p:otherStyle>
      <a:defPPr>
        <a:defRPr lang="en-US"/>
      </a:defPPr>
      <a:lvl1pPr marL="0" algn="l" defTabSz="361871" rtl="0" eaLnBrk="1" latinLnBrk="0" hangingPunct="1">
        <a:defRPr sz="1412" kern="1200">
          <a:solidFill>
            <a:schemeClr val="tx1"/>
          </a:solidFill>
          <a:latin typeface="+mn-lt"/>
          <a:ea typeface="+mn-ea"/>
          <a:cs typeface="+mn-cs"/>
        </a:defRPr>
      </a:lvl1pPr>
      <a:lvl2pPr marL="361871" algn="l" defTabSz="361871" rtl="0" eaLnBrk="1" latinLnBrk="0" hangingPunct="1">
        <a:defRPr sz="1412" kern="1200">
          <a:solidFill>
            <a:schemeClr val="tx1"/>
          </a:solidFill>
          <a:latin typeface="+mn-lt"/>
          <a:ea typeface="+mn-ea"/>
          <a:cs typeface="+mn-cs"/>
        </a:defRPr>
      </a:lvl2pPr>
      <a:lvl3pPr marL="723744" algn="l" defTabSz="361871" rtl="0" eaLnBrk="1" latinLnBrk="0" hangingPunct="1">
        <a:defRPr sz="1412" kern="1200">
          <a:solidFill>
            <a:schemeClr val="tx1"/>
          </a:solidFill>
          <a:latin typeface="+mn-lt"/>
          <a:ea typeface="+mn-ea"/>
          <a:cs typeface="+mn-cs"/>
        </a:defRPr>
      </a:lvl3pPr>
      <a:lvl4pPr marL="1085615" algn="l" defTabSz="361871" rtl="0" eaLnBrk="1" latinLnBrk="0" hangingPunct="1">
        <a:defRPr sz="1412" kern="1200">
          <a:solidFill>
            <a:schemeClr val="tx1"/>
          </a:solidFill>
          <a:latin typeface="+mn-lt"/>
          <a:ea typeface="+mn-ea"/>
          <a:cs typeface="+mn-cs"/>
        </a:defRPr>
      </a:lvl4pPr>
      <a:lvl5pPr marL="1447486" algn="l" defTabSz="361871" rtl="0" eaLnBrk="1" latinLnBrk="0" hangingPunct="1">
        <a:defRPr sz="1412" kern="1200">
          <a:solidFill>
            <a:schemeClr val="tx1"/>
          </a:solidFill>
          <a:latin typeface="+mn-lt"/>
          <a:ea typeface="+mn-ea"/>
          <a:cs typeface="+mn-cs"/>
        </a:defRPr>
      </a:lvl5pPr>
      <a:lvl6pPr marL="1809358" algn="l" defTabSz="361871" rtl="0" eaLnBrk="1" latinLnBrk="0" hangingPunct="1">
        <a:defRPr sz="1412" kern="1200">
          <a:solidFill>
            <a:schemeClr val="tx1"/>
          </a:solidFill>
          <a:latin typeface="+mn-lt"/>
          <a:ea typeface="+mn-ea"/>
          <a:cs typeface="+mn-cs"/>
        </a:defRPr>
      </a:lvl6pPr>
      <a:lvl7pPr marL="2171231" algn="l" defTabSz="361871" rtl="0" eaLnBrk="1" latinLnBrk="0" hangingPunct="1">
        <a:defRPr sz="1412" kern="1200">
          <a:solidFill>
            <a:schemeClr val="tx1"/>
          </a:solidFill>
          <a:latin typeface="+mn-lt"/>
          <a:ea typeface="+mn-ea"/>
          <a:cs typeface="+mn-cs"/>
        </a:defRPr>
      </a:lvl7pPr>
      <a:lvl8pPr marL="2533102" algn="l" defTabSz="361871" rtl="0" eaLnBrk="1" latinLnBrk="0" hangingPunct="1">
        <a:defRPr sz="1412" kern="1200">
          <a:solidFill>
            <a:schemeClr val="tx1"/>
          </a:solidFill>
          <a:latin typeface="+mn-lt"/>
          <a:ea typeface="+mn-ea"/>
          <a:cs typeface="+mn-cs"/>
        </a:defRPr>
      </a:lvl8pPr>
      <a:lvl9pPr marL="2894974" algn="l" defTabSz="361871" rtl="0" eaLnBrk="1" latinLnBrk="0" hangingPunct="1">
        <a:defRPr sz="1412"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82039" tIns="41020" rIns="82039" bIns="410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82039" tIns="41020" rIns="82039" bIns="410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82039" tIns="41020" rIns="82039" bIns="41020" rtlCol="0" anchor="ctr"/>
          <a:lstStyle>
            <a:lvl1pPr algn="r">
              <a:defRPr sz="971">
                <a:solidFill>
                  <a:schemeClr val="tx1">
                    <a:tint val="75000"/>
                  </a:schemeClr>
                </a:solidFill>
              </a:defRPr>
            </a:lvl1pPr>
          </a:lstStyle>
          <a:p>
            <a:pPr defTabSz="723913"/>
            <a:fld id="{3D2DE450-F54E-7A42-9B45-9373FCBEFAD7}" type="slidenum">
              <a:rPr lang="en-US" smtClean="0">
                <a:solidFill>
                  <a:prstClr val="black">
                    <a:tint val="75000"/>
                  </a:prstClr>
                </a:solidFill>
              </a:rPr>
              <a:pPr defTabSz="723913"/>
              <a:t>‹Nº›</a:t>
            </a:fld>
            <a:endParaRPr lang="en-US" dirty="0">
              <a:solidFill>
                <a:prstClr val="black">
                  <a:tint val="75000"/>
                </a:prstClr>
              </a:solidFill>
            </a:endParaRPr>
          </a:p>
        </p:txBody>
      </p:sp>
    </p:spTree>
    <p:extLst>
      <p:ext uri="{BB962C8B-B14F-4D97-AF65-F5344CB8AC3E}">
        <p14:creationId xmlns:p14="http://schemas.microsoft.com/office/powerpoint/2010/main" val="278504791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Lst>
  <p:hf hdr="0" ftr="0" dt="0"/>
  <p:txStyles>
    <p:titleStyle>
      <a:lvl1pPr algn="ctr" defTabSz="361956" rtl="0" eaLnBrk="1" latinLnBrk="0" hangingPunct="1">
        <a:spcBef>
          <a:spcPct val="0"/>
        </a:spcBef>
        <a:buNone/>
        <a:defRPr sz="2559" kern="1200">
          <a:solidFill>
            <a:srgbClr val="000090"/>
          </a:solidFill>
          <a:latin typeface="+mj-lt"/>
          <a:ea typeface="+mj-ea"/>
          <a:cs typeface="+mj-cs"/>
        </a:defRPr>
      </a:lvl1pPr>
    </p:titleStyle>
    <p:bodyStyle>
      <a:lvl1pPr marL="0" indent="0" algn="l" defTabSz="361956" rtl="0" eaLnBrk="1" latinLnBrk="0" hangingPunct="1">
        <a:spcBef>
          <a:spcPct val="20000"/>
        </a:spcBef>
        <a:buFont typeface="Arial"/>
        <a:buNone/>
        <a:defRPr sz="1941" kern="1200">
          <a:solidFill>
            <a:schemeClr val="tx1"/>
          </a:solidFill>
          <a:latin typeface="+mn-lt"/>
          <a:ea typeface="+mn-ea"/>
          <a:cs typeface="+mn-cs"/>
        </a:defRPr>
      </a:lvl1pPr>
      <a:lvl2pPr marL="361956" indent="0" algn="l" defTabSz="361956" rtl="0" eaLnBrk="1" latinLnBrk="0" hangingPunct="1">
        <a:spcBef>
          <a:spcPct val="20000"/>
        </a:spcBef>
        <a:buFont typeface="Arial"/>
        <a:buNone/>
        <a:defRPr sz="1941" kern="1200">
          <a:solidFill>
            <a:schemeClr val="tx1"/>
          </a:solidFill>
          <a:latin typeface="+mn-lt"/>
          <a:ea typeface="+mn-ea"/>
          <a:cs typeface="+mn-cs"/>
        </a:defRPr>
      </a:lvl2pPr>
      <a:lvl3pPr marL="723913" indent="0" algn="l" defTabSz="361956" rtl="0" eaLnBrk="1" latinLnBrk="0" hangingPunct="1">
        <a:spcBef>
          <a:spcPct val="20000"/>
        </a:spcBef>
        <a:buFont typeface="Arial"/>
        <a:buNone/>
        <a:defRPr sz="1941" kern="1200">
          <a:solidFill>
            <a:schemeClr val="tx1"/>
          </a:solidFill>
          <a:latin typeface="+mn-lt"/>
          <a:ea typeface="+mn-ea"/>
          <a:cs typeface="+mn-cs"/>
        </a:defRPr>
      </a:lvl3pPr>
      <a:lvl4pPr marL="1085869" indent="0" algn="l" defTabSz="361956" rtl="0" eaLnBrk="1" latinLnBrk="0" hangingPunct="1">
        <a:spcBef>
          <a:spcPct val="20000"/>
        </a:spcBef>
        <a:buFont typeface="Arial"/>
        <a:buNone/>
        <a:defRPr sz="1941" kern="1200">
          <a:solidFill>
            <a:schemeClr val="tx1"/>
          </a:solidFill>
          <a:latin typeface="+mn-lt"/>
          <a:ea typeface="+mn-ea"/>
          <a:cs typeface="+mn-cs"/>
        </a:defRPr>
      </a:lvl4pPr>
      <a:lvl5pPr marL="1447825" indent="0" algn="l" defTabSz="361956" rtl="0" eaLnBrk="1" latinLnBrk="0" hangingPunct="1">
        <a:spcBef>
          <a:spcPct val="20000"/>
        </a:spcBef>
        <a:buFont typeface="Arial"/>
        <a:buNone/>
        <a:defRPr sz="1941" kern="1200">
          <a:solidFill>
            <a:schemeClr val="tx1"/>
          </a:solidFill>
          <a:latin typeface="+mn-lt"/>
          <a:ea typeface="+mn-ea"/>
          <a:cs typeface="+mn-cs"/>
        </a:defRPr>
      </a:lvl5pPr>
      <a:lvl6pPr marL="1990760" indent="-180978" algn="l" defTabSz="361956" rtl="0" eaLnBrk="1" latinLnBrk="0" hangingPunct="1">
        <a:spcBef>
          <a:spcPct val="20000"/>
        </a:spcBef>
        <a:buFont typeface="Arial"/>
        <a:buChar char="•"/>
        <a:defRPr sz="1588" kern="1200">
          <a:solidFill>
            <a:schemeClr val="tx1"/>
          </a:solidFill>
          <a:latin typeface="+mn-lt"/>
          <a:ea typeface="+mn-ea"/>
          <a:cs typeface="+mn-cs"/>
        </a:defRPr>
      </a:lvl6pPr>
      <a:lvl7pPr marL="2352717" indent="-180978" algn="l" defTabSz="361956" rtl="0" eaLnBrk="1" latinLnBrk="0" hangingPunct="1">
        <a:spcBef>
          <a:spcPct val="20000"/>
        </a:spcBef>
        <a:buFont typeface="Arial"/>
        <a:buChar char="•"/>
        <a:defRPr sz="1588" kern="1200">
          <a:solidFill>
            <a:schemeClr val="tx1"/>
          </a:solidFill>
          <a:latin typeface="+mn-lt"/>
          <a:ea typeface="+mn-ea"/>
          <a:cs typeface="+mn-cs"/>
        </a:defRPr>
      </a:lvl7pPr>
      <a:lvl8pPr marL="2714674" indent="-180978" algn="l" defTabSz="361956" rtl="0" eaLnBrk="1" latinLnBrk="0" hangingPunct="1">
        <a:spcBef>
          <a:spcPct val="20000"/>
        </a:spcBef>
        <a:buFont typeface="Arial"/>
        <a:buChar char="•"/>
        <a:defRPr sz="1588" kern="1200">
          <a:solidFill>
            <a:schemeClr val="tx1"/>
          </a:solidFill>
          <a:latin typeface="+mn-lt"/>
          <a:ea typeface="+mn-ea"/>
          <a:cs typeface="+mn-cs"/>
        </a:defRPr>
      </a:lvl8pPr>
      <a:lvl9pPr marL="3076629" indent="-180978" algn="l" defTabSz="361956" rtl="0" eaLnBrk="1" latinLnBrk="0" hangingPunct="1">
        <a:spcBef>
          <a:spcPct val="20000"/>
        </a:spcBef>
        <a:buFont typeface="Arial"/>
        <a:buChar char="•"/>
        <a:defRPr sz="1588" kern="1200">
          <a:solidFill>
            <a:schemeClr val="tx1"/>
          </a:solidFill>
          <a:latin typeface="+mn-lt"/>
          <a:ea typeface="+mn-ea"/>
          <a:cs typeface="+mn-cs"/>
        </a:defRPr>
      </a:lvl9pPr>
    </p:bodyStyle>
    <p:otherStyle>
      <a:defPPr>
        <a:defRPr lang="en-US"/>
      </a:defPPr>
      <a:lvl1pPr marL="0" algn="l" defTabSz="361956" rtl="0" eaLnBrk="1" latinLnBrk="0" hangingPunct="1">
        <a:defRPr sz="1412" kern="1200">
          <a:solidFill>
            <a:schemeClr val="tx1"/>
          </a:solidFill>
          <a:latin typeface="+mn-lt"/>
          <a:ea typeface="+mn-ea"/>
          <a:cs typeface="+mn-cs"/>
        </a:defRPr>
      </a:lvl1pPr>
      <a:lvl2pPr marL="361956" algn="l" defTabSz="361956" rtl="0" eaLnBrk="1" latinLnBrk="0" hangingPunct="1">
        <a:defRPr sz="1412" kern="1200">
          <a:solidFill>
            <a:schemeClr val="tx1"/>
          </a:solidFill>
          <a:latin typeface="+mn-lt"/>
          <a:ea typeface="+mn-ea"/>
          <a:cs typeface="+mn-cs"/>
        </a:defRPr>
      </a:lvl2pPr>
      <a:lvl3pPr marL="723913" algn="l" defTabSz="361956" rtl="0" eaLnBrk="1" latinLnBrk="0" hangingPunct="1">
        <a:defRPr sz="1412" kern="1200">
          <a:solidFill>
            <a:schemeClr val="tx1"/>
          </a:solidFill>
          <a:latin typeface="+mn-lt"/>
          <a:ea typeface="+mn-ea"/>
          <a:cs typeface="+mn-cs"/>
        </a:defRPr>
      </a:lvl3pPr>
      <a:lvl4pPr marL="1085869" algn="l" defTabSz="361956" rtl="0" eaLnBrk="1" latinLnBrk="0" hangingPunct="1">
        <a:defRPr sz="1412" kern="1200">
          <a:solidFill>
            <a:schemeClr val="tx1"/>
          </a:solidFill>
          <a:latin typeface="+mn-lt"/>
          <a:ea typeface="+mn-ea"/>
          <a:cs typeface="+mn-cs"/>
        </a:defRPr>
      </a:lvl4pPr>
      <a:lvl5pPr marL="1447825" algn="l" defTabSz="361956" rtl="0" eaLnBrk="1" latinLnBrk="0" hangingPunct="1">
        <a:defRPr sz="1412" kern="1200">
          <a:solidFill>
            <a:schemeClr val="tx1"/>
          </a:solidFill>
          <a:latin typeface="+mn-lt"/>
          <a:ea typeface="+mn-ea"/>
          <a:cs typeface="+mn-cs"/>
        </a:defRPr>
      </a:lvl5pPr>
      <a:lvl6pPr marL="1809781" algn="l" defTabSz="361956" rtl="0" eaLnBrk="1" latinLnBrk="0" hangingPunct="1">
        <a:defRPr sz="1412" kern="1200">
          <a:solidFill>
            <a:schemeClr val="tx1"/>
          </a:solidFill>
          <a:latin typeface="+mn-lt"/>
          <a:ea typeface="+mn-ea"/>
          <a:cs typeface="+mn-cs"/>
        </a:defRPr>
      </a:lvl6pPr>
      <a:lvl7pPr marL="2171739" algn="l" defTabSz="361956" rtl="0" eaLnBrk="1" latinLnBrk="0" hangingPunct="1">
        <a:defRPr sz="1412" kern="1200">
          <a:solidFill>
            <a:schemeClr val="tx1"/>
          </a:solidFill>
          <a:latin typeface="+mn-lt"/>
          <a:ea typeface="+mn-ea"/>
          <a:cs typeface="+mn-cs"/>
        </a:defRPr>
      </a:lvl7pPr>
      <a:lvl8pPr marL="2533694" algn="l" defTabSz="361956" rtl="0" eaLnBrk="1" latinLnBrk="0" hangingPunct="1">
        <a:defRPr sz="1412" kern="1200">
          <a:solidFill>
            <a:schemeClr val="tx1"/>
          </a:solidFill>
          <a:latin typeface="+mn-lt"/>
          <a:ea typeface="+mn-ea"/>
          <a:cs typeface="+mn-cs"/>
        </a:defRPr>
      </a:lvl8pPr>
      <a:lvl9pPr marL="2895650" algn="l" defTabSz="361956" rtl="0" eaLnBrk="1" latinLnBrk="0" hangingPunct="1">
        <a:defRPr sz="141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7.xml"/><Relationship Id="rId5" Type="http://schemas.openxmlformats.org/officeDocument/2006/relationships/image" Target="../media/image8.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7.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33.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33.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png"/><Relationship Id="rId1" Type="http://schemas.openxmlformats.org/officeDocument/2006/relationships/slideLayout" Target="../slideLayouts/slideLayout20.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png"/><Relationship Id="rId1" Type="http://schemas.openxmlformats.org/officeDocument/2006/relationships/slideLayout" Target="../slideLayouts/slideLayout20.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png"/><Relationship Id="rId1" Type="http://schemas.openxmlformats.org/officeDocument/2006/relationships/slideLayout" Target="../slideLayouts/slideLayout20.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4.png"/><Relationship Id="rId1" Type="http://schemas.openxmlformats.org/officeDocument/2006/relationships/slideLayout" Target="../slideLayouts/slideLayout20.xml"/><Relationship Id="rId5" Type="http://schemas.openxmlformats.org/officeDocument/2006/relationships/image" Target="../media/image49.jpe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4.png"/><Relationship Id="rId1" Type="http://schemas.openxmlformats.org/officeDocument/2006/relationships/slideLayout" Target="../slideLayouts/slideLayout20.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0.png"/><Relationship Id="rId1" Type="http://schemas.openxmlformats.org/officeDocument/2006/relationships/slideLayout" Target="../slideLayouts/slideLayout20.xml"/><Relationship Id="rId5" Type="http://schemas.openxmlformats.org/officeDocument/2006/relationships/image" Target="../media/image61.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0.xml"/><Relationship Id="rId5" Type="http://schemas.openxmlformats.org/officeDocument/2006/relationships/image" Target="../media/image48.png"/><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5.png"/><Relationship Id="rId1" Type="http://schemas.openxmlformats.org/officeDocument/2006/relationships/slideLayout" Target="../slideLayouts/slideLayout20.xml"/><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4.png"/><Relationship Id="rId1" Type="http://schemas.openxmlformats.org/officeDocument/2006/relationships/slideLayout" Target="../slideLayouts/slideLayout20.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204788"/>
            <a:ext cx="9001125" cy="644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52400" y="204788"/>
            <a:ext cx="3429000" cy="474821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p>
        </p:txBody>
      </p:sp>
      <p:sp>
        <p:nvSpPr>
          <p:cNvPr id="7" name="TextBox 6"/>
          <p:cNvSpPr txBox="1"/>
          <p:nvPr/>
        </p:nvSpPr>
        <p:spPr>
          <a:xfrm>
            <a:off x="533400" y="533400"/>
            <a:ext cx="2743200" cy="4031873"/>
          </a:xfrm>
          <a:prstGeom prst="rect">
            <a:avLst/>
          </a:prstGeom>
          <a:noFill/>
        </p:spPr>
        <p:txBody>
          <a:bodyPr wrap="square" rtlCol="0">
            <a:spAutoFit/>
          </a:bodyPr>
          <a:lstStyle/>
          <a:p>
            <a:r>
              <a:rPr lang="en-US" sz="3200" b="1" dirty="0">
                <a:solidFill>
                  <a:schemeClr val="bg1"/>
                </a:solidFill>
              </a:rPr>
              <a:t>Bango la Ufuatiliaji wa Viwango vya Virusi na Ushauri Ulioimarishwa wa Utiifu kwa </a:t>
            </a:r>
            <a:r>
              <a:rPr lang="en-US" sz="3200" b="1" dirty="0" err="1">
                <a:solidFill>
                  <a:schemeClr val="bg1"/>
                </a:solidFill>
              </a:rPr>
              <a:t>Vijana</a:t>
            </a:r>
            <a:endParaRPr lang="en-US" sz="2400" b="1" dirty="0">
              <a:solidFill>
                <a:schemeClr val="bg1"/>
              </a:solidFill>
            </a:endParaRPr>
          </a:p>
        </p:txBody>
      </p:sp>
    </p:spTree>
    <p:extLst>
      <p:ext uri="{BB962C8B-B14F-4D97-AF65-F5344CB8AC3E}">
        <p14:creationId xmlns:p14="http://schemas.microsoft.com/office/powerpoint/2010/main" val="3410432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38400" y="5562600"/>
            <a:ext cx="6400800" cy="1124426"/>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228600" y="1022399"/>
            <a:ext cx="2057400" cy="4768801"/>
          </a:xfrm>
        </p:spPr>
        <p:txBody>
          <a:bodyPr>
            <a:normAutofit/>
          </a:bodyPr>
          <a:lstStyle/>
          <a:p>
            <a:r>
              <a:rPr lang="en-US" sz="1200" b="1" dirty="0">
                <a:latin typeface="Calibri" panose="020F0502020204030204" pitchFamily="34" charset="0"/>
              </a:rPr>
              <a:t>UJUMBE MUHIMU:</a:t>
            </a:r>
          </a:p>
          <a:p>
            <a:pPr marL="285750" indent="-285750">
              <a:buFont typeface="Wingdings" panose="05000000000000000000" pitchFamily="2" charset="2"/>
              <a:buChar char="Ø"/>
            </a:pPr>
            <a:r>
              <a:rPr lang="en-US" sz="1200" dirty="0">
                <a:latin typeface="Calibri" panose="020F0502020204030204" pitchFamily="34" charset="0"/>
              </a:rPr>
              <a:t>ARV hukomesha HIV dhidi ya kutengeneza virusi zaidi, hivyo basi kukuwezesha kuwa mwenye afya zaidi.</a:t>
            </a:r>
          </a:p>
          <a:p>
            <a:pPr marL="285750" indent="-285750">
              <a:buFont typeface="Wingdings" panose="05000000000000000000" pitchFamily="2" charset="2"/>
              <a:buChar char="Ø"/>
            </a:pPr>
            <a:r>
              <a:rPr lang="en-US" sz="1200" dirty="0">
                <a:latin typeface="Calibri" panose="020F0502020204030204" pitchFamily="34" charset="0"/>
              </a:rPr>
              <a:t>Ni muhimu kutumia ARV kila siku kama ulivyoagizwa na daktari.</a:t>
            </a:r>
          </a:p>
          <a:p>
            <a:pPr marL="285750" indent="-285750">
              <a:buFont typeface="Wingdings" panose="05000000000000000000" pitchFamily="2" charset="2"/>
              <a:buChar char="Ø"/>
            </a:pPr>
            <a:r>
              <a:rPr lang="en-US" sz="1200" dirty="0">
                <a:latin typeface="Calibri" panose="020F0502020204030204" pitchFamily="34" charset="0"/>
              </a:rPr>
              <a:t>Katika miezi sita, tutakagua viwango vyako vya virusi ili kuona kama ARV zinafanya kazi vizuri.</a:t>
            </a:r>
            <a:endParaRPr lang="sw-KE" sz="1200" dirty="0">
              <a:latin typeface="Calibri" panose="020F0502020204030204" pitchFamily="34" charset="0"/>
            </a:endParaRPr>
          </a:p>
        </p:txBody>
      </p:sp>
      <p:sp>
        <p:nvSpPr>
          <p:cNvPr id="5" name="Title 1"/>
          <p:cNvSpPr>
            <a:spLocks noGrp="1"/>
          </p:cNvSpPr>
          <p:nvPr>
            <p:ph type="title"/>
          </p:nvPr>
        </p:nvSpPr>
        <p:spPr>
          <a:xfrm>
            <a:off x="0" y="-3675"/>
            <a:ext cx="9144000" cy="848697"/>
          </a:xfrm>
          <a:solidFill>
            <a:schemeClr val="accent3"/>
          </a:solidFill>
        </p:spPr>
        <p:txBody>
          <a:bodyPr>
            <a:noAutofit/>
          </a:bodyPr>
          <a:lstStyle/>
          <a:p>
            <a:pPr algn="l"/>
            <a:r>
              <a:rPr lang="en-US" sz="2800" dirty="0">
                <a:solidFill>
                  <a:srgbClr val="FFFFFF"/>
                </a:solidFill>
                <a:latin typeface="Calibri" panose="020F0502020204030204" pitchFamily="34" charset="0"/>
              </a:rPr>
              <a:t>	1. Unaanza kutumia ARV</a:t>
            </a:r>
            <a:endParaRPr lang="sw-KE" sz="2800" dirty="0">
              <a:solidFill>
                <a:srgbClr val="FFFFFF"/>
              </a:solidFill>
              <a:latin typeface="Calibri" panose="020F0502020204030204" pitchFamily="34" charset="0"/>
            </a:endParaRPr>
          </a:p>
        </p:txBody>
      </p:sp>
      <p:sp>
        <p:nvSpPr>
          <p:cNvPr id="7" name="Content Placeholder 1"/>
          <p:cNvSpPr>
            <a:spLocks noGrp="1"/>
          </p:cNvSpPr>
          <p:nvPr>
            <p:ph sz="half" idx="1"/>
          </p:nvPr>
        </p:nvSpPr>
        <p:spPr>
          <a:xfrm>
            <a:off x="2895600" y="5581174"/>
            <a:ext cx="6019800" cy="1048226"/>
          </a:xfrm>
        </p:spPr>
        <p:txBody>
          <a:bodyPr>
            <a:normAutofit fontScale="70000" lnSpcReduction="20000"/>
          </a:bodyPr>
          <a:lstStyle/>
          <a:p>
            <a:r>
              <a:rPr lang="en-US" b="1" dirty="0">
                <a:latin typeface="Calibri" panose="020F0502020204030204" pitchFamily="34" charset="0"/>
              </a:rPr>
              <a:t>Tupitie kwa Pamoja:</a:t>
            </a:r>
          </a:p>
          <a:p>
            <a:pPr marL="285750" indent="-285750">
              <a:buFont typeface="Arial" panose="020B0604020202020204" pitchFamily="34" charset="0"/>
              <a:buChar char="•"/>
            </a:pPr>
            <a:r>
              <a:rPr lang="en-US" dirty="0">
                <a:latin typeface="Calibri" panose="020F0502020204030204" pitchFamily="34" charset="0"/>
              </a:rPr>
              <a:t>Je, unafikiria ni nini kitakuwa kigumu kuhusu kutumia ARV kila siku?</a:t>
            </a:r>
          </a:p>
          <a:p>
            <a:pPr marL="285750" indent="-285750">
              <a:buFont typeface="Arial" panose="020B0604020202020204" pitchFamily="34" charset="0"/>
              <a:buChar char="•"/>
            </a:pPr>
            <a:r>
              <a:rPr lang="en-US" dirty="0">
                <a:latin typeface="Calibri" panose="020F0502020204030204" pitchFamily="34" charset="0"/>
              </a:rPr>
              <a:t>Kwa maneno yako mwenyewe, ARV hufanya nini?</a:t>
            </a:r>
          </a:p>
          <a:p>
            <a:pPr marL="285750" indent="-285750">
              <a:buFont typeface="Arial" panose="020B0604020202020204" pitchFamily="34" charset="0"/>
              <a:buChar char="•"/>
            </a:pPr>
            <a:r>
              <a:rPr lang="en-US" dirty="0">
                <a:latin typeface="Calibri" panose="020F0502020204030204" pitchFamily="34" charset="0"/>
              </a:rPr>
              <a:t>Kuna faida zozote za kuwa na viwango vya chini vya virusi ambavyo vilikushangaza au ambazo una maswali kuhusu?</a:t>
            </a:r>
            <a:endParaRPr lang="sw-KE" dirty="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5627818"/>
            <a:ext cx="381000" cy="56125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2438400" y="1066799"/>
            <a:ext cx="6477000" cy="5058014"/>
          </a:xfrm>
        </p:spPr>
        <p:txBody>
          <a:bodyPr>
            <a:normAutofit/>
          </a:bodyPr>
          <a:lstStyle/>
          <a:p>
            <a:r>
              <a:rPr lang="en-US" sz="1600" b="1" dirty="0">
                <a:latin typeface="Calibri" panose="020F0502020204030204" pitchFamily="34" charset="0"/>
              </a:rPr>
              <a:t>VIPENGELE VYA KUZUNGUMZIA:</a:t>
            </a:r>
          </a:p>
          <a:p>
            <a:pPr marL="285750" indent="-285750">
              <a:buFont typeface="Arial" panose="020B0604020202020204" pitchFamily="34" charset="0"/>
              <a:buChar char="•"/>
            </a:pPr>
            <a:r>
              <a:rPr lang="en-US" sz="1000" dirty="0">
                <a:latin typeface="Calibri" panose="020F0502020204030204" pitchFamily="34" charset="0"/>
              </a:rPr>
              <a:t>Je, unajua nini kuhusu ARV?</a:t>
            </a:r>
          </a:p>
          <a:p>
            <a:pPr marL="285750" indent="-285750">
              <a:buFont typeface="Arial" panose="020B0604020202020204" pitchFamily="34" charset="0"/>
              <a:buChar char="•"/>
            </a:pPr>
            <a:r>
              <a:rPr lang="en-US" sz="1000" dirty="0">
                <a:latin typeface="Calibri" panose="020F0502020204030204" pitchFamily="34" charset="0"/>
              </a:rPr>
              <a:t>Inaonekana kana kwamba unajua mambo fulani kuhusu ARV, sasa                                                                         nitakusaidia kujifunza mengi zaidi.</a:t>
            </a:r>
          </a:p>
          <a:p>
            <a:pPr marL="696041" lvl="1" indent="-285750">
              <a:buFont typeface="Arial" panose="020B0604020202020204" pitchFamily="34" charset="0"/>
              <a:buChar char="•"/>
            </a:pPr>
            <a:r>
              <a:rPr lang="en-US" sz="1000" b="1" dirty="0">
                <a:latin typeface="Calibri" panose="020F0502020204030204" pitchFamily="34" charset="0"/>
              </a:rPr>
              <a:t>ARV hukomesha HIV</a:t>
            </a:r>
            <a:r>
              <a:rPr lang="en-US" sz="1000" dirty="0">
                <a:latin typeface="Calibri" panose="020F0502020204030204" pitchFamily="34" charset="0"/>
              </a:rPr>
              <a:t> dhidi ya kutengeneza virusi zaidi na hukusaidia kuzuia kuwa mgonjwa. </a:t>
            </a:r>
            <a:endParaRPr lang="sw-KE" sz="1000" dirty="0">
              <a:latin typeface="Calibri" panose="020F0502020204030204" pitchFamily="34" charset="0"/>
            </a:endParaRPr>
          </a:p>
          <a:p>
            <a:pPr marL="696041" lvl="1" indent="-285750">
              <a:buFont typeface="Arial" panose="020B0604020202020204" pitchFamily="34" charset="0"/>
              <a:buChar char="•"/>
            </a:pPr>
            <a:r>
              <a:rPr lang="en-US" sz="1000" dirty="0">
                <a:latin typeface="Calibri" panose="020F0502020204030204" pitchFamily="34" charset="0"/>
              </a:rPr>
              <a:t>Ni muhimu kutumia ARV kila siku kama ilivyoagizwa na daktari ili kuhakikisha zinafanya kazi vizuri na kuzuia HIV kukudhuru.</a:t>
            </a:r>
          </a:p>
          <a:p>
            <a:pPr marL="696041" lvl="1" indent="-285750">
              <a:buFont typeface="Arial" panose="020B0604020202020204" pitchFamily="34" charset="0"/>
              <a:buChar char="•"/>
            </a:pPr>
            <a:r>
              <a:rPr lang="en-US" sz="1000" dirty="0">
                <a:latin typeface="Calibri" panose="020F0502020204030204" pitchFamily="34" charset="0"/>
              </a:rPr>
              <a:t>ARV sio tiba ya HIV, </a:t>
            </a:r>
            <a:r>
              <a:rPr lang="en-US" sz="1000" dirty="0" err="1">
                <a:latin typeface="Calibri" panose="020F0502020204030204" pitchFamily="34" charset="0"/>
              </a:rPr>
              <a:t>hiyo</a:t>
            </a:r>
            <a:r>
              <a:rPr lang="en-US" sz="1000" dirty="0">
                <a:latin typeface="Calibri" panose="020F0502020204030204" pitchFamily="34" charset="0"/>
              </a:rPr>
              <a:t> </a:t>
            </a:r>
            <a:r>
              <a:rPr lang="en-US" sz="1000" dirty="0" err="1">
                <a:latin typeface="Calibri" panose="020F0502020204030204" pitchFamily="34" charset="0"/>
              </a:rPr>
              <a:t>ndio</a:t>
            </a:r>
            <a:r>
              <a:rPr lang="en-US" sz="1000" dirty="0">
                <a:latin typeface="Calibri" panose="020F0502020204030204" pitchFamily="34" charset="0"/>
              </a:rPr>
              <a:t> </a:t>
            </a:r>
            <a:r>
              <a:rPr lang="en-US" sz="1000" dirty="0" err="1">
                <a:latin typeface="Calibri" panose="020F0502020204030204" pitchFamily="34" charset="0"/>
              </a:rPr>
              <a:t>maana</a:t>
            </a:r>
            <a:r>
              <a:rPr lang="en-US" sz="1000" dirty="0">
                <a:latin typeface="Calibri" panose="020F0502020204030204" pitchFamily="34" charset="0"/>
              </a:rPr>
              <a:t> </a:t>
            </a:r>
            <a:r>
              <a:rPr lang="en-US" sz="1000" dirty="0" err="1">
                <a:latin typeface="Calibri" panose="020F0502020204030204" pitchFamily="34" charset="0"/>
              </a:rPr>
              <a:t>ni</a:t>
            </a:r>
            <a:r>
              <a:rPr lang="en-US" sz="1000" dirty="0">
                <a:latin typeface="Calibri" panose="020F0502020204030204" pitchFamily="34" charset="0"/>
              </a:rPr>
              <a:t> </a:t>
            </a:r>
            <a:r>
              <a:rPr lang="en-US" sz="1000" dirty="0" err="1">
                <a:latin typeface="Calibri" panose="020F0502020204030204" pitchFamily="34" charset="0"/>
              </a:rPr>
              <a:t>lazima</a:t>
            </a:r>
            <a:r>
              <a:rPr lang="en-US" sz="1000" dirty="0">
                <a:latin typeface="Calibri" panose="020F0502020204030204" pitchFamily="34" charset="0"/>
              </a:rPr>
              <a:t> </a:t>
            </a:r>
            <a:r>
              <a:rPr lang="en-US" sz="1000" dirty="0" err="1">
                <a:latin typeface="Calibri" panose="020F0502020204030204" pitchFamily="34" charset="0"/>
              </a:rPr>
              <a:t>uendelee</a:t>
            </a:r>
            <a:r>
              <a:rPr lang="en-US" sz="1000" dirty="0">
                <a:latin typeface="Calibri" panose="020F0502020204030204" pitchFamily="34" charset="0"/>
              </a:rPr>
              <a:t> </a:t>
            </a:r>
            <a:r>
              <a:rPr lang="en-US" sz="1000" dirty="0" err="1">
                <a:latin typeface="Calibri" panose="020F0502020204030204" pitchFamily="34" charset="0"/>
              </a:rPr>
              <a:t>kuzitumia</a:t>
            </a:r>
            <a:r>
              <a:rPr lang="en-US" sz="1000" dirty="0">
                <a:latin typeface="Calibri" panose="020F0502020204030204" pitchFamily="34" charset="0"/>
              </a:rPr>
              <a:t>.</a:t>
            </a:r>
          </a:p>
          <a:p>
            <a:pPr marL="696041" lvl="1" indent="-285750">
              <a:buFont typeface="Arial" panose="020B0604020202020204" pitchFamily="34" charset="0"/>
              <a:buChar char="•"/>
            </a:pPr>
            <a:r>
              <a:rPr lang="en-US" sz="1000" dirty="0" err="1">
                <a:latin typeface="Calibri" panose="020F0502020204030204" pitchFamily="34" charset="0"/>
              </a:rPr>
              <a:t>Kuchelewa</a:t>
            </a:r>
            <a:r>
              <a:rPr lang="en-US" sz="1000" dirty="0">
                <a:latin typeface="Calibri" panose="020F0502020204030204" pitchFamily="34" charset="0"/>
              </a:rPr>
              <a:t> </a:t>
            </a:r>
            <a:r>
              <a:rPr lang="en-US" sz="1000" dirty="0" err="1">
                <a:latin typeface="Calibri" panose="020F0502020204030204" pitchFamily="34" charset="0"/>
              </a:rPr>
              <a:t>kumeza</a:t>
            </a:r>
            <a:r>
              <a:rPr lang="en-US" sz="1000" dirty="0">
                <a:latin typeface="Calibri" panose="020F0502020204030204" pitchFamily="34" charset="0"/>
              </a:rPr>
              <a:t> </a:t>
            </a:r>
            <a:r>
              <a:rPr lang="en-US" sz="1000" dirty="0" err="1">
                <a:latin typeface="Calibri" panose="020F0502020204030204" pitchFamily="34" charset="0"/>
              </a:rPr>
              <a:t>dozi</a:t>
            </a:r>
            <a:r>
              <a:rPr lang="en-US" sz="1000" dirty="0">
                <a:latin typeface="Calibri" panose="020F0502020204030204" pitchFamily="34" charset="0"/>
              </a:rPr>
              <a:t> </a:t>
            </a:r>
            <a:r>
              <a:rPr lang="en-US" sz="1000" dirty="0" err="1">
                <a:latin typeface="Calibri" panose="020F0502020204030204" pitchFamily="34" charset="0"/>
              </a:rPr>
              <a:t>ni</a:t>
            </a:r>
            <a:r>
              <a:rPr lang="en-US" sz="1000" dirty="0">
                <a:latin typeface="Calibri" panose="020F0502020204030204" pitchFamily="34" charset="0"/>
              </a:rPr>
              <a:t> bora </a:t>
            </a:r>
            <a:r>
              <a:rPr lang="en-US" sz="1000" dirty="0" err="1">
                <a:latin typeface="Calibri" panose="020F0502020204030204" pitchFamily="34" charset="0"/>
              </a:rPr>
              <a:t>kuliko</a:t>
            </a:r>
            <a:r>
              <a:rPr lang="en-US" sz="1000" dirty="0">
                <a:latin typeface="Calibri" panose="020F0502020204030204" pitchFamily="34" charset="0"/>
              </a:rPr>
              <a:t> </a:t>
            </a:r>
            <a:r>
              <a:rPr lang="en-US" sz="1000" dirty="0" err="1">
                <a:latin typeface="Calibri" panose="020F0502020204030204" pitchFamily="34" charset="0"/>
              </a:rPr>
              <a:t>kukosa</a:t>
            </a:r>
            <a:r>
              <a:rPr lang="en-US" sz="1000" dirty="0">
                <a:latin typeface="Calibri" panose="020F0502020204030204" pitchFamily="34" charset="0"/>
              </a:rPr>
              <a:t> </a:t>
            </a:r>
            <a:r>
              <a:rPr lang="en-US" sz="1000" dirty="0" err="1">
                <a:latin typeface="Calibri" panose="020F0502020204030204" pitchFamily="34" charset="0"/>
              </a:rPr>
              <a:t>dozi</a:t>
            </a:r>
            <a:r>
              <a:rPr lang="en-US" sz="1000" dirty="0">
                <a:latin typeface="Calibri" panose="020F0502020204030204" pitchFamily="34" charset="0"/>
              </a:rPr>
              <a:t>.</a:t>
            </a:r>
          </a:p>
          <a:p>
            <a:pPr marL="696041" lvl="1" indent="-285750">
              <a:buFont typeface="Arial" panose="020B0604020202020204" pitchFamily="34" charset="0"/>
              <a:buChar char="•"/>
            </a:pPr>
            <a:r>
              <a:rPr lang="en-US" sz="1000" dirty="0" err="1">
                <a:latin typeface="Calibri" panose="020F0502020204030204" pitchFamily="34" charset="0"/>
              </a:rPr>
              <a:t>Tutafanya</a:t>
            </a:r>
            <a:r>
              <a:rPr lang="en-US" sz="1000" dirty="0">
                <a:latin typeface="Calibri" panose="020F0502020204030204" pitchFamily="34" charset="0"/>
              </a:rPr>
              <a:t> </a:t>
            </a:r>
            <a:r>
              <a:rPr lang="en-US" sz="1000" dirty="0" err="1">
                <a:latin typeface="Calibri" panose="020F0502020204030204" pitchFamily="34" charset="0"/>
              </a:rPr>
              <a:t>kipimo</a:t>
            </a:r>
            <a:r>
              <a:rPr lang="en-US" sz="1000" dirty="0">
                <a:latin typeface="Calibri" panose="020F0502020204030204" pitchFamily="34" charset="0"/>
              </a:rPr>
              <a:t> </a:t>
            </a:r>
            <a:r>
              <a:rPr lang="en-US" sz="1000" dirty="0" err="1">
                <a:latin typeface="Calibri" panose="020F0502020204030204" pitchFamily="34" charset="0"/>
              </a:rPr>
              <a:t>kinachoitwa</a:t>
            </a:r>
            <a:r>
              <a:rPr lang="en-US" sz="1000" dirty="0">
                <a:latin typeface="Calibri" panose="020F0502020204030204" pitchFamily="34" charset="0"/>
              </a:rPr>
              <a:t> </a:t>
            </a:r>
            <a:r>
              <a:rPr lang="en-US" sz="1000" dirty="0" err="1">
                <a:latin typeface="Calibri" panose="020F0502020204030204" pitchFamily="34" charset="0"/>
              </a:rPr>
              <a:t>viwango</a:t>
            </a:r>
            <a:r>
              <a:rPr lang="en-US" sz="1000" dirty="0">
                <a:latin typeface="Calibri" panose="020F0502020204030204" pitchFamily="34" charset="0"/>
              </a:rPr>
              <a:t> </a:t>
            </a:r>
            <a:r>
              <a:rPr lang="en-US" sz="1000" dirty="0" err="1">
                <a:latin typeface="Calibri" panose="020F0502020204030204" pitchFamily="34" charset="0"/>
              </a:rPr>
              <a:t>vya</a:t>
            </a:r>
            <a:r>
              <a:rPr lang="en-US" sz="1000" dirty="0">
                <a:latin typeface="Calibri" panose="020F0502020204030204" pitchFamily="34" charset="0"/>
              </a:rPr>
              <a:t> </a:t>
            </a:r>
            <a:r>
              <a:rPr lang="en-US" sz="1000" dirty="0" err="1">
                <a:latin typeface="Calibri" panose="020F0502020204030204" pitchFamily="34" charset="0"/>
              </a:rPr>
              <a:t>virusi</a:t>
            </a:r>
            <a:r>
              <a:rPr lang="en-US" sz="1000" dirty="0">
                <a:latin typeface="Calibri" panose="020F0502020204030204" pitchFamily="34" charset="0"/>
              </a:rPr>
              <a:t> </a:t>
            </a:r>
            <a:r>
              <a:rPr lang="en-US" sz="1000" dirty="0" err="1">
                <a:latin typeface="Calibri" panose="020F0502020204030204" pitchFamily="34" charset="0"/>
              </a:rPr>
              <a:t>katika</a:t>
            </a:r>
            <a:r>
              <a:rPr lang="en-US" sz="1000" dirty="0">
                <a:latin typeface="Calibri" panose="020F0502020204030204" pitchFamily="34" charset="0"/>
              </a:rPr>
              <a:t> </a:t>
            </a:r>
            <a:r>
              <a:rPr lang="en-US" sz="1000" dirty="0" err="1">
                <a:latin typeface="Calibri" panose="020F0502020204030204" pitchFamily="34" charset="0"/>
              </a:rPr>
              <a:t>miezi</a:t>
            </a:r>
            <a:r>
              <a:rPr lang="en-US" sz="1000" dirty="0">
                <a:latin typeface="Calibri" panose="020F0502020204030204" pitchFamily="34" charset="0"/>
              </a:rPr>
              <a:t> </a:t>
            </a:r>
            <a:r>
              <a:rPr lang="en-US" sz="1000" dirty="0" err="1">
                <a:latin typeface="Calibri" panose="020F0502020204030204" pitchFamily="34" charset="0"/>
              </a:rPr>
              <a:t>sita</a:t>
            </a:r>
            <a:r>
              <a:rPr lang="en-US" sz="1000" dirty="0">
                <a:latin typeface="Calibri" panose="020F0502020204030204" pitchFamily="34" charset="0"/>
              </a:rPr>
              <a:t> </a:t>
            </a:r>
            <a:r>
              <a:rPr lang="en-US" sz="1000" dirty="0" err="1">
                <a:latin typeface="Calibri" panose="020F0502020204030204" pitchFamily="34" charset="0"/>
              </a:rPr>
              <a:t>ili</a:t>
            </a:r>
            <a:r>
              <a:rPr lang="en-US" sz="1000" dirty="0">
                <a:latin typeface="Calibri" panose="020F0502020204030204" pitchFamily="34" charset="0"/>
              </a:rPr>
              <a:t> </a:t>
            </a:r>
            <a:r>
              <a:rPr lang="en-US" sz="1000" dirty="0" err="1">
                <a:latin typeface="Calibri" panose="020F0502020204030204" pitchFamily="34" charset="0"/>
              </a:rPr>
              <a:t>kuona</a:t>
            </a:r>
            <a:r>
              <a:rPr lang="en-US" sz="1000" dirty="0">
                <a:latin typeface="Calibri" panose="020F0502020204030204" pitchFamily="34" charset="0"/>
              </a:rPr>
              <a:t> </a:t>
            </a:r>
            <a:r>
              <a:rPr lang="en-US" sz="1000" dirty="0" err="1">
                <a:latin typeface="Calibri" panose="020F0502020204030204" pitchFamily="34" charset="0"/>
              </a:rPr>
              <a:t>kama</a:t>
            </a:r>
            <a:r>
              <a:rPr lang="en-US" sz="1000" dirty="0">
                <a:latin typeface="Calibri" panose="020F0502020204030204" pitchFamily="34" charset="0"/>
              </a:rPr>
              <a:t> ARV </a:t>
            </a:r>
            <a:r>
              <a:rPr lang="en-US" sz="1000" dirty="0" err="1">
                <a:latin typeface="Calibri" panose="020F0502020204030204" pitchFamily="34" charset="0"/>
              </a:rPr>
              <a:t>zinafanya</a:t>
            </a:r>
            <a:r>
              <a:rPr lang="en-US" sz="1000" dirty="0">
                <a:latin typeface="Calibri" panose="020F0502020204030204" pitchFamily="34" charset="0"/>
              </a:rPr>
              <a:t> </a:t>
            </a:r>
            <a:r>
              <a:rPr lang="en-US" sz="1000" dirty="0" err="1">
                <a:latin typeface="Calibri" panose="020F0502020204030204" pitchFamily="34" charset="0"/>
              </a:rPr>
              <a:t>kazi</a:t>
            </a:r>
            <a:r>
              <a:rPr lang="en-US" sz="1000" dirty="0">
                <a:latin typeface="Calibri" panose="020F0502020204030204" pitchFamily="34" charset="0"/>
              </a:rPr>
              <a:t> </a:t>
            </a:r>
            <a:r>
              <a:rPr lang="en-US" sz="1000" dirty="0" err="1">
                <a:latin typeface="Calibri" panose="020F0502020204030204" pitchFamily="34" charset="0"/>
              </a:rPr>
              <a:t>vizuri</a:t>
            </a:r>
            <a:r>
              <a:rPr lang="en-US" sz="1000" dirty="0">
                <a:latin typeface="Calibri" panose="020F0502020204030204" pitchFamily="34" charset="0"/>
              </a:rPr>
              <a:t>. </a:t>
            </a:r>
            <a:r>
              <a:rPr lang="en-US" sz="1000" dirty="0" err="1">
                <a:latin typeface="Calibri" panose="020F0502020204030204" pitchFamily="34" charset="0"/>
              </a:rPr>
              <a:t>Ikiwa</a:t>
            </a:r>
            <a:r>
              <a:rPr lang="en-US" sz="1000" dirty="0">
                <a:latin typeface="Calibri" panose="020F0502020204030204" pitchFamily="34" charset="0"/>
              </a:rPr>
              <a:t> </a:t>
            </a:r>
            <a:r>
              <a:rPr lang="en-US" sz="1000" dirty="0" err="1">
                <a:latin typeface="Calibri" panose="020F0502020204030204" pitchFamily="34" charset="0"/>
              </a:rPr>
              <a:t>unatumia</a:t>
            </a:r>
            <a:r>
              <a:rPr lang="en-US" sz="1000" dirty="0">
                <a:latin typeface="Calibri" panose="020F0502020204030204" pitchFamily="34" charset="0"/>
              </a:rPr>
              <a:t> ARV </a:t>
            </a:r>
            <a:r>
              <a:rPr lang="en-US" sz="1000" dirty="0" err="1">
                <a:latin typeface="Calibri" panose="020F0502020204030204" pitchFamily="34" charset="0"/>
              </a:rPr>
              <a:t>kila</a:t>
            </a:r>
            <a:r>
              <a:rPr lang="en-US" sz="1000" dirty="0">
                <a:latin typeface="Calibri" panose="020F0502020204030204" pitchFamily="34" charset="0"/>
              </a:rPr>
              <a:t> </a:t>
            </a:r>
            <a:r>
              <a:rPr lang="en-US" sz="1000" dirty="0" err="1">
                <a:latin typeface="Calibri" panose="020F0502020204030204" pitchFamily="34" charset="0"/>
              </a:rPr>
              <a:t>siku</a:t>
            </a:r>
            <a:r>
              <a:rPr lang="en-US" sz="1000" dirty="0">
                <a:latin typeface="Calibri" panose="020F0502020204030204" pitchFamily="34" charset="0"/>
              </a:rPr>
              <a:t> </a:t>
            </a:r>
            <a:r>
              <a:rPr lang="en-US" sz="1000" dirty="0" err="1">
                <a:latin typeface="Calibri" panose="020F0502020204030204" pitchFamily="34" charset="0"/>
              </a:rPr>
              <a:t>na</a:t>
            </a:r>
            <a:r>
              <a:rPr lang="en-US" sz="1000" dirty="0">
                <a:latin typeface="Calibri" panose="020F0502020204030204" pitchFamily="34" charset="0"/>
              </a:rPr>
              <a:t> </a:t>
            </a:r>
            <a:r>
              <a:rPr lang="en-US" sz="1000" dirty="0" err="1">
                <a:latin typeface="Calibri" panose="020F0502020204030204" pitchFamily="34" charset="0"/>
              </a:rPr>
              <a:t>zinafanya</a:t>
            </a:r>
            <a:r>
              <a:rPr lang="en-US" sz="1000" dirty="0">
                <a:latin typeface="Calibri" panose="020F0502020204030204" pitchFamily="34" charset="0"/>
              </a:rPr>
              <a:t> </a:t>
            </a:r>
            <a:r>
              <a:rPr lang="en-US" sz="1000" dirty="0" err="1">
                <a:latin typeface="Calibri" panose="020F0502020204030204" pitchFamily="34" charset="0"/>
              </a:rPr>
              <a:t>kazi</a:t>
            </a:r>
            <a:r>
              <a:rPr lang="en-US" sz="1000" dirty="0">
                <a:latin typeface="Calibri" panose="020F0502020204030204" pitchFamily="34" charset="0"/>
              </a:rPr>
              <a:t> </a:t>
            </a:r>
            <a:r>
              <a:rPr lang="en-US" sz="1000" dirty="0" err="1">
                <a:latin typeface="Calibri" panose="020F0502020204030204" pitchFamily="34" charset="0"/>
              </a:rPr>
              <a:t>vizuri</a:t>
            </a:r>
            <a:r>
              <a:rPr lang="en-US" sz="1000" dirty="0">
                <a:latin typeface="Calibri" panose="020F0502020204030204" pitchFamily="34" charset="0"/>
              </a:rPr>
              <a:t>, </a:t>
            </a:r>
            <a:r>
              <a:rPr lang="en-US" sz="1000" dirty="0" err="1">
                <a:latin typeface="Calibri" panose="020F0502020204030204" pitchFamily="34" charset="0"/>
              </a:rPr>
              <a:t>viwango</a:t>
            </a:r>
            <a:r>
              <a:rPr lang="en-US" sz="1000" dirty="0">
                <a:latin typeface="Calibri" panose="020F0502020204030204" pitchFamily="34" charset="0"/>
              </a:rPr>
              <a:t> </a:t>
            </a:r>
            <a:r>
              <a:rPr lang="en-US" sz="1000" dirty="0" err="1">
                <a:latin typeface="Calibri" panose="020F0502020204030204" pitchFamily="34" charset="0"/>
              </a:rPr>
              <a:t>vya</a:t>
            </a:r>
            <a:r>
              <a:rPr lang="en-US" sz="1000" dirty="0">
                <a:latin typeface="Calibri" panose="020F0502020204030204" pitchFamily="34" charset="0"/>
              </a:rPr>
              <a:t> </a:t>
            </a:r>
            <a:r>
              <a:rPr lang="en-US" sz="1000" dirty="0" err="1">
                <a:latin typeface="Calibri" panose="020F0502020204030204" pitchFamily="34" charset="0"/>
              </a:rPr>
              <a:t>virusi</a:t>
            </a:r>
            <a:r>
              <a:rPr lang="en-US" sz="1000" dirty="0">
                <a:latin typeface="Calibri" panose="020F0502020204030204" pitchFamily="34" charset="0"/>
              </a:rPr>
              <a:t> </a:t>
            </a:r>
            <a:r>
              <a:rPr lang="en-US" sz="1000" dirty="0" err="1">
                <a:latin typeface="Calibri" panose="020F0502020204030204" pitchFamily="34" charset="0"/>
              </a:rPr>
              <a:t>kwa</a:t>
            </a:r>
            <a:r>
              <a:rPr lang="en-US" sz="1000" dirty="0">
                <a:latin typeface="Calibri" panose="020F0502020204030204" pitchFamily="34" charset="0"/>
              </a:rPr>
              <a:t> </a:t>
            </a:r>
            <a:r>
              <a:rPr lang="en-US" sz="1000" dirty="0" err="1">
                <a:latin typeface="Calibri" panose="020F0502020204030204" pitchFamily="34" charset="0"/>
              </a:rPr>
              <a:t>kawaida</a:t>
            </a:r>
            <a:r>
              <a:rPr lang="en-US" sz="1000" dirty="0">
                <a:latin typeface="Calibri" panose="020F0502020204030204" pitchFamily="34" charset="0"/>
              </a:rPr>
              <a:t> </a:t>
            </a:r>
            <a:r>
              <a:rPr lang="en-US" sz="1000" dirty="0" err="1">
                <a:latin typeface="Calibri" panose="020F0502020204030204" pitchFamily="34" charset="0"/>
              </a:rPr>
              <a:t>vitakuwa</a:t>
            </a:r>
            <a:r>
              <a:rPr lang="en-US" sz="1000" dirty="0">
                <a:latin typeface="Calibri" panose="020F0502020204030204" pitchFamily="34" charset="0"/>
              </a:rPr>
              <a:t> </a:t>
            </a:r>
            <a:r>
              <a:rPr lang="en-US" sz="1000" dirty="0" err="1">
                <a:latin typeface="Calibri" panose="020F0502020204030204" pitchFamily="34" charset="0"/>
              </a:rPr>
              <a:t>chini</a:t>
            </a:r>
            <a:r>
              <a:rPr lang="en-US" sz="1000" dirty="0">
                <a:latin typeface="Calibri" panose="020F0502020204030204" pitchFamily="34" charset="0"/>
              </a:rPr>
              <a:t> (</a:t>
            </a:r>
            <a:r>
              <a:rPr lang="en-US" sz="1000" dirty="0" err="1">
                <a:latin typeface="Calibri" panose="020F0502020204030204" pitchFamily="34" charset="0"/>
              </a:rPr>
              <a:t>chini</a:t>
            </a:r>
            <a:r>
              <a:rPr lang="en-US" sz="1000" dirty="0">
                <a:latin typeface="Calibri" panose="020F0502020204030204" pitchFamily="34" charset="0"/>
              </a:rPr>
              <a:t> </a:t>
            </a:r>
            <a:r>
              <a:rPr lang="en-US" sz="1000" dirty="0" err="1">
                <a:latin typeface="Calibri" panose="020F0502020204030204" pitchFamily="34" charset="0"/>
              </a:rPr>
              <a:t>ya</a:t>
            </a:r>
            <a:r>
              <a:rPr lang="en-US" sz="1000" dirty="0">
                <a:latin typeface="Calibri" panose="020F0502020204030204" pitchFamily="34" charset="0"/>
              </a:rPr>
              <a:t> 1000) </a:t>
            </a:r>
            <a:r>
              <a:rPr lang="en-US" sz="1000" dirty="0" err="1">
                <a:latin typeface="Calibri" panose="020F0502020204030204" pitchFamily="34" charset="0"/>
              </a:rPr>
              <a:t>baada</a:t>
            </a:r>
            <a:r>
              <a:rPr lang="en-US" sz="1000" dirty="0">
                <a:latin typeface="Calibri" panose="020F0502020204030204" pitchFamily="34" charset="0"/>
              </a:rPr>
              <a:t> </a:t>
            </a:r>
            <a:r>
              <a:rPr lang="en-US" sz="1000" dirty="0" err="1">
                <a:latin typeface="Calibri" panose="020F0502020204030204" pitchFamily="34" charset="0"/>
              </a:rPr>
              <a:t>ya</a:t>
            </a:r>
            <a:r>
              <a:rPr lang="en-US" sz="1000" dirty="0">
                <a:latin typeface="Calibri" panose="020F0502020204030204" pitchFamily="34" charset="0"/>
              </a:rPr>
              <a:t> </a:t>
            </a:r>
            <a:r>
              <a:rPr lang="en-US" sz="1000" dirty="0" err="1">
                <a:latin typeface="Calibri" panose="020F0502020204030204" pitchFamily="34" charset="0"/>
              </a:rPr>
              <a:t>miezi</a:t>
            </a:r>
            <a:r>
              <a:rPr lang="en-US" sz="1000" dirty="0">
                <a:latin typeface="Calibri" panose="020F0502020204030204" pitchFamily="34" charset="0"/>
              </a:rPr>
              <a:t> </a:t>
            </a:r>
            <a:r>
              <a:rPr lang="en-US" sz="1000" dirty="0" err="1">
                <a:latin typeface="Calibri" panose="020F0502020204030204" pitchFamily="34" charset="0"/>
              </a:rPr>
              <a:t>sita</a:t>
            </a:r>
            <a:r>
              <a:rPr lang="en-US" sz="1000" dirty="0">
                <a:latin typeface="Calibri" panose="020F0502020204030204" pitchFamily="34" charset="0"/>
              </a:rPr>
              <a:t> au </a:t>
            </a:r>
            <a:r>
              <a:rPr lang="en-US" sz="1000" dirty="0" err="1">
                <a:latin typeface="Calibri" panose="020F0502020204030204" pitchFamily="34" charset="0"/>
              </a:rPr>
              <a:t>hata</a:t>
            </a:r>
            <a:r>
              <a:rPr lang="en-US" sz="1000" dirty="0">
                <a:latin typeface="Calibri" panose="020F0502020204030204" pitchFamily="34" charset="0"/>
              </a:rPr>
              <a:t> </a:t>
            </a:r>
            <a:r>
              <a:rPr lang="en-US" sz="1000" dirty="0" err="1">
                <a:latin typeface="Calibri" panose="020F0502020204030204" pitchFamily="34" charset="0"/>
              </a:rPr>
              <a:t>kuwa</a:t>
            </a:r>
            <a:r>
              <a:rPr lang="en-US" sz="1000" dirty="0">
                <a:latin typeface="Calibri" panose="020F0502020204030204" pitchFamily="34" charset="0"/>
              </a:rPr>
              <a:t> </a:t>
            </a:r>
            <a:r>
              <a:rPr lang="en-US" sz="1000" dirty="0" err="1">
                <a:latin typeface="Calibri" panose="020F0502020204030204" pitchFamily="34" charset="0"/>
              </a:rPr>
              <a:t>havionekani</a:t>
            </a:r>
            <a:r>
              <a:rPr lang="en-US" sz="1000" dirty="0">
                <a:latin typeface="Calibri" panose="020F0502020204030204" pitchFamily="34" charset="0"/>
              </a:rPr>
              <a:t>.</a:t>
            </a:r>
          </a:p>
          <a:p>
            <a:pPr marL="696041" lvl="1" indent="-285750">
              <a:buFont typeface="Arial" panose="020B0604020202020204" pitchFamily="34" charset="0"/>
              <a:buChar char="•"/>
            </a:pPr>
            <a:r>
              <a:rPr lang="en-US" sz="1000" dirty="0" err="1">
                <a:latin typeface="Calibri" panose="020F0502020204030204" pitchFamily="34" charset="0"/>
              </a:rPr>
              <a:t>Idadi</a:t>
            </a:r>
            <a:r>
              <a:rPr lang="en-US" sz="1000" dirty="0">
                <a:latin typeface="Calibri" panose="020F0502020204030204" pitchFamily="34" charset="0"/>
              </a:rPr>
              <a:t> </a:t>
            </a:r>
            <a:r>
              <a:rPr lang="en-US" sz="1000" dirty="0" err="1">
                <a:latin typeface="Calibri" panose="020F0502020204030204" pitchFamily="34" charset="0"/>
              </a:rPr>
              <a:t>ambayo</a:t>
            </a:r>
            <a:r>
              <a:rPr lang="en-US" sz="1000" dirty="0">
                <a:latin typeface="Calibri" panose="020F0502020204030204" pitchFamily="34" charset="0"/>
              </a:rPr>
              <a:t> </a:t>
            </a:r>
            <a:r>
              <a:rPr lang="en-US" sz="1000" dirty="0" err="1">
                <a:latin typeface="Calibri" panose="020F0502020204030204" pitchFamily="34" charset="0"/>
              </a:rPr>
              <a:t>haionekani</a:t>
            </a:r>
            <a:r>
              <a:rPr lang="en-US" sz="1000" dirty="0">
                <a:latin typeface="Calibri" panose="020F0502020204030204" pitchFamily="34" charset="0"/>
              </a:rPr>
              <a:t> </a:t>
            </a:r>
            <a:r>
              <a:rPr lang="en-US" sz="1000" dirty="0" err="1">
                <a:latin typeface="Calibri" panose="020F0502020204030204" pitchFamily="34" charset="0"/>
              </a:rPr>
              <a:t>inamaanisha</a:t>
            </a:r>
            <a:r>
              <a:rPr lang="en-US" sz="1000" dirty="0">
                <a:latin typeface="Calibri" panose="020F0502020204030204" pitchFamily="34" charset="0"/>
              </a:rPr>
              <a:t> </a:t>
            </a:r>
            <a:r>
              <a:rPr lang="en-US" sz="1000" dirty="0" err="1">
                <a:latin typeface="Calibri" panose="020F0502020204030204" pitchFamily="34" charset="0"/>
              </a:rPr>
              <a:t>kwamba</a:t>
            </a:r>
            <a:r>
              <a:rPr lang="en-US" sz="1000" dirty="0">
                <a:latin typeface="Calibri" panose="020F0502020204030204" pitchFamily="34" charset="0"/>
              </a:rPr>
              <a:t> </a:t>
            </a:r>
            <a:r>
              <a:rPr lang="en-US" sz="1000" dirty="0" err="1">
                <a:latin typeface="Calibri" panose="020F0502020204030204" pitchFamily="34" charset="0"/>
              </a:rPr>
              <a:t>idadi</a:t>
            </a:r>
            <a:r>
              <a:rPr lang="en-US" sz="1000" dirty="0">
                <a:latin typeface="Calibri" panose="020F0502020204030204" pitchFamily="34" charset="0"/>
              </a:rPr>
              <a:t> </a:t>
            </a:r>
            <a:r>
              <a:rPr lang="en-US" sz="1000" dirty="0" err="1">
                <a:latin typeface="Calibri" panose="020F0502020204030204" pitchFamily="34" charset="0"/>
              </a:rPr>
              <a:t>ya</a:t>
            </a:r>
            <a:r>
              <a:rPr lang="en-US" sz="1000" dirty="0">
                <a:latin typeface="Calibri" panose="020F0502020204030204" pitchFamily="34" charset="0"/>
              </a:rPr>
              <a:t> </a:t>
            </a:r>
            <a:r>
              <a:rPr lang="en-US" sz="1000" dirty="0" err="1">
                <a:latin typeface="Calibri" panose="020F0502020204030204" pitchFamily="34" charset="0"/>
              </a:rPr>
              <a:t>virusi</a:t>
            </a:r>
            <a:r>
              <a:rPr lang="en-US" sz="1000" dirty="0">
                <a:latin typeface="Calibri" panose="020F0502020204030204" pitchFamily="34" charset="0"/>
              </a:rPr>
              <a:t> </a:t>
            </a:r>
            <a:r>
              <a:rPr lang="en-US" sz="1000" dirty="0" err="1">
                <a:latin typeface="Calibri" panose="020F0502020204030204" pitchFamily="34" charset="0"/>
              </a:rPr>
              <a:t>kwa</a:t>
            </a:r>
            <a:r>
              <a:rPr lang="en-US" sz="1000" dirty="0">
                <a:latin typeface="Calibri" panose="020F0502020204030204" pitchFamily="34" charset="0"/>
              </a:rPr>
              <a:t> </a:t>
            </a:r>
            <a:r>
              <a:rPr lang="en-US" sz="1000" dirty="0" err="1">
                <a:latin typeface="Calibri" panose="020F0502020204030204" pitchFamily="34" charset="0"/>
              </a:rPr>
              <a:t>damu</a:t>
            </a:r>
            <a:r>
              <a:rPr lang="en-US" sz="1000" dirty="0">
                <a:latin typeface="Calibri" panose="020F0502020204030204" pitchFamily="34" charset="0"/>
              </a:rPr>
              <a:t> </a:t>
            </a:r>
            <a:r>
              <a:rPr lang="en-US" sz="1000" dirty="0" err="1">
                <a:latin typeface="Calibri" panose="020F0502020204030204" pitchFamily="34" charset="0"/>
              </a:rPr>
              <a:t>yako</a:t>
            </a:r>
            <a:r>
              <a:rPr lang="en-US" sz="1000" dirty="0">
                <a:latin typeface="Calibri" panose="020F0502020204030204" pitchFamily="34" charset="0"/>
              </a:rPr>
              <a:t> </a:t>
            </a:r>
            <a:r>
              <a:rPr lang="en-US" sz="1000" dirty="0" err="1">
                <a:latin typeface="Calibri" panose="020F0502020204030204" pitchFamily="34" charset="0"/>
              </a:rPr>
              <a:t>ni</a:t>
            </a:r>
            <a:r>
              <a:rPr lang="en-US" sz="1000" dirty="0">
                <a:latin typeface="Calibri" panose="020F0502020204030204" pitchFamily="34" charset="0"/>
              </a:rPr>
              <a:t> </a:t>
            </a:r>
            <a:r>
              <a:rPr lang="en-US" sz="1000" dirty="0" err="1">
                <a:latin typeface="Calibri" panose="020F0502020204030204" pitchFamily="34" charset="0"/>
              </a:rPr>
              <a:t>dogo</a:t>
            </a:r>
            <a:r>
              <a:rPr lang="en-US" sz="1000" dirty="0">
                <a:latin typeface="Calibri" panose="020F0502020204030204" pitchFamily="34" charset="0"/>
              </a:rPr>
              <a:t> </a:t>
            </a:r>
            <a:r>
              <a:rPr lang="en-US" sz="1000" dirty="0" err="1">
                <a:latin typeface="Calibri" panose="020F0502020204030204" pitchFamily="34" charset="0"/>
              </a:rPr>
              <a:t>sana</a:t>
            </a:r>
            <a:r>
              <a:rPr lang="en-US" sz="1000" dirty="0">
                <a:latin typeface="Calibri" panose="020F0502020204030204" pitchFamily="34" charset="0"/>
              </a:rPr>
              <a:t> </a:t>
            </a:r>
            <a:r>
              <a:rPr lang="en-US" sz="1000" dirty="0" err="1">
                <a:latin typeface="Calibri" panose="020F0502020204030204" pitchFamily="34" charset="0"/>
              </a:rPr>
              <a:t>kuonekana</a:t>
            </a:r>
            <a:r>
              <a:rPr lang="en-US" sz="1000" dirty="0">
                <a:latin typeface="Calibri" panose="020F0502020204030204" pitchFamily="34" charset="0"/>
              </a:rPr>
              <a:t> </a:t>
            </a:r>
            <a:r>
              <a:rPr lang="en-US" sz="1000" dirty="0" err="1">
                <a:latin typeface="Calibri" panose="020F0502020204030204" pitchFamily="34" charset="0"/>
              </a:rPr>
              <a:t>unapopimwa</a:t>
            </a:r>
            <a:r>
              <a:rPr lang="en-US" sz="1000" dirty="0">
                <a:latin typeface="Calibri" panose="020F0502020204030204" pitchFamily="34" charset="0"/>
              </a:rPr>
              <a:t>.</a:t>
            </a:r>
          </a:p>
          <a:p>
            <a:pPr marL="285750" indent="-285750">
              <a:buFont typeface="Arial" panose="020B0604020202020204" pitchFamily="34" charset="0"/>
              <a:buChar char="•"/>
            </a:pPr>
            <a:r>
              <a:rPr lang="en-US" sz="1000" b="1" dirty="0" err="1">
                <a:latin typeface="Calibri" panose="020F0502020204030204" pitchFamily="34" charset="0"/>
              </a:rPr>
              <a:t>Kudumisha</a:t>
            </a:r>
            <a:r>
              <a:rPr lang="en-US" sz="1000" b="1" dirty="0">
                <a:latin typeface="Calibri" panose="020F0502020204030204" pitchFamily="34" charset="0"/>
              </a:rPr>
              <a:t> </a:t>
            </a:r>
            <a:r>
              <a:rPr lang="en-US" sz="1000" b="1" dirty="0" err="1">
                <a:latin typeface="Calibri" panose="020F0502020204030204" pitchFamily="34" charset="0"/>
              </a:rPr>
              <a:t>viwango</a:t>
            </a:r>
            <a:r>
              <a:rPr lang="en-US" sz="1000" b="1" dirty="0">
                <a:latin typeface="Calibri" panose="020F0502020204030204" pitchFamily="34" charset="0"/>
              </a:rPr>
              <a:t> </a:t>
            </a:r>
            <a:r>
              <a:rPr lang="en-US" sz="1000" b="1" dirty="0" err="1">
                <a:latin typeface="Calibri" panose="020F0502020204030204" pitchFamily="34" charset="0"/>
              </a:rPr>
              <a:t>vya</a:t>
            </a:r>
            <a:r>
              <a:rPr lang="en-US" sz="1000" b="1" dirty="0">
                <a:latin typeface="Calibri" panose="020F0502020204030204" pitchFamily="34" charset="0"/>
              </a:rPr>
              <a:t> </a:t>
            </a:r>
            <a:r>
              <a:rPr lang="en-US" sz="1000" b="1" dirty="0" err="1">
                <a:latin typeface="Calibri" panose="020F0502020204030204" pitchFamily="34" charset="0"/>
              </a:rPr>
              <a:t>virusi</a:t>
            </a:r>
            <a:r>
              <a:rPr lang="en-US" sz="1000" b="1" dirty="0">
                <a:latin typeface="Calibri" panose="020F0502020204030204" pitchFamily="34" charset="0"/>
              </a:rPr>
              <a:t> </a:t>
            </a:r>
            <a:r>
              <a:rPr lang="en-US" sz="1000" b="1" dirty="0" err="1">
                <a:latin typeface="Calibri" panose="020F0502020204030204" pitchFamily="34" charset="0"/>
              </a:rPr>
              <a:t>vikiwa</a:t>
            </a:r>
            <a:r>
              <a:rPr lang="en-US" sz="1000" b="1" dirty="0">
                <a:latin typeface="Calibri" panose="020F0502020204030204" pitchFamily="34" charset="0"/>
              </a:rPr>
              <a:t> </a:t>
            </a:r>
            <a:r>
              <a:rPr lang="en-US" sz="1000" b="1" dirty="0" err="1">
                <a:latin typeface="Calibri" panose="020F0502020204030204" pitchFamily="34" charset="0"/>
              </a:rPr>
              <a:t>chini</a:t>
            </a:r>
            <a:r>
              <a:rPr lang="en-US" sz="1000" b="1" dirty="0">
                <a:latin typeface="Calibri" panose="020F0502020204030204" pitchFamily="34" charset="0"/>
              </a:rPr>
              <a:t> </a:t>
            </a:r>
            <a:r>
              <a:rPr lang="en-US" sz="1000" b="1" dirty="0" err="1">
                <a:latin typeface="Calibri" panose="020F0502020204030204" pitchFamily="34" charset="0"/>
              </a:rPr>
              <a:t>katika</a:t>
            </a:r>
            <a:r>
              <a:rPr lang="en-US" sz="1000" b="1" dirty="0">
                <a:latin typeface="Calibri" panose="020F0502020204030204" pitchFamily="34" charset="0"/>
              </a:rPr>
              <a:t> </a:t>
            </a:r>
            <a:r>
              <a:rPr lang="en-US" sz="1000" b="1" dirty="0" err="1">
                <a:latin typeface="Calibri" panose="020F0502020204030204" pitchFamily="34" charset="0"/>
              </a:rPr>
              <a:t>mwili</a:t>
            </a:r>
            <a:r>
              <a:rPr lang="en-US" sz="1000" b="1" dirty="0">
                <a:latin typeface="Calibri" panose="020F0502020204030204" pitchFamily="34" charset="0"/>
              </a:rPr>
              <a:t> </a:t>
            </a:r>
            <a:r>
              <a:rPr lang="en-US" sz="1000" b="1" dirty="0" err="1">
                <a:latin typeface="Calibri" panose="020F0502020204030204" pitchFamily="34" charset="0"/>
              </a:rPr>
              <a:t>wako</a:t>
            </a:r>
            <a:r>
              <a:rPr lang="en-US" sz="1000" b="1" dirty="0">
                <a:latin typeface="Calibri" panose="020F0502020204030204" pitchFamily="34" charset="0"/>
              </a:rPr>
              <a:t> </a:t>
            </a:r>
            <a:r>
              <a:rPr lang="en-US" sz="1000" b="1" dirty="0" err="1">
                <a:latin typeface="Calibri" panose="020F0502020204030204" pitchFamily="34" charset="0"/>
              </a:rPr>
              <a:t>kuna</a:t>
            </a:r>
            <a:r>
              <a:rPr lang="en-US" sz="1000" b="1" dirty="0">
                <a:latin typeface="Calibri" panose="020F0502020204030204" pitchFamily="34" charset="0"/>
              </a:rPr>
              <a:t> </a:t>
            </a:r>
            <a:r>
              <a:rPr lang="en-US" sz="1000" b="1" dirty="0" err="1">
                <a:latin typeface="Calibri" panose="020F0502020204030204" pitchFamily="34" charset="0"/>
              </a:rPr>
              <a:t>faida</a:t>
            </a:r>
            <a:r>
              <a:rPr lang="en-US" sz="1000" b="1" dirty="0">
                <a:latin typeface="Calibri" panose="020F0502020204030204" pitchFamily="34" charset="0"/>
              </a:rPr>
              <a:t> </a:t>
            </a:r>
            <a:r>
              <a:rPr lang="en-US" sz="1000" b="1" dirty="0" err="1">
                <a:latin typeface="Calibri" panose="020F0502020204030204" pitchFamily="34" charset="0"/>
              </a:rPr>
              <a:t>nyingi</a:t>
            </a:r>
            <a:r>
              <a:rPr lang="en-US" sz="1000" b="1" dirty="0">
                <a:latin typeface="Calibri" panose="020F0502020204030204" pitchFamily="34" charset="0"/>
              </a:rPr>
              <a:t>:</a:t>
            </a:r>
          </a:p>
          <a:p>
            <a:pPr marL="696041" lvl="1" indent="-285750">
              <a:buFont typeface="Arial" panose="020B0604020202020204" pitchFamily="34" charset="0"/>
              <a:buChar char="•"/>
            </a:pPr>
            <a:r>
              <a:rPr lang="en-US" sz="1000" dirty="0" err="1">
                <a:latin typeface="Calibri" panose="020F0502020204030204" pitchFamily="34" charset="0"/>
              </a:rPr>
              <a:t>Kunakusaidia</a:t>
            </a:r>
            <a:r>
              <a:rPr lang="en-US" sz="1000" dirty="0">
                <a:latin typeface="Calibri" panose="020F0502020204030204" pitchFamily="34" charset="0"/>
              </a:rPr>
              <a:t> </a:t>
            </a:r>
            <a:r>
              <a:rPr lang="en-US" sz="1000" dirty="0" err="1">
                <a:latin typeface="Calibri" panose="020F0502020204030204" pitchFamily="34" charset="0"/>
              </a:rPr>
              <a:t>uishi</a:t>
            </a:r>
            <a:r>
              <a:rPr lang="en-US" sz="1000" dirty="0">
                <a:latin typeface="Calibri" panose="020F0502020204030204" pitchFamily="34" charset="0"/>
              </a:rPr>
              <a:t> </a:t>
            </a:r>
            <a:r>
              <a:rPr lang="en-US" sz="1000" dirty="0" err="1">
                <a:latin typeface="Calibri" panose="020F0502020204030204" pitchFamily="34" charset="0"/>
              </a:rPr>
              <a:t>muda</a:t>
            </a:r>
            <a:r>
              <a:rPr lang="en-US" sz="1000" dirty="0">
                <a:latin typeface="Calibri" panose="020F0502020204030204" pitchFamily="34" charset="0"/>
              </a:rPr>
              <a:t> </a:t>
            </a:r>
            <a:r>
              <a:rPr lang="en-US" sz="1000" dirty="0" err="1">
                <a:latin typeface="Calibri" panose="020F0502020204030204" pitchFamily="34" charset="0"/>
              </a:rPr>
              <a:t>mrefu</a:t>
            </a:r>
            <a:r>
              <a:rPr lang="en-US" sz="1000" dirty="0">
                <a:latin typeface="Calibri" panose="020F0502020204030204" pitchFamily="34" charset="0"/>
              </a:rPr>
              <a:t>.</a:t>
            </a:r>
          </a:p>
          <a:p>
            <a:pPr marL="696041" lvl="1" indent="-285750">
              <a:buFont typeface="Arial" panose="020B0604020202020204" pitchFamily="34" charset="0"/>
              <a:buChar char="•"/>
            </a:pPr>
            <a:r>
              <a:rPr lang="en-US" sz="1000" dirty="0" err="1">
                <a:latin typeface="Calibri" panose="020F0502020204030204" pitchFamily="34" charset="0"/>
              </a:rPr>
              <a:t>Huzuia</a:t>
            </a:r>
            <a:r>
              <a:rPr lang="en-US" sz="1000" dirty="0">
                <a:latin typeface="Calibri" panose="020F0502020204030204" pitchFamily="34" charset="0"/>
              </a:rPr>
              <a:t> </a:t>
            </a:r>
            <a:r>
              <a:rPr lang="en-US" sz="1000" dirty="0" err="1">
                <a:latin typeface="Calibri" panose="020F0502020204030204" pitchFamily="34" charset="0"/>
              </a:rPr>
              <a:t>magonjwa</a:t>
            </a:r>
            <a:r>
              <a:rPr lang="en-US" sz="1000" dirty="0">
                <a:latin typeface="Calibri" panose="020F0502020204030204" pitchFamily="34" charset="0"/>
              </a:rPr>
              <a:t> </a:t>
            </a:r>
            <a:r>
              <a:rPr lang="en-US" sz="1000" dirty="0" err="1">
                <a:latin typeface="Calibri" panose="020F0502020204030204" pitchFamily="34" charset="0"/>
              </a:rPr>
              <a:t>mengine</a:t>
            </a:r>
            <a:r>
              <a:rPr lang="en-US" sz="1000" dirty="0">
                <a:latin typeface="Calibri" panose="020F0502020204030204" pitchFamily="34" charset="0"/>
              </a:rPr>
              <a:t> </a:t>
            </a:r>
            <a:r>
              <a:rPr lang="en-US" sz="1000" dirty="0" err="1">
                <a:latin typeface="Calibri" panose="020F0502020204030204" pitchFamily="34" charset="0"/>
              </a:rPr>
              <a:t>mabaya</a:t>
            </a:r>
            <a:r>
              <a:rPr lang="en-US" sz="1000" dirty="0">
                <a:latin typeface="Calibri" panose="020F0502020204030204" pitchFamily="34" charset="0"/>
              </a:rPr>
              <a:t> </a:t>
            </a:r>
            <a:r>
              <a:rPr lang="en-US" sz="1000" dirty="0" err="1">
                <a:latin typeface="Calibri" panose="020F0502020204030204" pitchFamily="34" charset="0"/>
              </a:rPr>
              <a:t>dhidi</a:t>
            </a:r>
            <a:r>
              <a:rPr lang="en-US" sz="1000" dirty="0">
                <a:latin typeface="Calibri" panose="020F0502020204030204" pitchFamily="34" charset="0"/>
              </a:rPr>
              <a:t> </a:t>
            </a:r>
            <a:r>
              <a:rPr lang="en-US" sz="1000" dirty="0" err="1">
                <a:latin typeface="Calibri" panose="020F0502020204030204" pitchFamily="34" charset="0"/>
              </a:rPr>
              <a:t>ya</a:t>
            </a:r>
            <a:r>
              <a:rPr lang="en-US" sz="1000" dirty="0">
                <a:latin typeface="Calibri" panose="020F0502020204030204" pitchFamily="34" charset="0"/>
              </a:rPr>
              <a:t> </a:t>
            </a:r>
            <a:r>
              <a:rPr lang="en-US" sz="1000" dirty="0" err="1">
                <a:latin typeface="Calibri" panose="020F0502020204030204" pitchFamily="34" charset="0"/>
              </a:rPr>
              <a:t>kutokea</a:t>
            </a:r>
            <a:r>
              <a:rPr lang="en-US" sz="1000" dirty="0">
                <a:latin typeface="Calibri" panose="020F0502020204030204" pitchFamily="34" charset="0"/>
              </a:rPr>
              <a:t> </a:t>
            </a:r>
            <a:r>
              <a:rPr lang="en-US" sz="1000" dirty="0" err="1">
                <a:latin typeface="Calibri" panose="020F0502020204030204" pitchFamily="34" charset="0"/>
              </a:rPr>
              <a:t>baada</a:t>
            </a:r>
            <a:r>
              <a:rPr lang="en-US" sz="1000" dirty="0">
                <a:latin typeface="Calibri" panose="020F0502020204030204" pitchFamily="34" charset="0"/>
              </a:rPr>
              <a:t> </a:t>
            </a:r>
            <a:r>
              <a:rPr lang="en-US" sz="1000" dirty="0" err="1">
                <a:latin typeface="Calibri" panose="020F0502020204030204" pitchFamily="34" charset="0"/>
              </a:rPr>
              <a:t>ya</a:t>
            </a:r>
            <a:r>
              <a:rPr lang="en-US" sz="1000" dirty="0">
                <a:latin typeface="Calibri" panose="020F0502020204030204" pitchFamily="34" charset="0"/>
              </a:rPr>
              <a:t> </a:t>
            </a:r>
            <a:r>
              <a:rPr lang="en-US" sz="1000" dirty="0" err="1">
                <a:latin typeface="Calibri" panose="020F0502020204030204" pitchFamily="34" charset="0"/>
              </a:rPr>
              <a:t>muda</a:t>
            </a:r>
            <a:r>
              <a:rPr lang="en-US" sz="1000" dirty="0">
                <a:latin typeface="Calibri" panose="020F0502020204030204" pitchFamily="34" charset="0"/>
              </a:rPr>
              <a:t>. </a:t>
            </a:r>
            <a:r>
              <a:rPr lang="en-US" sz="1000" dirty="0" err="1">
                <a:latin typeface="Calibri" panose="020F0502020204030204" pitchFamily="34" charset="0"/>
              </a:rPr>
              <a:t>Viwango</a:t>
            </a:r>
            <a:r>
              <a:rPr lang="en-US" sz="1000" dirty="0">
                <a:latin typeface="Calibri" panose="020F0502020204030204" pitchFamily="34" charset="0"/>
              </a:rPr>
              <a:t> </a:t>
            </a:r>
            <a:r>
              <a:rPr lang="en-US" sz="1000" dirty="0" err="1">
                <a:latin typeface="Calibri" panose="020F0502020204030204" pitchFamily="34" charset="0"/>
              </a:rPr>
              <a:t>vya</a:t>
            </a:r>
            <a:r>
              <a:rPr lang="en-US" sz="1000" dirty="0">
                <a:latin typeface="Calibri" panose="020F0502020204030204" pitchFamily="34" charset="0"/>
              </a:rPr>
              <a:t> </a:t>
            </a:r>
            <a:r>
              <a:rPr lang="en-US" sz="1000" dirty="0" err="1">
                <a:latin typeface="Calibri" panose="020F0502020204030204" pitchFamily="34" charset="0"/>
              </a:rPr>
              <a:t>chini</a:t>
            </a:r>
            <a:r>
              <a:rPr lang="en-US" sz="1000" dirty="0">
                <a:latin typeface="Calibri" panose="020F0502020204030204" pitchFamily="34" charset="0"/>
              </a:rPr>
              <a:t> </a:t>
            </a:r>
            <a:r>
              <a:rPr lang="en-US" sz="1000" dirty="0" err="1">
                <a:latin typeface="Calibri" panose="020F0502020204030204" pitchFamily="34" charset="0"/>
              </a:rPr>
              <a:t>vya</a:t>
            </a:r>
            <a:r>
              <a:rPr lang="en-US" sz="1000" dirty="0">
                <a:latin typeface="Calibri" panose="020F0502020204030204" pitchFamily="34" charset="0"/>
              </a:rPr>
              <a:t> </a:t>
            </a:r>
            <a:r>
              <a:rPr lang="en-US" sz="1000" dirty="0" err="1">
                <a:latin typeface="Calibri" panose="020F0502020204030204" pitchFamily="34" charset="0"/>
              </a:rPr>
              <a:t>virusi</a:t>
            </a:r>
            <a:r>
              <a:rPr lang="en-US" sz="1000" dirty="0">
                <a:latin typeface="Calibri" panose="020F0502020204030204" pitchFamily="34" charset="0"/>
              </a:rPr>
              <a:t> </a:t>
            </a:r>
            <a:r>
              <a:rPr lang="en-US" sz="1000" dirty="0" err="1">
                <a:latin typeface="Calibri" panose="020F0502020204030204" pitchFamily="34" charset="0"/>
              </a:rPr>
              <a:t>husaidia</a:t>
            </a:r>
            <a:r>
              <a:rPr lang="en-US" sz="1000" dirty="0">
                <a:latin typeface="Calibri" panose="020F0502020204030204" pitchFamily="34" charset="0"/>
              </a:rPr>
              <a:t> </a:t>
            </a:r>
            <a:r>
              <a:rPr lang="en-US" sz="1000" dirty="0" err="1">
                <a:latin typeface="Calibri" panose="020F0502020204030204" pitchFamily="34" charset="0"/>
              </a:rPr>
              <a:t>kuzuia</a:t>
            </a:r>
            <a:r>
              <a:rPr lang="en-US" sz="1000" dirty="0">
                <a:latin typeface="Calibri" panose="020F0502020204030204" pitchFamily="34" charset="0"/>
              </a:rPr>
              <a:t> </a:t>
            </a:r>
            <a:r>
              <a:rPr lang="en-US" sz="1000" dirty="0" err="1">
                <a:latin typeface="Calibri" panose="020F0502020204030204" pitchFamily="34" charset="0"/>
              </a:rPr>
              <a:t>magonjwa</a:t>
            </a:r>
            <a:r>
              <a:rPr lang="en-US" sz="1000" dirty="0">
                <a:latin typeface="Calibri" panose="020F0502020204030204" pitchFamily="34" charset="0"/>
              </a:rPr>
              <a:t>.</a:t>
            </a:r>
          </a:p>
          <a:p>
            <a:pPr marL="696041" lvl="1" indent="-285750">
              <a:buFont typeface="Arial" panose="020B0604020202020204" pitchFamily="34" charset="0"/>
              <a:buChar char="•"/>
            </a:pPr>
            <a:r>
              <a:rPr lang="en-US" sz="1000" dirty="0" err="1">
                <a:latin typeface="Calibri" panose="020F0502020204030204" pitchFamily="34" charset="0"/>
              </a:rPr>
              <a:t>Husaidia</a:t>
            </a:r>
            <a:r>
              <a:rPr lang="en-US" sz="1000" dirty="0">
                <a:latin typeface="Calibri" panose="020F0502020204030204" pitchFamily="34" charset="0"/>
              </a:rPr>
              <a:t> </a:t>
            </a:r>
            <a:r>
              <a:rPr lang="en-US" sz="1000" dirty="0" err="1">
                <a:latin typeface="Calibri" panose="020F0502020204030204" pitchFamily="34" charset="0"/>
              </a:rPr>
              <a:t>ubongo</a:t>
            </a:r>
            <a:r>
              <a:rPr lang="en-US" sz="1000" dirty="0">
                <a:latin typeface="Calibri" panose="020F0502020204030204" pitchFamily="34" charset="0"/>
              </a:rPr>
              <a:t> </a:t>
            </a:r>
            <a:r>
              <a:rPr lang="en-US" sz="1000" dirty="0" err="1">
                <a:latin typeface="Calibri" panose="020F0502020204030204" pitchFamily="34" charset="0"/>
              </a:rPr>
              <a:t>wango</a:t>
            </a:r>
            <a:r>
              <a:rPr lang="en-US" sz="1000" dirty="0">
                <a:latin typeface="Calibri" panose="020F0502020204030204" pitchFamily="34" charset="0"/>
              </a:rPr>
              <a:t> </a:t>
            </a:r>
            <a:r>
              <a:rPr lang="en-US" sz="1000" dirty="0" err="1">
                <a:latin typeface="Calibri" panose="020F0502020204030204" pitchFamily="34" charset="0"/>
              </a:rPr>
              <a:t>udumu</a:t>
            </a:r>
            <a:r>
              <a:rPr lang="en-US" sz="1000" dirty="0">
                <a:latin typeface="Calibri" panose="020F0502020204030204" pitchFamily="34" charset="0"/>
              </a:rPr>
              <a:t> </a:t>
            </a:r>
            <a:r>
              <a:rPr lang="en-US" sz="1000" dirty="0" err="1">
                <a:latin typeface="Calibri" panose="020F0502020204030204" pitchFamily="34" charset="0"/>
              </a:rPr>
              <a:t>na</a:t>
            </a:r>
            <a:r>
              <a:rPr lang="en-US" sz="1000" dirty="0">
                <a:latin typeface="Calibri" panose="020F0502020204030204" pitchFamily="34" charset="0"/>
              </a:rPr>
              <a:t> </a:t>
            </a:r>
            <a:r>
              <a:rPr lang="en-US" sz="1000" dirty="0" err="1">
                <a:latin typeface="Calibri" panose="020F0502020204030204" pitchFamily="34" charset="0"/>
              </a:rPr>
              <a:t>afya</a:t>
            </a:r>
            <a:r>
              <a:rPr lang="en-US" sz="1000" dirty="0">
                <a:latin typeface="Calibri" panose="020F0502020204030204" pitchFamily="34" charset="0"/>
              </a:rPr>
              <a:t> </a:t>
            </a:r>
            <a:r>
              <a:rPr lang="en-US" sz="1000" dirty="0" err="1">
                <a:latin typeface="Calibri" panose="020F0502020204030204" pitchFamily="34" charset="0"/>
              </a:rPr>
              <a:t>na</a:t>
            </a:r>
            <a:r>
              <a:rPr lang="en-US" sz="1000" dirty="0">
                <a:latin typeface="Calibri" panose="020F0502020204030204" pitchFamily="34" charset="0"/>
              </a:rPr>
              <a:t> </a:t>
            </a:r>
            <a:r>
              <a:rPr lang="en-US" sz="1000" dirty="0" err="1">
                <a:latin typeface="Calibri" panose="020F0502020204030204" pitchFamily="34" charset="0"/>
              </a:rPr>
              <a:t>udumishe</a:t>
            </a:r>
            <a:r>
              <a:rPr lang="en-US" sz="1000" dirty="0">
                <a:latin typeface="Calibri" panose="020F0502020204030204" pitchFamily="34" charset="0"/>
              </a:rPr>
              <a:t> </a:t>
            </a:r>
            <a:r>
              <a:rPr lang="en-US" sz="1000" dirty="0" err="1">
                <a:latin typeface="Calibri" panose="020F0502020204030204" pitchFamily="34" charset="0"/>
              </a:rPr>
              <a:t>kumbukumbu</a:t>
            </a:r>
            <a:r>
              <a:rPr lang="en-US" sz="1000" dirty="0">
                <a:latin typeface="Calibri" panose="020F0502020204030204" pitchFamily="34" charset="0"/>
              </a:rPr>
              <a:t> </a:t>
            </a:r>
            <a:r>
              <a:rPr lang="en-US" sz="1000" dirty="0" err="1">
                <a:latin typeface="Calibri" panose="020F0502020204030204" pitchFamily="34" charset="0"/>
              </a:rPr>
              <a:t>lako</a:t>
            </a:r>
            <a:r>
              <a:rPr lang="en-US" sz="1000" dirty="0">
                <a:latin typeface="Calibri" panose="020F0502020204030204" pitchFamily="34" charset="0"/>
              </a:rPr>
              <a:t>.</a:t>
            </a:r>
          </a:p>
          <a:p>
            <a:pPr marL="696041" lvl="1" indent="-285750">
              <a:buFont typeface="Arial" panose="020B0604020202020204" pitchFamily="34" charset="0"/>
              <a:buChar char="•"/>
            </a:pPr>
            <a:r>
              <a:rPr lang="en-US" sz="1000" dirty="0">
                <a:latin typeface="Calibri" panose="020F0502020204030204" pitchFamily="34" charset="0"/>
              </a:rPr>
              <a:t>Kwa wale </a:t>
            </a:r>
            <a:r>
              <a:rPr lang="en-US" sz="1000" dirty="0" err="1">
                <a:latin typeface="Calibri" panose="020F0502020204030204" pitchFamily="34" charset="0"/>
              </a:rPr>
              <a:t>ambao</a:t>
            </a:r>
            <a:r>
              <a:rPr lang="en-US" sz="1000" dirty="0">
                <a:latin typeface="Calibri" panose="020F0502020204030204" pitchFamily="34" charset="0"/>
              </a:rPr>
              <a:t> mana </a:t>
            </a:r>
            <a:r>
              <a:rPr lang="en-US" sz="1000" dirty="0" err="1">
                <a:latin typeface="Calibri" panose="020F0502020204030204" pitchFamily="34" charset="0"/>
              </a:rPr>
              <a:t>mahusiano</a:t>
            </a:r>
            <a:r>
              <a:rPr lang="en-US" sz="1000" dirty="0">
                <a:latin typeface="Calibri" panose="020F0502020204030204" pitchFamily="34" charset="0"/>
              </a:rPr>
              <a:t> </a:t>
            </a:r>
            <a:r>
              <a:rPr lang="en-US" sz="1000" dirty="0" err="1">
                <a:latin typeface="Calibri" panose="020F0502020204030204" pitchFamily="34" charset="0"/>
              </a:rPr>
              <a:t>ya</a:t>
            </a:r>
            <a:r>
              <a:rPr lang="en-US" sz="1000" dirty="0">
                <a:latin typeface="Calibri" panose="020F0502020204030204" pitchFamily="34" charset="0"/>
              </a:rPr>
              <a:t> </a:t>
            </a:r>
            <a:r>
              <a:rPr lang="en-US" sz="1000" dirty="0" err="1">
                <a:latin typeface="Calibri" panose="020F0502020204030204" pitchFamily="34" charset="0"/>
              </a:rPr>
              <a:t>ngono</a:t>
            </a:r>
            <a:r>
              <a:rPr lang="en-US" sz="1000" dirty="0">
                <a:latin typeface="Calibri" panose="020F0502020204030204" pitchFamily="34" charset="0"/>
              </a:rPr>
              <a:t>, </a:t>
            </a:r>
            <a:r>
              <a:rPr lang="en-US" sz="1000" dirty="0" err="1">
                <a:latin typeface="Calibri" panose="020F0502020204030204" pitchFamily="34" charset="0"/>
              </a:rPr>
              <a:t>kutumia</a:t>
            </a:r>
            <a:r>
              <a:rPr lang="en-US" sz="1000" dirty="0">
                <a:latin typeface="Calibri" panose="020F0502020204030204" pitchFamily="34" charset="0"/>
              </a:rPr>
              <a:t> </a:t>
            </a:r>
            <a:r>
              <a:rPr lang="en-US" sz="1000" dirty="0" err="1">
                <a:latin typeface="Calibri" panose="020F0502020204030204" pitchFamily="34" charset="0"/>
              </a:rPr>
              <a:t>mpira</a:t>
            </a:r>
            <a:r>
              <a:rPr lang="en-US" sz="1000" dirty="0">
                <a:latin typeface="Calibri" panose="020F0502020204030204" pitchFamily="34" charset="0"/>
              </a:rPr>
              <a:t> </a:t>
            </a:r>
            <a:r>
              <a:rPr lang="en-US" sz="1000" dirty="0" err="1">
                <a:latin typeface="Calibri" panose="020F0502020204030204" pitchFamily="34" charset="0"/>
              </a:rPr>
              <a:t>wakati</a:t>
            </a:r>
            <a:r>
              <a:rPr lang="en-US" sz="1000" dirty="0">
                <a:latin typeface="Calibri" panose="020F0502020204030204" pitchFamily="34" charset="0"/>
              </a:rPr>
              <a:t> </a:t>
            </a:r>
            <a:r>
              <a:rPr lang="en-US" sz="1000" dirty="0" err="1">
                <a:latin typeface="Calibri" panose="020F0502020204030204" pitchFamily="34" charset="0"/>
              </a:rPr>
              <a:t>wote</a:t>
            </a:r>
            <a:r>
              <a:rPr lang="en-US" sz="1000" dirty="0">
                <a:latin typeface="Calibri" panose="020F0502020204030204" pitchFamily="34" charset="0"/>
              </a:rPr>
              <a:t> </a:t>
            </a:r>
            <a:r>
              <a:rPr lang="en-US" sz="1000" dirty="0" err="1">
                <a:latin typeface="Calibri" panose="020F0502020204030204" pitchFamily="34" charset="0"/>
              </a:rPr>
              <a:t>ndio</a:t>
            </a:r>
            <a:r>
              <a:rPr lang="en-US" sz="1000" dirty="0">
                <a:latin typeface="Calibri" panose="020F0502020204030204" pitchFamily="34" charset="0"/>
              </a:rPr>
              <a:t> </a:t>
            </a:r>
            <a:r>
              <a:rPr lang="en-US" sz="1000" dirty="0" err="1">
                <a:latin typeface="Calibri" panose="020F0502020204030204" pitchFamily="34" charset="0"/>
              </a:rPr>
              <a:t>njia</a:t>
            </a:r>
            <a:r>
              <a:rPr lang="en-US" sz="1000" dirty="0">
                <a:latin typeface="Calibri" panose="020F0502020204030204" pitchFamily="34" charset="0"/>
              </a:rPr>
              <a:t> bora </a:t>
            </a:r>
            <a:r>
              <a:rPr lang="en-US" sz="1000" dirty="0" err="1">
                <a:latin typeface="Calibri" panose="020F0502020204030204" pitchFamily="34" charset="0"/>
              </a:rPr>
              <a:t>ya</a:t>
            </a:r>
            <a:r>
              <a:rPr lang="en-US" sz="1000" dirty="0">
                <a:latin typeface="Calibri" panose="020F0502020204030204" pitchFamily="34" charset="0"/>
              </a:rPr>
              <a:t> </a:t>
            </a:r>
            <a:r>
              <a:rPr lang="en-US" sz="1000" dirty="0" err="1">
                <a:latin typeface="Calibri" panose="020F0502020204030204" pitchFamily="34" charset="0"/>
              </a:rPr>
              <a:t>kuzuia</a:t>
            </a:r>
            <a:r>
              <a:rPr lang="en-US" sz="1000" dirty="0">
                <a:latin typeface="Calibri" panose="020F0502020204030204" pitchFamily="34" charset="0"/>
              </a:rPr>
              <a:t> </a:t>
            </a:r>
            <a:r>
              <a:rPr lang="en-US" sz="1000" dirty="0" err="1">
                <a:latin typeface="Calibri" panose="020F0502020204030204" pitchFamily="34" charset="0"/>
              </a:rPr>
              <a:t>maambukizi</a:t>
            </a:r>
            <a:r>
              <a:rPr lang="en-US" sz="1000" dirty="0">
                <a:latin typeface="Calibri" panose="020F0502020204030204" pitchFamily="34" charset="0"/>
              </a:rPr>
              <a:t> </a:t>
            </a:r>
            <a:r>
              <a:rPr lang="en-US" sz="1000" dirty="0" err="1">
                <a:latin typeface="Calibri" panose="020F0502020204030204" pitchFamily="34" charset="0"/>
              </a:rPr>
              <a:t>ya</a:t>
            </a:r>
            <a:r>
              <a:rPr lang="en-US" sz="1000" dirty="0">
                <a:latin typeface="Calibri" panose="020F0502020204030204" pitchFamily="34" charset="0"/>
              </a:rPr>
              <a:t> HIV  </a:t>
            </a:r>
            <a:r>
              <a:rPr lang="en-US" sz="1000" dirty="0" err="1">
                <a:latin typeface="Calibri" panose="020F0502020204030204" pitchFamily="34" charset="0"/>
              </a:rPr>
              <a:t>kwa</a:t>
            </a:r>
            <a:r>
              <a:rPr lang="en-US" sz="1000" dirty="0">
                <a:latin typeface="Calibri" panose="020F0502020204030204" pitchFamily="34" charset="0"/>
              </a:rPr>
              <a:t> </a:t>
            </a:r>
            <a:r>
              <a:rPr lang="en-US" sz="1000" dirty="0" err="1">
                <a:latin typeface="Calibri" panose="020F0502020204030204" pitchFamily="34" charset="0"/>
              </a:rPr>
              <a:t>wengine</a:t>
            </a:r>
            <a:r>
              <a:rPr lang="en-US" sz="1000" dirty="0">
                <a:latin typeface="Calibri" panose="020F0502020204030204" pitchFamily="34" charset="0"/>
              </a:rPr>
              <a:t> </a:t>
            </a:r>
            <a:r>
              <a:rPr lang="en-US" sz="1000" dirty="0" err="1">
                <a:latin typeface="Calibri" panose="020F0502020204030204" pitchFamily="34" charset="0"/>
              </a:rPr>
              <a:t>na</a:t>
            </a:r>
            <a:r>
              <a:rPr lang="en-US" sz="1000" dirty="0">
                <a:latin typeface="Calibri" panose="020F0502020204030204" pitchFamily="34" charset="0"/>
              </a:rPr>
              <a:t> </a:t>
            </a:r>
            <a:r>
              <a:rPr lang="en-US" sz="1000" dirty="0" err="1">
                <a:latin typeface="Calibri" panose="020F0502020204030204" pitchFamily="34" charset="0"/>
              </a:rPr>
              <a:t>kuzuia</a:t>
            </a:r>
            <a:r>
              <a:rPr lang="en-US" sz="1000" dirty="0">
                <a:latin typeface="Calibri" panose="020F0502020204030204" pitchFamily="34" charset="0"/>
              </a:rPr>
              <a:t> </a:t>
            </a:r>
            <a:r>
              <a:rPr lang="en-US" sz="1000" dirty="0" err="1">
                <a:latin typeface="Calibri" panose="020F0502020204030204" pitchFamily="34" charset="0"/>
              </a:rPr>
              <a:t>magonjwa</a:t>
            </a:r>
            <a:r>
              <a:rPr lang="en-US" sz="1000" dirty="0">
                <a:latin typeface="Calibri" panose="020F0502020204030204" pitchFamily="34" charset="0"/>
              </a:rPr>
              <a:t> </a:t>
            </a:r>
            <a:r>
              <a:rPr lang="en-US" sz="1000" dirty="0" err="1">
                <a:latin typeface="Calibri" panose="020F0502020204030204" pitchFamily="34" charset="0"/>
              </a:rPr>
              <a:t>mengine</a:t>
            </a:r>
            <a:r>
              <a:rPr lang="en-US" sz="1000" dirty="0">
                <a:latin typeface="Calibri" panose="020F0502020204030204" pitchFamily="34" charset="0"/>
              </a:rPr>
              <a:t> </a:t>
            </a:r>
            <a:r>
              <a:rPr lang="en-US" sz="1000" dirty="0" err="1">
                <a:latin typeface="Calibri" panose="020F0502020204030204" pitchFamily="34" charset="0"/>
              </a:rPr>
              <a:t>yanayoambukizwa</a:t>
            </a:r>
            <a:r>
              <a:rPr lang="en-US" sz="1000" dirty="0">
                <a:latin typeface="Calibri" panose="020F0502020204030204" pitchFamily="34" charset="0"/>
              </a:rPr>
              <a:t> </a:t>
            </a:r>
            <a:r>
              <a:rPr lang="en-US" sz="1000" dirty="0" err="1">
                <a:latin typeface="Calibri" panose="020F0502020204030204" pitchFamily="34" charset="0"/>
              </a:rPr>
              <a:t>kingono</a:t>
            </a:r>
            <a:r>
              <a:rPr lang="en-US" sz="1000" dirty="0">
                <a:latin typeface="Calibri" panose="020F0502020204030204" pitchFamily="34" charset="0"/>
              </a:rPr>
              <a:t>.  </a:t>
            </a:r>
            <a:r>
              <a:rPr lang="en-US" sz="1000" dirty="0" err="1">
                <a:latin typeface="Calibri" panose="020F0502020204030204" pitchFamily="34" charset="0"/>
              </a:rPr>
              <a:t>Kuwa</a:t>
            </a:r>
            <a:r>
              <a:rPr lang="en-US" sz="1000" dirty="0">
                <a:latin typeface="Calibri" panose="020F0502020204030204" pitchFamily="34" charset="0"/>
              </a:rPr>
              <a:t> </a:t>
            </a:r>
            <a:r>
              <a:rPr lang="en-US" sz="1000" dirty="0" err="1">
                <a:latin typeface="Calibri" panose="020F0502020204030204" pitchFamily="34" charset="0"/>
              </a:rPr>
              <a:t>na</a:t>
            </a:r>
            <a:r>
              <a:rPr lang="en-US" sz="1000" dirty="0">
                <a:latin typeface="Calibri" panose="020F0502020204030204" pitchFamily="34" charset="0"/>
              </a:rPr>
              <a:t> </a:t>
            </a:r>
            <a:r>
              <a:rPr lang="en-US" sz="1000" dirty="0" err="1">
                <a:latin typeface="Calibri" panose="020F0502020204030204" pitchFamily="34" charset="0"/>
              </a:rPr>
              <a:t>idadi</a:t>
            </a:r>
            <a:r>
              <a:rPr lang="en-US" sz="1000" dirty="0">
                <a:latin typeface="Calibri" panose="020F0502020204030204" pitchFamily="34" charset="0"/>
              </a:rPr>
              <a:t> </a:t>
            </a:r>
            <a:r>
              <a:rPr lang="en-US" sz="1000" dirty="0" err="1">
                <a:latin typeface="Calibri" panose="020F0502020204030204" pitchFamily="34" charset="0"/>
              </a:rPr>
              <a:t>dogo</a:t>
            </a:r>
            <a:r>
              <a:rPr lang="en-US" sz="1000" dirty="0">
                <a:latin typeface="Calibri" panose="020F0502020204030204" pitchFamily="34" charset="0"/>
              </a:rPr>
              <a:t> </a:t>
            </a:r>
            <a:r>
              <a:rPr lang="en-US" sz="1000" dirty="0" err="1">
                <a:latin typeface="Calibri" panose="020F0502020204030204" pitchFamily="34" charset="0"/>
              </a:rPr>
              <a:t>ya</a:t>
            </a:r>
            <a:r>
              <a:rPr lang="en-US" sz="1000" dirty="0">
                <a:latin typeface="Calibri" panose="020F0502020204030204" pitchFamily="34" charset="0"/>
              </a:rPr>
              <a:t> </a:t>
            </a:r>
            <a:r>
              <a:rPr lang="en-US" sz="1000" dirty="0" err="1">
                <a:latin typeface="Calibri" panose="020F0502020204030204" pitchFamily="34" charset="0"/>
              </a:rPr>
              <a:t>virusi</a:t>
            </a:r>
            <a:r>
              <a:rPr lang="en-US" sz="1000" dirty="0">
                <a:latin typeface="Calibri" panose="020F0502020204030204" pitchFamily="34" charset="0"/>
              </a:rPr>
              <a:t> </a:t>
            </a:r>
            <a:r>
              <a:rPr lang="en-US" sz="1000" dirty="0" err="1">
                <a:latin typeface="Calibri" panose="020F0502020204030204" pitchFamily="34" charset="0"/>
              </a:rPr>
              <a:t>kutasaidia</a:t>
            </a:r>
            <a:r>
              <a:rPr lang="en-US" sz="1000" dirty="0">
                <a:latin typeface="Calibri" panose="020F0502020204030204" pitchFamily="34" charset="0"/>
              </a:rPr>
              <a:t> </a:t>
            </a:r>
            <a:r>
              <a:rPr lang="en-US" sz="1000" dirty="0" err="1">
                <a:latin typeface="Calibri" panose="020F0502020204030204" pitchFamily="34" charset="0"/>
              </a:rPr>
              <a:t>hata</a:t>
            </a:r>
            <a:r>
              <a:rPr lang="en-US" sz="1000" dirty="0">
                <a:latin typeface="Calibri" panose="020F0502020204030204" pitchFamily="34" charset="0"/>
              </a:rPr>
              <a:t> </a:t>
            </a:r>
            <a:r>
              <a:rPr lang="en-US" sz="1000" dirty="0" err="1">
                <a:latin typeface="Calibri" panose="020F0502020204030204" pitchFamily="34" charset="0"/>
              </a:rPr>
              <a:t>zaidi</a:t>
            </a:r>
            <a:r>
              <a:rPr lang="en-US" sz="1000" dirty="0">
                <a:latin typeface="Calibri" panose="020F0502020204030204" pitchFamily="34" charset="0"/>
              </a:rPr>
              <a:t>. </a:t>
            </a:r>
            <a:r>
              <a:rPr lang="en-US" sz="1000" dirty="0" err="1">
                <a:latin typeface="Calibri" panose="020F0502020204030204" pitchFamily="34" charset="0"/>
              </a:rPr>
              <a:t>Idadi</a:t>
            </a:r>
            <a:r>
              <a:rPr lang="en-US" sz="1000" dirty="0">
                <a:latin typeface="Calibri" panose="020F0502020204030204" pitchFamily="34" charset="0"/>
              </a:rPr>
              <a:t> </a:t>
            </a:r>
            <a:r>
              <a:rPr lang="en-US" sz="1000" dirty="0" err="1">
                <a:latin typeface="Calibri" panose="020F0502020204030204" pitchFamily="34" charset="0"/>
              </a:rPr>
              <a:t>yako</a:t>
            </a:r>
            <a:r>
              <a:rPr lang="en-US" sz="1000" dirty="0">
                <a:latin typeface="Calibri" panose="020F0502020204030204" pitchFamily="34" charset="0"/>
              </a:rPr>
              <a:t> </a:t>
            </a:r>
            <a:r>
              <a:rPr lang="en-US" sz="1000" dirty="0" err="1">
                <a:latin typeface="Calibri" panose="020F0502020204030204" pitchFamily="34" charset="0"/>
              </a:rPr>
              <a:t>ya</a:t>
            </a:r>
            <a:r>
              <a:rPr lang="en-US" sz="1000" dirty="0">
                <a:latin typeface="Calibri" panose="020F0502020204030204" pitchFamily="34" charset="0"/>
              </a:rPr>
              <a:t>  </a:t>
            </a:r>
            <a:r>
              <a:rPr lang="en-US" sz="1000" dirty="0" err="1">
                <a:latin typeface="Calibri" panose="020F0502020204030204" pitchFamily="34" charset="0"/>
              </a:rPr>
              <a:t>virusi</a:t>
            </a:r>
            <a:r>
              <a:rPr lang="en-US" sz="1000" dirty="0">
                <a:latin typeface="Calibri" panose="020F0502020204030204" pitchFamily="34" charset="0"/>
              </a:rPr>
              <a:t> </a:t>
            </a:r>
            <a:r>
              <a:rPr lang="en-US" sz="1000" dirty="0" err="1">
                <a:latin typeface="Calibri" panose="020F0502020204030204" pitchFamily="34" charset="0"/>
              </a:rPr>
              <a:t>ikiwa</a:t>
            </a:r>
            <a:r>
              <a:rPr lang="en-US" sz="1000" dirty="0">
                <a:latin typeface="Calibri" panose="020F0502020204030204" pitchFamily="34" charset="0"/>
              </a:rPr>
              <a:t> </a:t>
            </a:r>
            <a:r>
              <a:rPr lang="en-US" sz="1000" dirty="0" err="1">
                <a:latin typeface="Calibri" panose="020F0502020204030204" pitchFamily="34" charset="0"/>
              </a:rPr>
              <a:t>haionekani</a:t>
            </a:r>
            <a:r>
              <a:rPr lang="en-US" sz="1000" dirty="0">
                <a:latin typeface="Calibri" panose="020F0502020204030204" pitchFamily="34" charset="0"/>
              </a:rPr>
              <a:t> </a:t>
            </a:r>
            <a:r>
              <a:rPr lang="en-US" sz="1000" dirty="0" err="1">
                <a:latin typeface="Calibri" panose="020F0502020204030204" pitchFamily="34" charset="0"/>
              </a:rPr>
              <a:t>na</a:t>
            </a:r>
            <a:r>
              <a:rPr lang="en-US" sz="1000" dirty="0">
                <a:latin typeface="Calibri" panose="020F0502020204030204" pitchFamily="34" charset="0"/>
              </a:rPr>
              <a:t> </a:t>
            </a:r>
            <a:r>
              <a:rPr lang="en-US" sz="1000" dirty="0" err="1">
                <a:latin typeface="Calibri" panose="020F0502020204030204" pitchFamily="34" charset="0"/>
              </a:rPr>
              <a:t>idumu</a:t>
            </a:r>
            <a:r>
              <a:rPr lang="en-US" sz="1000" dirty="0">
                <a:latin typeface="Calibri" panose="020F0502020204030204" pitchFamily="34" charset="0"/>
              </a:rPr>
              <a:t> </a:t>
            </a:r>
            <a:r>
              <a:rPr lang="en-US" sz="1000" dirty="0" err="1">
                <a:latin typeface="Calibri" panose="020F0502020204030204" pitchFamily="34" charset="0"/>
              </a:rPr>
              <a:t>hivyo</a:t>
            </a:r>
            <a:r>
              <a:rPr lang="en-US" sz="1000" dirty="0">
                <a:latin typeface="Calibri" panose="020F0502020204030204" pitchFamily="34" charset="0"/>
              </a:rPr>
              <a:t>, </a:t>
            </a:r>
            <a:r>
              <a:rPr lang="en-US" sz="1000" dirty="0" err="1">
                <a:latin typeface="Calibri" panose="020F0502020204030204" pitchFamily="34" charset="0"/>
              </a:rPr>
              <a:t>hauwezi</a:t>
            </a:r>
            <a:r>
              <a:rPr lang="en-US" sz="1000" dirty="0">
                <a:latin typeface="Calibri" panose="020F0502020204030204" pitchFamily="34" charset="0"/>
              </a:rPr>
              <a:t> </a:t>
            </a:r>
            <a:r>
              <a:rPr lang="en-US" sz="1000" dirty="0" err="1">
                <a:latin typeface="Calibri" panose="020F0502020204030204" pitchFamily="34" charset="0"/>
              </a:rPr>
              <a:t>kuambukiza</a:t>
            </a:r>
            <a:r>
              <a:rPr lang="en-US" sz="1000" dirty="0">
                <a:latin typeface="Calibri" panose="020F0502020204030204" pitchFamily="34" charset="0"/>
              </a:rPr>
              <a:t> </a:t>
            </a:r>
            <a:r>
              <a:rPr lang="en-US" sz="1000" dirty="0" err="1">
                <a:latin typeface="Calibri" panose="020F0502020204030204" pitchFamily="34" charset="0"/>
              </a:rPr>
              <a:t>wengine</a:t>
            </a:r>
            <a:r>
              <a:rPr lang="en-US" sz="1000" dirty="0">
                <a:latin typeface="Calibri" panose="020F0502020204030204" pitchFamily="34" charset="0"/>
              </a:rPr>
              <a:t> </a:t>
            </a:r>
            <a:r>
              <a:rPr lang="en-US" sz="1000" dirty="0" err="1">
                <a:latin typeface="Calibri" panose="020F0502020204030204" pitchFamily="34" charset="0"/>
              </a:rPr>
              <a:t>virusi</a:t>
            </a:r>
            <a:r>
              <a:rPr lang="en-US" sz="1000" dirty="0">
                <a:latin typeface="Calibri" panose="020F0502020204030204" pitchFamily="34" charset="0"/>
              </a:rPr>
              <a:t> </a:t>
            </a:r>
            <a:r>
              <a:rPr lang="en-US" sz="1000" dirty="0" err="1">
                <a:latin typeface="Calibri" panose="020F0502020204030204" pitchFamily="34" charset="0"/>
              </a:rPr>
              <a:t>vya</a:t>
            </a:r>
            <a:r>
              <a:rPr lang="en-US" sz="1000" dirty="0">
                <a:latin typeface="Calibri" panose="020F0502020204030204" pitchFamily="34" charset="0"/>
              </a:rPr>
              <a:t> HIV </a:t>
            </a:r>
            <a:r>
              <a:rPr lang="en-US" sz="1000" dirty="0" err="1">
                <a:latin typeface="Calibri" panose="020F0502020204030204" pitchFamily="34" charset="0"/>
              </a:rPr>
              <a:t>wakati</a:t>
            </a:r>
            <a:r>
              <a:rPr lang="en-US" sz="1000" dirty="0">
                <a:latin typeface="Calibri" panose="020F0502020204030204" pitchFamily="34" charset="0"/>
              </a:rPr>
              <a:t> </a:t>
            </a:r>
            <a:r>
              <a:rPr lang="en-US" sz="1000" dirty="0" err="1">
                <a:latin typeface="Calibri" panose="020F0502020204030204" pitchFamily="34" charset="0"/>
              </a:rPr>
              <a:t>wa</a:t>
            </a:r>
            <a:r>
              <a:rPr lang="en-US" sz="1000" dirty="0">
                <a:latin typeface="Calibri" panose="020F0502020204030204" pitchFamily="34" charset="0"/>
              </a:rPr>
              <a:t> </a:t>
            </a:r>
            <a:r>
              <a:rPr lang="en-US" sz="1000" dirty="0" err="1">
                <a:latin typeface="Calibri" panose="020F0502020204030204" pitchFamily="34" charset="0"/>
              </a:rPr>
              <a:t>ngono</a:t>
            </a:r>
            <a:r>
              <a:rPr lang="en-US" sz="1000" dirty="0">
                <a:latin typeface="Calibri" panose="020F0502020204030204" pitchFamily="34" charset="0"/>
              </a:rPr>
              <a:t>.</a:t>
            </a:r>
          </a:p>
          <a:p>
            <a:pPr marL="696041" lvl="1" indent="-285750">
              <a:buFont typeface="Arial" panose="020B0604020202020204" pitchFamily="34" charset="0"/>
              <a:buChar char="•"/>
            </a:pPr>
            <a:r>
              <a:rPr lang="en-US" sz="1000" dirty="0" err="1">
                <a:latin typeface="Calibri" panose="020F0502020204030204" pitchFamily="34" charset="0"/>
              </a:rPr>
              <a:t>Idadi</a:t>
            </a:r>
            <a:r>
              <a:rPr lang="en-US" sz="1000" dirty="0">
                <a:latin typeface="Calibri" panose="020F0502020204030204" pitchFamily="34" charset="0"/>
              </a:rPr>
              <a:t> </a:t>
            </a:r>
            <a:r>
              <a:rPr lang="en-US" sz="1000" dirty="0" err="1">
                <a:latin typeface="Calibri" panose="020F0502020204030204" pitchFamily="34" charset="0"/>
              </a:rPr>
              <a:t>ndogo</a:t>
            </a:r>
            <a:r>
              <a:rPr lang="en-US" sz="1000" dirty="0">
                <a:latin typeface="Calibri" panose="020F0502020204030204" pitchFamily="34" charset="0"/>
              </a:rPr>
              <a:t> </a:t>
            </a:r>
            <a:r>
              <a:rPr lang="en-US" sz="1000" dirty="0" err="1">
                <a:latin typeface="Calibri" panose="020F0502020204030204" pitchFamily="34" charset="0"/>
              </a:rPr>
              <a:t>ya</a:t>
            </a:r>
            <a:r>
              <a:rPr lang="en-US" sz="1000" dirty="0">
                <a:latin typeface="Calibri" panose="020F0502020204030204" pitchFamily="34" charset="0"/>
              </a:rPr>
              <a:t> </a:t>
            </a:r>
            <a:r>
              <a:rPr lang="en-US" sz="1000" dirty="0" err="1">
                <a:latin typeface="Calibri" panose="020F0502020204030204" pitchFamily="34" charset="0"/>
              </a:rPr>
              <a:t>virusi</a:t>
            </a:r>
            <a:r>
              <a:rPr lang="en-US" sz="1000" dirty="0">
                <a:latin typeface="Calibri" panose="020F0502020204030204" pitchFamily="34" charset="0"/>
              </a:rPr>
              <a:t> </a:t>
            </a:r>
            <a:r>
              <a:rPr lang="en-US" sz="1000" dirty="0" err="1">
                <a:latin typeface="Calibri" panose="020F0502020204030204" pitchFamily="34" charset="0"/>
              </a:rPr>
              <a:t>itasaidia</a:t>
            </a:r>
            <a:r>
              <a:rPr lang="en-US" sz="1000" dirty="0">
                <a:latin typeface="Calibri" panose="020F0502020204030204" pitchFamily="34" charset="0"/>
              </a:rPr>
              <a:t> </a:t>
            </a:r>
            <a:r>
              <a:rPr lang="en-US" sz="1000" dirty="0" err="1">
                <a:latin typeface="Calibri" panose="020F0502020204030204" pitchFamily="34" charset="0"/>
              </a:rPr>
              <a:t>kutoambukiza</a:t>
            </a:r>
            <a:r>
              <a:rPr lang="en-US" sz="1000" dirty="0">
                <a:latin typeface="Calibri" panose="020F0502020204030204" pitchFamily="34" charset="0"/>
              </a:rPr>
              <a:t> </a:t>
            </a:r>
            <a:r>
              <a:rPr lang="en-US" sz="1000" dirty="0" err="1">
                <a:latin typeface="Calibri" panose="020F0502020204030204" pitchFamily="34" charset="0"/>
              </a:rPr>
              <a:t>mtoto</a:t>
            </a:r>
            <a:r>
              <a:rPr lang="en-US" sz="1000" dirty="0">
                <a:latin typeface="Calibri" panose="020F0502020204030204" pitchFamily="34" charset="0"/>
              </a:rPr>
              <a:t> </a:t>
            </a:r>
            <a:r>
              <a:rPr lang="en-US" sz="1000" dirty="0" err="1">
                <a:latin typeface="Calibri" panose="020F0502020204030204" pitchFamily="34" charset="0"/>
              </a:rPr>
              <a:t>virusi</a:t>
            </a:r>
            <a:r>
              <a:rPr lang="en-US" sz="1000" dirty="0">
                <a:latin typeface="Calibri" panose="020F0502020204030204" pitchFamily="34" charset="0"/>
              </a:rPr>
              <a:t> </a:t>
            </a:r>
            <a:r>
              <a:rPr lang="en-US" sz="1000" dirty="0" err="1">
                <a:latin typeface="Calibri" panose="020F0502020204030204" pitchFamily="34" charset="0"/>
              </a:rPr>
              <a:t>vya</a:t>
            </a:r>
            <a:r>
              <a:rPr lang="en-US" sz="1000" dirty="0">
                <a:latin typeface="Calibri" panose="020F0502020204030204" pitchFamily="34" charset="0"/>
              </a:rPr>
              <a:t> HIV </a:t>
            </a:r>
            <a:r>
              <a:rPr lang="en-US" sz="1000" dirty="0" err="1">
                <a:latin typeface="Calibri" panose="020F0502020204030204" pitchFamily="34" charset="0"/>
              </a:rPr>
              <a:t>unapokuwa</a:t>
            </a:r>
            <a:r>
              <a:rPr lang="en-US" sz="1000" dirty="0">
                <a:latin typeface="Calibri" panose="020F0502020204030204" pitchFamily="34" charset="0"/>
              </a:rPr>
              <a:t> </a:t>
            </a:r>
            <a:r>
              <a:rPr lang="en-US" sz="1000" dirty="0" err="1">
                <a:latin typeface="Calibri" panose="020F0502020204030204" pitchFamily="34" charset="0"/>
              </a:rPr>
              <a:t>na</a:t>
            </a:r>
            <a:r>
              <a:rPr lang="en-US" sz="1000" dirty="0">
                <a:latin typeface="Calibri" panose="020F0502020204030204" pitchFamily="34" charset="0"/>
              </a:rPr>
              <a:t> </a:t>
            </a:r>
            <a:r>
              <a:rPr lang="en-US" sz="1000" dirty="0" err="1">
                <a:latin typeface="Calibri" panose="020F0502020204030204" pitchFamily="34" charset="0"/>
              </a:rPr>
              <a:t>mimba</a:t>
            </a:r>
            <a:r>
              <a:rPr lang="en-US" sz="1000" dirty="0">
                <a:latin typeface="Calibri" panose="020F0502020204030204" pitchFamily="34" charset="0"/>
              </a:rPr>
              <a:t> ama </a:t>
            </a:r>
            <a:r>
              <a:rPr lang="en-US" sz="1000" dirty="0" err="1">
                <a:latin typeface="Calibri" panose="020F0502020204030204" pitchFamily="34" charset="0"/>
              </a:rPr>
              <a:t>wakati</a:t>
            </a:r>
            <a:r>
              <a:rPr lang="en-US" sz="1000" dirty="0">
                <a:latin typeface="Calibri" panose="020F0502020204030204" pitchFamily="34" charset="0"/>
              </a:rPr>
              <a:t> </a:t>
            </a:r>
            <a:r>
              <a:rPr lang="en-US" sz="1000" dirty="0" err="1">
                <a:latin typeface="Calibri" panose="020F0502020204030204" pitchFamily="34" charset="0"/>
              </a:rPr>
              <a:t>wa</a:t>
            </a:r>
            <a:r>
              <a:rPr lang="en-US" sz="1000" dirty="0">
                <a:latin typeface="Calibri" panose="020F0502020204030204" pitchFamily="34" charset="0"/>
              </a:rPr>
              <a:t> </a:t>
            </a:r>
            <a:r>
              <a:rPr lang="en-US" sz="1000" dirty="0" err="1">
                <a:latin typeface="Calibri" panose="020F0502020204030204" pitchFamily="34" charset="0"/>
              </a:rPr>
              <a:t>kunyonyesha</a:t>
            </a:r>
            <a:r>
              <a:rPr lang="en-US" sz="1000" dirty="0">
                <a:latin typeface="Calibri" panose="020F0502020204030204" pitchFamily="34" charset="0"/>
              </a:rPr>
              <a:t>, </a:t>
            </a:r>
            <a:r>
              <a:rPr lang="en-US" sz="1000" dirty="0" err="1">
                <a:latin typeface="Calibri" panose="020F0502020204030204" pitchFamily="34" charset="0"/>
              </a:rPr>
              <a:t>na</a:t>
            </a:r>
            <a:r>
              <a:rPr lang="en-US" sz="1000" dirty="0">
                <a:latin typeface="Calibri" panose="020F0502020204030204" pitchFamily="34" charset="0"/>
              </a:rPr>
              <a:t> </a:t>
            </a:r>
            <a:r>
              <a:rPr lang="en-US" sz="1000" dirty="0" err="1">
                <a:latin typeface="Calibri" panose="020F0502020204030204" pitchFamily="34" charset="0"/>
              </a:rPr>
              <a:t>itasaidia</a:t>
            </a:r>
            <a:r>
              <a:rPr lang="en-US" sz="1000" dirty="0">
                <a:latin typeface="Calibri" panose="020F0502020204030204" pitchFamily="34" charset="0"/>
              </a:rPr>
              <a:t> </a:t>
            </a:r>
            <a:r>
              <a:rPr lang="en-US" sz="1000" dirty="0" err="1">
                <a:latin typeface="Calibri" panose="020F0502020204030204" pitchFamily="34" charset="0"/>
              </a:rPr>
              <a:t>watoto</a:t>
            </a:r>
            <a:r>
              <a:rPr lang="en-US" sz="1000" dirty="0">
                <a:latin typeface="Calibri" panose="020F0502020204030204" pitchFamily="34" charset="0"/>
              </a:rPr>
              <a:t> </a:t>
            </a:r>
            <a:r>
              <a:rPr lang="en-US" sz="1000" dirty="0" err="1">
                <a:latin typeface="Calibri" panose="020F0502020204030204" pitchFamily="34" charset="0"/>
              </a:rPr>
              <a:t>kuwa</a:t>
            </a:r>
            <a:r>
              <a:rPr lang="en-US" sz="1000" dirty="0">
                <a:latin typeface="Calibri" panose="020F0502020204030204" pitchFamily="34" charset="0"/>
              </a:rPr>
              <a:t> </a:t>
            </a:r>
            <a:r>
              <a:rPr lang="en-US" sz="1000" dirty="0" err="1">
                <a:latin typeface="Calibri" panose="020F0502020204030204" pitchFamily="34" charset="0"/>
              </a:rPr>
              <a:t>na</a:t>
            </a:r>
            <a:r>
              <a:rPr lang="en-US" sz="1000" dirty="0">
                <a:latin typeface="Calibri" panose="020F0502020204030204" pitchFamily="34" charset="0"/>
              </a:rPr>
              <a:t> </a:t>
            </a:r>
            <a:r>
              <a:rPr lang="en-US" sz="1000" dirty="0" err="1">
                <a:latin typeface="Calibri" panose="020F0502020204030204" pitchFamily="34" charset="0"/>
              </a:rPr>
              <a:t>wazazi</a:t>
            </a:r>
            <a:r>
              <a:rPr lang="en-US" sz="1000" dirty="0">
                <a:latin typeface="Calibri" panose="020F0502020204030204" pitchFamily="34" charset="0"/>
              </a:rPr>
              <a:t>  </a:t>
            </a:r>
            <a:r>
              <a:rPr lang="en-US" sz="1000" dirty="0" err="1">
                <a:latin typeface="Calibri" panose="020F0502020204030204" pitchFamily="34" charset="0"/>
              </a:rPr>
              <a:t>wenye</a:t>
            </a:r>
            <a:r>
              <a:rPr lang="en-US" sz="1000" dirty="0">
                <a:latin typeface="Calibri" panose="020F0502020204030204" pitchFamily="34" charset="0"/>
              </a:rPr>
              <a:t> </a:t>
            </a:r>
            <a:r>
              <a:rPr lang="en-US" sz="1000" dirty="0" err="1">
                <a:latin typeface="Calibri" panose="020F0502020204030204" pitchFamily="34" charset="0"/>
              </a:rPr>
              <a:t>afya</a:t>
            </a:r>
            <a:r>
              <a:rPr lang="en-US" sz="1000" dirty="0">
                <a:latin typeface="Calibri" panose="020F0502020204030204" pitchFamily="34" charset="0"/>
              </a:rPr>
              <a:t> </a:t>
            </a:r>
            <a:r>
              <a:rPr lang="en-US" sz="1000" dirty="0" err="1">
                <a:latin typeface="Calibri" panose="020F0502020204030204" pitchFamily="34" charset="0"/>
              </a:rPr>
              <a:t>na</a:t>
            </a:r>
            <a:r>
              <a:rPr lang="en-US" sz="1000" dirty="0">
                <a:latin typeface="Calibri" panose="020F0502020204030204" pitchFamily="34" charset="0"/>
              </a:rPr>
              <a:t> </a:t>
            </a:r>
            <a:r>
              <a:rPr lang="en-US" sz="1000" dirty="0" err="1">
                <a:latin typeface="Calibri" panose="020F0502020204030204" pitchFamily="34" charset="0"/>
              </a:rPr>
              <a:t>nguvu</a:t>
            </a:r>
            <a:r>
              <a:rPr lang="en-US" sz="1000" dirty="0">
                <a:latin typeface="Calibri" panose="020F0502020204030204" pitchFamily="34" charset="0"/>
              </a:rPr>
              <a:t>.</a:t>
            </a:r>
            <a:endParaRPr lang="sw-KE" sz="1000" dirty="0">
              <a:latin typeface="Calibri" panose="020F0502020204030204" pitchFamily="34" charset="0"/>
            </a:endParaRPr>
          </a:p>
          <a:p>
            <a:pPr marL="285750" indent="-285750">
              <a:buFont typeface="Arial" panose="020B0604020202020204" pitchFamily="34" charset="0"/>
              <a:buChar char="•"/>
            </a:pPr>
            <a:endParaRPr lang="sw-KE" b="1" dirty="0">
              <a:latin typeface="Calibri" panose="020F0502020204030204" pitchFamily="34" charset="0"/>
            </a:endParaRPr>
          </a:p>
        </p:txBody>
      </p:sp>
      <p:sp>
        <p:nvSpPr>
          <p:cNvPr id="9" name="TextBox 8"/>
          <p:cNvSpPr txBox="1"/>
          <p:nvPr/>
        </p:nvSpPr>
        <p:spPr>
          <a:xfrm>
            <a:off x="7162800" y="457200"/>
            <a:ext cx="1752600" cy="1200329"/>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sw-KE" b="1" dirty="0">
              <a:solidFill>
                <a:prstClr val="black"/>
              </a:solidFill>
              <a:latin typeface="Calibri" panose="020F0502020204030204" pitchFamily="34" charset="0"/>
            </a:endParaRPr>
          </a:p>
          <a:p>
            <a:pPr algn="ctr"/>
            <a:r>
              <a:rPr lang="en-US" b="1" dirty="0">
                <a:solidFill>
                  <a:prstClr val="black"/>
                </a:solidFill>
                <a:latin typeface="Calibri" panose="020F0502020204030204" pitchFamily="34" charset="0"/>
              </a:rPr>
              <a:t>Picha kutoka mbele ya kadi</a:t>
            </a:r>
          </a:p>
          <a:p>
            <a:pPr algn="ctr"/>
            <a:endParaRPr lang="sw-KE" b="1" dirty="0">
              <a:solidFill>
                <a:prstClr val="black"/>
              </a:solidFill>
              <a:latin typeface="Calibri" panose="020F0502020204030204" pitchFamily="34" charset="0"/>
            </a:endParaRPr>
          </a:p>
        </p:txBody>
      </p:sp>
      <p:cxnSp>
        <p:nvCxnSpPr>
          <p:cNvPr id="15" name="Straight Connector 14"/>
          <p:cNvCxnSpPr/>
          <p:nvPr/>
        </p:nvCxnSpPr>
        <p:spPr>
          <a:xfrm>
            <a:off x="2438400" y="1057364"/>
            <a:ext cx="0" cy="4352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457200"/>
            <a:ext cx="1891506" cy="1324662"/>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6" name="Rectangle 25"/>
          <p:cNvSpPr/>
          <p:nvPr/>
        </p:nvSpPr>
        <p:spPr>
          <a:xfrm>
            <a:off x="228600" y="3657600"/>
            <a:ext cx="1981200" cy="3029427"/>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Content Placeholder 1"/>
          <p:cNvSpPr>
            <a:spLocks noGrp="1"/>
          </p:cNvSpPr>
          <p:nvPr>
            <p:ph sz="half" idx="1"/>
          </p:nvPr>
        </p:nvSpPr>
        <p:spPr>
          <a:xfrm>
            <a:off x="381000" y="3886200"/>
            <a:ext cx="1828800" cy="2819400"/>
          </a:xfrm>
        </p:spPr>
        <p:txBody>
          <a:bodyPr>
            <a:normAutofit fontScale="92500" lnSpcReduction="10000"/>
          </a:bodyPr>
          <a:lstStyle/>
          <a:p>
            <a:r>
              <a:rPr lang="en-US" sz="1500" b="1" dirty="0">
                <a:latin typeface="Calibri" panose="020F0502020204030204" pitchFamily="34" charset="0"/>
              </a:rPr>
              <a:t>          </a:t>
            </a:r>
            <a:r>
              <a:rPr lang="en-US" sz="1500" b="1" dirty="0" err="1">
                <a:latin typeface="Calibri" panose="020F0502020204030204" pitchFamily="34" charset="0"/>
              </a:rPr>
              <a:t>Maagizo</a:t>
            </a:r>
            <a:r>
              <a:rPr lang="en-US" sz="1500" b="1" dirty="0">
                <a:latin typeface="Calibri" panose="020F0502020204030204" pitchFamily="34" charset="0"/>
              </a:rPr>
              <a:t> </a:t>
            </a:r>
            <a:r>
              <a:rPr lang="en-US" sz="1500" b="1" dirty="0" err="1">
                <a:latin typeface="Calibri" panose="020F0502020204030204" pitchFamily="34" charset="0"/>
              </a:rPr>
              <a:t>kwa</a:t>
            </a:r>
            <a:r>
              <a:rPr lang="en-US" sz="1500" b="1" dirty="0">
                <a:latin typeface="Calibri" panose="020F0502020204030204" pitchFamily="34" charset="0"/>
              </a:rPr>
              <a:t>		</a:t>
            </a:r>
            <a:r>
              <a:rPr lang="en-US" sz="1500" b="1" dirty="0" err="1">
                <a:latin typeface="Calibri" panose="020F0502020204030204" pitchFamily="34" charset="0"/>
              </a:rPr>
              <a:t>Watoa</a:t>
            </a:r>
            <a:r>
              <a:rPr lang="en-US" sz="1500" b="1" dirty="0">
                <a:latin typeface="Calibri" panose="020F0502020204030204" pitchFamily="34" charset="0"/>
              </a:rPr>
              <a:t> </a:t>
            </a:r>
            <a:r>
              <a:rPr lang="en-US" sz="1500" b="1" dirty="0" err="1">
                <a:latin typeface="Calibri" panose="020F0502020204030204" pitchFamily="34" charset="0"/>
              </a:rPr>
              <a:t>Huduma</a:t>
            </a:r>
            <a:r>
              <a:rPr lang="en-US" sz="1500" b="1" dirty="0">
                <a:latin typeface="Calibri" panose="020F0502020204030204" pitchFamily="34" charset="0"/>
              </a:rPr>
              <a:t>:</a:t>
            </a:r>
          </a:p>
          <a:p>
            <a:endParaRPr lang="sw-KE" sz="1500" dirty="0">
              <a:latin typeface="Calibri" panose="020F0502020204030204" pitchFamily="34" charset="0"/>
            </a:endParaRPr>
          </a:p>
          <a:p>
            <a:r>
              <a:rPr lang="en-US" sz="1300" dirty="0">
                <a:latin typeface="Calibri" panose="020F0502020204030204" pitchFamily="34" charset="0"/>
              </a:rPr>
              <a:t>Hapa kuna baadhi ya vidokezo vya jinsi ya kujitambulisha kwa mgonjwa kijana.</a:t>
            </a:r>
          </a:p>
          <a:p>
            <a:pPr marL="285750" indent="-285750">
              <a:buFont typeface="Arial" panose="020B0604020202020204" pitchFamily="34" charset="0"/>
              <a:buChar char="•"/>
            </a:pPr>
            <a:r>
              <a:rPr lang="en-US" sz="1300" dirty="0">
                <a:latin typeface="Calibri" panose="020F0502020204030204" pitchFamily="34" charset="0"/>
              </a:rPr>
              <a:t>Fahamu ni nini muhimu kwake: "Je, unapenda kufanya nini wakati huna kitu unachokifanya?</a:t>
            </a:r>
          </a:p>
          <a:p>
            <a:pPr marL="285750" indent="-285750">
              <a:buFont typeface="Arial" panose="020B0604020202020204" pitchFamily="34" charset="0"/>
              <a:buChar char="•"/>
            </a:pPr>
            <a:r>
              <a:rPr lang="en-US" sz="1300" dirty="0">
                <a:latin typeface="Calibri" panose="020F0502020204030204" pitchFamily="34" charset="0"/>
              </a:rPr>
              <a:t>Zingatia sana majibu: "Ningependa kusikia zaidi kuhusu hiyo."</a:t>
            </a:r>
          </a:p>
          <a:p>
            <a:endParaRPr lang="sw-KE" i="1" dirty="0">
              <a:latin typeface="Calibri" panose="020F0502020204030204" pitchFamily="34" charset="0"/>
            </a:endParaRPr>
          </a:p>
        </p:txBody>
      </p:sp>
      <p:pic>
        <p:nvPicPr>
          <p:cNvPr id="28"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8100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10</a:t>
            </a:fld>
            <a:endParaRPr lang="sw-KE" dirty="0">
              <a:solidFill>
                <a:prstClr val="black">
                  <a:tint val="75000"/>
                </a:prstClr>
              </a:solidFill>
            </a:endParaRPr>
          </a:p>
        </p:txBody>
      </p:sp>
    </p:spTree>
    <p:extLst>
      <p:ext uri="{BB962C8B-B14F-4D97-AF65-F5344CB8AC3E}">
        <p14:creationId xmlns:p14="http://schemas.microsoft.com/office/powerpoint/2010/main" val="1033481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rgbClr val="00B050"/>
          </a:solidFill>
        </p:spPr>
        <p:txBody>
          <a:bodyPr>
            <a:noAutofit/>
          </a:bodyPr>
          <a:lstStyle/>
          <a:p>
            <a:pPr algn="l"/>
            <a:r>
              <a:rPr lang="en-US" sz="2800" dirty="0">
                <a:solidFill>
                  <a:srgbClr val="FFFFFF"/>
                </a:solidFill>
                <a:latin typeface="Calibri" panose="020F0502020204030204" pitchFamily="34" charset="0"/>
              </a:rPr>
              <a:t>	2. Je, viwango vya virusi ni nini?</a:t>
            </a:r>
            <a:endParaRPr lang="sw-KE" sz="2800" dirty="0">
              <a:solidFill>
                <a:srgbClr val="FFFFFF"/>
              </a:solidFill>
              <a:latin typeface="Calibri" panose="020F0502020204030204" pitchFamily="34" charset="0"/>
            </a:endParaRPr>
          </a:p>
        </p:txBody>
      </p:sp>
      <p:sp>
        <p:nvSpPr>
          <p:cNvPr id="2" name="TextBox 1"/>
          <p:cNvSpPr txBox="1"/>
          <p:nvPr/>
        </p:nvSpPr>
        <p:spPr>
          <a:xfrm>
            <a:off x="5943600" y="1447086"/>
            <a:ext cx="3048002" cy="5078313"/>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Calibri" panose="020F0502020204030204" pitchFamily="34" charset="0"/>
              </a:rPr>
              <a:t>ARV hukomesha HIV dhidi ya kutengeneza </a:t>
            </a:r>
            <a:r>
              <a:rPr lang="en-US" dirty="0" err="1">
                <a:latin typeface="Calibri" panose="020F0502020204030204" pitchFamily="34" charset="0"/>
              </a:rPr>
              <a:t>virusi</a:t>
            </a:r>
            <a:r>
              <a:rPr lang="en-US" dirty="0">
                <a:latin typeface="Calibri" panose="020F0502020204030204" pitchFamily="34" charset="0"/>
              </a:rPr>
              <a:t> </a:t>
            </a:r>
            <a:r>
              <a:rPr lang="en-US" dirty="0" err="1">
                <a:latin typeface="Calibri" panose="020F0502020204030204" pitchFamily="34" charset="0"/>
              </a:rPr>
              <a:t>zaidi</a:t>
            </a:r>
            <a:r>
              <a:rPr lang="en-US" dirty="0">
                <a:latin typeface="Calibri" panose="020F0502020204030204" pitchFamily="34" charset="0"/>
              </a:rPr>
              <a:t> </a:t>
            </a:r>
            <a:r>
              <a:rPr lang="en-US" dirty="0" err="1">
                <a:latin typeface="Calibri" panose="020F0502020204030204" pitchFamily="34" charset="0"/>
              </a:rPr>
              <a:t>na</a:t>
            </a:r>
            <a:r>
              <a:rPr lang="en-US" dirty="0">
                <a:latin typeface="Calibri" panose="020F0502020204030204" pitchFamily="34" charset="0"/>
              </a:rPr>
              <a:t> </a:t>
            </a:r>
            <a:r>
              <a:rPr lang="en-US" dirty="0" err="1">
                <a:latin typeface="Calibri" panose="020F0502020204030204" pitchFamily="34" charset="0"/>
              </a:rPr>
              <a:t>inakusaidia</a:t>
            </a:r>
            <a:r>
              <a:rPr lang="en-US" dirty="0">
                <a:latin typeface="Calibri" panose="020F0502020204030204" pitchFamily="34" charset="0"/>
              </a:rPr>
              <a:t> </a:t>
            </a:r>
            <a:r>
              <a:rPr lang="en-US" dirty="0" err="1">
                <a:latin typeface="Calibri" panose="020F0502020204030204" pitchFamily="34" charset="0"/>
              </a:rPr>
              <a:t>kuwa</a:t>
            </a:r>
            <a:r>
              <a:rPr lang="en-US" dirty="0">
                <a:latin typeface="Calibri" panose="020F0502020204030204" pitchFamily="34" charset="0"/>
              </a:rPr>
              <a:t> </a:t>
            </a:r>
            <a:r>
              <a:rPr lang="en-US" dirty="0" err="1">
                <a:latin typeface="Calibri" panose="020F0502020204030204" pitchFamily="34" charset="0"/>
              </a:rPr>
              <a:t>na</a:t>
            </a:r>
            <a:r>
              <a:rPr lang="en-US" dirty="0">
                <a:latin typeface="Calibri" panose="020F0502020204030204" pitchFamily="34" charset="0"/>
              </a:rPr>
              <a:t> </a:t>
            </a:r>
            <a:r>
              <a:rPr lang="en-US" dirty="0" err="1">
                <a:latin typeface="Calibri" panose="020F0502020204030204" pitchFamily="34" charset="0"/>
              </a:rPr>
              <a:t>afya</a:t>
            </a:r>
            <a:r>
              <a:rPr lang="en-US" dirty="0">
                <a:latin typeface="Calibri" panose="020F0502020204030204" pitchFamily="34" charset="0"/>
              </a:rPr>
              <a:t> </a:t>
            </a:r>
            <a:r>
              <a:rPr lang="en-US" dirty="0" err="1">
                <a:latin typeface="Calibri" panose="020F0502020204030204" pitchFamily="34" charset="0"/>
              </a:rPr>
              <a:t>na</a:t>
            </a:r>
            <a:r>
              <a:rPr lang="en-US" dirty="0">
                <a:latin typeface="Calibri" panose="020F0502020204030204" pitchFamily="34" charset="0"/>
              </a:rPr>
              <a:t> </a:t>
            </a:r>
            <a:r>
              <a:rPr lang="en-US" dirty="0" err="1">
                <a:latin typeface="Calibri" panose="020F0502020204030204" pitchFamily="34" charset="0"/>
              </a:rPr>
              <a:t>husaidia</a:t>
            </a:r>
            <a:r>
              <a:rPr lang="en-US" dirty="0">
                <a:latin typeface="Calibri" panose="020F0502020204030204" pitchFamily="34" charset="0"/>
              </a:rPr>
              <a:t> </a:t>
            </a:r>
            <a:r>
              <a:rPr lang="en-US" dirty="0" err="1">
                <a:latin typeface="Calibri" panose="020F0502020204030204" pitchFamily="34" charset="0"/>
              </a:rPr>
              <a:t>kuzuia</a:t>
            </a:r>
            <a:r>
              <a:rPr lang="en-US" dirty="0">
                <a:latin typeface="Calibri" panose="020F0502020204030204" pitchFamily="34" charset="0"/>
              </a:rPr>
              <a:t> virusi </a:t>
            </a:r>
            <a:r>
              <a:rPr lang="en-US" dirty="0" err="1">
                <a:latin typeface="Calibri" panose="020F0502020204030204" pitchFamily="34" charset="0"/>
              </a:rPr>
              <a:t>dhidi</a:t>
            </a:r>
            <a:r>
              <a:rPr lang="en-US" dirty="0">
                <a:latin typeface="Calibri" panose="020F0502020204030204" pitchFamily="34" charset="0"/>
              </a:rPr>
              <a:t> </a:t>
            </a:r>
            <a:r>
              <a:rPr lang="en-US" dirty="0" err="1">
                <a:latin typeface="Calibri" panose="020F0502020204030204" pitchFamily="34" charset="0"/>
              </a:rPr>
              <a:t>ya</a:t>
            </a:r>
            <a:r>
              <a:rPr lang="en-US" dirty="0">
                <a:latin typeface="Calibri" panose="020F0502020204030204" pitchFamily="34" charset="0"/>
              </a:rPr>
              <a:t> </a:t>
            </a:r>
            <a:r>
              <a:rPr lang="en-US" dirty="0" err="1">
                <a:latin typeface="Calibri" panose="020F0502020204030204" pitchFamily="34" charset="0"/>
              </a:rPr>
              <a:t>kukudhuru</a:t>
            </a:r>
            <a:r>
              <a:rPr lang="en-US" dirty="0">
                <a:latin typeface="Calibri" panose="020F0502020204030204" pitchFamily="34" charset="0"/>
              </a:rPr>
              <a:t>.</a:t>
            </a:r>
          </a:p>
          <a:p>
            <a:pPr marL="342900" indent="-342900">
              <a:buFont typeface="Arial" panose="020B0604020202020204" pitchFamily="34" charset="0"/>
              <a:buChar char="•"/>
            </a:pPr>
            <a:endParaRPr lang="sw-KE" dirty="0">
              <a:latin typeface="Calibri" panose="020F0502020204030204" pitchFamily="34" charset="0"/>
            </a:endParaRPr>
          </a:p>
          <a:p>
            <a:pPr marL="285750" indent="-285750">
              <a:buFont typeface="Wingdings" panose="05000000000000000000" pitchFamily="2" charset="2"/>
              <a:buChar char="Ø"/>
            </a:pPr>
            <a:r>
              <a:rPr lang="en-US" dirty="0" err="1">
                <a:latin typeface="Calibri" panose="020F0502020204030204" pitchFamily="34" charset="0"/>
              </a:rPr>
              <a:t>Kipimo</a:t>
            </a:r>
            <a:r>
              <a:rPr lang="en-US" dirty="0">
                <a:latin typeface="Calibri" panose="020F0502020204030204" pitchFamily="34" charset="0"/>
              </a:rPr>
              <a:t> cha </a:t>
            </a:r>
            <a:r>
              <a:rPr lang="en-US" dirty="0" err="1">
                <a:latin typeface="Calibri" panose="020F0502020204030204" pitchFamily="34" charset="0"/>
              </a:rPr>
              <a:t>viwango</a:t>
            </a:r>
            <a:r>
              <a:rPr lang="en-US" dirty="0">
                <a:latin typeface="Calibri" panose="020F0502020204030204" pitchFamily="34" charset="0"/>
              </a:rPr>
              <a:t> vya virusi hupima kiasi cha HIV kilicho kwenye damu na kama ARV </a:t>
            </a:r>
            <a:r>
              <a:rPr lang="en-US" dirty="0" err="1">
                <a:latin typeface="Calibri" panose="020F0502020204030204" pitchFamily="34" charset="0"/>
              </a:rPr>
              <a:t>inafanya</a:t>
            </a:r>
            <a:r>
              <a:rPr lang="en-US" dirty="0">
                <a:latin typeface="Calibri" panose="020F0502020204030204" pitchFamily="34" charset="0"/>
              </a:rPr>
              <a:t> </a:t>
            </a:r>
            <a:r>
              <a:rPr lang="en-US" dirty="0" err="1">
                <a:latin typeface="Calibri" panose="020F0502020204030204" pitchFamily="34" charset="0"/>
              </a:rPr>
              <a:t>kazi</a:t>
            </a:r>
            <a:r>
              <a:rPr lang="en-US" dirty="0">
                <a:latin typeface="Calibri" panose="020F0502020204030204" pitchFamily="34" charset="0"/>
              </a:rPr>
              <a:t> </a:t>
            </a:r>
            <a:r>
              <a:rPr lang="en-US" dirty="0" err="1">
                <a:latin typeface="Calibri" panose="020F0502020204030204" pitchFamily="34" charset="0"/>
              </a:rPr>
              <a:t>vizuri</a:t>
            </a:r>
            <a:r>
              <a:rPr lang="en-US" dirty="0">
                <a:latin typeface="Calibri" panose="020F0502020204030204" pitchFamily="34" charset="0"/>
              </a:rPr>
              <a:t>- </a:t>
            </a:r>
            <a:r>
              <a:rPr lang="en-US" dirty="0" err="1">
                <a:latin typeface="Calibri" panose="020F0502020204030204" pitchFamily="34" charset="0"/>
              </a:rPr>
              <a:t>lengo</a:t>
            </a:r>
            <a:r>
              <a:rPr lang="en-US" dirty="0">
                <a:latin typeface="Calibri" panose="020F0502020204030204" pitchFamily="34" charset="0"/>
              </a:rPr>
              <a:t> </a:t>
            </a:r>
            <a:r>
              <a:rPr lang="en-US" dirty="0" err="1">
                <a:latin typeface="Calibri" panose="020F0502020204030204" pitchFamily="34" charset="0"/>
              </a:rPr>
              <a:t>ni</a:t>
            </a:r>
            <a:r>
              <a:rPr lang="en-US" dirty="0">
                <a:latin typeface="Calibri" panose="020F0502020204030204" pitchFamily="34" charset="0"/>
              </a:rPr>
              <a:t> </a:t>
            </a:r>
            <a:r>
              <a:rPr lang="en-US" dirty="0" err="1">
                <a:latin typeface="Calibri" panose="020F0502020204030204" pitchFamily="34" charset="0"/>
              </a:rPr>
              <a:t>kuwa</a:t>
            </a:r>
            <a:r>
              <a:rPr lang="en-US" dirty="0">
                <a:latin typeface="Calibri" panose="020F0502020204030204" pitchFamily="34" charset="0"/>
              </a:rPr>
              <a:t> </a:t>
            </a:r>
            <a:r>
              <a:rPr lang="en-US" dirty="0" err="1">
                <a:latin typeface="Calibri" panose="020F0502020204030204" pitchFamily="34" charset="0"/>
              </a:rPr>
              <a:t>na</a:t>
            </a:r>
            <a:r>
              <a:rPr lang="en-US" dirty="0">
                <a:latin typeface="Calibri" panose="020F0502020204030204" pitchFamily="34" charset="0"/>
              </a:rPr>
              <a:t> </a:t>
            </a:r>
            <a:r>
              <a:rPr lang="en-US" dirty="0" err="1">
                <a:latin typeface="Calibri" panose="020F0502020204030204" pitchFamily="34" charset="0"/>
              </a:rPr>
              <a:t>idadi</a:t>
            </a:r>
            <a:r>
              <a:rPr lang="en-US" dirty="0">
                <a:latin typeface="Calibri" panose="020F0502020204030204" pitchFamily="34" charset="0"/>
              </a:rPr>
              <a:t> </a:t>
            </a:r>
            <a:r>
              <a:rPr lang="en-US" dirty="0" err="1">
                <a:latin typeface="Calibri" panose="020F0502020204030204" pitchFamily="34" charset="0"/>
              </a:rPr>
              <a:t>isiyoonekana</a:t>
            </a:r>
            <a:r>
              <a:rPr lang="en-US" dirty="0">
                <a:latin typeface="Calibri" panose="020F0502020204030204" pitchFamily="34" charset="0"/>
              </a:rPr>
              <a:t> </a:t>
            </a:r>
            <a:r>
              <a:rPr lang="en-US" dirty="0" err="1">
                <a:latin typeface="Calibri" panose="020F0502020204030204" pitchFamily="34" charset="0"/>
              </a:rPr>
              <a:t>ya</a:t>
            </a:r>
            <a:r>
              <a:rPr lang="en-US" dirty="0">
                <a:latin typeface="Calibri" panose="020F0502020204030204" pitchFamily="34" charset="0"/>
              </a:rPr>
              <a:t> </a:t>
            </a:r>
            <a:r>
              <a:rPr lang="en-US" dirty="0" err="1">
                <a:latin typeface="Calibri" panose="020F0502020204030204" pitchFamily="34" charset="0"/>
              </a:rPr>
              <a:t>virusi</a:t>
            </a:r>
            <a:r>
              <a:rPr lang="en-US" dirty="0">
                <a:latin typeface="Calibri" panose="020F0502020204030204" pitchFamily="34" charset="0"/>
              </a:rPr>
              <a:t>.</a:t>
            </a:r>
          </a:p>
          <a:p>
            <a:endParaRPr lang="sw-KE" dirty="0">
              <a:latin typeface="Calibri" panose="020F0502020204030204" pitchFamily="34" charset="0"/>
            </a:endParaRPr>
          </a:p>
          <a:p>
            <a:pPr marL="285750" indent="-285750">
              <a:buFont typeface="Wingdings" panose="05000000000000000000" pitchFamily="2" charset="2"/>
              <a:buChar char="Ø"/>
            </a:pPr>
            <a:r>
              <a:rPr lang="en-US" dirty="0">
                <a:latin typeface="Calibri" panose="020F0502020204030204" pitchFamily="34" charset="0"/>
              </a:rPr>
              <a:t>Ni </a:t>
            </a:r>
            <a:r>
              <a:rPr lang="en-US" dirty="0" err="1">
                <a:latin typeface="Calibri" panose="020F0502020204030204" pitchFamily="34" charset="0"/>
              </a:rPr>
              <a:t>muhimu</a:t>
            </a:r>
            <a:r>
              <a:rPr lang="en-US" dirty="0">
                <a:latin typeface="Calibri" panose="020F0502020204030204" pitchFamily="34" charset="0"/>
              </a:rPr>
              <a:t> </a:t>
            </a:r>
            <a:r>
              <a:rPr lang="en-US" dirty="0" err="1">
                <a:latin typeface="Calibri" panose="020F0502020204030204" pitchFamily="34" charset="0"/>
              </a:rPr>
              <a:t>kurudi</a:t>
            </a:r>
            <a:r>
              <a:rPr lang="en-US" dirty="0">
                <a:latin typeface="Calibri" panose="020F0502020204030204" pitchFamily="34" charset="0"/>
              </a:rPr>
              <a:t> </a:t>
            </a:r>
            <a:r>
              <a:rPr lang="en-US" dirty="0" err="1">
                <a:latin typeface="Calibri" panose="020F0502020204030204" pitchFamily="34" charset="0"/>
              </a:rPr>
              <a:t>kwa</a:t>
            </a:r>
            <a:r>
              <a:rPr lang="en-US" dirty="0">
                <a:latin typeface="Calibri" panose="020F0502020204030204" pitchFamily="34" charset="0"/>
              </a:rPr>
              <a:t> </a:t>
            </a:r>
            <a:r>
              <a:rPr lang="en-US" dirty="0" err="1">
                <a:latin typeface="Calibri" panose="020F0502020204030204" pitchFamily="34" charset="0"/>
              </a:rPr>
              <a:t>kituo</a:t>
            </a:r>
            <a:r>
              <a:rPr lang="en-US" dirty="0">
                <a:latin typeface="Calibri" panose="020F0502020204030204" pitchFamily="34" charset="0"/>
              </a:rPr>
              <a:t> cha </a:t>
            </a:r>
            <a:r>
              <a:rPr lang="en-US" dirty="0" err="1">
                <a:latin typeface="Calibri" panose="020F0502020204030204" pitchFamily="34" charset="0"/>
              </a:rPr>
              <a:t>afya</a:t>
            </a:r>
            <a:r>
              <a:rPr lang="en-US" dirty="0">
                <a:latin typeface="Calibri" panose="020F0502020204030204" pitchFamily="34" charset="0"/>
              </a:rPr>
              <a:t> </a:t>
            </a:r>
            <a:r>
              <a:rPr lang="en-US" dirty="0" err="1">
                <a:latin typeface="Calibri" panose="020F0502020204030204" pitchFamily="34" charset="0"/>
              </a:rPr>
              <a:t>ili</a:t>
            </a:r>
            <a:r>
              <a:rPr lang="en-US" dirty="0">
                <a:latin typeface="Calibri" panose="020F0502020204030204" pitchFamily="34" charset="0"/>
              </a:rPr>
              <a:t> </a:t>
            </a:r>
            <a:r>
              <a:rPr lang="en-US" dirty="0" err="1">
                <a:latin typeface="Calibri" panose="020F0502020204030204" pitchFamily="34" charset="0"/>
              </a:rPr>
              <a:t>upate</a:t>
            </a:r>
            <a:r>
              <a:rPr lang="en-US" dirty="0">
                <a:latin typeface="Calibri" panose="020F0502020204030204" pitchFamily="34" charset="0"/>
              </a:rPr>
              <a:t> </a:t>
            </a:r>
            <a:r>
              <a:rPr lang="en-US" dirty="0" err="1">
                <a:latin typeface="Calibri" panose="020F0502020204030204" pitchFamily="34" charset="0"/>
              </a:rPr>
              <a:t>matokeo</a:t>
            </a:r>
            <a:r>
              <a:rPr lang="en-US" dirty="0">
                <a:latin typeface="Calibri" panose="020F0502020204030204" pitchFamily="34" charset="0"/>
              </a:rPr>
              <a:t> yako ya </a:t>
            </a:r>
            <a:r>
              <a:rPr lang="en-US" dirty="0" err="1">
                <a:latin typeface="Calibri" panose="020F0502020204030204" pitchFamily="34" charset="0"/>
              </a:rPr>
              <a:t>viwango</a:t>
            </a:r>
            <a:r>
              <a:rPr lang="en-US" dirty="0">
                <a:latin typeface="Calibri" panose="020F0502020204030204" pitchFamily="34" charset="0"/>
              </a:rPr>
              <a:t> </a:t>
            </a:r>
            <a:r>
              <a:rPr lang="en-US" dirty="0" err="1">
                <a:latin typeface="Calibri" panose="020F0502020204030204" pitchFamily="34" charset="0"/>
              </a:rPr>
              <a:t>vya</a:t>
            </a:r>
            <a:r>
              <a:rPr lang="en-US" dirty="0">
                <a:latin typeface="Calibri" panose="020F0502020204030204" pitchFamily="34" charset="0"/>
              </a:rPr>
              <a:t> </a:t>
            </a:r>
            <a:r>
              <a:rPr lang="en-US" dirty="0" err="1">
                <a:latin typeface="Calibri" panose="020F0502020204030204" pitchFamily="34" charset="0"/>
              </a:rPr>
              <a:t>virusi</a:t>
            </a:r>
            <a:r>
              <a:rPr lang="en-US" dirty="0">
                <a:latin typeface="Calibri" panose="020F0502020204030204" pitchFamily="34" charset="0"/>
              </a:rPr>
              <a:t>.</a:t>
            </a:r>
            <a:endParaRPr lang="sw-KE" dirty="0">
              <a:latin typeface="Calibri" panose="020F0502020204030204"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5932487" cy="5875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8849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4419600"/>
            <a:ext cx="2362200" cy="2275525"/>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228600" y="1143001"/>
            <a:ext cx="2438400" cy="3200400"/>
          </a:xfrm>
        </p:spPr>
        <p:txBody>
          <a:bodyPr>
            <a:normAutofit fontScale="77500" lnSpcReduction="20000"/>
          </a:bodyPr>
          <a:lstStyle/>
          <a:p>
            <a:r>
              <a:rPr lang="en-US" sz="1700" b="1" dirty="0">
                <a:latin typeface="Calibri" panose="020F0502020204030204" pitchFamily="34" charset="0"/>
              </a:rPr>
              <a:t>UJUMBE MUHIMU:</a:t>
            </a:r>
          </a:p>
          <a:p>
            <a:pPr marL="285750" indent="-285750">
              <a:buFont typeface="Wingdings" panose="05000000000000000000" pitchFamily="2" charset="2"/>
              <a:buChar char="Ø"/>
            </a:pPr>
            <a:r>
              <a:rPr lang="en-US" dirty="0">
                <a:latin typeface="Calibri" panose="020F0502020204030204" pitchFamily="34" charset="0"/>
              </a:rPr>
              <a:t>ARV hukomesha HIV dhidi </a:t>
            </a:r>
            <a:r>
              <a:rPr lang="en-US" dirty="0" err="1">
                <a:latin typeface="Calibri" panose="020F0502020204030204" pitchFamily="34" charset="0"/>
              </a:rPr>
              <a:t>ya</a:t>
            </a:r>
            <a:r>
              <a:rPr lang="en-US" dirty="0">
                <a:latin typeface="Calibri" panose="020F0502020204030204" pitchFamily="34" charset="0"/>
              </a:rPr>
              <a:t> </a:t>
            </a:r>
            <a:r>
              <a:rPr lang="en-US" dirty="0" err="1">
                <a:latin typeface="Calibri" panose="020F0502020204030204" pitchFamily="34" charset="0"/>
              </a:rPr>
              <a:t>kutengeneza</a:t>
            </a:r>
            <a:r>
              <a:rPr lang="en-US" dirty="0">
                <a:latin typeface="Calibri" panose="020F0502020204030204" pitchFamily="34" charset="0"/>
              </a:rPr>
              <a:t> </a:t>
            </a:r>
            <a:r>
              <a:rPr lang="en-US" dirty="0" err="1">
                <a:latin typeface="Calibri" panose="020F0502020204030204" pitchFamily="34" charset="0"/>
              </a:rPr>
              <a:t>virusi</a:t>
            </a:r>
            <a:r>
              <a:rPr lang="en-US" dirty="0">
                <a:latin typeface="Calibri" panose="020F0502020204030204" pitchFamily="34" charset="0"/>
              </a:rPr>
              <a:t> </a:t>
            </a:r>
            <a:r>
              <a:rPr lang="en-US" dirty="0" err="1">
                <a:latin typeface="Calibri" panose="020F0502020204030204" pitchFamily="34" charset="0"/>
              </a:rPr>
              <a:t>zaidi</a:t>
            </a:r>
            <a:r>
              <a:rPr lang="en-US" dirty="0">
                <a:latin typeface="Calibri" panose="020F0502020204030204" pitchFamily="34" charset="0"/>
              </a:rPr>
              <a:t> </a:t>
            </a:r>
            <a:r>
              <a:rPr lang="en-US" dirty="0" err="1">
                <a:latin typeface="Calibri" panose="020F0502020204030204" pitchFamily="34" charset="0"/>
              </a:rPr>
              <a:t>na</a:t>
            </a:r>
            <a:r>
              <a:rPr lang="en-US" dirty="0">
                <a:latin typeface="Calibri" panose="020F0502020204030204" pitchFamily="34" charset="0"/>
              </a:rPr>
              <a:t> </a:t>
            </a:r>
            <a:r>
              <a:rPr lang="en-US" dirty="0" err="1">
                <a:latin typeface="Calibri" panose="020F0502020204030204" pitchFamily="34" charset="0"/>
              </a:rPr>
              <a:t>inakusaidia</a:t>
            </a:r>
            <a:r>
              <a:rPr lang="en-US" dirty="0">
                <a:latin typeface="Calibri" panose="020F0502020204030204" pitchFamily="34" charset="0"/>
              </a:rPr>
              <a:t> </a:t>
            </a:r>
            <a:r>
              <a:rPr lang="en-US" dirty="0" err="1">
                <a:latin typeface="Calibri" panose="020F0502020204030204" pitchFamily="34" charset="0"/>
              </a:rPr>
              <a:t>kuwa</a:t>
            </a:r>
            <a:r>
              <a:rPr lang="en-US" dirty="0">
                <a:latin typeface="Calibri" panose="020F0502020204030204" pitchFamily="34" charset="0"/>
              </a:rPr>
              <a:t> </a:t>
            </a:r>
            <a:r>
              <a:rPr lang="en-US" dirty="0" err="1">
                <a:latin typeface="Calibri" panose="020F0502020204030204" pitchFamily="34" charset="0"/>
              </a:rPr>
              <a:t>na</a:t>
            </a:r>
            <a:r>
              <a:rPr lang="en-US" dirty="0">
                <a:latin typeface="Calibri" panose="020F0502020204030204" pitchFamily="34" charset="0"/>
              </a:rPr>
              <a:t> </a:t>
            </a:r>
            <a:r>
              <a:rPr lang="en-US" dirty="0" err="1">
                <a:latin typeface="Calibri" panose="020F0502020204030204" pitchFamily="34" charset="0"/>
              </a:rPr>
              <a:t>afya</a:t>
            </a:r>
            <a:r>
              <a:rPr lang="en-US" dirty="0">
                <a:latin typeface="Calibri" panose="020F0502020204030204" pitchFamily="34" charset="0"/>
              </a:rPr>
              <a:t> </a:t>
            </a:r>
            <a:r>
              <a:rPr lang="en-US" dirty="0" err="1">
                <a:latin typeface="Calibri" panose="020F0502020204030204" pitchFamily="34" charset="0"/>
              </a:rPr>
              <a:t>na</a:t>
            </a:r>
            <a:r>
              <a:rPr lang="en-US" dirty="0">
                <a:latin typeface="Calibri" panose="020F0502020204030204" pitchFamily="34" charset="0"/>
              </a:rPr>
              <a:t> </a:t>
            </a:r>
            <a:r>
              <a:rPr lang="en-US" dirty="0" err="1">
                <a:latin typeface="Calibri" panose="020F0502020204030204" pitchFamily="34" charset="0"/>
              </a:rPr>
              <a:t>husaidia</a:t>
            </a:r>
            <a:r>
              <a:rPr lang="en-US" dirty="0">
                <a:latin typeface="Calibri" panose="020F0502020204030204" pitchFamily="34" charset="0"/>
              </a:rPr>
              <a:t> </a:t>
            </a:r>
            <a:r>
              <a:rPr lang="en-US" dirty="0" err="1">
                <a:latin typeface="Calibri" panose="020F0502020204030204" pitchFamily="34" charset="0"/>
              </a:rPr>
              <a:t>kuzuia</a:t>
            </a:r>
            <a:r>
              <a:rPr lang="en-US" dirty="0">
                <a:latin typeface="Calibri" panose="020F0502020204030204" pitchFamily="34" charset="0"/>
              </a:rPr>
              <a:t> </a:t>
            </a:r>
            <a:r>
              <a:rPr lang="en-US" dirty="0" err="1">
                <a:latin typeface="Calibri" panose="020F0502020204030204" pitchFamily="34" charset="0"/>
              </a:rPr>
              <a:t>virusi</a:t>
            </a:r>
            <a:r>
              <a:rPr lang="en-US" dirty="0">
                <a:latin typeface="Calibri" panose="020F0502020204030204" pitchFamily="34" charset="0"/>
              </a:rPr>
              <a:t> </a:t>
            </a:r>
            <a:r>
              <a:rPr lang="en-US" dirty="0" err="1">
                <a:latin typeface="Calibri" panose="020F0502020204030204" pitchFamily="34" charset="0"/>
              </a:rPr>
              <a:t>dhidi</a:t>
            </a:r>
            <a:r>
              <a:rPr lang="en-US" dirty="0">
                <a:latin typeface="Calibri" panose="020F0502020204030204" pitchFamily="34" charset="0"/>
              </a:rPr>
              <a:t> </a:t>
            </a:r>
            <a:r>
              <a:rPr lang="en-US" dirty="0" err="1">
                <a:latin typeface="Calibri" panose="020F0502020204030204" pitchFamily="34" charset="0"/>
              </a:rPr>
              <a:t>ya</a:t>
            </a:r>
            <a:r>
              <a:rPr lang="en-US" dirty="0">
                <a:latin typeface="Calibri" panose="020F0502020204030204" pitchFamily="34" charset="0"/>
              </a:rPr>
              <a:t> </a:t>
            </a:r>
            <a:r>
              <a:rPr lang="en-US" dirty="0" err="1">
                <a:latin typeface="Calibri" panose="020F0502020204030204" pitchFamily="34" charset="0"/>
              </a:rPr>
              <a:t>kukudhuru</a:t>
            </a:r>
            <a:r>
              <a:rPr lang="en-US" dirty="0">
                <a:latin typeface="Calibri" panose="020F0502020204030204" pitchFamily="34" charset="0"/>
              </a:rPr>
              <a:t>.</a:t>
            </a:r>
          </a:p>
          <a:p>
            <a:pPr marL="285750" indent="-285750">
              <a:buFont typeface="Wingdings" panose="05000000000000000000" pitchFamily="2" charset="2"/>
              <a:buChar char="Ø"/>
            </a:pPr>
            <a:r>
              <a:rPr lang="en-US" dirty="0" err="1">
                <a:latin typeface="Calibri" panose="020F0502020204030204" pitchFamily="34" charset="0"/>
              </a:rPr>
              <a:t>Kipimo</a:t>
            </a:r>
            <a:r>
              <a:rPr lang="en-US" dirty="0">
                <a:latin typeface="Calibri" panose="020F0502020204030204" pitchFamily="34" charset="0"/>
              </a:rPr>
              <a:t> cha </a:t>
            </a:r>
            <a:r>
              <a:rPr lang="en-US" dirty="0" err="1">
                <a:latin typeface="Calibri" panose="020F0502020204030204" pitchFamily="34" charset="0"/>
              </a:rPr>
              <a:t>viwango</a:t>
            </a:r>
            <a:r>
              <a:rPr lang="en-US" dirty="0">
                <a:latin typeface="Calibri" panose="020F0502020204030204" pitchFamily="34" charset="0"/>
              </a:rPr>
              <a:t> </a:t>
            </a:r>
            <a:r>
              <a:rPr lang="en-US" dirty="0" err="1">
                <a:latin typeface="Calibri" panose="020F0502020204030204" pitchFamily="34" charset="0"/>
              </a:rPr>
              <a:t>vya</a:t>
            </a:r>
            <a:r>
              <a:rPr lang="en-US" dirty="0">
                <a:latin typeface="Calibri" panose="020F0502020204030204" pitchFamily="34" charset="0"/>
              </a:rPr>
              <a:t> </a:t>
            </a:r>
            <a:r>
              <a:rPr lang="en-US" dirty="0" err="1">
                <a:latin typeface="Calibri" panose="020F0502020204030204" pitchFamily="34" charset="0"/>
              </a:rPr>
              <a:t>virusi</a:t>
            </a:r>
            <a:r>
              <a:rPr lang="en-US" dirty="0">
                <a:latin typeface="Calibri" panose="020F0502020204030204" pitchFamily="34" charset="0"/>
              </a:rPr>
              <a:t> </a:t>
            </a:r>
            <a:r>
              <a:rPr lang="en-US" dirty="0" err="1">
                <a:latin typeface="Calibri" panose="020F0502020204030204" pitchFamily="34" charset="0"/>
              </a:rPr>
              <a:t>hupima</a:t>
            </a:r>
            <a:r>
              <a:rPr lang="en-US" dirty="0">
                <a:latin typeface="Calibri" panose="020F0502020204030204" pitchFamily="34" charset="0"/>
              </a:rPr>
              <a:t> </a:t>
            </a:r>
            <a:r>
              <a:rPr lang="en-US" dirty="0" err="1">
                <a:latin typeface="Calibri" panose="020F0502020204030204" pitchFamily="34" charset="0"/>
              </a:rPr>
              <a:t>kiasi</a:t>
            </a:r>
            <a:r>
              <a:rPr lang="en-US" dirty="0">
                <a:latin typeface="Calibri" panose="020F0502020204030204" pitchFamily="34" charset="0"/>
              </a:rPr>
              <a:t> cha HIV </a:t>
            </a:r>
            <a:r>
              <a:rPr lang="en-US" dirty="0" err="1">
                <a:latin typeface="Calibri" panose="020F0502020204030204" pitchFamily="34" charset="0"/>
              </a:rPr>
              <a:t>kilicho</a:t>
            </a:r>
            <a:r>
              <a:rPr lang="en-US" dirty="0">
                <a:latin typeface="Calibri" panose="020F0502020204030204" pitchFamily="34" charset="0"/>
              </a:rPr>
              <a:t> </a:t>
            </a:r>
            <a:r>
              <a:rPr lang="en-US" dirty="0" err="1">
                <a:latin typeface="Calibri" panose="020F0502020204030204" pitchFamily="34" charset="0"/>
              </a:rPr>
              <a:t>kwenye</a:t>
            </a:r>
            <a:r>
              <a:rPr lang="en-US" dirty="0">
                <a:latin typeface="Calibri" panose="020F0502020204030204" pitchFamily="34" charset="0"/>
              </a:rPr>
              <a:t> </a:t>
            </a:r>
            <a:r>
              <a:rPr lang="en-US" dirty="0" err="1">
                <a:latin typeface="Calibri" panose="020F0502020204030204" pitchFamily="34" charset="0"/>
              </a:rPr>
              <a:t>damu</a:t>
            </a:r>
            <a:r>
              <a:rPr lang="en-US" dirty="0">
                <a:latin typeface="Calibri" panose="020F0502020204030204" pitchFamily="34" charset="0"/>
              </a:rPr>
              <a:t> </a:t>
            </a:r>
            <a:r>
              <a:rPr lang="en-US" dirty="0" err="1">
                <a:latin typeface="Calibri" panose="020F0502020204030204" pitchFamily="34" charset="0"/>
              </a:rPr>
              <a:t>na</a:t>
            </a:r>
            <a:r>
              <a:rPr lang="en-US" dirty="0">
                <a:latin typeface="Calibri" panose="020F0502020204030204" pitchFamily="34" charset="0"/>
              </a:rPr>
              <a:t> </a:t>
            </a:r>
            <a:r>
              <a:rPr lang="en-US" dirty="0" err="1">
                <a:latin typeface="Calibri" panose="020F0502020204030204" pitchFamily="34" charset="0"/>
              </a:rPr>
              <a:t>kama</a:t>
            </a:r>
            <a:r>
              <a:rPr lang="en-US" dirty="0">
                <a:latin typeface="Calibri" panose="020F0502020204030204" pitchFamily="34" charset="0"/>
              </a:rPr>
              <a:t> ARV </a:t>
            </a:r>
            <a:r>
              <a:rPr lang="en-US" dirty="0" err="1">
                <a:latin typeface="Calibri" panose="020F0502020204030204" pitchFamily="34" charset="0"/>
              </a:rPr>
              <a:t>inafanya</a:t>
            </a:r>
            <a:r>
              <a:rPr lang="en-US" dirty="0">
                <a:latin typeface="Calibri" panose="020F0502020204030204" pitchFamily="34" charset="0"/>
              </a:rPr>
              <a:t> </a:t>
            </a:r>
            <a:r>
              <a:rPr lang="en-US" dirty="0" err="1">
                <a:latin typeface="Calibri" panose="020F0502020204030204" pitchFamily="34" charset="0"/>
              </a:rPr>
              <a:t>kazi</a:t>
            </a:r>
            <a:r>
              <a:rPr lang="en-US" dirty="0">
                <a:latin typeface="Calibri" panose="020F0502020204030204" pitchFamily="34" charset="0"/>
              </a:rPr>
              <a:t> </a:t>
            </a:r>
            <a:r>
              <a:rPr lang="en-US" dirty="0" err="1">
                <a:latin typeface="Calibri" panose="020F0502020204030204" pitchFamily="34" charset="0"/>
              </a:rPr>
              <a:t>vizuri</a:t>
            </a:r>
            <a:r>
              <a:rPr lang="en-US" dirty="0">
                <a:latin typeface="Calibri" panose="020F0502020204030204" pitchFamily="34" charset="0"/>
              </a:rPr>
              <a:t>- </a:t>
            </a:r>
            <a:r>
              <a:rPr lang="en-US" dirty="0" err="1">
                <a:latin typeface="Calibri" panose="020F0502020204030204" pitchFamily="34" charset="0"/>
              </a:rPr>
              <a:t>lengo</a:t>
            </a:r>
            <a:r>
              <a:rPr lang="en-US" dirty="0">
                <a:latin typeface="Calibri" panose="020F0502020204030204" pitchFamily="34" charset="0"/>
              </a:rPr>
              <a:t> </a:t>
            </a:r>
            <a:r>
              <a:rPr lang="en-US" dirty="0" err="1">
                <a:latin typeface="Calibri" panose="020F0502020204030204" pitchFamily="34" charset="0"/>
              </a:rPr>
              <a:t>ni</a:t>
            </a:r>
            <a:r>
              <a:rPr lang="en-US" dirty="0">
                <a:latin typeface="Calibri" panose="020F0502020204030204" pitchFamily="34" charset="0"/>
              </a:rPr>
              <a:t> </a:t>
            </a:r>
            <a:r>
              <a:rPr lang="en-US" dirty="0" err="1">
                <a:latin typeface="Calibri" panose="020F0502020204030204" pitchFamily="34" charset="0"/>
              </a:rPr>
              <a:t>kuwa</a:t>
            </a:r>
            <a:r>
              <a:rPr lang="en-US" dirty="0">
                <a:latin typeface="Calibri" panose="020F0502020204030204" pitchFamily="34" charset="0"/>
              </a:rPr>
              <a:t> </a:t>
            </a:r>
            <a:r>
              <a:rPr lang="en-US" dirty="0" err="1">
                <a:latin typeface="Calibri" panose="020F0502020204030204" pitchFamily="34" charset="0"/>
              </a:rPr>
              <a:t>na</a:t>
            </a:r>
            <a:r>
              <a:rPr lang="en-US" dirty="0">
                <a:latin typeface="Calibri" panose="020F0502020204030204" pitchFamily="34" charset="0"/>
              </a:rPr>
              <a:t> </a:t>
            </a:r>
            <a:r>
              <a:rPr lang="en-US" dirty="0" err="1">
                <a:latin typeface="Calibri" panose="020F0502020204030204" pitchFamily="34" charset="0"/>
              </a:rPr>
              <a:t>idadi</a:t>
            </a:r>
            <a:r>
              <a:rPr lang="en-US" dirty="0">
                <a:latin typeface="Calibri" panose="020F0502020204030204" pitchFamily="34" charset="0"/>
              </a:rPr>
              <a:t> </a:t>
            </a:r>
            <a:r>
              <a:rPr lang="en-US" dirty="0" err="1">
                <a:latin typeface="Calibri" panose="020F0502020204030204" pitchFamily="34" charset="0"/>
              </a:rPr>
              <a:t>isiyoonekana</a:t>
            </a:r>
            <a:r>
              <a:rPr lang="en-US" dirty="0">
                <a:latin typeface="Calibri" panose="020F0502020204030204" pitchFamily="34" charset="0"/>
              </a:rPr>
              <a:t> </a:t>
            </a:r>
            <a:r>
              <a:rPr lang="en-US" dirty="0" err="1">
                <a:latin typeface="Calibri" panose="020F0502020204030204" pitchFamily="34" charset="0"/>
              </a:rPr>
              <a:t>ya</a:t>
            </a:r>
            <a:r>
              <a:rPr lang="en-US" dirty="0">
                <a:latin typeface="Calibri" panose="020F0502020204030204" pitchFamily="34" charset="0"/>
              </a:rPr>
              <a:t> </a:t>
            </a:r>
            <a:r>
              <a:rPr lang="en-US" dirty="0" err="1">
                <a:latin typeface="Calibri" panose="020F0502020204030204" pitchFamily="34" charset="0"/>
              </a:rPr>
              <a:t>virusi</a:t>
            </a:r>
            <a:r>
              <a:rPr lang="en-US" dirty="0">
                <a:latin typeface="Calibri" panose="020F0502020204030204" pitchFamily="34" charset="0"/>
              </a:rPr>
              <a:t>.</a:t>
            </a:r>
          </a:p>
          <a:p>
            <a:pPr marL="285750" indent="-285750">
              <a:buFont typeface="Wingdings" panose="05000000000000000000" pitchFamily="2" charset="2"/>
              <a:buChar char="Ø"/>
            </a:pPr>
            <a:r>
              <a:rPr lang="en-US" dirty="0">
                <a:latin typeface="Calibri" panose="020F0502020204030204" pitchFamily="34" charset="0"/>
              </a:rPr>
              <a:t>Ni </a:t>
            </a:r>
            <a:r>
              <a:rPr lang="en-US" dirty="0" err="1">
                <a:latin typeface="Calibri" panose="020F0502020204030204" pitchFamily="34" charset="0"/>
              </a:rPr>
              <a:t>muhimu</a:t>
            </a:r>
            <a:r>
              <a:rPr lang="en-US" dirty="0">
                <a:latin typeface="Calibri" panose="020F0502020204030204" pitchFamily="34" charset="0"/>
              </a:rPr>
              <a:t> </a:t>
            </a:r>
            <a:r>
              <a:rPr lang="en-US" dirty="0" err="1">
                <a:latin typeface="Calibri" panose="020F0502020204030204" pitchFamily="34" charset="0"/>
              </a:rPr>
              <a:t>kurudi</a:t>
            </a:r>
            <a:r>
              <a:rPr lang="en-US" dirty="0">
                <a:latin typeface="Calibri" panose="020F0502020204030204" pitchFamily="34" charset="0"/>
              </a:rPr>
              <a:t> </a:t>
            </a:r>
            <a:r>
              <a:rPr lang="en-US" dirty="0" err="1">
                <a:latin typeface="Calibri" panose="020F0502020204030204" pitchFamily="34" charset="0"/>
              </a:rPr>
              <a:t>kwa</a:t>
            </a:r>
            <a:r>
              <a:rPr lang="en-US" dirty="0">
                <a:latin typeface="Calibri" panose="020F0502020204030204" pitchFamily="34" charset="0"/>
              </a:rPr>
              <a:t> </a:t>
            </a:r>
            <a:r>
              <a:rPr lang="en-US" dirty="0" err="1">
                <a:latin typeface="Calibri" panose="020F0502020204030204" pitchFamily="34" charset="0"/>
              </a:rPr>
              <a:t>kituo</a:t>
            </a:r>
            <a:r>
              <a:rPr lang="en-US" dirty="0">
                <a:latin typeface="Calibri" panose="020F0502020204030204" pitchFamily="34" charset="0"/>
              </a:rPr>
              <a:t> cha </a:t>
            </a:r>
            <a:r>
              <a:rPr lang="en-US" dirty="0" err="1">
                <a:latin typeface="Calibri" panose="020F0502020204030204" pitchFamily="34" charset="0"/>
              </a:rPr>
              <a:t>afya</a:t>
            </a:r>
            <a:r>
              <a:rPr lang="en-US" dirty="0">
                <a:latin typeface="Calibri" panose="020F0502020204030204" pitchFamily="34" charset="0"/>
              </a:rPr>
              <a:t> </a:t>
            </a:r>
            <a:r>
              <a:rPr lang="en-US" dirty="0" err="1">
                <a:latin typeface="Calibri" panose="020F0502020204030204" pitchFamily="34" charset="0"/>
              </a:rPr>
              <a:t>ili</a:t>
            </a:r>
            <a:r>
              <a:rPr lang="en-US" dirty="0">
                <a:latin typeface="Calibri" panose="020F0502020204030204" pitchFamily="34" charset="0"/>
              </a:rPr>
              <a:t> </a:t>
            </a:r>
            <a:r>
              <a:rPr lang="en-US" dirty="0" err="1">
                <a:latin typeface="Calibri" panose="020F0502020204030204" pitchFamily="34" charset="0"/>
              </a:rPr>
              <a:t>upate</a:t>
            </a:r>
            <a:r>
              <a:rPr lang="en-US" dirty="0">
                <a:latin typeface="Calibri" panose="020F0502020204030204" pitchFamily="34" charset="0"/>
              </a:rPr>
              <a:t> </a:t>
            </a:r>
            <a:r>
              <a:rPr lang="en-US" dirty="0" err="1">
                <a:latin typeface="Calibri" panose="020F0502020204030204" pitchFamily="34" charset="0"/>
              </a:rPr>
              <a:t>matokeo</a:t>
            </a:r>
            <a:r>
              <a:rPr lang="en-US" dirty="0">
                <a:latin typeface="Calibri" panose="020F0502020204030204" pitchFamily="34" charset="0"/>
              </a:rPr>
              <a:t> </a:t>
            </a:r>
            <a:r>
              <a:rPr lang="en-US" dirty="0" err="1">
                <a:latin typeface="Calibri" panose="020F0502020204030204" pitchFamily="34" charset="0"/>
              </a:rPr>
              <a:t>yako</a:t>
            </a:r>
            <a:r>
              <a:rPr lang="en-US" dirty="0">
                <a:latin typeface="Calibri" panose="020F0502020204030204" pitchFamily="34" charset="0"/>
              </a:rPr>
              <a:t> </a:t>
            </a:r>
            <a:r>
              <a:rPr lang="en-US" dirty="0" err="1">
                <a:latin typeface="Calibri" panose="020F0502020204030204" pitchFamily="34" charset="0"/>
              </a:rPr>
              <a:t>ya</a:t>
            </a:r>
            <a:r>
              <a:rPr lang="en-US" dirty="0">
                <a:latin typeface="Calibri" panose="020F0502020204030204" pitchFamily="34" charset="0"/>
              </a:rPr>
              <a:t> </a:t>
            </a:r>
            <a:r>
              <a:rPr lang="en-US" dirty="0" err="1">
                <a:latin typeface="Calibri" panose="020F0502020204030204" pitchFamily="34" charset="0"/>
              </a:rPr>
              <a:t>viwango</a:t>
            </a:r>
            <a:r>
              <a:rPr lang="en-US" dirty="0">
                <a:latin typeface="Calibri" panose="020F0502020204030204" pitchFamily="34" charset="0"/>
              </a:rPr>
              <a:t> </a:t>
            </a:r>
            <a:r>
              <a:rPr lang="en-US" dirty="0" err="1">
                <a:latin typeface="Calibri" panose="020F0502020204030204" pitchFamily="34" charset="0"/>
              </a:rPr>
              <a:t>vya</a:t>
            </a:r>
            <a:r>
              <a:rPr lang="en-US" dirty="0">
                <a:latin typeface="Calibri" panose="020F0502020204030204" pitchFamily="34" charset="0"/>
              </a:rPr>
              <a:t> </a:t>
            </a:r>
            <a:r>
              <a:rPr lang="en-US" dirty="0" err="1">
                <a:latin typeface="Calibri" panose="020F0502020204030204" pitchFamily="34" charset="0"/>
              </a:rPr>
              <a:t>virusi</a:t>
            </a:r>
            <a:r>
              <a:rPr lang="en-US" dirty="0">
                <a:latin typeface="Calibri" panose="020F0502020204030204" pitchFamily="34" charset="0"/>
              </a:rPr>
              <a:t>.</a:t>
            </a:r>
            <a:endParaRPr lang="sw-KE" dirty="0">
              <a:latin typeface="Calibri" panose="020F0502020204030204" pitchFamily="34" charset="0"/>
            </a:endParaRPr>
          </a:p>
        </p:txBody>
      </p:sp>
      <p:sp>
        <p:nvSpPr>
          <p:cNvPr id="7" name="Content Placeholder 1"/>
          <p:cNvSpPr>
            <a:spLocks noGrp="1"/>
          </p:cNvSpPr>
          <p:nvPr>
            <p:ph sz="half" idx="1"/>
          </p:nvPr>
        </p:nvSpPr>
        <p:spPr>
          <a:xfrm>
            <a:off x="293370" y="4495801"/>
            <a:ext cx="2297430" cy="2133600"/>
          </a:xfrm>
        </p:spPr>
        <p:txBody>
          <a:bodyPr>
            <a:normAutofit fontScale="70000" lnSpcReduction="20000"/>
          </a:bodyPr>
          <a:lstStyle/>
          <a:p>
            <a:r>
              <a:rPr lang="en-US" sz="2100" b="1" dirty="0">
                <a:latin typeface="Calibri" panose="020F0502020204030204" pitchFamily="34" charset="0"/>
              </a:rPr>
              <a:t>         </a:t>
            </a:r>
            <a:r>
              <a:rPr lang="en-US" sz="2100" b="1" dirty="0" err="1">
                <a:latin typeface="Calibri" panose="020F0502020204030204" pitchFamily="34" charset="0"/>
              </a:rPr>
              <a:t>Tupitie</a:t>
            </a:r>
            <a:r>
              <a:rPr lang="en-US" sz="2100" b="1" dirty="0">
                <a:latin typeface="Calibri" panose="020F0502020204030204" pitchFamily="34" charset="0"/>
              </a:rPr>
              <a:t> kwa </a:t>
            </a:r>
            <a:r>
              <a:rPr lang="en-US" sz="2100" b="1" dirty="0" err="1">
                <a:latin typeface="Calibri" panose="020F0502020204030204" pitchFamily="34" charset="0"/>
              </a:rPr>
              <a:t>Pamoja</a:t>
            </a:r>
            <a:r>
              <a:rPr lang="en-US" sz="2100" b="1" dirty="0">
                <a:latin typeface="Calibri" panose="020F0502020204030204" pitchFamily="34" charset="0"/>
              </a:rPr>
              <a:t>:</a:t>
            </a:r>
          </a:p>
          <a:p>
            <a:endParaRPr lang="en-US" sz="2100" b="1" dirty="0">
              <a:latin typeface="Calibri" panose="020F0502020204030204" pitchFamily="34" charset="0"/>
            </a:endParaRPr>
          </a:p>
          <a:p>
            <a:endParaRPr lang="en-US" sz="2100" b="1" dirty="0">
              <a:latin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rPr>
              <a:t>Kwa maneno yako mwenyewe, je, viwango vya virusi ni nini?</a:t>
            </a:r>
          </a:p>
          <a:p>
            <a:pPr marL="285750" indent="-285750">
              <a:buFont typeface="Arial" panose="020B0604020202020204" pitchFamily="34" charset="0"/>
              <a:buChar char="•"/>
            </a:pPr>
            <a:r>
              <a:rPr lang="en-US" dirty="0">
                <a:latin typeface="Calibri" panose="020F0502020204030204" pitchFamily="34" charset="0"/>
              </a:rPr>
              <a:t>Viwango vya chini vya virusi hukusaidia aje?</a:t>
            </a:r>
          </a:p>
          <a:p>
            <a:pPr marL="285750" indent="-285750">
              <a:buFont typeface="Arial" panose="020B0604020202020204" pitchFamily="34" charset="0"/>
              <a:buChar char="•"/>
            </a:pPr>
            <a:r>
              <a:rPr lang="en-US" dirty="0">
                <a:latin typeface="Calibri" panose="020F0502020204030204" pitchFamily="34" charset="0"/>
              </a:rPr>
              <a:t>Utarudi lini kuchukua matokeo yako ya viwango vya virusi?</a:t>
            </a:r>
            <a:endParaRPr lang="sw-KE" dirty="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370" y="4495800"/>
            <a:ext cx="362094" cy="53340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2971800" y="1143000"/>
            <a:ext cx="5943600" cy="3276600"/>
          </a:xfrm>
        </p:spPr>
        <p:txBody>
          <a:bodyPr>
            <a:normAutofit fontScale="70000" lnSpcReduction="20000"/>
          </a:bodyPr>
          <a:lstStyle/>
          <a:p>
            <a:r>
              <a:rPr lang="en-US" sz="1900" b="1" dirty="0">
                <a:latin typeface="Calibri" panose="020F0502020204030204" pitchFamily="34" charset="0"/>
              </a:rPr>
              <a:t>VIPENGELE VYA KUZUNGUMZIA:</a:t>
            </a:r>
          </a:p>
          <a:p>
            <a:pPr marL="285750" indent="-285750">
              <a:buFont typeface="Arial" panose="020B0604020202020204" pitchFamily="34" charset="0"/>
              <a:buChar char="•"/>
            </a:pPr>
            <a:r>
              <a:rPr lang="en-US" dirty="0">
                <a:latin typeface="Calibri" panose="020F0502020204030204" pitchFamily="34" charset="0"/>
              </a:rPr>
              <a:t>Kipimo cha </a:t>
            </a:r>
            <a:r>
              <a:rPr lang="en-US" b="1" dirty="0">
                <a:latin typeface="Calibri" panose="020F0502020204030204" pitchFamily="34" charset="0"/>
              </a:rPr>
              <a:t>“viwango vya virusi”</a:t>
            </a:r>
            <a:r>
              <a:rPr lang="en-US" dirty="0">
                <a:latin typeface="Calibri" panose="020F0502020204030204" pitchFamily="34" charset="0"/>
              </a:rPr>
              <a:t> </a:t>
            </a:r>
            <a:r>
              <a:rPr lang="en-US" dirty="0" err="1">
                <a:latin typeface="Calibri" panose="020F0502020204030204" pitchFamily="34" charset="0"/>
              </a:rPr>
              <a:t>hutuelezea</a:t>
            </a:r>
            <a:r>
              <a:rPr lang="en-US" dirty="0">
                <a:latin typeface="Calibri" panose="020F0502020204030204" pitchFamily="34" charset="0"/>
              </a:rPr>
              <a:t>                                                        </a:t>
            </a:r>
            <a:r>
              <a:rPr lang="en-US" b="1" dirty="0">
                <a:latin typeface="Calibri" panose="020F0502020204030204" pitchFamily="34" charset="0"/>
              </a:rPr>
              <a:t>kiasi cha virusi</a:t>
            </a:r>
            <a:r>
              <a:rPr lang="en-US" dirty="0">
                <a:latin typeface="Calibri" panose="020F0502020204030204" pitchFamily="34" charset="0"/>
              </a:rPr>
              <a:t> </a:t>
            </a:r>
            <a:r>
              <a:rPr lang="en-US" dirty="0" err="1">
                <a:latin typeface="Calibri" panose="020F0502020204030204" pitchFamily="34" charset="0"/>
              </a:rPr>
              <a:t>kilicho</a:t>
            </a:r>
            <a:r>
              <a:rPr lang="en-US" dirty="0">
                <a:latin typeface="Calibri" panose="020F0502020204030204" pitchFamily="34" charset="0"/>
              </a:rPr>
              <a:t> katika tone moja la                                                    </a:t>
            </a:r>
            <a:r>
              <a:rPr lang="en-US" dirty="0" err="1">
                <a:latin typeface="Calibri" panose="020F0502020204030204" pitchFamily="34" charset="0"/>
              </a:rPr>
              <a:t>damu</a:t>
            </a:r>
            <a:r>
              <a:rPr lang="en-US" dirty="0">
                <a:latin typeface="Calibri" panose="020F0502020204030204" pitchFamily="34" charset="0"/>
              </a:rPr>
              <a:t>.</a:t>
            </a:r>
          </a:p>
          <a:p>
            <a:pPr marL="285750" indent="-285750">
              <a:buFont typeface="Arial" panose="020B0604020202020204" pitchFamily="34" charset="0"/>
              <a:buChar char="•"/>
            </a:pPr>
            <a:r>
              <a:rPr lang="en-US" b="1" dirty="0">
                <a:latin typeface="Calibri" panose="020F0502020204030204" pitchFamily="34" charset="0"/>
              </a:rPr>
              <a:t>ARV hukomesha HIV</a:t>
            </a:r>
            <a:r>
              <a:rPr lang="en-US" dirty="0">
                <a:latin typeface="Calibri" panose="020F0502020204030204" pitchFamily="34" charset="0"/>
              </a:rPr>
              <a:t> dhidi ya kuzalisha </a:t>
            </a:r>
            <a:r>
              <a:rPr lang="en-US" dirty="0" err="1">
                <a:latin typeface="Calibri" panose="020F0502020204030204" pitchFamily="34" charset="0"/>
              </a:rPr>
              <a:t>virusi</a:t>
            </a:r>
            <a:r>
              <a:rPr lang="en-US" dirty="0">
                <a:latin typeface="Calibri" panose="020F0502020204030204" pitchFamily="34" charset="0"/>
              </a:rPr>
              <a:t> </a:t>
            </a:r>
            <a:r>
              <a:rPr lang="en-US" sz="1900" dirty="0" err="1">
                <a:latin typeface="Calibri" panose="020F0502020204030204" pitchFamily="34" charset="0"/>
              </a:rPr>
              <a:t>zaidi</a:t>
            </a:r>
            <a:r>
              <a:rPr lang="en-US" sz="1900" dirty="0">
                <a:latin typeface="Calibri" panose="020F0502020204030204" pitchFamily="34" charset="0"/>
              </a:rPr>
              <a:t> </a:t>
            </a:r>
            <a:r>
              <a:rPr lang="en-US" sz="1900" dirty="0" err="1">
                <a:latin typeface="Calibri" panose="020F0502020204030204" pitchFamily="34" charset="0"/>
              </a:rPr>
              <a:t>na</a:t>
            </a:r>
            <a:r>
              <a:rPr lang="en-US" sz="1900" dirty="0">
                <a:latin typeface="Calibri" panose="020F0502020204030204" pitchFamily="34" charset="0"/>
              </a:rPr>
              <a:t> </a:t>
            </a:r>
            <a:r>
              <a:rPr lang="en-US" sz="1900" dirty="0" err="1">
                <a:latin typeface="Calibri" panose="020F0502020204030204" pitchFamily="34" charset="0"/>
              </a:rPr>
              <a:t>hupunguza</a:t>
            </a:r>
            <a:r>
              <a:rPr lang="en-US" sz="1900" dirty="0">
                <a:latin typeface="Calibri" panose="020F0502020204030204" pitchFamily="34" charset="0"/>
              </a:rPr>
              <a:t> </a:t>
            </a:r>
            <a:r>
              <a:rPr lang="en-US" sz="1900" dirty="0" err="1">
                <a:latin typeface="Calibri" panose="020F0502020204030204" pitchFamily="34" charset="0"/>
              </a:rPr>
              <a:t>viwango</a:t>
            </a:r>
            <a:r>
              <a:rPr lang="en-US" sz="1900" dirty="0">
                <a:latin typeface="Calibri" panose="020F0502020204030204" pitchFamily="34" charset="0"/>
              </a:rPr>
              <a:t> </a:t>
            </a:r>
            <a:r>
              <a:rPr lang="en-US" sz="1900" dirty="0" err="1">
                <a:latin typeface="Calibri" panose="020F0502020204030204" pitchFamily="34" charset="0"/>
              </a:rPr>
              <a:t>vya</a:t>
            </a:r>
            <a:r>
              <a:rPr lang="en-US" sz="1900" dirty="0">
                <a:latin typeface="Calibri" panose="020F0502020204030204" pitchFamily="34" charset="0"/>
              </a:rPr>
              <a:t> </a:t>
            </a:r>
            <a:r>
              <a:rPr lang="en-US" sz="1900" dirty="0" err="1">
                <a:latin typeface="Calibri" panose="020F0502020204030204" pitchFamily="34" charset="0"/>
              </a:rPr>
              <a:t>virusi</a:t>
            </a:r>
            <a:r>
              <a:rPr lang="en-US" sz="1900" dirty="0">
                <a:latin typeface="Calibri" panose="020F0502020204030204" pitchFamily="34" charset="0"/>
              </a:rPr>
              <a:t>. </a:t>
            </a:r>
            <a:r>
              <a:rPr lang="en-US" sz="1900" dirty="0" err="1">
                <a:latin typeface="Calibri" panose="020F0502020204030204" pitchFamily="34" charset="0"/>
              </a:rPr>
              <a:t>Kipimo</a:t>
            </a:r>
            <a:r>
              <a:rPr lang="en-US" sz="1900" dirty="0">
                <a:latin typeface="Calibri" panose="020F0502020204030204" pitchFamily="34" charset="0"/>
              </a:rPr>
              <a:t> cha </a:t>
            </a:r>
            <a:r>
              <a:rPr lang="en-US" sz="1900" dirty="0" err="1">
                <a:latin typeface="Calibri" panose="020F0502020204030204" pitchFamily="34" charset="0"/>
              </a:rPr>
              <a:t>idadi</a:t>
            </a:r>
            <a:r>
              <a:rPr lang="en-US" sz="1900" dirty="0">
                <a:latin typeface="Calibri" panose="020F0502020204030204" pitchFamily="34" charset="0"/>
              </a:rPr>
              <a:t> </a:t>
            </a:r>
            <a:r>
              <a:rPr lang="en-US" sz="1900" dirty="0" err="1">
                <a:latin typeface="Calibri" panose="020F0502020204030204" pitchFamily="34" charset="0"/>
              </a:rPr>
              <a:t>ya</a:t>
            </a:r>
            <a:r>
              <a:rPr lang="en-US" sz="1900" dirty="0">
                <a:latin typeface="Calibri" panose="020F0502020204030204" pitchFamily="34" charset="0"/>
              </a:rPr>
              <a:t> </a:t>
            </a:r>
            <a:r>
              <a:rPr lang="en-US" sz="1900" dirty="0" err="1">
                <a:latin typeface="Calibri" panose="020F0502020204030204" pitchFamily="34" charset="0"/>
              </a:rPr>
              <a:t>virusi</a:t>
            </a:r>
            <a:r>
              <a:rPr lang="en-US" sz="1900" dirty="0">
                <a:latin typeface="Calibri" panose="020F0502020204030204" pitchFamily="34" charset="0"/>
              </a:rPr>
              <a:t> </a:t>
            </a:r>
            <a:r>
              <a:rPr lang="en-US" sz="1900" dirty="0" err="1">
                <a:latin typeface="Calibri" panose="020F0502020204030204" pitchFamily="34" charset="0"/>
              </a:rPr>
              <a:t>hutuonyesha</a:t>
            </a:r>
            <a:r>
              <a:rPr lang="en-US" sz="1900" dirty="0">
                <a:latin typeface="Calibri" panose="020F0502020204030204" pitchFamily="34" charset="0"/>
              </a:rPr>
              <a:t> </a:t>
            </a:r>
            <a:r>
              <a:rPr lang="en-US" sz="1900" dirty="0" err="1">
                <a:latin typeface="Calibri" panose="020F0502020204030204" pitchFamily="34" charset="0"/>
              </a:rPr>
              <a:t>kama</a:t>
            </a:r>
            <a:r>
              <a:rPr lang="en-US" sz="1900" dirty="0">
                <a:latin typeface="Calibri" panose="020F0502020204030204" pitchFamily="34" charset="0"/>
              </a:rPr>
              <a:t> ARV </a:t>
            </a:r>
            <a:r>
              <a:rPr lang="en-US" sz="1900" dirty="0" err="1">
                <a:latin typeface="Calibri" panose="020F0502020204030204" pitchFamily="34" charset="0"/>
              </a:rPr>
              <a:t>zinafaulu</a:t>
            </a:r>
            <a:r>
              <a:rPr lang="en-US" sz="1900" dirty="0">
                <a:latin typeface="Calibri" panose="020F0502020204030204" pitchFamily="34" charset="0"/>
              </a:rPr>
              <a:t> </a:t>
            </a:r>
            <a:r>
              <a:rPr lang="en-US" sz="1900" dirty="0" err="1">
                <a:latin typeface="Calibri" panose="020F0502020204030204" pitchFamily="34" charset="0"/>
              </a:rPr>
              <a:t>kuzuia</a:t>
            </a:r>
            <a:r>
              <a:rPr lang="en-US" sz="1900" dirty="0">
                <a:latin typeface="Calibri" panose="020F0502020204030204" pitchFamily="34" charset="0"/>
              </a:rPr>
              <a:t> </a:t>
            </a:r>
            <a:r>
              <a:rPr lang="en-US" sz="1900" dirty="0" err="1">
                <a:latin typeface="Calibri" panose="020F0502020204030204" pitchFamily="34" charset="0"/>
              </a:rPr>
              <a:t>virusi</a:t>
            </a:r>
            <a:r>
              <a:rPr lang="en-US" sz="1900" dirty="0">
                <a:latin typeface="Calibri" panose="020F0502020204030204" pitchFamily="34" charset="0"/>
              </a:rPr>
              <a:t> </a:t>
            </a:r>
            <a:r>
              <a:rPr lang="en-US" sz="1900" dirty="0" err="1">
                <a:latin typeface="Calibri" panose="020F0502020204030204" pitchFamily="34" charset="0"/>
              </a:rPr>
              <a:t>vya</a:t>
            </a:r>
            <a:r>
              <a:rPr lang="en-US" sz="1900" dirty="0">
                <a:latin typeface="Calibri" panose="020F0502020204030204" pitchFamily="34" charset="0"/>
              </a:rPr>
              <a:t> HIV </a:t>
            </a:r>
            <a:r>
              <a:rPr lang="en-US" sz="1900" dirty="0" err="1">
                <a:latin typeface="Calibri" panose="020F0502020204030204" pitchFamily="34" charset="0"/>
              </a:rPr>
              <a:t>kuongezeka</a:t>
            </a:r>
            <a:r>
              <a:rPr lang="en-US" sz="1900" dirty="0">
                <a:latin typeface="Calibri" panose="020F0502020204030204" pitchFamily="34" charset="0"/>
              </a:rPr>
              <a:t>.</a:t>
            </a:r>
          </a:p>
          <a:p>
            <a:pPr marL="285750" indent="-285750">
              <a:buFont typeface="Arial" panose="020B0604020202020204" pitchFamily="34" charset="0"/>
              <a:buChar char="•"/>
            </a:pPr>
            <a:r>
              <a:rPr lang="en-US" sz="1900" dirty="0">
                <a:latin typeface="Calibri" panose="020F0502020204030204" pitchFamily="34" charset="0"/>
              </a:rPr>
              <a:t>Ikiwa una viwango vya juu vya virusi, huenda usionekane mgonjwa, lakini virusi hivyo vinadhuru mwili wako.</a:t>
            </a:r>
          </a:p>
          <a:p>
            <a:pPr marL="285750" indent="-285750">
              <a:buFont typeface="Arial" panose="020B0604020202020204" pitchFamily="34" charset="0"/>
              <a:buChar char="•"/>
            </a:pPr>
            <a:r>
              <a:rPr lang="en-US" sz="1900" dirty="0">
                <a:latin typeface="Calibri" panose="020F0502020204030204" pitchFamily="34" charset="0"/>
              </a:rPr>
              <a:t>Kipimo cha viwango vya virusi hutueleza kama ARV zinafanya kazi ili kukomesha HIV dhidi ya kutengeneza virusi zaidi.</a:t>
            </a:r>
          </a:p>
          <a:p>
            <a:pPr marL="285750" indent="-285750">
              <a:buFont typeface="Arial" panose="020B0604020202020204" pitchFamily="34" charset="0"/>
              <a:buChar char="•"/>
            </a:pPr>
            <a:r>
              <a:rPr lang="en-US" b="1" dirty="0" err="1">
                <a:latin typeface="Calibri" panose="020F0502020204030204" pitchFamily="34" charset="0"/>
              </a:rPr>
              <a:t>Kumbuka</a:t>
            </a:r>
            <a:r>
              <a:rPr lang="en-US" b="1" dirty="0">
                <a:latin typeface="Calibri" panose="020F0502020204030204" pitchFamily="34" charset="0"/>
              </a:rPr>
              <a:t>, ARV hazitibu HIV, </a:t>
            </a:r>
            <a:r>
              <a:rPr lang="en-US" dirty="0">
                <a:latin typeface="Calibri" panose="020F0502020204030204" pitchFamily="34" charset="0"/>
              </a:rPr>
              <a:t>kwa hivyo ni lazima uendelee kuzitumia.</a:t>
            </a:r>
          </a:p>
          <a:p>
            <a:pPr marL="285750" indent="-285750">
              <a:buFont typeface="Arial" panose="020B0604020202020204" pitchFamily="34" charset="0"/>
              <a:buChar char="•"/>
            </a:pPr>
            <a:r>
              <a:rPr lang="en-US" dirty="0">
                <a:latin typeface="Calibri" panose="020F0502020204030204" pitchFamily="34" charset="0"/>
              </a:rPr>
              <a:t>Ikiwa ARV zinafanya kazi vizuri, na unatumia ARV kila siku, viwango vya virusi kwa </a:t>
            </a:r>
            <a:r>
              <a:rPr lang="en-US" dirty="0" err="1">
                <a:latin typeface="Calibri" panose="020F0502020204030204" pitchFamily="34" charset="0"/>
              </a:rPr>
              <a:t>kawaida</a:t>
            </a:r>
            <a:r>
              <a:rPr lang="en-US" dirty="0">
                <a:latin typeface="Calibri" panose="020F0502020204030204" pitchFamily="34" charset="0"/>
              </a:rPr>
              <a:t> __ kwa matokeo ya viwango vya virusi.</a:t>
            </a:r>
          </a:p>
          <a:p>
            <a:pPr marL="285750" indent="-285750">
              <a:buFont typeface="Arial" panose="020B0604020202020204" pitchFamily="34" charset="0"/>
              <a:buChar char="•"/>
            </a:pPr>
            <a:r>
              <a:rPr lang="en-US" dirty="0" err="1">
                <a:latin typeface="Calibri" panose="020F0502020204030204" pitchFamily="34" charset="0"/>
              </a:rPr>
              <a:t>vitakuwa</a:t>
            </a:r>
            <a:r>
              <a:rPr lang="en-US" dirty="0">
                <a:latin typeface="Calibri" panose="020F0502020204030204" pitchFamily="34" charset="0"/>
              </a:rPr>
              <a:t> </a:t>
            </a:r>
            <a:r>
              <a:rPr lang="en-US" dirty="0" err="1">
                <a:latin typeface="Calibri" panose="020F0502020204030204" pitchFamily="34" charset="0"/>
              </a:rPr>
              <a:t>chini</a:t>
            </a:r>
            <a:r>
              <a:rPr lang="en-US" dirty="0">
                <a:latin typeface="Calibri" panose="020F0502020204030204" pitchFamily="34" charset="0"/>
              </a:rPr>
              <a:t> au </a:t>
            </a:r>
            <a:r>
              <a:rPr lang="en-US" dirty="0" err="1">
                <a:latin typeface="Calibri" panose="020F0502020204030204" pitchFamily="34" charset="0"/>
              </a:rPr>
              <a:t>ziwe</a:t>
            </a:r>
            <a:r>
              <a:rPr lang="en-US" dirty="0">
                <a:latin typeface="Calibri" panose="020F0502020204030204" pitchFamily="34" charset="0"/>
              </a:rPr>
              <a:t> </a:t>
            </a:r>
            <a:r>
              <a:rPr lang="en-US" dirty="0" err="1">
                <a:latin typeface="Calibri" panose="020F0502020204030204" pitchFamily="34" charset="0"/>
              </a:rPr>
              <a:t>hazionekani</a:t>
            </a:r>
            <a:r>
              <a:rPr lang="en-US" dirty="0">
                <a:latin typeface="Calibri" panose="020F0502020204030204" pitchFamily="34" charset="0"/>
              </a:rPr>
              <a:t> </a:t>
            </a:r>
            <a:r>
              <a:rPr lang="en-US" dirty="0" err="1">
                <a:latin typeface="Calibri" panose="020F0502020204030204" pitchFamily="34" charset="0"/>
              </a:rPr>
              <a:t>baada</a:t>
            </a:r>
            <a:r>
              <a:rPr lang="en-US" dirty="0">
                <a:latin typeface="Calibri" panose="020F0502020204030204" pitchFamily="34" charset="0"/>
              </a:rPr>
              <a:t> </a:t>
            </a:r>
            <a:r>
              <a:rPr lang="en-US" dirty="0" err="1">
                <a:latin typeface="Calibri" panose="020F0502020204030204" pitchFamily="34" charset="0"/>
              </a:rPr>
              <a:t>ya</a:t>
            </a:r>
            <a:r>
              <a:rPr lang="en-US" dirty="0">
                <a:latin typeface="Calibri" panose="020F0502020204030204" pitchFamily="34" charset="0"/>
              </a:rPr>
              <a:t> </a:t>
            </a:r>
            <a:r>
              <a:rPr lang="en-US" dirty="0" err="1">
                <a:latin typeface="Calibri" panose="020F0502020204030204" pitchFamily="34" charset="0"/>
              </a:rPr>
              <a:t>miezi</a:t>
            </a:r>
            <a:r>
              <a:rPr lang="en-US" dirty="0">
                <a:latin typeface="Calibri" panose="020F0502020204030204" pitchFamily="34" charset="0"/>
              </a:rPr>
              <a:t> </a:t>
            </a:r>
            <a:r>
              <a:rPr lang="en-US" dirty="0" err="1">
                <a:latin typeface="Calibri" panose="020F0502020204030204" pitchFamily="34" charset="0"/>
              </a:rPr>
              <a:t>sita</a:t>
            </a:r>
            <a:r>
              <a:rPr lang="en-US" dirty="0">
                <a:latin typeface="Calibri" panose="020F0502020204030204" pitchFamily="34" charset="0"/>
              </a:rPr>
              <a:t>.</a:t>
            </a:r>
          </a:p>
          <a:p>
            <a:pPr marL="285750" indent="-285750">
              <a:buFont typeface="Arial" panose="020B0604020202020204" pitchFamily="34" charset="0"/>
              <a:buChar char="•"/>
            </a:pPr>
            <a:r>
              <a:rPr lang="en-US" dirty="0" err="1">
                <a:latin typeface="Calibri" panose="020F0502020204030204" pitchFamily="34" charset="0"/>
              </a:rPr>
              <a:t>Kuwa</a:t>
            </a:r>
            <a:r>
              <a:rPr lang="en-US" dirty="0">
                <a:latin typeface="Calibri" panose="020F0502020204030204" pitchFamily="34" charset="0"/>
              </a:rPr>
              <a:t> </a:t>
            </a:r>
            <a:r>
              <a:rPr lang="en-US" dirty="0" err="1">
                <a:latin typeface="Calibri" panose="020F0502020204030204" pitchFamily="34" charset="0"/>
              </a:rPr>
              <a:t>hazionekani</a:t>
            </a:r>
            <a:r>
              <a:rPr lang="en-US" dirty="0">
                <a:latin typeface="Calibri" panose="020F0502020204030204" pitchFamily="34" charset="0"/>
              </a:rPr>
              <a:t> </a:t>
            </a:r>
            <a:r>
              <a:rPr lang="en-US" dirty="0" err="1">
                <a:latin typeface="Calibri" panose="020F0502020204030204" pitchFamily="34" charset="0"/>
              </a:rPr>
              <a:t>kunamaanisha</a:t>
            </a:r>
            <a:r>
              <a:rPr lang="en-US" dirty="0">
                <a:latin typeface="Calibri" panose="020F0502020204030204" pitchFamily="34" charset="0"/>
              </a:rPr>
              <a:t> </a:t>
            </a:r>
            <a:r>
              <a:rPr lang="en-US" dirty="0" err="1">
                <a:latin typeface="Calibri" panose="020F0502020204030204" pitchFamily="34" charset="0"/>
              </a:rPr>
              <a:t>idadi</a:t>
            </a:r>
            <a:r>
              <a:rPr lang="en-US" dirty="0">
                <a:latin typeface="Calibri" panose="020F0502020204030204" pitchFamily="34" charset="0"/>
              </a:rPr>
              <a:t> </a:t>
            </a:r>
            <a:r>
              <a:rPr lang="en-US" dirty="0" err="1">
                <a:latin typeface="Calibri" panose="020F0502020204030204" pitchFamily="34" charset="0"/>
              </a:rPr>
              <a:t>ya</a:t>
            </a:r>
            <a:r>
              <a:rPr lang="en-US" dirty="0">
                <a:latin typeface="Calibri" panose="020F0502020204030204" pitchFamily="34" charset="0"/>
              </a:rPr>
              <a:t> HIV </a:t>
            </a:r>
            <a:r>
              <a:rPr lang="en-US" dirty="0" err="1">
                <a:latin typeface="Calibri" panose="020F0502020204030204" pitchFamily="34" charset="0"/>
              </a:rPr>
              <a:t>ni</a:t>
            </a:r>
            <a:r>
              <a:rPr lang="en-US" dirty="0">
                <a:latin typeface="Calibri" panose="020F0502020204030204" pitchFamily="34" charset="0"/>
              </a:rPr>
              <a:t> </a:t>
            </a:r>
            <a:r>
              <a:rPr lang="en-US" dirty="0" err="1">
                <a:latin typeface="Calibri" panose="020F0502020204030204" pitchFamily="34" charset="0"/>
              </a:rPr>
              <a:t>ndogo</a:t>
            </a:r>
            <a:r>
              <a:rPr lang="en-US" dirty="0">
                <a:latin typeface="Calibri" panose="020F0502020204030204" pitchFamily="34" charset="0"/>
              </a:rPr>
              <a:t> </a:t>
            </a:r>
            <a:r>
              <a:rPr lang="en-US" dirty="0" err="1">
                <a:latin typeface="Calibri" panose="020F0502020204030204" pitchFamily="34" charset="0"/>
              </a:rPr>
              <a:t>sana</a:t>
            </a:r>
            <a:r>
              <a:rPr lang="en-US" dirty="0">
                <a:latin typeface="Calibri" panose="020F0502020204030204" pitchFamily="34" charset="0"/>
              </a:rPr>
              <a:t> </a:t>
            </a:r>
            <a:r>
              <a:rPr lang="en-US" dirty="0" err="1">
                <a:latin typeface="Calibri" panose="020F0502020204030204" pitchFamily="34" charset="0"/>
              </a:rPr>
              <a:t>na</a:t>
            </a:r>
            <a:r>
              <a:rPr lang="en-US" dirty="0">
                <a:latin typeface="Calibri" panose="020F0502020204030204" pitchFamily="34" charset="0"/>
              </a:rPr>
              <a:t> </a:t>
            </a:r>
            <a:r>
              <a:rPr lang="en-US" dirty="0" err="1">
                <a:latin typeface="Calibri" panose="020F0502020204030204" pitchFamily="34" charset="0"/>
              </a:rPr>
              <a:t>kwa</a:t>
            </a:r>
            <a:r>
              <a:rPr lang="en-US" dirty="0">
                <a:latin typeface="Calibri" panose="020F0502020204030204" pitchFamily="34" charset="0"/>
              </a:rPr>
              <a:t> </a:t>
            </a:r>
            <a:r>
              <a:rPr lang="en-US" dirty="0" err="1">
                <a:latin typeface="Calibri" panose="020F0502020204030204" pitchFamily="34" charset="0"/>
              </a:rPr>
              <a:t>hiyo</a:t>
            </a:r>
            <a:r>
              <a:rPr lang="en-US" dirty="0">
                <a:latin typeface="Calibri" panose="020F0502020204030204" pitchFamily="34" charset="0"/>
              </a:rPr>
              <a:t> </a:t>
            </a:r>
            <a:r>
              <a:rPr lang="en-US" dirty="0" err="1">
                <a:latin typeface="Calibri" panose="020F0502020204030204" pitchFamily="34" charset="0"/>
              </a:rPr>
              <a:t>haionekani</a:t>
            </a:r>
            <a:r>
              <a:rPr lang="en-US" dirty="0">
                <a:latin typeface="Calibri" panose="020F0502020204030204" pitchFamily="34" charset="0"/>
              </a:rPr>
              <a:t> </a:t>
            </a:r>
            <a:r>
              <a:rPr lang="en-US" dirty="0" err="1">
                <a:latin typeface="Calibri" panose="020F0502020204030204" pitchFamily="34" charset="0"/>
              </a:rPr>
              <a:t>inapopimwa</a:t>
            </a:r>
            <a:endParaRPr lang="en-US" dirty="0">
              <a:latin typeface="Calibri" panose="020F0502020204030204" pitchFamily="34" charset="0"/>
            </a:endParaRPr>
          </a:p>
          <a:p>
            <a:pPr marL="285750" indent="-285750">
              <a:buFont typeface="Arial" panose="020B0604020202020204" pitchFamily="34" charset="0"/>
              <a:buChar char="•"/>
            </a:pPr>
            <a:r>
              <a:rPr lang="en-US" dirty="0" err="1">
                <a:latin typeface="Calibri" panose="020F0502020204030204" pitchFamily="34" charset="0"/>
              </a:rPr>
              <a:t>Tafadhali</a:t>
            </a:r>
            <a:r>
              <a:rPr lang="en-US" dirty="0">
                <a:latin typeface="Calibri" panose="020F0502020204030204" pitchFamily="34" charset="0"/>
              </a:rPr>
              <a:t> </a:t>
            </a:r>
            <a:r>
              <a:rPr lang="en-US" dirty="0" err="1">
                <a:latin typeface="Calibri" panose="020F0502020204030204" pitchFamily="34" charset="0"/>
              </a:rPr>
              <a:t>rudi</a:t>
            </a:r>
            <a:r>
              <a:rPr lang="en-US" dirty="0">
                <a:latin typeface="Calibri" panose="020F0502020204030204" pitchFamily="34" charset="0"/>
              </a:rPr>
              <a:t> </a:t>
            </a:r>
            <a:r>
              <a:rPr lang="en-US" dirty="0" err="1">
                <a:latin typeface="Calibri" panose="020F0502020204030204" pitchFamily="34" charset="0"/>
              </a:rPr>
              <a:t>tena</a:t>
            </a:r>
            <a:r>
              <a:rPr lang="en-US" dirty="0">
                <a:latin typeface="Calibri" panose="020F0502020204030204" pitchFamily="34" charset="0"/>
              </a:rPr>
              <a:t> </a:t>
            </a:r>
            <a:r>
              <a:rPr lang="en-US" dirty="0" err="1">
                <a:latin typeface="Calibri" panose="020F0502020204030204" pitchFamily="34" charset="0"/>
              </a:rPr>
              <a:t>baada</a:t>
            </a:r>
            <a:r>
              <a:rPr lang="en-US" dirty="0">
                <a:latin typeface="Calibri" panose="020F0502020204030204" pitchFamily="34" charset="0"/>
              </a:rPr>
              <a:t> </a:t>
            </a:r>
            <a:r>
              <a:rPr lang="en-US" dirty="0" err="1">
                <a:latin typeface="Calibri" panose="020F0502020204030204" pitchFamily="34" charset="0"/>
              </a:rPr>
              <a:t>ya</a:t>
            </a:r>
            <a:r>
              <a:rPr lang="en-US" dirty="0">
                <a:latin typeface="Calibri" panose="020F0502020204030204" pitchFamily="34" charset="0"/>
              </a:rPr>
              <a:t> wiki ___</a:t>
            </a:r>
            <a:endParaRPr lang="sw-KE" b="1" dirty="0">
              <a:latin typeface="Calibri" panose="020F0502020204030204" pitchFamily="34" charset="0"/>
            </a:endParaRPr>
          </a:p>
        </p:txBody>
      </p:sp>
      <p:sp>
        <p:nvSpPr>
          <p:cNvPr id="9" name="TextBox 8"/>
          <p:cNvSpPr txBox="1"/>
          <p:nvPr/>
        </p:nvSpPr>
        <p:spPr>
          <a:xfrm>
            <a:off x="7162800" y="457200"/>
            <a:ext cx="1752600" cy="1200329"/>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sw-KE" b="1" dirty="0">
              <a:solidFill>
                <a:prstClr val="black"/>
              </a:solidFill>
              <a:latin typeface="Calibri" panose="020F0502020204030204" pitchFamily="34" charset="0"/>
            </a:endParaRPr>
          </a:p>
          <a:p>
            <a:pPr algn="ctr"/>
            <a:r>
              <a:rPr lang="en-US" b="1" dirty="0">
                <a:solidFill>
                  <a:prstClr val="black"/>
                </a:solidFill>
                <a:latin typeface="Calibri" panose="020F0502020204030204" pitchFamily="34" charset="0"/>
              </a:rPr>
              <a:t>Picha kutoka mbele ya kadi</a:t>
            </a:r>
          </a:p>
          <a:p>
            <a:pPr algn="ctr"/>
            <a:endParaRPr lang="sw-KE" b="1" dirty="0">
              <a:solidFill>
                <a:prstClr val="black"/>
              </a:solidFill>
              <a:latin typeface="Calibri" panose="020F0502020204030204" pitchFamily="34" charset="0"/>
            </a:endParaRPr>
          </a:p>
        </p:txBody>
      </p:sp>
      <p:cxnSp>
        <p:nvCxnSpPr>
          <p:cNvPr id="15" name="Straight Connector 14"/>
          <p:cNvCxnSpPr/>
          <p:nvPr/>
        </p:nvCxnSpPr>
        <p:spPr>
          <a:xfrm>
            <a:off x="2819400" y="1108596"/>
            <a:ext cx="0" cy="3158604"/>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rgbClr val="00B050"/>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2. Je, viwango vya virusi ni nini?</a:t>
            </a:r>
            <a:endParaRPr lang="sw-KE" sz="2800" dirty="0">
              <a:solidFill>
                <a:srgbClr val="FFFFFF"/>
              </a:solidFill>
              <a:latin typeface="Calibri" panose="020F0502020204030204" pitchFamily="34" charset="0"/>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0094" y="457200"/>
            <a:ext cx="1878012" cy="1302792"/>
          </a:xfrm>
          <a:prstGeom prst="rect">
            <a:avLst/>
          </a:prstGeom>
          <a:noFill/>
          <a:ln>
            <a:noFill/>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0094" y="457201"/>
            <a:ext cx="1878012" cy="13027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Rectangle 15"/>
          <p:cNvSpPr/>
          <p:nvPr/>
        </p:nvSpPr>
        <p:spPr>
          <a:xfrm>
            <a:off x="2971800" y="4419600"/>
            <a:ext cx="5943600" cy="2275525"/>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ontent Placeholder 1"/>
          <p:cNvSpPr>
            <a:spLocks noGrp="1"/>
          </p:cNvSpPr>
          <p:nvPr>
            <p:ph sz="half" idx="1"/>
          </p:nvPr>
        </p:nvSpPr>
        <p:spPr>
          <a:xfrm>
            <a:off x="3566814" y="4495799"/>
            <a:ext cx="5424786" cy="2199325"/>
          </a:xfrm>
        </p:spPr>
        <p:txBody>
          <a:bodyPr>
            <a:normAutofit fontScale="77500" lnSpcReduction="20000"/>
          </a:bodyPr>
          <a:lstStyle/>
          <a:p>
            <a:r>
              <a:rPr lang="en-US" sz="2100" b="1" dirty="0">
                <a:latin typeface="Calibri" panose="020F0502020204030204" pitchFamily="34" charset="0"/>
              </a:rPr>
              <a:t>Maagizo kwa Watoa Huduma:</a:t>
            </a:r>
          </a:p>
          <a:p>
            <a:r>
              <a:rPr lang="en-US" b="1" dirty="0">
                <a:latin typeface="Calibri" panose="020F0502020204030204" pitchFamily="34" charset="0"/>
              </a:rPr>
              <a:t>Kidokezo: </a:t>
            </a:r>
            <a:r>
              <a:rPr lang="en-US" dirty="0">
                <a:latin typeface="Calibri" panose="020F0502020204030204" pitchFamily="34" charset="0"/>
              </a:rPr>
              <a:t>Vijana hawataki 'kusomewa.' Ni muhimu kuwahusisha katika uamuzi wa kujifunza maelezo mapya. Kwa mfano:</a:t>
            </a:r>
          </a:p>
          <a:p>
            <a:pPr marL="285750" indent="-285750">
              <a:buFont typeface="Arial" panose="020B0604020202020204" pitchFamily="34" charset="0"/>
              <a:buChar char="•"/>
            </a:pPr>
            <a:r>
              <a:rPr lang="en-US" b="1" dirty="0">
                <a:latin typeface="Calibri" panose="020F0502020204030204" pitchFamily="34" charset="0"/>
              </a:rPr>
              <a:t>Uliza: </a:t>
            </a:r>
            <a:r>
              <a:rPr lang="en-US" dirty="0">
                <a:latin typeface="Calibri" panose="020F0502020204030204" pitchFamily="34" charset="0"/>
              </a:rPr>
              <a:t>"Je, unajua nini kuhusu viwango vya virusi?"</a:t>
            </a:r>
          </a:p>
          <a:p>
            <a:pPr marL="285750" indent="-285750">
              <a:buFont typeface="Arial" panose="020B0604020202020204" pitchFamily="34" charset="0"/>
              <a:buChar char="•"/>
            </a:pPr>
            <a:r>
              <a:rPr lang="en-US" b="1" dirty="0">
                <a:latin typeface="Calibri" panose="020F0502020204030204" pitchFamily="34" charset="0"/>
              </a:rPr>
              <a:t>Thibitisha kuwa unasikiliza: </a:t>
            </a:r>
            <a:r>
              <a:rPr lang="en-US" dirty="0">
                <a:latin typeface="Calibri" panose="020F0502020204030204" pitchFamily="34" charset="0"/>
              </a:rPr>
              <a:t>"Inaonekana watu wanaizungumzia sana, lakini huna uhakika inamanisha nini, hiyo ni kweli?</a:t>
            </a:r>
          </a:p>
          <a:p>
            <a:pPr marL="285750" indent="-285750">
              <a:buFont typeface="Arial" panose="020B0604020202020204" pitchFamily="34" charset="0"/>
              <a:buChar char="•"/>
            </a:pPr>
            <a:r>
              <a:rPr lang="en-US" b="1" dirty="0">
                <a:latin typeface="Calibri" panose="020F0502020204030204" pitchFamily="34" charset="0"/>
              </a:rPr>
              <a:t>Uliza: </a:t>
            </a:r>
            <a:r>
              <a:rPr lang="en-US" dirty="0">
                <a:latin typeface="Calibri" panose="020F0502020204030204" pitchFamily="34" charset="0"/>
              </a:rPr>
              <a:t>"Ungependa maelezo zaidi kuhusu kipimo hiki na ni kwanini tunafikiria ni muhimu ili kukuweka mwenye afya?"</a:t>
            </a:r>
          </a:p>
          <a:p>
            <a:pPr marL="285750" indent="-285750">
              <a:buFont typeface="Arial" panose="020B0604020202020204" pitchFamily="34" charset="0"/>
              <a:buChar char="•"/>
            </a:pPr>
            <a:r>
              <a:rPr lang="en-US" b="1" dirty="0">
                <a:latin typeface="Calibri" panose="020F0502020204030204" pitchFamily="34" charset="0"/>
              </a:rPr>
              <a:t>Uliza: </a:t>
            </a:r>
            <a:r>
              <a:rPr lang="en-US" dirty="0">
                <a:latin typeface="Calibri" panose="020F0502020204030204" pitchFamily="34" charset="0"/>
              </a:rPr>
              <a:t>"Ni maswali gani unayo kuhusu maelezo hayo?" "Je, kuna yoyote kati ya faida hizi zinazoonekana muhimu kwako?" "Kwa maelezo hayo, yanabadilisha aje jinsi unavyofikiria kuhusu ARV?"</a:t>
            </a:r>
            <a:endParaRPr lang="sw-KE" b="1" dirty="0">
              <a:latin typeface="Calibri" panose="020F0502020204030204" pitchFamily="34" charset="0"/>
            </a:endParaRPr>
          </a:p>
          <a:p>
            <a:pPr marL="285750" indent="-285750">
              <a:buFont typeface="Arial" panose="020B0604020202020204" pitchFamily="34" charset="0"/>
              <a:buChar char="•"/>
            </a:pPr>
            <a:endParaRPr lang="sw-KE" b="1" dirty="0">
              <a:latin typeface="Calibri" panose="020F0502020204030204" pitchFamily="34" charset="0"/>
            </a:endParaRPr>
          </a:p>
        </p:txBody>
      </p:sp>
      <p:pic>
        <p:nvPicPr>
          <p:cNvPr id="18" name="Picture 8" descr="C:\Users\rlw2177\AppData\Local\Microsoft\Windows\Temporary Internet Files\Content.IE5\S2UJGMDA\Symbol_list_class.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44958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12</a:t>
            </a:fld>
            <a:endParaRPr lang="sw-KE" dirty="0">
              <a:solidFill>
                <a:prstClr val="black">
                  <a:tint val="75000"/>
                </a:prstClr>
              </a:solidFill>
            </a:endParaRPr>
          </a:p>
        </p:txBody>
      </p:sp>
    </p:spTree>
    <p:extLst>
      <p:ext uri="{BB962C8B-B14F-4D97-AF65-F5344CB8AC3E}">
        <p14:creationId xmlns:p14="http://schemas.microsoft.com/office/powerpoint/2010/main" val="2213731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rgbClr val="00B050"/>
          </a:solidFill>
        </p:spPr>
        <p:txBody>
          <a:bodyPr>
            <a:noAutofit/>
          </a:bodyPr>
          <a:lstStyle/>
          <a:p>
            <a:pPr algn="l"/>
            <a:r>
              <a:rPr lang="en-US" sz="2800" dirty="0">
                <a:solidFill>
                  <a:srgbClr val="FFFFFF"/>
                </a:solidFill>
                <a:latin typeface="Calibri" panose="020F0502020204030204" pitchFamily="34" charset="0"/>
              </a:rPr>
              <a:t>	3. Je,  ni kwa nini viwango vya chini </a:t>
            </a:r>
            <a:r>
              <a:rPr lang="en-US" sz="2800" dirty="0" err="1">
                <a:solidFill>
                  <a:srgbClr val="FFFFFF"/>
                </a:solidFill>
                <a:latin typeface="Calibri" panose="020F0502020204030204" pitchFamily="34" charset="0"/>
              </a:rPr>
              <a:t>vya</a:t>
            </a:r>
            <a:r>
              <a:rPr lang="en-US" sz="2800" dirty="0">
                <a:solidFill>
                  <a:srgbClr val="FFFFFF"/>
                </a:solidFill>
                <a:latin typeface="Calibri" panose="020F0502020204030204" pitchFamily="34" charset="0"/>
              </a:rPr>
              <a:t> </a:t>
            </a:r>
            <a:r>
              <a:rPr lang="en-US" sz="2800" dirty="0" err="1">
                <a:solidFill>
                  <a:srgbClr val="FFFFFF"/>
                </a:solidFill>
                <a:latin typeface="Calibri" panose="020F0502020204030204" pitchFamily="34" charset="0"/>
              </a:rPr>
              <a:t>virusi</a:t>
            </a:r>
            <a:br>
              <a:rPr lang="en-US" sz="2800" dirty="0">
                <a:solidFill>
                  <a:srgbClr val="FFFFFF"/>
                </a:solidFill>
                <a:latin typeface="Calibri" panose="020F0502020204030204" pitchFamily="34" charset="0"/>
              </a:rPr>
            </a:br>
            <a:r>
              <a:rPr lang="en-US" sz="2800" dirty="0" err="1">
                <a:solidFill>
                  <a:srgbClr val="FFFFFF"/>
                </a:solidFill>
                <a:latin typeface="Calibri" panose="020F0502020204030204" pitchFamily="34" charset="0"/>
              </a:rPr>
              <a:t>ni</a:t>
            </a:r>
            <a:r>
              <a:rPr lang="en-US" sz="2800" dirty="0">
                <a:solidFill>
                  <a:srgbClr val="FFFFFF"/>
                </a:solidFill>
                <a:latin typeface="Calibri" panose="020F0502020204030204" pitchFamily="34" charset="0"/>
              </a:rPr>
              <a:t> </a:t>
            </a:r>
            <a:r>
              <a:rPr lang="en-US" sz="2800" dirty="0" err="1">
                <a:solidFill>
                  <a:srgbClr val="FFFFFF"/>
                </a:solidFill>
                <a:latin typeface="Calibri" panose="020F0502020204030204" pitchFamily="34" charset="0"/>
              </a:rPr>
              <a:t>jambo</a:t>
            </a:r>
            <a:r>
              <a:rPr lang="en-US" sz="2800" dirty="0">
                <a:solidFill>
                  <a:srgbClr val="FFFFFF"/>
                </a:solidFill>
                <a:latin typeface="Calibri" panose="020F0502020204030204" pitchFamily="34" charset="0"/>
              </a:rPr>
              <a:t> </a:t>
            </a:r>
            <a:r>
              <a:rPr lang="en-US" sz="2800" dirty="0" err="1">
                <a:solidFill>
                  <a:srgbClr val="FFFFFF"/>
                </a:solidFill>
                <a:latin typeface="Calibri" panose="020F0502020204030204" pitchFamily="34" charset="0"/>
              </a:rPr>
              <a:t>nzuri</a:t>
            </a:r>
            <a:r>
              <a:rPr lang="en-US" sz="2800" dirty="0">
                <a:solidFill>
                  <a:srgbClr val="FFFFFF"/>
                </a:solidFill>
                <a:latin typeface="Calibri" panose="020F0502020204030204" pitchFamily="34" charset="0"/>
              </a:rPr>
              <a:t>?</a:t>
            </a:r>
            <a:endParaRPr lang="sw-KE" sz="2800" dirty="0">
              <a:solidFill>
                <a:srgbClr val="FFFFFF"/>
              </a:solidFill>
              <a:latin typeface="Calibri" panose="020F0502020204030204" pitchFamily="34" charset="0"/>
            </a:endParaRPr>
          </a:p>
        </p:txBody>
      </p:sp>
      <p:sp>
        <p:nvSpPr>
          <p:cNvPr id="2" name="TextBox 1"/>
          <p:cNvSpPr txBox="1"/>
          <p:nvPr/>
        </p:nvSpPr>
        <p:spPr>
          <a:xfrm>
            <a:off x="6781800" y="1676400"/>
            <a:ext cx="2133602" cy="4025717"/>
          </a:xfrm>
          <a:prstGeom prst="rect">
            <a:avLst/>
          </a:prstGeom>
          <a:noFill/>
        </p:spPr>
        <p:txBody>
          <a:bodyPr wrap="square" rtlCol="0">
            <a:spAutoFit/>
          </a:bodyPr>
          <a:lstStyle/>
          <a:p>
            <a:pPr marL="285750" indent="-285750" defTabSz="410291">
              <a:spcBef>
                <a:spcPct val="20000"/>
              </a:spcBef>
              <a:buFont typeface="Wingdings" panose="05000000000000000000" pitchFamily="2" charset="2"/>
              <a:buChar char="Ø"/>
            </a:pPr>
            <a:r>
              <a:rPr lang="en-US" dirty="0" err="1">
                <a:latin typeface="Calibri" panose="020F0502020204030204" pitchFamily="34" charset="0"/>
              </a:rPr>
              <a:t>Idadi</a:t>
            </a:r>
            <a:r>
              <a:rPr lang="en-US" dirty="0">
                <a:latin typeface="Calibri" panose="020F0502020204030204" pitchFamily="34" charset="0"/>
              </a:rPr>
              <a:t> </a:t>
            </a:r>
            <a:r>
              <a:rPr lang="en-US" dirty="0" err="1">
                <a:latin typeface="Calibri" panose="020F0502020204030204" pitchFamily="34" charset="0"/>
              </a:rPr>
              <a:t>ndogo</a:t>
            </a:r>
            <a:r>
              <a:rPr lang="en-US" dirty="0">
                <a:latin typeface="Calibri" panose="020F0502020204030204" pitchFamily="34" charset="0"/>
              </a:rPr>
              <a:t> </a:t>
            </a:r>
            <a:r>
              <a:rPr lang="en-US" dirty="0" err="1">
                <a:latin typeface="Calibri" panose="020F0502020204030204" pitchFamily="34" charset="0"/>
              </a:rPr>
              <a:t>ya</a:t>
            </a:r>
            <a:r>
              <a:rPr lang="en-US" dirty="0">
                <a:latin typeface="Calibri" panose="020F0502020204030204" pitchFamily="34" charset="0"/>
              </a:rPr>
              <a:t> </a:t>
            </a:r>
            <a:r>
              <a:rPr lang="en-US" dirty="0" err="1">
                <a:latin typeface="Calibri" panose="020F0502020204030204" pitchFamily="34" charset="0"/>
              </a:rPr>
              <a:t>virusi</a:t>
            </a:r>
            <a:r>
              <a:rPr lang="en-US" dirty="0">
                <a:latin typeface="Calibri" panose="020F0502020204030204" pitchFamily="34" charset="0"/>
              </a:rPr>
              <a:t> </a:t>
            </a:r>
            <a:r>
              <a:rPr lang="en-US" dirty="0" err="1">
                <a:latin typeface="Calibri" panose="020F0502020204030204" pitchFamily="34" charset="0"/>
              </a:rPr>
              <a:t>hukusaidia</a:t>
            </a:r>
            <a:r>
              <a:rPr lang="en-US" dirty="0">
                <a:latin typeface="Calibri" panose="020F0502020204030204" pitchFamily="34" charset="0"/>
              </a:rPr>
              <a:t> </a:t>
            </a:r>
            <a:r>
              <a:rPr lang="en-US" dirty="0" err="1">
                <a:latin typeface="Calibri" panose="020F0502020204030204" pitchFamily="34" charset="0"/>
              </a:rPr>
              <a:t>kuwa</a:t>
            </a:r>
            <a:r>
              <a:rPr lang="en-US" dirty="0">
                <a:latin typeface="Calibri" panose="020F0502020204030204" pitchFamily="34" charset="0"/>
              </a:rPr>
              <a:t> </a:t>
            </a:r>
            <a:r>
              <a:rPr lang="en-US" dirty="0" err="1">
                <a:latin typeface="Calibri" panose="020F0502020204030204" pitchFamily="34" charset="0"/>
              </a:rPr>
              <a:t>na</a:t>
            </a:r>
            <a:r>
              <a:rPr lang="en-US" dirty="0">
                <a:latin typeface="Calibri" panose="020F0502020204030204" pitchFamily="34" charset="0"/>
              </a:rPr>
              <a:t> </a:t>
            </a:r>
            <a:r>
              <a:rPr lang="en-US" dirty="0" err="1">
                <a:latin typeface="Calibri" panose="020F0502020204030204" pitchFamily="34" charset="0"/>
              </a:rPr>
              <a:t>afya</a:t>
            </a:r>
            <a:r>
              <a:rPr lang="en-US" dirty="0">
                <a:latin typeface="Calibri" panose="020F0502020204030204" pitchFamily="34" charset="0"/>
              </a:rPr>
              <a:t> </a:t>
            </a:r>
            <a:r>
              <a:rPr lang="en-US" dirty="0" err="1">
                <a:latin typeface="Calibri" panose="020F0502020204030204" pitchFamily="34" charset="0"/>
              </a:rPr>
              <a:t>kwa</a:t>
            </a:r>
            <a:r>
              <a:rPr lang="en-US" dirty="0">
                <a:latin typeface="Calibri" panose="020F0502020204030204" pitchFamily="34" charset="0"/>
              </a:rPr>
              <a:t> </a:t>
            </a:r>
            <a:r>
              <a:rPr lang="en-US" dirty="0" err="1">
                <a:latin typeface="Calibri" panose="020F0502020204030204" pitchFamily="34" charset="0"/>
              </a:rPr>
              <a:t>mwili</a:t>
            </a:r>
            <a:r>
              <a:rPr lang="en-US" dirty="0">
                <a:latin typeface="Calibri" panose="020F0502020204030204" pitchFamily="34" charset="0"/>
              </a:rPr>
              <a:t> </a:t>
            </a:r>
            <a:r>
              <a:rPr lang="en-US" dirty="0" err="1">
                <a:latin typeface="Calibri" panose="020F0502020204030204" pitchFamily="34" charset="0"/>
              </a:rPr>
              <a:t>na</a:t>
            </a:r>
            <a:r>
              <a:rPr lang="en-US" dirty="0">
                <a:latin typeface="Calibri" panose="020F0502020204030204" pitchFamily="34" charset="0"/>
              </a:rPr>
              <a:t> </a:t>
            </a:r>
            <a:r>
              <a:rPr lang="en-US" dirty="0" err="1">
                <a:latin typeface="Calibri" panose="020F0502020204030204" pitchFamily="34" charset="0"/>
              </a:rPr>
              <a:t>akili</a:t>
            </a:r>
            <a:r>
              <a:rPr lang="en-US" dirty="0">
                <a:latin typeface="Calibri" panose="020F0502020204030204" pitchFamily="34" charset="0"/>
              </a:rPr>
              <a:t>.</a:t>
            </a:r>
          </a:p>
          <a:p>
            <a:pPr marL="285750" indent="-285750" defTabSz="410291">
              <a:spcBef>
                <a:spcPct val="20000"/>
              </a:spcBef>
              <a:buFont typeface="Wingdings" panose="05000000000000000000" pitchFamily="2" charset="2"/>
              <a:buChar char="Ø"/>
            </a:pPr>
            <a:r>
              <a:rPr lang="en-US" dirty="0" err="1">
                <a:latin typeface="Calibri" panose="020F0502020204030204" pitchFamily="34" charset="0"/>
              </a:rPr>
              <a:t>Idadi</a:t>
            </a:r>
            <a:r>
              <a:rPr lang="en-US" dirty="0">
                <a:latin typeface="Calibri" panose="020F0502020204030204" pitchFamily="34" charset="0"/>
              </a:rPr>
              <a:t> </a:t>
            </a:r>
            <a:r>
              <a:rPr lang="en-US" dirty="0" err="1">
                <a:latin typeface="Calibri" panose="020F0502020204030204" pitchFamily="34" charset="0"/>
              </a:rPr>
              <a:t>ndogo</a:t>
            </a:r>
            <a:r>
              <a:rPr lang="en-US" dirty="0">
                <a:latin typeface="Calibri" panose="020F0502020204030204" pitchFamily="34" charset="0"/>
              </a:rPr>
              <a:t> </a:t>
            </a:r>
            <a:r>
              <a:rPr lang="en-US" dirty="0" err="1">
                <a:latin typeface="Calibri" panose="020F0502020204030204" pitchFamily="34" charset="0"/>
              </a:rPr>
              <a:t>ya</a:t>
            </a:r>
            <a:r>
              <a:rPr lang="en-US" dirty="0">
                <a:latin typeface="Calibri" panose="020F0502020204030204" pitchFamily="34" charset="0"/>
              </a:rPr>
              <a:t> </a:t>
            </a:r>
            <a:r>
              <a:rPr lang="en-US" dirty="0" err="1">
                <a:latin typeface="Calibri" panose="020F0502020204030204" pitchFamily="34" charset="0"/>
              </a:rPr>
              <a:t>virusi</a:t>
            </a:r>
            <a:r>
              <a:rPr lang="en-US" dirty="0">
                <a:latin typeface="Calibri" panose="020F0502020204030204" pitchFamily="34" charset="0"/>
              </a:rPr>
              <a:t> </a:t>
            </a:r>
            <a:r>
              <a:rPr lang="en-US" dirty="0" err="1">
                <a:latin typeface="Calibri" panose="020F0502020204030204" pitchFamily="34" charset="0"/>
              </a:rPr>
              <a:t>inapunguza</a:t>
            </a:r>
            <a:r>
              <a:rPr lang="en-US" dirty="0">
                <a:latin typeface="Calibri" panose="020F0502020204030204" pitchFamily="34" charset="0"/>
              </a:rPr>
              <a:t> </a:t>
            </a:r>
            <a:r>
              <a:rPr lang="en-US" dirty="0" err="1">
                <a:latin typeface="Calibri" panose="020F0502020204030204" pitchFamily="34" charset="0"/>
              </a:rPr>
              <a:t>uwezekano</a:t>
            </a:r>
            <a:r>
              <a:rPr lang="en-US" dirty="0">
                <a:latin typeface="Calibri" panose="020F0502020204030204" pitchFamily="34" charset="0"/>
              </a:rPr>
              <a:t> </a:t>
            </a:r>
            <a:r>
              <a:rPr lang="en-US" dirty="0" err="1">
                <a:latin typeface="Calibri" panose="020F0502020204030204" pitchFamily="34" charset="0"/>
              </a:rPr>
              <a:t>wa</a:t>
            </a:r>
            <a:r>
              <a:rPr lang="en-US" dirty="0">
                <a:latin typeface="Calibri" panose="020F0502020204030204" pitchFamily="34" charset="0"/>
              </a:rPr>
              <a:t> </a:t>
            </a:r>
            <a:r>
              <a:rPr lang="en-US" dirty="0" err="1">
                <a:latin typeface="Calibri" panose="020F0502020204030204" pitchFamily="34" charset="0"/>
              </a:rPr>
              <a:t>kuambukiza</a:t>
            </a:r>
            <a:r>
              <a:rPr lang="en-US" dirty="0">
                <a:latin typeface="Calibri" panose="020F0502020204030204" pitchFamily="34" charset="0"/>
              </a:rPr>
              <a:t> </a:t>
            </a:r>
            <a:r>
              <a:rPr lang="en-US" dirty="0" err="1">
                <a:latin typeface="Calibri" panose="020F0502020204030204" pitchFamily="34" charset="0"/>
              </a:rPr>
              <a:t>wengine</a:t>
            </a:r>
            <a:r>
              <a:rPr lang="en-US" dirty="0">
                <a:latin typeface="Calibri" panose="020F0502020204030204" pitchFamily="34" charset="0"/>
              </a:rPr>
              <a:t> HIV ama </a:t>
            </a:r>
            <a:r>
              <a:rPr lang="en-US" dirty="0" err="1">
                <a:latin typeface="Calibri" panose="020F0502020204030204" pitchFamily="34" charset="0"/>
              </a:rPr>
              <a:t>mtoto</a:t>
            </a:r>
            <a:r>
              <a:rPr lang="en-US" dirty="0">
                <a:latin typeface="Calibri" panose="020F0502020204030204" pitchFamily="34" charset="0"/>
              </a:rPr>
              <a:t> </a:t>
            </a:r>
            <a:r>
              <a:rPr lang="en-US" dirty="0" err="1">
                <a:latin typeface="Calibri" panose="020F0502020204030204" pitchFamily="34" charset="0"/>
              </a:rPr>
              <a:t>unapokuwa</a:t>
            </a:r>
            <a:r>
              <a:rPr lang="en-US" dirty="0">
                <a:latin typeface="Calibri" panose="020F0502020204030204" pitchFamily="34" charset="0"/>
              </a:rPr>
              <a:t> </a:t>
            </a:r>
            <a:r>
              <a:rPr lang="en-US" dirty="0" err="1">
                <a:latin typeface="Calibri" panose="020F0502020204030204" pitchFamily="34" charset="0"/>
              </a:rPr>
              <a:t>na</a:t>
            </a:r>
            <a:r>
              <a:rPr lang="en-US" dirty="0">
                <a:latin typeface="Calibri" panose="020F0502020204030204" pitchFamily="34" charset="0"/>
              </a:rPr>
              <a:t> </a:t>
            </a:r>
            <a:r>
              <a:rPr lang="en-US" dirty="0" err="1">
                <a:latin typeface="Calibri" panose="020F0502020204030204" pitchFamily="34" charset="0"/>
              </a:rPr>
              <a:t>mimba</a:t>
            </a:r>
            <a:r>
              <a:rPr lang="en-US" dirty="0">
                <a:latin typeface="Calibri" panose="020F0502020204030204" pitchFamily="34" charset="0"/>
              </a:rPr>
              <a:t> ama </a:t>
            </a:r>
            <a:r>
              <a:rPr lang="en-US" dirty="0" err="1">
                <a:latin typeface="Calibri" panose="020F0502020204030204" pitchFamily="34" charset="0"/>
              </a:rPr>
              <a:t>wakati</a:t>
            </a:r>
            <a:r>
              <a:rPr lang="en-US" dirty="0">
                <a:latin typeface="Calibri" panose="020F0502020204030204" pitchFamily="34" charset="0"/>
              </a:rPr>
              <a:t> </a:t>
            </a:r>
            <a:r>
              <a:rPr lang="en-US" dirty="0" err="1">
                <a:latin typeface="Calibri" panose="020F0502020204030204" pitchFamily="34" charset="0"/>
              </a:rPr>
              <a:t>wa</a:t>
            </a:r>
            <a:r>
              <a:rPr lang="en-US" dirty="0">
                <a:latin typeface="Calibri" panose="020F0502020204030204" pitchFamily="34" charset="0"/>
              </a:rPr>
              <a:t> </a:t>
            </a:r>
            <a:r>
              <a:rPr lang="en-US" dirty="0" err="1">
                <a:latin typeface="Calibri" panose="020F0502020204030204" pitchFamily="34" charset="0"/>
              </a:rPr>
              <a:t>kunyonyesha</a:t>
            </a:r>
            <a:r>
              <a:rPr lang="en-US" dirty="0">
                <a:latin typeface="Calibri" panose="020F0502020204030204" pitchFamily="34" charset="0"/>
              </a:rPr>
              <a:t>.</a:t>
            </a:r>
            <a:endParaRPr lang="sw-KE" dirty="0">
              <a:latin typeface="Calibri" panose="020F0502020204030204" pitchFamily="34"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676400"/>
            <a:ext cx="68580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1484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6700" y="3702052"/>
            <a:ext cx="2539197" cy="3048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197248" y="1090882"/>
            <a:ext cx="2711846" cy="3200400"/>
          </a:xfrm>
        </p:spPr>
        <p:txBody>
          <a:bodyPr>
            <a:normAutofit/>
          </a:bodyPr>
          <a:lstStyle/>
          <a:p>
            <a:r>
              <a:rPr lang="en-US" sz="1700" b="1" dirty="0">
                <a:latin typeface="Calibri" panose="020F0502020204030204" pitchFamily="34" charset="0"/>
              </a:rPr>
              <a:t>UJUMBE MUHIMU:</a:t>
            </a:r>
          </a:p>
          <a:p>
            <a:pPr marL="285750" indent="-285750">
              <a:buFont typeface="Wingdings" panose="05000000000000000000" pitchFamily="2" charset="2"/>
              <a:buChar char="Ø"/>
            </a:pPr>
            <a:r>
              <a:rPr lang="en-US" sz="1500" dirty="0" err="1">
                <a:latin typeface="Calibri" panose="020F0502020204030204" pitchFamily="34" charset="0"/>
              </a:rPr>
              <a:t>Idadi</a:t>
            </a:r>
            <a:r>
              <a:rPr lang="en-US" sz="1500" dirty="0">
                <a:latin typeface="Calibri" panose="020F0502020204030204" pitchFamily="34" charset="0"/>
              </a:rPr>
              <a:t> </a:t>
            </a:r>
            <a:r>
              <a:rPr lang="en-US" sz="1500" dirty="0" err="1">
                <a:latin typeface="Calibri" panose="020F0502020204030204" pitchFamily="34" charset="0"/>
              </a:rPr>
              <a:t>ndogo</a:t>
            </a:r>
            <a:r>
              <a:rPr lang="en-US" sz="1500" dirty="0">
                <a:latin typeface="Calibri" panose="020F0502020204030204" pitchFamily="34" charset="0"/>
              </a:rPr>
              <a:t> </a:t>
            </a:r>
            <a:r>
              <a:rPr lang="en-US" sz="1500" dirty="0" err="1">
                <a:latin typeface="Calibri" panose="020F0502020204030204" pitchFamily="34" charset="0"/>
              </a:rPr>
              <a:t>ya</a:t>
            </a:r>
            <a:r>
              <a:rPr lang="en-US" sz="1500" dirty="0">
                <a:latin typeface="Calibri" panose="020F0502020204030204" pitchFamily="34" charset="0"/>
              </a:rPr>
              <a:t> </a:t>
            </a:r>
            <a:r>
              <a:rPr lang="en-US" sz="1500" dirty="0" err="1">
                <a:latin typeface="Calibri" panose="020F0502020204030204" pitchFamily="34" charset="0"/>
              </a:rPr>
              <a:t>virusi</a:t>
            </a:r>
            <a:r>
              <a:rPr lang="en-US" sz="1500" dirty="0">
                <a:latin typeface="Calibri" panose="020F0502020204030204" pitchFamily="34" charset="0"/>
              </a:rPr>
              <a:t> </a:t>
            </a:r>
            <a:r>
              <a:rPr lang="en-US" sz="1500" dirty="0" err="1">
                <a:latin typeface="Calibri" panose="020F0502020204030204" pitchFamily="34" charset="0"/>
              </a:rPr>
              <a:t>hukusaidia</a:t>
            </a:r>
            <a:r>
              <a:rPr lang="en-US" sz="1500" dirty="0">
                <a:latin typeface="Calibri" panose="020F0502020204030204" pitchFamily="34" charset="0"/>
              </a:rPr>
              <a:t> </a:t>
            </a:r>
            <a:r>
              <a:rPr lang="en-US" sz="1500" dirty="0" err="1">
                <a:latin typeface="Calibri" panose="020F0502020204030204" pitchFamily="34" charset="0"/>
              </a:rPr>
              <a:t>kuwa</a:t>
            </a:r>
            <a:r>
              <a:rPr lang="en-US" sz="1500" dirty="0">
                <a:latin typeface="Calibri" panose="020F0502020204030204" pitchFamily="34" charset="0"/>
              </a:rPr>
              <a:t> </a:t>
            </a:r>
            <a:r>
              <a:rPr lang="en-US" sz="1500" dirty="0" err="1">
                <a:latin typeface="Calibri" panose="020F0502020204030204" pitchFamily="34" charset="0"/>
              </a:rPr>
              <a:t>na</a:t>
            </a:r>
            <a:r>
              <a:rPr lang="en-US" sz="1500" dirty="0">
                <a:latin typeface="Calibri" panose="020F0502020204030204" pitchFamily="34" charset="0"/>
              </a:rPr>
              <a:t> </a:t>
            </a:r>
            <a:r>
              <a:rPr lang="en-US" sz="1500" dirty="0" err="1">
                <a:latin typeface="Calibri" panose="020F0502020204030204" pitchFamily="34" charset="0"/>
              </a:rPr>
              <a:t>afya</a:t>
            </a:r>
            <a:r>
              <a:rPr lang="en-US" sz="1500" dirty="0">
                <a:latin typeface="Calibri" panose="020F0502020204030204" pitchFamily="34" charset="0"/>
              </a:rPr>
              <a:t> </a:t>
            </a:r>
            <a:r>
              <a:rPr lang="en-US" sz="1500" dirty="0" err="1">
                <a:latin typeface="Calibri" panose="020F0502020204030204" pitchFamily="34" charset="0"/>
              </a:rPr>
              <a:t>kwa</a:t>
            </a:r>
            <a:r>
              <a:rPr lang="en-US" sz="1500" dirty="0">
                <a:latin typeface="Calibri" panose="020F0502020204030204" pitchFamily="34" charset="0"/>
              </a:rPr>
              <a:t> </a:t>
            </a:r>
            <a:r>
              <a:rPr lang="en-US" sz="1500" dirty="0" err="1">
                <a:latin typeface="Calibri" panose="020F0502020204030204" pitchFamily="34" charset="0"/>
              </a:rPr>
              <a:t>mwili</a:t>
            </a:r>
            <a:r>
              <a:rPr lang="en-US" sz="1500" dirty="0">
                <a:latin typeface="Calibri" panose="020F0502020204030204" pitchFamily="34" charset="0"/>
              </a:rPr>
              <a:t> </a:t>
            </a:r>
            <a:r>
              <a:rPr lang="en-US" sz="1500" dirty="0" err="1">
                <a:latin typeface="Calibri" panose="020F0502020204030204" pitchFamily="34" charset="0"/>
              </a:rPr>
              <a:t>na</a:t>
            </a:r>
            <a:r>
              <a:rPr lang="en-US" sz="1500" dirty="0">
                <a:latin typeface="Calibri" panose="020F0502020204030204" pitchFamily="34" charset="0"/>
              </a:rPr>
              <a:t> </a:t>
            </a:r>
            <a:r>
              <a:rPr lang="en-US" sz="1500" dirty="0" err="1">
                <a:latin typeface="Calibri" panose="020F0502020204030204" pitchFamily="34" charset="0"/>
              </a:rPr>
              <a:t>akili</a:t>
            </a:r>
            <a:r>
              <a:rPr lang="en-US" sz="1500" dirty="0">
                <a:latin typeface="Calibri" panose="020F0502020204030204" pitchFamily="34" charset="0"/>
              </a:rPr>
              <a:t>.</a:t>
            </a:r>
          </a:p>
          <a:p>
            <a:pPr marL="285750" indent="-285750">
              <a:buFont typeface="Wingdings" panose="05000000000000000000" pitchFamily="2" charset="2"/>
              <a:buChar char="Ø"/>
            </a:pPr>
            <a:r>
              <a:rPr lang="en-US" sz="1500" dirty="0" err="1">
                <a:latin typeface="Calibri" panose="020F0502020204030204" pitchFamily="34" charset="0"/>
              </a:rPr>
              <a:t>Idadi</a:t>
            </a:r>
            <a:r>
              <a:rPr lang="en-US" sz="1500" dirty="0">
                <a:latin typeface="Calibri" panose="020F0502020204030204" pitchFamily="34" charset="0"/>
              </a:rPr>
              <a:t> </a:t>
            </a:r>
            <a:r>
              <a:rPr lang="en-US" sz="1500" dirty="0" err="1">
                <a:latin typeface="Calibri" panose="020F0502020204030204" pitchFamily="34" charset="0"/>
              </a:rPr>
              <a:t>ndogo</a:t>
            </a:r>
            <a:r>
              <a:rPr lang="en-US" sz="1500" dirty="0">
                <a:latin typeface="Calibri" panose="020F0502020204030204" pitchFamily="34" charset="0"/>
              </a:rPr>
              <a:t> </a:t>
            </a:r>
            <a:r>
              <a:rPr lang="en-US" sz="1500" dirty="0" err="1">
                <a:latin typeface="Calibri" panose="020F0502020204030204" pitchFamily="34" charset="0"/>
              </a:rPr>
              <a:t>ya</a:t>
            </a:r>
            <a:r>
              <a:rPr lang="en-US" sz="1500" dirty="0">
                <a:latin typeface="Calibri" panose="020F0502020204030204" pitchFamily="34" charset="0"/>
              </a:rPr>
              <a:t> </a:t>
            </a:r>
            <a:r>
              <a:rPr lang="en-US" sz="1500" dirty="0" err="1">
                <a:latin typeface="Calibri" panose="020F0502020204030204" pitchFamily="34" charset="0"/>
              </a:rPr>
              <a:t>virusi</a:t>
            </a:r>
            <a:r>
              <a:rPr lang="en-US" sz="1500" dirty="0">
                <a:latin typeface="Calibri" panose="020F0502020204030204" pitchFamily="34" charset="0"/>
              </a:rPr>
              <a:t> </a:t>
            </a:r>
            <a:r>
              <a:rPr lang="en-US" sz="1500" dirty="0" err="1">
                <a:latin typeface="Calibri" panose="020F0502020204030204" pitchFamily="34" charset="0"/>
              </a:rPr>
              <a:t>inapunguza</a:t>
            </a:r>
            <a:r>
              <a:rPr lang="en-US" sz="1500" dirty="0">
                <a:latin typeface="Calibri" panose="020F0502020204030204" pitchFamily="34" charset="0"/>
              </a:rPr>
              <a:t> </a:t>
            </a:r>
            <a:r>
              <a:rPr lang="en-US" sz="1500" dirty="0" err="1">
                <a:latin typeface="Calibri" panose="020F0502020204030204" pitchFamily="34" charset="0"/>
              </a:rPr>
              <a:t>uwezekano</a:t>
            </a:r>
            <a:r>
              <a:rPr lang="en-US" sz="1500" dirty="0">
                <a:latin typeface="Calibri" panose="020F0502020204030204" pitchFamily="34" charset="0"/>
              </a:rPr>
              <a:t> </a:t>
            </a:r>
            <a:r>
              <a:rPr lang="en-US" sz="1500" dirty="0" err="1">
                <a:latin typeface="Calibri" panose="020F0502020204030204" pitchFamily="34" charset="0"/>
              </a:rPr>
              <a:t>wa</a:t>
            </a:r>
            <a:r>
              <a:rPr lang="en-US" sz="1500" dirty="0">
                <a:latin typeface="Calibri" panose="020F0502020204030204" pitchFamily="34" charset="0"/>
              </a:rPr>
              <a:t> </a:t>
            </a:r>
            <a:r>
              <a:rPr lang="en-US" sz="1500" dirty="0" err="1">
                <a:latin typeface="Calibri" panose="020F0502020204030204" pitchFamily="34" charset="0"/>
              </a:rPr>
              <a:t>kuambukiza</a:t>
            </a:r>
            <a:r>
              <a:rPr lang="en-US" sz="1500" dirty="0">
                <a:latin typeface="Calibri" panose="020F0502020204030204" pitchFamily="34" charset="0"/>
              </a:rPr>
              <a:t> </a:t>
            </a:r>
            <a:r>
              <a:rPr lang="en-US" sz="1500" dirty="0" err="1">
                <a:latin typeface="Calibri" panose="020F0502020204030204" pitchFamily="34" charset="0"/>
              </a:rPr>
              <a:t>wengine</a:t>
            </a:r>
            <a:r>
              <a:rPr lang="en-US" sz="1500" dirty="0">
                <a:latin typeface="Calibri" panose="020F0502020204030204" pitchFamily="34" charset="0"/>
              </a:rPr>
              <a:t> HIV ama </a:t>
            </a:r>
            <a:r>
              <a:rPr lang="en-US" sz="1500" dirty="0" err="1">
                <a:latin typeface="Calibri" panose="020F0502020204030204" pitchFamily="34" charset="0"/>
              </a:rPr>
              <a:t>mtoto</a:t>
            </a:r>
            <a:r>
              <a:rPr lang="en-US" sz="1500" dirty="0">
                <a:latin typeface="Calibri" panose="020F0502020204030204" pitchFamily="34" charset="0"/>
              </a:rPr>
              <a:t> </a:t>
            </a:r>
            <a:r>
              <a:rPr lang="en-US" sz="1500" dirty="0" err="1">
                <a:latin typeface="Calibri" panose="020F0502020204030204" pitchFamily="34" charset="0"/>
              </a:rPr>
              <a:t>unapokuwa</a:t>
            </a:r>
            <a:r>
              <a:rPr lang="en-US" sz="1500" dirty="0">
                <a:latin typeface="Calibri" panose="020F0502020204030204" pitchFamily="34" charset="0"/>
              </a:rPr>
              <a:t> </a:t>
            </a:r>
            <a:r>
              <a:rPr lang="en-US" sz="1500" dirty="0" err="1">
                <a:latin typeface="Calibri" panose="020F0502020204030204" pitchFamily="34" charset="0"/>
              </a:rPr>
              <a:t>na</a:t>
            </a:r>
            <a:r>
              <a:rPr lang="en-US" sz="1500" dirty="0">
                <a:latin typeface="Calibri" panose="020F0502020204030204" pitchFamily="34" charset="0"/>
              </a:rPr>
              <a:t> </a:t>
            </a:r>
            <a:r>
              <a:rPr lang="en-US" sz="1500" dirty="0" err="1">
                <a:latin typeface="Calibri" panose="020F0502020204030204" pitchFamily="34" charset="0"/>
              </a:rPr>
              <a:t>mimba</a:t>
            </a:r>
            <a:r>
              <a:rPr lang="en-US" sz="1500" dirty="0">
                <a:latin typeface="Calibri" panose="020F0502020204030204" pitchFamily="34" charset="0"/>
              </a:rPr>
              <a:t> ama </a:t>
            </a:r>
            <a:r>
              <a:rPr lang="en-US" sz="1500" dirty="0" err="1">
                <a:latin typeface="Calibri" panose="020F0502020204030204" pitchFamily="34" charset="0"/>
              </a:rPr>
              <a:t>wakati</a:t>
            </a:r>
            <a:r>
              <a:rPr lang="en-US" sz="1500" dirty="0">
                <a:latin typeface="Calibri" panose="020F0502020204030204" pitchFamily="34" charset="0"/>
              </a:rPr>
              <a:t> </a:t>
            </a:r>
            <a:r>
              <a:rPr lang="en-US" sz="1500" dirty="0" err="1">
                <a:latin typeface="Calibri" panose="020F0502020204030204" pitchFamily="34" charset="0"/>
              </a:rPr>
              <a:t>wa</a:t>
            </a:r>
            <a:r>
              <a:rPr lang="en-US" sz="1500" dirty="0">
                <a:latin typeface="Calibri" panose="020F0502020204030204" pitchFamily="34" charset="0"/>
              </a:rPr>
              <a:t> </a:t>
            </a:r>
            <a:r>
              <a:rPr lang="en-US" sz="1500" dirty="0" err="1">
                <a:latin typeface="Calibri" panose="020F0502020204030204" pitchFamily="34" charset="0"/>
              </a:rPr>
              <a:t>kunyonyesha</a:t>
            </a:r>
            <a:r>
              <a:rPr lang="en-US" sz="1500" dirty="0">
                <a:latin typeface="Calibri" panose="020F0502020204030204" pitchFamily="34" charset="0"/>
              </a:rPr>
              <a:t>.</a:t>
            </a:r>
          </a:p>
        </p:txBody>
      </p:sp>
      <p:sp>
        <p:nvSpPr>
          <p:cNvPr id="7" name="Content Placeholder 1"/>
          <p:cNvSpPr>
            <a:spLocks noGrp="1"/>
          </p:cNvSpPr>
          <p:nvPr>
            <p:ph sz="half" idx="1"/>
          </p:nvPr>
        </p:nvSpPr>
        <p:spPr>
          <a:xfrm>
            <a:off x="533408" y="3825808"/>
            <a:ext cx="2272495" cy="2858519"/>
          </a:xfrm>
        </p:spPr>
        <p:txBody>
          <a:bodyPr>
            <a:normAutofit fontScale="92500" lnSpcReduction="20000"/>
          </a:bodyPr>
          <a:lstStyle/>
          <a:p>
            <a:r>
              <a:rPr lang="en-US" sz="2100" b="1" dirty="0">
                <a:latin typeface="Calibri" panose="020F0502020204030204" pitchFamily="34" charset="0"/>
              </a:rPr>
              <a:t>Tupitie kwa Pamoja:</a:t>
            </a:r>
          </a:p>
          <a:p>
            <a:pPr marL="285750" indent="-285750">
              <a:buFont typeface="Arial" panose="020B0604020202020204" pitchFamily="34" charset="0"/>
              <a:buChar char="•"/>
            </a:pPr>
            <a:r>
              <a:rPr lang="en-US" dirty="0">
                <a:latin typeface="Calibri" panose="020F0502020204030204" pitchFamily="34" charset="0"/>
              </a:rPr>
              <a:t>Je, kuna faida gani nyingine unazoona kwa kutumia ARV zako na kuweka viwango vyako vya virusi vikiwa chini?</a:t>
            </a:r>
          </a:p>
          <a:p>
            <a:pPr marL="285750" indent="-285750">
              <a:buFont typeface="Arial" panose="020B0604020202020204" pitchFamily="34" charset="0"/>
              <a:buChar char="•"/>
            </a:pPr>
            <a:r>
              <a:rPr lang="en-US" dirty="0">
                <a:latin typeface="Calibri" panose="020F0502020204030204" pitchFamily="34" charset="0"/>
              </a:rPr>
              <a:t>Kuna yoyote kati ya hizi ambazo zilikushangaza au ambazo una maswali kuhusu?</a:t>
            </a:r>
            <a:endParaRPr lang="sw-KE" dirty="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016" y="4191000"/>
            <a:ext cx="492104" cy="72491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2971800" y="1143000"/>
            <a:ext cx="5943600" cy="5181600"/>
          </a:xfrm>
        </p:spPr>
        <p:txBody>
          <a:bodyPr>
            <a:normAutofit fontScale="85000" lnSpcReduction="20000"/>
          </a:bodyPr>
          <a:lstStyle/>
          <a:p>
            <a:r>
              <a:rPr lang="en-US" sz="1900" b="1" dirty="0">
                <a:latin typeface="Calibri" panose="020F0502020204030204" pitchFamily="34" charset="0"/>
              </a:rPr>
              <a:t>VIPENGELE VYA KUZUNGUMZIA:</a:t>
            </a:r>
          </a:p>
          <a:p>
            <a:pPr marL="285750" indent="-285750">
              <a:buFont typeface="Arial" panose="020B0604020202020204" pitchFamily="34" charset="0"/>
              <a:buChar char="•"/>
            </a:pPr>
            <a:r>
              <a:rPr lang="en-US" dirty="0">
                <a:latin typeface="Calibri" panose="020F0502020204030204" pitchFamily="34" charset="0"/>
              </a:rPr>
              <a:t>Ni nini kitakuwa kizuri zaidi kwako ikiwa                                                             una viwango vya chini vya virusi?</a:t>
            </a:r>
          </a:p>
          <a:p>
            <a:pPr marL="696041" lvl="1" indent="-285750">
              <a:buFont typeface="Arial" panose="020B0604020202020204" pitchFamily="34" charset="0"/>
              <a:buChar char="•"/>
            </a:pPr>
            <a:r>
              <a:rPr lang="en-US" dirty="0">
                <a:latin typeface="Calibri" panose="020F0502020204030204" pitchFamily="34" charset="0"/>
              </a:rPr>
              <a:t>Mruhusu kujibu. Hii inapaswa kuwa                                                 </a:t>
            </a:r>
            <a:r>
              <a:rPr lang="en-US" dirty="0" err="1">
                <a:latin typeface="Calibri" panose="020F0502020204030204" pitchFamily="34" charset="0"/>
              </a:rPr>
              <a:t>mazungumzo</a:t>
            </a:r>
            <a:r>
              <a:rPr lang="en-US" dirty="0">
                <a:latin typeface="Calibri" panose="020F0502020204030204" pitchFamily="34" charset="0"/>
              </a:rPr>
              <a:t>. Kumbuka, </a:t>
            </a:r>
            <a:r>
              <a:rPr lang="en-US" dirty="0" err="1">
                <a:latin typeface="Calibri" panose="020F0502020204030204" pitchFamily="34" charset="0"/>
              </a:rPr>
              <a:t>tumia</a:t>
            </a:r>
            <a:r>
              <a:rPr lang="en-US" dirty="0">
                <a:latin typeface="Calibri" panose="020F0502020204030204" pitchFamily="34" charset="0"/>
              </a:rPr>
              <a:t> taarifa za umakini na za muhtasari kuhakikisha unaelewa anachokisema.</a:t>
            </a:r>
          </a:p>
          <a:p>
            <a:pPr marL="696041" lvl="1" indent="-285750">
              <a:buFont typeface="Arial" panose="020B0604020202020204" pitchFamily="34" charset="0"/>
              <a:buChar char="•"/>
            </a:pPr>
            <a:r>
              <a:rPr lang="en-US" dirty="0">
                <a:latin typeface="Calibri" panose="020F0502020204030204" pitchFamily="34" charset="0"/>
              </a:rPr>
              <a:t>Mfano: "Ninasikia unajali sana kuhusu kuhakikisha mpenzi wako ako salama." “Unasema_____ ni muhimu sana kwako.” Kutumia ARV zako kutakuwezesha kufanya hivi."</a:t>
            </a:r>
          </a:p>
          <a:p>
            <a:pPr marL="285750" indent="-285750">
              <a:buFont typeface="Arial" panose="020B0604020202020204" pitchFamily="34" charset="0"/>
              <a:buChar char="•"/>
            </a:pPr>
            <a:r>
              <a:rPr lang="en-US" b="1" dirty="0">
                <a:latin typeface="Calibri" panose="020F0502020204030204" pitchFamily="34" charset="0"/>
              </a:rPr>
              <a:t>Kudumisha viwango vya virusi vikiwa chini katika mwili wako ina faida nyingi:</a:t>
            </a:r>
          </a:p>
          <a:p>
            <a:pPr marL="696041" lvl="1" indent="-285750">
              <a:buFont typeface="Arial" panose="020B0604020202020204" pitchFamily="34" charset="0"/>
              <a:buChar char="•"/>
            </a:pPr>
            <a:r>
              <a:rPr lang="en-US" b="1" dirty="0">
                <a:latin typeface="Calibri" panose="020F0502020204030204" pitchFamily="34" charset="0"/>
              </a:rPr>
              <a:t>Huweka akili yako ikiwa yenye afya.</a:t>
            </a:r>
            <a:r>
              <a:rPr lang="en-US" dirty="0">
                <a:latin typeface="Calibri" panose="020F0502020204030204" pitchFamily="34" charset="0"/>
              </a:rPr>
              <a:t> Kuwa na viwango vya chini vya virusi huzuia HIV dhidi ya kudhuru ubongo wako na huweka kumbukumbu, akili na uwezo wa kutatua matatizo ukiwa thabiti.</a:t>
            </a:r>
          </a:p>
          <a:p>
            <a:pPr marL="696041" lvl="1" indent="-285750">
              <a:buFont typeface="Arial" panose="020B0604020202020204" pitchFamily="34" charset="0"/>
              <a:buChar char="•"/>
            </a:pPr>
            <a:r>
              <a:rPr lang="en-US" b="1" dirty="0">
                <a:latin typeface="Calibri" panose="020F0502020204030204" pitchFamily="34" charset="0"/>
              </a:rPr>
              <a:t>Huzuia magonjwa mengine mabaya</a:t>
            </a:r>
            <a:r>
              <a:rPr lang="en-US" dirty="0">
                <a:latin typeface="Calibri" panose="020F0502020204030204" pitchFamily="34" charset="0"/>
              </a:rPr>
              <a:t> dhidi ya kutokea. Viwango vya chini vya virusi husaidia seli zako zinazokabiliana na magonjwa, zinazoitwa CD4, kuongezeka na kuzuia magonjwa.</a:t>
            </a:r>
          </a:p>
          <a:p>
            <a:pPr marL="696041" lvl="1" indent="-285750">
              <a:buFont typeface="Arial" panose="020B0604020202020204" pitchFamily="34" charset="0"/>
              <a:buChar char="•"/>
            </a:pPr>
            <a:r>
              <a:rPr lang="en-US" b="1" dirty="0">
                <a:latin typeface="Calibri" panose="020F0502020204030204" pitchFamily="34" charset="0"/>
              </a:rPr>
              <a:t>Hukuzuia dhidi ya ziara za ziada za kliniki.</a:t>
            </a:r>
          </a:p>
          <a:p>
            <a:pPr marL="696041" lvl="1" indent="-285750">
              <a:buFont typeface="Arial" panose="020B0604020202020204" pitchFamily="34" charset="0"/>
              <a:buChar char="•"/>
            </a:pPr>
            <a:r>
              <a:rPr lang="en-US" b="1" dirty="0">
                <a:latin typeface="Calibri" panose="020F0502020204030204" pitchFamily="34" charset="0"/>
              </a:rPr>
              <a:t>Hukuweka ukiwa na nguvu za kimwili na kihisia.</a:t>
            </a:r>
            <a:r>
              <a:rPr lang="en-US" dirty="0">
                <a:latin typeface="Calibri" panose="020F0502020204030204" pitchFamily="34" charset="0"/>
              </a:rPr>
              <a:t> Viwango vya chini vya virusi vinaweza kukusaidia kukua vizuri na kuzuia matatizo ya kimhemko kama vile mfadhaiko na wasiwasi.</a:t>
            </a:r>
          </a:p>
          <a:p>
            <a:pPr marL="696041" lvl="1" indent="-285750">
              <a:buFont typeface="Arial" panose="020B0604020202020204" pitchFamily="34" charset="0"/>
              <a:buChar char="•"/>
            </a:pPr>
            <a:r>
              <a:rPr lang="en-US" b="1" dirty="0">
                <a:latin typeface="Calibri" panose="020F0502020204030204" pitchFamily="34" charset="0"/>
              </a:rPr>
              <a:t>Huwaweka wapenzi wako unaoshiriki ngono nao wakiwa salama.</a:t>
            </a:r>
            <a:r>
              <a:rPr lang="en-US" dirty="0">
                <a:latin typeface="Calibri" panose="020F0502020204030204" pitchFamily="34" charset="0"/>
              </a:rPr>
              <a:t> Viwango vya chini vya virusi vinaweza kupunguza hatari ya kumwambukiza HIV mpenzi wako unayeshiriki ngono naye.</a:t>
            </a:r>
            <a:endParaRPr lang="sw-KE" b="1" dirty="0">
              <a:latin typeface="Calibri" panose="020F0502020204030204" pitchFamily="34" charset="0"/>
            </a:endParaRPr>
          </a:p>
          <a:p>
            <a:pPr marL="285750" indent="-285750">
              <a:buFont typeface="Arial" panose="020B0604020202020204" pitchFamily="34" charset="0"/>
              <a:buChar char="•"/>
            </a:pPr>
            <a:endParaRPr lang="sw-KE" b="1" dirty="0">
              <a:latin typeface="Calibri" panose="020F0502020204030204" pitchFamily="34" charset="0"/>
            </a:endParaRPr>
          </a:p>
        </p:txBody>
      </p:sp>
      <p:cxnSp>
        <p:nvCxnSpPr>
          <p:cNvPr id="15" name="Straight Connector 14"/>
          <p:cNvCxnSpPr/>
          <p:nvPr/>
        </p:nvCxnSpPr>
        <p:spPr>
          <a:xfrm>
            <a:off x="2895600" y="1143000"/>
            <a:ext cx="0" cy="5368404"/>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rgbClr val="00B050"/>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3. Je, ni kwa nini viwango vya chini vya 							virusi ni jambo nzuri?</a:t>
            </a:r>
            <a:endParaRPr lang="sw-KE" sz="2800" dirty="0">
              <a:solidFill>
                <a:srgbClr val="FFFFFF"/>
              </a:solidFill>
              <a:latin typeface="Calibri" panose="020F0502020204030204" pitchFamily="34" charset="0"/>
            </a:endParaRPr>
          </a:p>
        </p:txBody>
      </p:sp>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0135" y="459374"/>
            <a:ext cx="1877971" cy="1300618"/>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14</a:t>
            </a:fld>
            <a:endParaRPr lang="sw-KE" dirty="0">
              <a:solidFill>
                <a:prstClr val="black">
                  <a:tint val="75000"/>
                </a:prstClr>
              </a:solidFill>
            </a:endParaRPr>
          </a:p>
        </p:txBody>
      </p:sp>
    </p:spTree>
    <p:extLst>
      <p:ext uri="{BB962C8B-B14F-4D97-AF65-F5344CB8AC3E}">
        <p14:creationId xmlns:p14="http://schemas.microsoft.com/office/powerpoint/2010/main" val="4134568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5"/>
          </a:solidFill>
        </p:spPr>
        <p:txBody>
          <a:bodyPr>
            <a:noAutofit/>
          </a:bodyPr>
          <a:lstStyle/>
          <a:p>
            <a:pPr algn="l"/>
            <a:r>
              <a:rPr lang="en-US" sz="2800" dirty="0">
                <a:solidFill>
                  <a:srgbClr val="FFFFFF"/>
                </a:solidFill>
                <a:latin typeface="Calibri" panose="020F0502020204030204" pitchFamily="34" charset="0"/>
              </a:rPr>
              <a:t>	4. Viwango vya virusi viko CHINI</a:t>
            </a:r>
            <a:endParaRPr lang="sw-KE" sz="2800" dirty="0">
              <a:solidFill>
                <a:srgbClr val="FFFFFF"/>
              </a:solidFill>
              <a:latin typeface="Calibri" panose="020F0502020204030204" pitchFamily="34" charset="0"/>
            </a:endParaRPr>
          </a:p>
        </p:txBody>
      </p:sp>
      <p:sp>
        <p:nvSpPr>
          <p:cNvPr id="2" name="TextBox 1"/>
          <p:cNvSpPr txBox="1"/>
          <p:nvPr/>
        </p:nvSpPr>
        <p:spPr>
          <a:xfrm>
            <a:off x="6477000" y="1384042"/>
            <a:ext cx="2514602" cy="5016758"/>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latin typeface="Calibri" panose="020F0502020204030204" pitchFamily="34" charset="0"/>
              </a:rPr>
              <a:t>Viwango vya chini vya virusi humaanisha unatumia ARV zako vizuri na zinafanya kazi.</a:t>
            </a:r>
          </a:p>
          <a:p>
            <a:endParaRPr lang="sw-KE" sz="2000" dirty="0">
              <a:latin typeface="Calibri" panose="020F0502020204030204" pitchFamily="34" charset="0"/>
            </a:endParaRPr>
          </a:p>
          <a:p>
            <a:pPr marL="285750" indent="-285750">
              <a:buFont typeface="Wingdings" panose="05000000000000000000" pitchFamily="2" charset="2"/>
              <a:buChar char="Ø"/>
            </a:pPr>
            <a:r>
              <a:rPr lang="en-US" sz="2000" dirty="0">
                <a:latin typeface="Calibri" panose="020F0502020204030204" pitchFamily="34" charset="0"/>
              </a:rPr>
              <a:t>Hii haimaanishi unaweza kusitisha kutumia ARV.</a:t>
            </a:r>
          </a:p>
          <a:p>
            <a:endParaRPr lang="sw-KE" sz="2000" dirty="0">
              <a:latin typeface="Calibri" panose="020F0502020204030204" pitchFamily="34" charset="0"/>
            </a:endParaRPr>
          </a:p>
          <a:p>
            <a:pPr marL="285750" indent="-285750">
              <a:buFont typeface="Wingdings" panose="05000000000000000000" pitchFamily="2" charset="2"/>
              <a:buChar char="Ø"/>
            </a:pPr>
            <a:r>
              <a:rPr lang="en-US" sz="2000" dirty="0">
                <a:latin typeface="Calibri" panose="020F0502020204030204" pitchFamily="34" charset="0"/>
              </a:rPr>
              <a:t>Endelea kutumia ARV zako kila siku!</a:t>
            </a:r>
          </a:p>
          <a:p>
            <a:pPr marL="285750" indent="-285750">
              <a:buFont typeface="Wingdings" panose="05000000000000000000" pitchFamily="2" charset="2"/>
              <a:buChar char="Ø"/>
            </a:pPr>
            <a:endParaRPr lang="sw-KE" sz="2000" dirty="0">
              <a:latin typeface="Calibri" panose="020F0502020204030204" pitchFamily="34" charset="0"/>
            </a:endParaRPr>
          </a:p>
          <a:p>
            <a:pPr marL="285750" indent="-285750">
              <a:buFont typeface="Wingdings" panose="05000000000000000000" pitchFamily="2" charset="2"/>
              <a:buChar char="Ø"/>
            </a:pPr>
            <a:r>
              <a:rPr lang="en-US" sz="2000" dirty="0">
                <a:latin typeface="Calibri" panose="020F0502020204030204" pitchFamily="34" charset="0"/>
              </a:rPr>
              <a:t>Endelea na kazi nzuri!</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87" y="1066800"/>
            <a:ext cx="5383213" cy="5611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7378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3886200"/>
            <a:ext cx="2590800" cy="2667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228600" y="1066800"/>
            <a:ext cx="2743200" cy="3200400"/>
          </a:xfrm>
        </p:spPr>
        <p:txBody>
          <a:bodyPr>
            <a:normAutofit/>
          </a:bodyPr>
          <a:lstStyle/>
          <a:p>
            <a:r>
              <a:rPr lang="en-US" sz="1600" b="1" dirty="0">
                <a:latin typeface="Calibri" panose="020F0502020204030204" pitchFamily="34" charset="0"/>
              </a:rPr>
              <a:t>UJUMBE MUHIMU:</a:t>
            </a:r>
          </a:p>
          <a:p>
            <a:pPr marL="285750" indent="-285750">
              <a:buFont typeface="Wingdings" panose="05000000000000000000" pitchFamily="2" charset="2"/>
              <a:buChar char="Ø"/>
            </a:pPr>
            <a:r>
              <a:rPr lang="en-US" sz="1600" dirty="0">
                <a:latin typeface="Calibri" panose="020F0502020204030204" pitchFamily="34" charset="0"/>
              </a:rPr>
              <a:t>Viwango vya chini vya virusi humaanisha unatumia ARV zako vizuri na zinafanya kazi.</a:t>
            </a:r>
          </a:p>
          <a:p>
            <a:pPr marL="285750" indent="-285750">
              <a:buFont typeface="Wingdings" panose="05000000000000000000" pitchFamily="2" charset="2"/>
              <a:buChar char="Ø"/>
            </a:pPr>
            <a:r>
              <a:rPr lang="en-US" sz="1600" dirty="0" err="1">
                <a:latin typeface="Calibri" panose="020F0502020204030204" pitchFamily="34" charset="0"/>
              </a:rPr>
              <a:t>Hii</a:t>
            </a:r>
            <a:r>
              <a:rPr lang="en-US" sz="1600" dirty="0">
                <a:latin typeface="Calibri" panose="020F0502020204030204" pitchFamily="34" charset="0"/>
              </a:rPr>
              <a:t> </a:t>
            </a:r>
            <a:r>
              <a:rPr lang="en-US" sz="1600" dirty="0" err="1">
                <a:latin typeface="Calibri" panose="020F0502020204030204" pitchFamily="34" charset="0"/>
              </a:rPr>
              <a:t>haimaanishi</a:t>
            </a:r>
            <a:r>
              <a:rPr lang="en-US" sz="1600" dirty="0">
                <a:latin typeface="Calibri" panose="020F0502020204030204" pitchFamily="34" charset="0"/>
              </a:rPr>
              <a:t> </a:t>
            </a:r>
            <a:r>
              <a:rPr lang="en-US" sz="1600" dirty="0" err="1">
                <a:latin typeface="Calibri" panose="020F0502020204030204" pitchFamily="34" charset="0"/>
              </a:rPr>
              <a:t>unaweza</a:t>
            </a:r>
            <a:r>
              <a:rPr lang="en-US" sz="1600" dirty="0">
                <a:latin typeface="Calibri" panose="020F0502020204030204" pitchFamily="34" charset="0"/>
              </a:rPr>
              <a:t> </a:t>
            </a:r>
            <a:r>
              <a:rPr lang="en-US" sz="1600" dirty="0" err="1">
                <a:latin typeface="Calibri" panose="020F0502020204030204" pitchFamily="34" charset="0"/>
              </a:rPr>
              <a:t>kuacha</a:t>
            </a:r>
            <a:r>
              <a:rPr lang="en-US" sz="1600" dirty="0">
                <a:latin typeface="Calibri" panose="020F0502020204030204" pitchFamily="34" charset="0"/>
              </a:rPr>
              <a:t> </a:t>
            </a:r>
            <a:r>
              <a:rPr lang="en-US" sz="1600" dirty="0" err="1">
                <a:latin typeface="Calibri" panose="020F0502020204030204" pitchFamily="34" charset="0"/>
              </a:rPr>
              <a:t>kutumia</a:t>
            </a:r>
            <a:r>
              <a:rPr lang="en-US" sz="1600" dirty="0">
                <a:latin typeface="Calibri" panose="020F0502020204030204" pitchFamily="34" charset="0"/>
              </a:rPr>
              <a:t> ARV.</a:t>
            </a:r>
          </a:p>
          <a:p>
            <a:pPr marL="285750" indent="-285750">
              <a:buFont typeface="Wingdings" panose="05000000000000000000" pitchFamily="2" charset="2"/>
              <a:buChar char="Ø"/>
            </a:pPr>
            <a:r>
              <a:rPr lang="en-US" sz="1600" dirty="0">
                <a:latin typeface="Calibri" panose="020F0502020204030204" pitchFamily="34" charset="0"/>
              </a:rPr>
              <a:t>Endelea kutumia ARV </a:t>
            </a:r>
            <a:r>
              <a:rPr lang="en-US" sz="1600" dirty="0" err="1">
                <a:latin typeface="Calibri" panose="020F0502020204030204" pitchFamily="34" charset="0"/>
              </a:rPr>
              <a:t>zako</a:t>
            </a:r>
            <a:r>
              <a:rPr lang="en-US" sz="1600" dirty="0">
                <a:latin typeface="Calibri" panose="020F0502020204030204" pitchFamily="34" charset="0"/>
              </a:rPr>
              <a:t> kila siku!</a:t>
            </a:r>
          </a:p>
          <a:p>
            <a:pPr marL="285750" indent="-285750">
              <a:buFont typeface="Wingdings" panose="05000000000000000000" pitchFamily="2" charset="2"/>
              <a:buChar char="Ø"/>
            </a:pPr>
            <a:r>
              <a:rPr lang="en-US" sz="1600" dirty="0">
                <a:latin typeface="Calibri" panose="020F0502020204030204" pitchFamily="34" charset="0"/>
              </a:rPr>
              <a:t>Endelea na kazi nzuri!</a:t>
            </a:r>
          </a:p>
        </p:txBody>
      </p:sp>
      <p:sp>
        <p:nvSpPr>
          <p:cNvPr id="7" name="Content Placeholder 1"/>
          <p:cNvSpPr>
            <a:spLocks noGrp="1"/>
          </p:cNvSpPr>
          <p:nvPr>
            <p:ph sz="half" idx="1"/>
          </p:nvPr>
        </p:nvSpPr>
        <p:spPr>
          <a:xfrm>
            <a:off x="762000" y="4038600"/>
            <a:ext cx="1905000" cy="2512291"/>
          </a:xfrm>
        </p:spPr>
        <p:txBody>
          <a:bodyPr>
            <a:normAutofit/>
          </a:bodyPr>
          <a:lstStyle/>
          <a:p>
            <a:r>
              <a:rPr lang="en-US" sz="1500" b="1" dirty="0">
                <a:latin typeface="Calibri" panose="020F0502020204030204" pitchFamily="34" charset="0"/>
              </a:rPr>
              <a:t>Tupitie kwa Pamoja:</a:t>
            </a:r>
          </a:p>
          <a:p>
            <a:pPr marL="285750" indent="-285750">
              <a:buFont typeface="Arial" panose="020B0604020202020204" pitchFamily="34" charset="0"/>
              <a:buChar char="•"/>
            </a:pPr>
            <a:r>
              <a:rPr lang="en-US" sz="1500" dirty="0">
                <a:latin typeface="Calibri" panose="020F0502020204030204" pitchFamily="34" charset="0"/>
              </a:rPr>
              <a:t>Je, viwango vya chini vya virusi humaanisha nini?</a:t>
            </a:r>
          </a:p>
          <a:p>
            <a:pPr marL="285750" indent="-285750">
              <a:buFont typeface="Arial" panose="020B0604020202020204" pitchFamily="34" charset="0"/>
              <a:buChar char="•"/>
            </a:pPr>
            <a:r>
              <a:rPr lang="en-US" sz="1500" dirty="0">
                <a:latin typeface="Calibri" panose="020F0502020204030204" pitchFamily="34" charset="0"/>
              </a:rPr>
              <a:t>Je, kwa nini ni muhimu kuendelea kutumia ARV zako kila siku?</a:t>
            </a: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370" y="3962400"/>
            <a:ext cx="392430" cy="57808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200400" y="990600"/>
            <a:ext cx="5791200" cy="5638800"/>
          </a:xfrm>
        </p:spPr>
        <p:txBody>
          <a:bodyPr>
            <a:normAutofit/>
          </a:bodyPr>
          <a:lstStyle/>
          <a:p>
            <a:r>
              <a:rPr lang="en-US" sz="1300" b="1" dirty="0">
                <a:latin typeface="Calibri" panose="020F0502020204030204" pitchFamily="34" charset="0"/>
              </a:rPr>
              <a:t>VIPENGELE VYA KUZUNGUMZIA:</a:t>
            </a:r>
          </a:p>
          <a:p>
            <a:pPr marL="285750" indent="-285750">
              <a:buFont typeface="Arial" panose="020B0604020202020204" pitchFamily="34" charset="0"/>
              <a:buChar char="•"/>
            </a:pPr>
            <a:r>
              <a:rPr lang="en-US" sz="1300" dirty="0">
                <a:latin typeface="Calibri" panose="020F0502020204030204" pitchFamily="34" charset="0"/>
              </a:rPr>
              <a:t>Una viwango vya chini </a:t>
            </a:r>
            <a:r>
              <a:rPr lang="en-US" sz="1300" dirty="0" err="1">
                <a:latin typeface="Calibri" panose="020F0502020204030204" pitchFamily="34" charset="0"/>
              </a:rPr>
              <a:t>vya</a:t>
            </a:r>
            <a:r>
              <a:rPr lang="en-US" sz="1300" dirty="0">
                <a:latin typeface="Calibri" panose="020F0502020204030204" pitchFamily="34" charset="0"/>
              </a:rPr>
              <a:t> virusi! </a:t>
            </a:r>
            <a:r>
              <a:rPr lang="en-US" sz="1300" dirty="0" err="1">
                <a:latin typeface="Calibri" panose="020F0502020204030204" pitchFamily="34" charset="0"/>
              </a:rPr>
              <a:t>Kudumisha</a:t>
            </a:r>
            <a:r>
              <a:rPr lang="en-US" sz="1300" dirty="0">
                <a:latin typeface="Calibri" panose="020F0502020204030204" pitchFamily="34" charset="0"/>
              </a:rPr>
              <a:t> </a:t>
            </a:r>
            <a:r>
              <a:rPr lang="en-US" sz="1300" dirty="0" err="1">
                <a:latin typeface="Calibri" panose="020F0502020204030204" pitchFamily="34" charset="0"/>
              </a:rPr>
              <a:t>idadi</a:t>
            </a:r>
            <a:endParaRPr lang="en-US" sz="1300" dirty="0">
              <a:latin typeface="Calibri" panose="020F0502020204030204" pitchFamily="34" charset="0"/>
            </a:endParaRPr>
          </a:p>
          <a:p>
            <a:r>
              <a:rPr lang="en-US" sz="1300" dirty="0">
                <a:latin typeface="Calibri" panose="020F0502020204030204" pitchFamily="34" charset="0"/>
              </a:rPr>
              <a:t>        </a:t>
            </a:r>
            <a:r>
              <a:rPr lang="en-US" sz="1300" dirty="0" err="1">
                <a:latin typeface="Calibri" panose="020F0502020204030204" pitchFamily="34" charset="0"/>
              </a:rPr>
              <a:t>ndogo</a:t>
            </a:r>
            <a:r>
              <a:rPr lang="en-US" sz="1300" dirty="0">
                <a:latin typeface="Calibri" panose="020F0502020204030204" pitchFamily="34" charset="0"/>
              </a:rPr>
              <a:t> </a:t>
            </a:r>
            <a:r>
              <a:rPr lang="en-US" sz="1300" dirty="0" err="1">
                <a:latin typeface="Calibri" panose="020F0502020204030204" pitchFamily="34" charset="0"/>
              </a:rPr>
              <a:t>ya</a:t>
            </a:r>
            <a:r>
              <a:rPr lang="en-US" sz="1300" dirty="0">
                <a:latin typeface="Calibri" panose="020F0502020204030204" pitchFamily="34" charset="0"/>
              </a:rPr>
              <a:t> </a:t>
            </a:r>
            <a:r>
              <a:rPr lang="en-US" sz="1300" dirty="0" err="1">
                <a:latin typeface="Calibri" panose="020F0502020204030204" pitchFamily="34" charset="0"/>
              </a:rPr>
              <a:t>virusi</a:t>
            </a:r>
            <a:r>
              <a:rPr lang="en-US" sz="1300" dirty="0">
                <a:latin typeface="Calibri" panose="020F0502020204030204" pitchFamily="34" charset="0"/>
              </a:rPr>
              <a:t> </a:t>
            </a:r>
            <a:r>
              <a:rPr lang="en-US" sz="1300" dirty="0" err="1">
                <a:latin typeface="Calibri" panose="020F0502020204030204" pitchFamily="34" charset="0"/>
              </a:rPr>
              <a:t>kwa</a:t>
            </a:r>
            <a:r>
              <a:rPr lang="en-US" sz="1300" dirty="0">
                <a:latin typeface="Calibri" panose="020F0502020204030204" pitchFamily="34" charset="0"/>
              </a:rPr>
              <a:t> </a:t>
            </a:r>
            <a:r>
              <a:rPr lang="en-US" sz="1300" dirty="0" err="1">
                <a:latin typeface="Calibri" panose="020F0502020204030204" pitchFamily="34" charset="0"/>
              </a:rPr>
              <a:t>mwili</a:t>
            </a:r>
            <a:r>
              <a:rPr lang="en-US" sz="1300" dirty="0">
                <a:latin typeface="Calibri" panose="020F0502020204030204" pitchFamily="34" charset="0"/>
              </a:rPr>
              <a:t> </a:t>
            </a:r>
            <a:r>
              <a:rPr lang="en-US" sz="1300" dirty="0" err="1">
                <a:latin typeface="Calibri" panose="020F0502020204030204" pitchFamily="34" charset="0"/>
              </a:rPr>
              <a:t>wako</a:t>
            </a:r>
            <a:r>
              <a:rPr lang="en-US" sz="1300" dirty="0">
                <a:latin typeface="Calibri" panose="020F0502020204030204" pitchFamily="34" charset="0"/>
              </a:rPr>
              <a:t> </a:t>
            </a:r>
            <a:r>
              <a:rPr lang="en-US" sz="1300" dirty="0" err="1">
                <a:latin typeface="Calibri" panose="020F0502020204030204" pitchFamily="34" charset="0"/>
              </a:rPr>
              <a:t>kuna</a:t>
            </a:r>
            <a:r>
              <a:rPr lang="en-US" sz="1300" dirty="0">
                <a:latin typeface="Calibri" panose="020F0502020204030204" pitchFamily="34" charset="0"/>
              </a:rPr>
              <a:t> </a:t>
            </a:r>
            <a:r>
              <a:rPr lang="en-US" sz="1300" dirty="0" err="1">
                <a:latin typeface="Calibri" panose="020F0502020204030204" pitchFamily="34" charset="0"/>
              </a:rPr>
              <a:t>faida</a:t>
            </a:r>
            <a:r>
              <a:rPr lang="en-US" sz="1300" dirty="0">
                <a:latin typeface="Calibri" panose="020F0502020204030204" pitchFamily="34" charset="0"/>
              </a:rPr>
              <a:t> </a:t>
            </a:r>
            <a:r>
              <a:rPr lang="en-US" sz="1300" dirty="0" err="1">
                <a:latin typeface="Calibri" panose="020F0502020204030204" pitchFamily="34" charset="0"/>
              </a:rPr>
              <a:t>nyingi</a:t>
            </a:r>
            <a:r>
              <a:rPr lang="en-US" sz="1300" dirty="0">
                <a:latin typeface="Calibri" panose="020F0502020204030204" pitchFamily="34" charset="0"/>
              </a:rPr>
              <a:t>: </a:t>
            </a:r>
          </a:p>
          <a:p>
            <a:pPr marL="285750" indent="-285750">
              <a:buFont typeface="Arial" panose="020B0604020202020204" pitchFamily="34" charset="0"/>
              <a:buChar char="•"/>
            </a:pPr>
            <a:r>
              <a:rPr lang="en-US" sz="1300" dirty="0">
                <a:latin typeface="Calibri" panose="020F0502020204030204" pitchFamily="34" charset="0"/>
              </a:rPr>
              <a:t>Watu wengi huona </a:t>
            </a:r>
            <a:r>
              <a:rPr lang="en-US" sz="1300" dirty="0" err="1">
                <a:latin typeface="Calibri" panose="020F0502020204030204" pitchFamily="34" charset="0"/>
              </a:rPr>
              <a:t>ni</a:t>
            </a:r>
            <a:r>
              <a:rPr lang="en-US" sz="1300" dirty="0">
                <a:latin typeface="Calibri" panose="020F0502020204030204" pitchFamily="34" charset="0"/>
              </a:rPr>
              <a:t> </a:t>
            </a:r>
            <a:r>
              <a:rPr lang="en-US" sz="1300" dirty="0" err="1">
                <a:latin typeface="Calibri" panose="020F0502020204030204" pitchFamily="34" charset="0"/>
              </a:rPr>
              <a:t>vigumu</a:t>
            </a:r>
            <a:r>
              <a:rPr lang="en-US" sz="1300" dirty="0">
                <a:latin typeface="Calibri" panose="020F0502020204030204" pitchFamily="34" charset="0"/>
              </a:rPr>
              <a:t> </a:t>
            </a:r>
            <a:r>
              <a:rPr lang="en-US" sz="1300" dirty="0" err="1">
                <a:latin typeface="Calibri" panose="020F0502020204030204" pitchFamily="34" charset="0"/>
              </a:rPr>
              <a:t>kutumia</a:t>
            </a:r>
            <a:r>
              <a:rPr lang="en-US" sz="1300" dirty="0">
                <a:latin typeface="Calibri" panose="020F0502020204030204" pitchFamily="34" charset="0"/>
              </a:rPr>
              <a:t> dawa </a:t>
            </a:r>
            <a:r>
              <a:rPr lang="en-US" sz="1300" dirty="0" err="1">
                <a:latin typeface="Calibri" panose="020F0502020204030204" pitchFamily="34" charset="0"/>
              </a:rPr>
              <a:t>zao</a:t>
            </a:r>
            <a:r>
              <a:rPr lang="en-US" sz="1300" dirty="0">
                <a:latin typeface="Calibri" panose="020F0502020204030204" pitchFamily="34" charset="0"/>
              </a:rPr>
              <a:t>.</a:t>
            </a:r>
            <a:br>
              <a:rPr lang="en-US" sz="1300" dirty="0">
                <a:latin typeface="Calibri" panose="020F0502020204030204" pitchFamily="34" charset="0"/>
              </a:rPr>
            </a:br>
            <a:r>
              <a:rPr lang="en-US" sz="1300" dirty="0" err="1">
                <a:latin typeface="Calibri" panose="020F0502020204030204" pitchFamily="34" charset="0"/>
              </a:rPr>
              <a:t>Umewezaje</a:t>
            </a:r>
            <a:r>
              <a:rPr lang="en-US" sz="1300" dirty="0">
                <a:latin typeface="Calibri" panose="020F0502020204030204" pitchFamily="34" charset="0"/>
              </a:rPr>
              <a:t> kufanikiwa </a:t>
            </a:r>
            <a:r>
              <a:rPr lang="en-US" sz="1300" dirty="0" err="1">
                <a:latin typeface="Calibri" panose="020F0502020204030204" pitchFamily="34" charset="0"/>
              </a:rPr>
              <a:t>hivyo</a:t>
            </a:r>
            <a:r>
              <a:rPr lang="en-US" sz="1300" dirty="0">
                <a:latin typeface="Calibri" panose="020F0502020204030204" pitchFamily="34" charset="0"/>
              </a:rPr>
              <a:t>? (Tabasamu na umsifu kwa kazi yake ya bidii).</a:t>
            </a:r>
          </a:p>
          <a:p>
            <a:pPr marL="696041" lvl="1" indent="-285750">
              <a:buFont typeface="Arial" panose="020B0604020202020204" pitchFamily="34" charset="0"/>
              <a:buChar char="•"/>
            </a:pPr>
            <a:r>
              <a:rPr lang="en-US" sz="1300" dirty="0">
                <a:latin typeface="Calibri" panose="020F0502020204030204" pitchFamily="34" charset="0"/>
              </a:rPr>
              <a:t>Viwango vya chini vya virusi (chini ya 1000) [ingiza matokeo ya </a:t>
            </a:r>
            <a:r>
              <a:rPr lang="en-US" sz="1300" dirty="0" err="1">
                <a:latin typeface="Calibri" panose="020F0502020204030204" pitchFamily="34" charset="0"/>
              </a:rPr>
              <a:t>mgonjwa</a:t>
            </a:r>
            <a:r>
              <a:rPr lang="en-US" sz="1300" dirty="0">
                <a:latin typeface="Calibri" panose="020F0502020204030204" pitchFamily="34" charset="0"/>
              </a:rPr>
              <a:t> </a:t>
            </a:r>
            <a:r>
              <a:rPr lang="en-US" sz="1300" dirty="0" err="1">
                <a:latin typeface="Calibri" panose="020F0502020204030204" pitchFamily="34" charset="0"/>
              </a:rPr>
              <a:t>hapa</a:t>
            </a:r>
            <a:r>
              <a:rPr lang="en-US" sz="1300" dirty="0">
                <a:latin typeface="Calibri" panose="020F0502020204030204" pitchFamily="34" charset="0"/>
              </a:rPr>
              <a:t>] ni ishara kwamba unatumia ARV zako vizuri na kwamba dawa zinafanya kazi.</a:t>
            </a:r>
          </a:p>
          <a:p>
            <a:pPr marL="696041" lvl="1" indent="-285750">
              <a:buFont typeface="Arial" panose="020B0604020202020204" pitchFamily="34" charset="0"/>
              <a:buChar char="•"/>
            </a:pPr>
            <a:r>
              <a:rPr lang="en-US" sz="1300" dirty="0">
                <a:latin typeface="Calibri" panose="020F0502020204030204" pitchFamily="34" charset="0"/>
              </a:rPr>
              <a:t>Hii haimaanishi unaweza </a:t>
            </a:r>
            <a:r>
              <a:rPr lang="en-US" sz="1300" dirty="0" err="1">
                <a:latin typeface="Calibri" panose="020F0502020204030204" pitchFamily="34" charset="0"/>
              </a:rPr>
              <a:t>kusitisha</a:t>
            </a:r>
            <a:r>
              <a:rPr lang="en-US" sz="1300" dirty="0">
                <a:latin typeface="Calibri" panose="020F0502020204030204" pitchFamily="34" charset="0"/>
              </a:rPr>
              <a:t> </a:t>
            </a:r>
            <a:r>
              <a:rPr lang="en-US" sz="1300" dirty="0" err="1">
                <a:latin typeface="Calibri" panose="020F0502020204030204" pitchFamily="34" charset="0"/>
              </a:rPr>
              <a:t>kutumia</a:t>
            </a:r>
            <a:r>
              <a:rPr lang="en-US" sz="1300" dirty="0">
                <a:latin typeface="Calibri" panose="020F0502020204030204" pitchFamily="34" charset="0"/>
              </a:rPr>
              <a:t> ARV </a:t>
            </a:r>
            <a:r>
              <a:rPr lang="en-US" sz="1300" dirty="0" err="1">
                <a:latin typeface="Calibri" panose="020F0502020204030204" pitchFamily="34" charset="0"/>
              </a:rPr>
              <a:t>na</a:t>
            </a:r>
            <a:r>
              <a:rPr lang="en-US" sz="1300" dirty="0">
                <a:latin typeface="Calibri" panose="020F0502020204030204" pitchFamily="34" charset="0"/>
              </a:rPr>
              <a:t> </a:t>
            </a:r>
            <a:r>
              <a:rPr lang="en-US" sz="1300" dirty="0" err="1">
                <a:latin typeface="Calibri" panose="020F0502020204030204" pitchFamily="34" charset="0"/>
              </a:rPr>
              <a:t>kama</a:t>
            </a:r>
            <a:r>
              <a:rPr lang="en-US" sz="1300" dirty="0">
                <a:latin typeface="Calibri" panose="020F0502020204030204" pitchFamily="34" charset="0"/>
              </a:rPr>
              <a:t> una </a:t>
            </a:r>
            <a:r>
              <a:rPr lang="en-US" sz="1300" dirty="0" err="1">
                <a:latin typeface="Calibri" panose="020F0502020204030204" pitchFamily="34" charset="0"/>
              </a:rPr>
              <a:t>mahusiano</a:t>
            </a:r>
            <a:r>
              <a:rPr lang="en-US" sz="1300" dirty="0">
                <a:latin typeface="Calibri" panose="020F0502020204030204" pitchFamily="34" charset="0"/>
              </a:rPr>
              <a:t> </a:t>
            </a:r>
            <a:r>
              <a:rPr lang="en-US" sz="1300" dirty="0" err="1">
                <a:latin typeface="Calibri" panose="020F0502020204030204" pitchFamily="34" charset="0"/>
              </a:rPr>
              <a:t>ya</a:t>
            </a:r>
            <a:r>
              <a:rPr lang="en-US" sz="1300" dirty="0">
                <a:latin typeface="Calibri" panose="020F0502020204030204" pitchFamily="34" charset="0"/>
              </a:rPr>
              <a:t> </a:t>
            </a:r>
            <a:r>
              <a:rPr lang="en-US" sz="1300" dirty="0" err="1">
                <a:latin typeface="Calibri" panose="020F0502020204030204" pitchFamily="34" charset="0"/>
              </a:rPr>
              <a:t>ngono</a:t>
            </a:r>
            <a:r>
              <a:rPr lang="en-US" sz="1300" dirty="0">
                <a:latin typeface="Calibri" panose="020F0502020204030204" pitchFamily="34" charset="0"/>
              </a:rPr>
              <a:t> </a:t>
            </a:r>
            <a:r>
              <a:rPr lang="en-US" sz="1300" dirty="0" err="1">
                <a:latin typeface="Calibri" panose="020F0502020204030204" pitchFamily="34" charset="0"/>
              </a:rPr>
              <a:t>haimaanishi</a:t>
            </a:r>
            <a:r>
              <a:rPr lang="en-US" sz="1300" dirty="0">
                <a:latin typeface="Calibri" panose="020F0502020204030204" pitchFamily="34" charset="0"/>
              </a:rPr>
              <a:t> </a:t>
            </a:r>
            <a:r>
              <a:rPr lang="en-US" sz="1300" dirty="0" err="1">
                <a:latin typeface="Calibri" panose="020F0502020204030204" pitchFamily="34" charset="0"/>
              </a:rPr>
              <a:t>unaweza</a:t>
            </a:r>
            <a:r>
              <a:rPr lang="en-US" sz="1300" dirty="0">
                <a:latin typeface="Calibri" panose="020F0502020204030204" pitchFamily="34" charset="0"/>
              </a:rPr>
              <a:t> </a:t>
            </a:r>
            <a:r>
              <a:rPr lang="en-US" sz="1300" dirty="0" err="1">
                <a:latin typeface="Calibri" panose="020F0502020204030204" pitchFamily="34" charset="0"/>
              </a:rPr>
              <a:t>kuacha</a:t>
            </a:r>
            <a:r>
              <a:rPr lang="en-US" sz="1300" dirty="0">
                <a:latin typeface="Calibri" panose="020F0502020204030204" pitchFamily="34" charset="0"/>
              </a:rPr>
              <a:t> </a:t>
            </a:r>
            <a:r>
              <a:rPr lang="en-US" sz="1300" dirty="0" err="1">
                <a:latin typeface="Calibri" panose="020F0502020204030204" pitchFamily="34" charset="0"/>
              </a:rPr>
              <a:t>kutumia</a:t>
            </a:r>
            <a:r>
              <a:rPr lang="en-US" sz="1300" dirty="0">
                <a:latin typeface="Calibri" panose="020F0502020204030204" pitchFamily="34" charset="0"/>
              </a:rPr>
              <a:t> </a:t>
            </a:r>
            <a:r>
              <a:rPr lang="en-US" sz="1300" dirty="0" err="1">
                <a:latin typeface="Calibri" panose="020F0502020204030204" pitchFamily="34" charset="0"/>
              </a:rPr>
              <a:t>mpira</a:t>
            </a:r>
            <a:r>
              <a:rPr lang="en-US" sz="1300" dirty="0">
                <a:latin typeface="Calibri" panose="020F0502020204030204" pitchFamily="34" charset="0"/>
              </a:rPr>
              <a:t>.</a:t>
            </a:r>
          </a:p>
          <a:p>
            <a:pPr marL="696041" lvl="1" indent="-285750">
              <a:buFont typeface="Arial" panose="020B0604020202020204" pitchFamily="34" charset="0"/>
              <a:buChar char="•"/>
            </a:pPr>
            <a:r>
              <a:rPr lang="en-US" sz="1300" dirty="0">
                <a:latin typeface="Calibri" panose="020F0502020204030204" pitchFamily="34" charset="0"/>
              </a:rPr>
              <a:t>Ni </a:t>
            </a:r>
            <a:r>
              <a:rPr lang="en-US" sz="1300" dirty="0" err="1">
                <a:latin typeface="Calibri" panose="020F0502020204030204" pitchFamily="34" charset="0"/>
              </a:rPr>
              <a:t>muhimu</a:t>
            </a:r>
            <a:r>
              <a:rPr lang="en-US" sz="1300" dirty="0">
                <a:latin typeface="Calibri" panose="020F0502020204030204" pitchFamily="34" charset="0"/>
              </a:rPr>
              <a:t> </a:t>
            </a:r>
            <a:r>
              <a:rPr lang="en-US" sz="1300" dirty="0" err="1">
                <a:latin typeface="Calibri" panose="020F0502020204030204" pitchFamily="34" charset="0"/>
              </a:rPr>
              <a:t>kuendelea</a:t>
            </a:r>
            <a:r>
              <a:rPr lang="en-US" sz="1300" dirty="0">
                <a:latin typeface="Calibri" panose="020F0502020204030204" pitchFamily="34" charset="0"/>
              </a:rPr>
              <a:t> kutumia ARV kila siku ili kuzuia virusi kuzalisha upya, uwe mwenye afya, na kuzuia kusambaza virusi hivyo kwa wapenzi unaoshiriki ngono nao au mtoto wako (kwa </a:t>
            </a:r>
            <a:r>
              <a:rPr lang="en-US" sz="1300" dirty="0" err="1">
                <a:latin typeface="Calibri" panose="020F0502020204030204" pitchFamily="34" charset="0"/>
              </a:rPr>
              <a:t>vijana</a:t>
            </a:r>
            <a:r>
              <a:rPr lang="en-US" sz="1300" dirty="0">
                <a:latin typeface="Calibri" panose="020F0502020204030204" pitchFamily="34" charset="0"/>
              </a:rPr>
              <a:t> </a:t>
            </a:r>
            <a:r>
              <a:rPr lang="en-US" sz="1300" dirty="0" err="1">
                <a:latin typeface="Calibri" panose="020F0502020204030204" pitchFamily="34" charset="0"/>
              </a:rPr>
              <a:t>wajawazito</a:t>
            </a:r>
            <a:r>
              <a:rPr lang="en-US" sz="1300" dirty="0">
                <a:latin typeface="Calibri" panose="020F0502020204030204" pitchFamily="34" charset="0"/>
              </a:rPr>
              <a:t>).</a:t>
            </a:r>
          </a:p>
          <a:p>
            <a:pPr marL="696041" lvl="1" indent="-285750">
              <a:buFont typeface="Arial" panose="020B0604020202020204" pitchFamily="34" charset="0"/>
              <a:buChar char="•"/>
            </a:pPr>
            <a:r>
              <a:rPr lang="en-US" sz="1300" dirty="0">
                <a:latin typeface="Calibri" panose="020F0502020204030204" pitchFamily="34" charset="0"/>
              </a:rPr>
              <a:t>Kwa wale </a:t>
            </a:r>
            <a:r>
              <a:rPr lang="en-US" sz="1300" dirty="0" err="1">
                <a:latin typeface="Calibri" panose="020F0502020204030204" pitchFamily="34" charset="0"/>
              </a:rPr>
              <a:t>walio</a:t>
            </a:r>
            <a:r>
              <a:rPr lang="en-US" sz="1300" dirty="0">
                <a:latin typeface="Calibri" panose="020F0502020204030204" pitchFamily="34" charset="0"/>
              </a:rPr>
              <a:t> </a:t>
            </a:r>
            <a:r>
              <a:rPr lang="en-US" sz="1300" dirty="0" err="1">
                <a:latin typeface="Calibri" panose="020F0502020204030204" pitchFamily="34" charset="0"/>
              </a:rPr>
              <a:t>na</a:t>
            </a:r>
            <a:r>
              <a:rPr lang="en-US" sz="1300" dirty="0">
                <a:latin typeface="Calibri" panose="020F0502020204030204" pitchFamily="34" charset="0"/>
              </a:rPr>
              <a:t> </a:t>
            </a:r>
            <a:r>
              <a:rPr lang="en-US" sz="1300" dirty="0" err="1">
                <a:latin typeface="Calibri" panose="020F0502020204030204" pitchFamily="34" charset="0"/>
              </a:rPr>
              <a:t>mahusiano</a:t>
            </a:r>
            <a:r>
              <a:rPr lang="en-US" sz="1300" dirty="0">
                <a:latin typeface="Calibri" panose="020F0502020204030204" pitchFamily="34" charset="0"/>
              </a:rPr>
              <a:t> </a:t>
            </a:r>
            <a:r>
              <a:rPr lang="en-US" sz="1300" dirty="0" err="1">
                <a:latin typeface="Calibri" panose="020F0502020204030204" pitchFamily="34" charset="0"/>
              </a:rPr>
              <a:t>ya</a:t>
            </a:r>
            <a:r>
              <a:rPr lang="en-US" sz="1300" dirty="0">
                <a:latin typeface="Calibri" panose="020F0502020204030204" pitchFamily="34" charset="0"/>
              </a:rPr>
              <a:t> </a:t>
            </a:r>
            <a:r>
              <a:rPr lang="en-US" sz="1300" dirty="0" err="1">
                <a:latin typeface="Calibri" panose="020F0502020204030204" pitchFamily="34" charset="0"/>
              </a:rPr>
              <a:t>ngono</a:t>
            </a:r>
            <a:r>
              <a:rPr lang="en-US" sz="1300" dirty="0">
                <a:latin typeface="Calibri" panose="020F0502020204030204" pitchFamily="34" charset="0"/>
              </a:rPr>
              <a:t>. </a:t>
            </a:r>
            <a:r>
              <a:rPr lang="en-US" sz="1300" dirty="0" err="1">
                <a:latin typeface="Calibri" panose="020F0502020204030204" pitchFamily="34" charset="0"/>
              </a:rPr>
              <a:t>Kuendelea</a:t>
            </a:r>
            <a:r>
              <a:rPr lang="en-US" sz="1300" dirty="0">
                <a:latin typeface="Calibri" panose="020F0502020204030204" pitchFamily="34" charset="0"/>
              </a:rPr>
              <a:t> </a:t>
            </a:r>
            <a:r>
              <a:rPr lang="en-US" sz="1300" dirty="0" err="1">
                <a:latin typeface="Calibri" panose="020F0502020204030204" pitchFamily="34" charset="0"/>
              </a:rPr>
              <a:t>kutumai</a:t>
            </a:r>
            <a:r>
              <a:rPr lang="en-US" sz="1300" dirty="0">
                <a:latin typeface="Calibri" panose="020F0502020204030204" pitchFamily="34" charset="0"/>
              </a:rPr>
              <a:t> ARV </a:t>
            </a:r>
            <a:r>
              <a:rPr lang="en-US" sz="1300" dirty="0" err="1">
                <a:latin typeface="Calibri" panose="020F0502020204030204" pitchFamily="34" charset="0"/>
              </a:rPr>
              <a:t>kunaweza</a:t>
            </a:r>
            <a:r>
              <a:rPr lang="en-US" sz="1300" dirty="0">
                <a:latin typeface="Calibri" panose="020F0502020204030204" pitchFamily="34" charset="0"/>
              </a:rPr>
              <a:t> </a:t>
            </a:r>
            <a:r>
              <a:rPr lang="en-US" sz="1300" dirty="0" err="1">
                <a:latin typeface="Calibri" panose="020F0502020204030204" pitchFamily="34" charset="0"/>
              </a:rPr>
              <a:t>kuzuia</a:t>
            </a:r>
            <a:r>
              <a:rPr lang="en-US" sz="1300" dirty="0">
                <a:latin typeface="Calibri" panose="020F0502020204030204" pitchFamily="34" charset="0"/>
              </a:rPr>
              <a:t> </a:t>
            </a:r>
            <a:r>
              <a:rPr lang="en-US" sz="1300" dirty="0" err="1">
                <a:latin typeface="Calibri" panose="020F0502020204030204" pitchFamily="34" charset="0"/>
              </a:rPr>
              <a:t>kueneza</a:t>
            </a:r>
            <a:r>
              <a:rPr lang="en-US" sz="1300" dirty="0">
                <a:latin typeface="Calibri" panose="020F0502020204030204" pitchFamily="34" charset="0"/>
              </a:rPr>
              <a:t> </a:t>
            </a:r>
            <a:r>
              <a:rPr lang="en-US" sz="1300" dirty="0" err="1">
                <a:latin typeface="Calibri" panose="020F0502020204030204" pitchFamily="34" charset="0"/>
              </a:rPr>
              <a:t>virusi</a:t>
            </a:r>
            <a:r>
              <a:rPr lang="en-US" sz="1300" dirty="0">
                <a:latin typeface="Calibri" panose="020F0502020204030204" pitchFamily="34" charset="0"/>
              </a:rPr>
              <a:t> </a:t>
            </a:r>
            <a:r>
              <a:rPr lang="en-US" sz="1300" dirty="0" err="1">
                <a:latin typeface="Calibri" panose="020F0502020204030204" pitchFamily="34" charset="0"/>
              </a:rPr>
              <a:t>kwa</a:t>
            </a:r>
            <a:r>
              <a:rPr lang="en-US" sz="1300" dirty="0">
                <a:latin typeface="Calibri" panose="020F0502020204030204" pitchFamily="34" charset="0"/>
              </a:rPr>
              <a:t> </a:t>
            </a:r>
            <a:r>
              <a:rPr lang="en-US" sz="1300" dirty="0" err="1">
                <a:latin typeface="Calibri" panose="020F0502020204030204" pitchFamily="34" charset="0"/>
              </a:rPr>
              <a:t>wengine</a:t>
            </a:r>
            <a:r>
              <a:rPr lang="en-US" sz="1300" dirty="0">
                <a:latin typeface="Calibri" panose="020F0502020204030204" pitchFamily="34" charset="0"/>
              </a:rPr>
              <a:t> ama </a:t>
            </a:r>
            <a:r>
              <a:rPr lang="en-US" sz="1300" dirty="0" err="1">
                <a:latin typeface="Calibri" panose="020F0502020204030204" pitchFamily="34" charset="0"/>
              </a:rPr>
              <a:t>kwa</a:t>
            </a:r>
            <a:r>
              <a:rPr lang="en-US" sz="1300" dirty="0">
                <a:latin typeface="Calibri" panose="020F0502020204030204" pitchFamily="34" charset="0"/>
              </a:rPr>
              <a:t> </a:t>
            </a:r>
            <a:r>
              <a:rPr lang="en-US" sz="1300" dirty="0" err="1">
                <a:latin typeface="Calibri" panose="020F0502020204030204" pitchFamily="34" charset="0"/>
              </a:rPr>
              <a:t>mtoto</a:t>
            </a:r>
            <a:r>
              <a:rPr lang="en-US" sz="1300" dirty="0">
                <a:latin typeface="Calibri" panose="020F0502020204030204" pitchFamily="34" charset="0"/>
              </a:rPr>
              <a:t> </a:t>
            </a:r>
            <a:r>
              <a:rPr lang="en-US" sz="1300" dirty="0" err="1">
                <a:latin typeface="Calibri" panose="020F0502020204030204" pitchFamily="34" charset="0"/>
              </a:rPr>
              <a:t>wako</a:t>
            </a:r>
            <a:r>
              <a:rPr lang="en-US" sz="1300" dirty="0">
                <a:latin typeface="Calibri" panose="020F0502020204030204" pitchFamily="34" charset="0"/>
              </a:rPr>
              <a:t> (</a:t>
            </a:r>
            <a:r>
              <a:rPr lang="en-US" sz="1300" dirty="0" err="1">
                <a:latin typeface="Calibri" panose="020F0502020204030204" pitchFamily="34" charset="0"/>
              </a:rPr>
              <a:t>kwa</a:t>
            </a:r>
            <a:r>
              <a:rPr lang="en-US" sz="1300" dirty="0">
                <a:latin typeface="Calibri" panose="020F0502020204030204" pitchFamily="34" charset="0"/>
              </a:rPr>
              <a:t> </a:t>
            </a:r>
            <a:r>
              <a:rPr lang="en-US" sz="1300" dirty="0" err="1">
                <a:latin typeface="Calibri" panose="020F0502020204030204" pitchFamily="34" charset="0"/>
              </a:rPr>
              <a:t>vijana</a:t>
            </a:r>
            <a:r>
              <a:rPr lang="en-US" sz="1300" dirty="0">
                <a:latin typeface="Calibri" panose="020F0502020204030204" pitchFamily="34" charset="0"/>
              </a:rPr>
              <a:t> </a:t>
            </a:r>
            <a:r>
              <a:rPr lang="en-US" sz="1300" dirty="0" err="1">
                <a:latin typeface="Calibri" panose="020F0502020204030204" pitchFamily="34" charset="0"/>
              </a:rPr>
              <a:t>walio</a:t>
            </a:r>
            <a:r>
              <a:rPr lang="en-US" sz="1300" dirty="0">
                <a:latin typeface="Calibri" panose="020F0502020204030204" pitchFamily="34" charset="0"/>
              </a:rPr>
              <a:t> </a:t>
            </a:r>
            <a:r>
              <a:rPr lang="en-US" sz="1300" dirty="0" err="1">
                <a:latin typeface="Calibri" panose="020F0502020204030204" pitchFamily="34" charset="0"/>
              </a:rPr>
              <a:t>na</a:t>
            </a:r>
            <a:r>
              <a:rPr lang="en-US" sz="1300" dirty="0">
                <a:latin typeface="Calibri" panose="020F0502020204030204" pitchFamily="34" charset="0"/>
              </a:rPr>
              <a:t> </a:t>
            </a:r>
            <a:r>
              <a:rPr lang="en-US" sz="1300" dirty="0" err="1">
                <a:latin typeface="Calibri" panose="020F0502020204030204" pitchFamily="34" charset="0"/>
              </a:rPr>
              <a:t>mimba</a:t>
            </a:r>
            <a:r>
              <a:rPr lang="en-US" sz="1300" dirty="0">
                <a:latin typeface="Calibri" panose="020F0502020204030204" pitchFamily="34" charset="0"/>
              </a:rPr>
              <a:t>).</a:t>
            </a:r>
          </a:p>
          <a:p>
            <a:endParaRPr lang="sw-KE" sz="1300" dirty="0">
              <a:latin typeface="Calibri" panose="020F0502020204030204" pitchFamily="34" charset="0"/>
            </a:endParaRPr>
          </a:p>
          <a:p>
            <a:r>
              <a:rPr lang="en-US" sz="1300" dirty="0" err="1">
                <a:latin typeface="Calibri" panose="020F0502020204030204" pitchFamily="34" charset="0"/>
              </a:rPr>
              <a:t>Uliza</a:t>
            </a:r>
            <a:r>
              <a:rPr lang="en-US" sz="1300" dirty="0">
                <a:latin typeface="Calibri" panose="020F0502020204030204" pitchFamily="34" charset="0"/>
              </a:rPr>
              <a:t> maswali haya ili kupitia ufanisi wake:</a:t>
            </a:r>
          </a:p>
          <a:p>
            <a:pPr marL="285750" indent="-285750">
              <a:buFont typeface="Arial" panose="020B0604020202020204" pitchFamily="34" charset="0"/>
              <a:buChar char="•"/>
            </a:pPr>
            <a:r>
              <a:rPr lang="en-US" sz="1300" dirty="0">
                <a:latin typeface="Calibri" panose="020F0502020204030204" pitchFamily="34" charset="0"/>
              </a:rPr>
              <a:t>Ninaona kutoka kwa matokeo umekuwa ukifanya vizuri sana. Ni nini kilichokusaidia </a:t>
            </a:r>
            <a:r>
              <a:rPr lang="en-US" sz="1300" dirty="0" err="1">
                <a:latin typeface="Calibri" panose="020F0502020204030204" pitchFamily="34" charset="0"/>
              </a:rPr>
              <a:t>kukumbuka</a:t>
            </a:r>
            <a:r>
              <a:rPr lang="en-US" sz="1300" dirty="0">
                <a:latin typeface="Calibri" panose="020F0502020204030204" pitchFamily="34" charset="0"/>
              </a:rPr>
              <a:t> </a:t>
            </a:r>
            <a:r>
              <a:rPr lang="en-US" sz="1300" dirty="0" err="1">
                <a:latin typeface="Calibri" panose="020F0502020204030204" pitchFamily="34" charset="0"/>
              </a:rPr>
              <a:t>kutumia</a:t>
            </a:r>
            <a:r>
              <a:rPr lang="en-US" sz="1300" dirty="0">
                <a:latin typeface="Calibri" panose="020F0502020204030204" pitchFamily="34" charset="0"/>
              </a:rPr>
              <a:t> </a:t>
            </a:r>
            <a:r>
              <a:rPr lang="en-US" sz="1300" dirty="0" err="1">
                <a:latin typeface="Calibri" panose="020F0502020204030204" pitchFamily="34" charset="0"/>
              </a:rPr>
              <a:t>ndawa</a:t>
            </a:r>
            <a:r>
              <a:rPr lang="en-US" sz="1300" dirty="0">
                <a:latin typeface="Calibri" panose="020F0502020204030204" pitchFamily="34" charset="0"/>
              </a:rPr>
              <a:t> </a:t>
            </a:r>
            <a:r>
              <a:rPr lang="en-US" sz="1300" dirty="0" err="1">
                <a:latin typeface="Calibri" panose="020F0502020204030204" pitchFamily="34" charset="0"/>
              </a:rPr>
              <a:t>zako</a:t>
            </a:r>
            <a:r>
              <a:rPr lang="en-US" sz="1300" dirty="0">
                <a:latin typeface="Calibri" panose="020F0502020204030204" pitchFamily="34" charset="0"/>
              </a:rPr>
              <a:t> za ARV?</a:t>
            </a:r>
          </a:p>
          <a:p>
            <a:pPr marL="285750" indent="-285750">
              <a:buFont typeface="Arial" panose="020B0604020202020204" pitchFamily="34" charset="0"/>
              <a:buChar char="•"/>
            </a:pPr>
            <a:r>
              <a:rPr lang="en-US" sz="1300" dirty="0">
                <a:latin typeface="Calibri" panose="020F0502020204030204" pitchFamily="34" charset="0"/>
              </a:rPr>
              <a:t>Je, kuna mambo ambayo yalifanya iwe vigumu wakati </a:t>
            </a:r>
            <a:r>
              <a:rPr lang="en-US" sz="1300" dirty="0" err="1">
                <a:latin typeface="Calibri" panose="020F0502020204030204" pitchFamily="34" charset="0"/>
              </a:rPr>
              <a:t>mwingine</a:t>
            </a:r>
            <a:r>
              <a:rPr lang="en-US" sz="1300" dirty="0">
                <a:latin typeface="Calibri" panose="020F0502020204030204" pitchFamily="34" charset="0"/>
              </a:rPr>
              <a:t> </a:t>
            </a:r>
            <a:r>
              <a:rPr lang="en-US" sz="1300" dirty="0" err="1">
                <a:latin typeface="Calibri" panose="020F0502020204030204" pitchFamily="34" charset="0"/>
              </a:rPr>
              <a:t>kutumia</a:t>
            </a:r>
            <a:br>
              <a:rPr lang="en-US" sz="1300" dirty="0">
                <a:latin typeface="Calibri" panose="020F0502020204030204" pitchFamily="34" charset="0"/>
              </a:rPr>
            </a:br>
            <a:r>
              <a:rPr lang="en-US" sz="1300" dirty="0">
                <a:latin typeface="Calibri" panose="020F0502020204030204" pitchFamily="34" charset="0"/>
              </a:rPr>
              <a:t>ARV zako?</a:t>
            </a:r>
          </a:p>
          <a:p>
            <a:pPr marL="285750" indent="-285750">
              <a:buFont typeface="Arial" panose="020B0604020202020204" pitchFamily="34" charset="0"/>
              <a:buChar char="•"/>
            </a:pPr>
            <a:r>
              <a:rPr lang="en-US" sz="1300" dirty="0">
                <a:latin typeface="Calibri" panose="020F0502020204030204" pitchFamily="34" charset="0"/>
              </a:rPr>
              <a:t>Umekuwa na matatizo yoyote ya kuzikumbuka?</a:t>
            </a:r>
          </a:p>
          <a:p>
            <a:pPr marL="285750" indent="-285750">
              <a:buFont typeface="Arial" panose="020B0604020202020204" pitchFamily="34" charset="0"/>
              <a:buChar char="•"/>
            </a:pPr>
            <a:r>
              <a:rPr lang="en-US" sz="1300" dirty="0">
                <a:latin typeface="Calibri" panose="020F0502020204030204" pitchFamily="34" charset="0"/>
              </a:rPr>
              <a:t>Unafikiria ni nini kinachoweza kukutatiza kuzitumia baadaye?</a:t>
            </a:r>
          </a:p>
          <a:p>
            <a:pPr marL="285750" indent="-285750">
              <a:buFont typeface="Arial" panose="020B0604020202020204" pitchFamily="34" charset="0"/>
              <a:buChar char="•"/>
            </a:pPr>
            <a:endParaRPr lang="sw-KE" sz="1300" b="1" dirty="0">
              <a:latin typeface="Calibri" panose="020F0502020204030204" pitchFamily="34" charset="0"/>
            </a:endParaRPr>
          </a:p>
        </p:txBody>
      </p:sp>
      <p:sp>
        <p:nvSpPr>
          <p:cNvPr id="9" name="TextBox 8"/>
          <p:cNvSpPr txBox="1"/>
          <p:nvPr/>
        </p:nvSpPr>
        <p:spPr>
          <a:xfrm>
            <a:off x="7162800" y="457200"/>
            <a:ext cx="1752600" cy="1200329"/>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sw-KE" b="1" dirty="0">
              <a:solidFill>
                <a:prstClr val="black"/>
              </a:solidFill>
              <a:latin typeface="Calibri" panose="020F0502020204030204" pitchFamily="34" charset="0"/>
            </a:endParaRPr>
          </a:p>
          <a:p>
            <a:pPr algn="ctr"/>
            <a:r>
              <a:rPr lang="en-US" b="1" dirty="0">
                <a:solidFill>
                  <a:prstClr val="black"/>
                </a:solidFill>
                <a:latin typeface="Calibri" panose="020F0502020204030204" pitchFamily="34" charset="0"/>
              </a:rPr>
              <a:t>Picha kutoka mbele ya kadi</a:t>
            </a:r>
          </a:p>
          <a:p>
            <a:pPr algn="ctr"/>
            <a:endParaRPr lang="sw-KE" b="1" dirty="0">
              <a:solidFill>
                <a:prstClr val="black"/>
              </a:solidFill>
              <a:latin typeface="Calibri" panose="020F0502020204030204" pitchFamily="34" charset="0"/>
            </a:endParaRPr>
          </a:p>
        </p:txBody>
      </p:sp>
      <p:cxnSp>
        <p:nvCxnSpPr>
          <p:cNvPr id="15" name="Straight Connector 14"/>
          <p:cNvCxnSpPr/>
          <p:nvPr/>
        </p:nvCxnSpPr>
        <p:spPr>
          <a:xfrm>
            <a:off x="31242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chemeClr val="accent5"/>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4. Viwango vya virusi viko CHINI</a:t>
            </a:r>
            <a:endParaRPr lang="sw-KE" sz="2800" dirty="0">
              <a:solidFill>
                <a:srgbClr val="FFFFFF"/>
              </a:solidFill>
              <a:latin typeface="Calibri" panose="020F0502020204030204" pitchFamily="34" charset="0"/>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457200"/>
            <a:ext cx="1807055" cy="1295400"/>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16</a:t>
            </a:fld>
            <a:endParaRPr lang="sw-KE" dirty="0">
              <a:solidFill>
                <a:prstClr val="black">
                  <a:tint val="75000"/>
                </a:prstClr>
              </a:solidFill>
            </a:endParaRPr>
          </a:p>
        </p:txBody>
      </p:sp>
    </p:spTree>
    <p:extLst>
      <p:ext uri="{BB962C8B-B14F-4D97-AF65-F5344CB8AC3E}">
        <p14:creationId xmlns:p14="http://schemas.microsoft.com/office/powerpoint/2010/main" val="1697717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5"/>
          </a:solidFill>
        </p:spPr>
        <p:txBody>
          <a:bodyPr>
            <a:noAutofit/>
          </a:bodyPr>
          <a:lstStyle/>
          <a:p>
            <a:pPr algn="l"/>
            <a:r>
              <a:rPr lang="en-US" sz="2800" dirty="0">
                <a:solidFill>
                  <a:srgbClr val="FFFFFF"/>
                </a:solidFill>
                <a:latin typeface="Calibri" panose="020F0502020204030204" pitchFamily="34" charset="0"/>
              </a:rPr>
              <a:t>	5. Kudumisha viwango vya virusi vikiwa chini</a:t>
            </a:r>
            <a:endParaRPr lang="sw-KE" sz="2800" dirty="0">
              <a:solidFill>
                <a:srgbClr val="FFFFFF"/>
              </a:solidFill>
              <a:latin typeface="Calibri" panose="020F0502020204030204" pitchFamily="34" charset="0"/>
            </a:endParaRPr>
          </a:p>
        </p:txBody>
      </p:sp>
      <p:sp>
        <p:nvSpPr>
          <p:cNvPr id="2" name="TextBox 1"/>
          <p:cNvSpPr txBox="1"/>
          <p:nvPr/>
        </p:nvSpPr>
        <p:spPr>
          <a:xfrm>
            <a:off x="6324600" y="1618595"/>
            <a:ext cx="2590802" cy="4832092"/>
          </a:xfrm>
          <a:prstGeom prst="rect">
            <a:avLst/>
          </a:prstGeom>
          <a:noFill/>
        </p:spPr>
        <p:txBody>
          <a:bodyPr wrap="square" rtlCol="0">
            <a:spAutoFit/>
          </a:bodyPr>
          <a:lstStyle/>
          <a:p>
            <a:pPr marL="285750" indent="-285750">
              <a:buFont typeface="Wingdings" panose="05000000000000000000" pitchFamily="2" charset="2"/>
              <a:buChar char="Ø"/>
            </a:pPr>
            <a:r>
              <a:rPr lang="en-US" sz="1600" dirty="0">
                <a:latin typeface="Calibri" panose="020F0502020204030204" pitchFamily="34" charset="0"/>
              </a:rPr>
              <a:t>Viwango vyako vya </a:t>
            </a:r>
            <a:r>
              <a:rPr lang="en-US" sz="1600" dirty="0" err="1">
                <a:latin typeface="Calibri" panose="020F0502020204030204" pitchFamily="34" charset="0"/>
              </a:rPr>
              <a:t>virusi</a:t>
            </a:r>
            <a:r>
              <a:rPr lang="en-US" sz="1600" dirty="0">
                <a:latin typeface="Calibri" panose="020F0502020204030204" pitchFamily="34" charset="0"/>
              </a:rPr>
              <a:t> </a:t>
            </a:r>
            <a:r>
              <a:rPr lang="en-US" sz="1600" dirty="0" err="1">
                <a:latin typeface="Calibri" panose="020F0502020204030204" pitchFamily="34" charset="0"/>
              </a:rPr>
              <a:t>viko</a:t>
            </a:r>
            <a:r>
              <a:rPr lang="en-US" sz="1600" dirty="0">
                <a:latin typeface="Calibri" panose="020F0502020204030204" pitchFamily="34" charset="0"/>
              </a:rPr>
              <a:t> </a:t>
            </a:r>
            <a:r>
              <a:rPr lang="en-US" sz="1600" dirty="0" err="1">
                <a:latin typeface="Calibri" panose="020F0502020204030204" pitchFamily="34" charset="0"/>
              </a:rPr>
              <a:t>chini</a:t>
            </a:r>
            <a:r>
              <a:rPr lang="en-US" sz="1600" dirty="0">
                <a:latin typeface="Calibri" panose="020F0502020204030204" pitchFamily="34" charset="0"/>
              </a:rPr>
              <a:t> </a:t>
            </a:r>
            <a:r>
              <a:rPr lang="en-US" sz="1600" dirty="0" err="1">
                <a:latin typeface="Calibri" panose="020F0502020204030204" pitchFamily="34" charset="0"/>
              </a:rPr>
              <a:t>kwa</a:t>
            </a:r>
            <a:r>
              <a:rPr lang="en-US" sz="1600" dirty="0">
                <a:latin typeface="Calibri" panose="020F0502020204030204" pitchFamily="34" charset="0"/>
              </a:rPr>
              <a:t> hivyo unalinda afya, wapenzi, na ubongo wako.</a:t>
            </a:r>
          </a:p>
          <a:p>
            <a:pPr marL="285750" indent="-285750">
              <a:buFont typeface="Wingdings" panose="05000000000000000000" pitchFamily="2" charset="2"/>
              <a:buChar char="Ø"/>
            </a:pPr>
            <a:endParaRPr lang="sw-KE" sz="1600" dirty="0">
              <a:latin typeface="Calibri" panose="020F0502020204030204" pitchFamily="34" charset="0"/>
            </a:endParaRPr>
          </a:p>
          <a:p>
            <a:pPr marL="285750" indent="-285750">
              <a:buFont typeface="Wingdings" panose="05000000000000000000" pitchFamily="2" charset="2"/>
              <a:buChar char="Ø"/>
            </a:pPr>
            <a:r>
              <a:rPr lang="en-US" sz="1600" dirty="0">
                <a:latin typeface="Calibri" panose="020F0502020204030204" pitchFamily="34" charset="0"/>
              </a:rPr>
              <a:t>Kama una </a:t>
            </a:r>
            <a:r>
              <a:rPr lang="en-US" sz="1600" dirty="0" err="1">
                <a:latin typeface="Calibri" panose="020F0502020204030204" pitchFamily="34" charset="0"/>
              </a:rPr>
              <a:t>mahusiano</a:t>
            </a:r>
            <a:r>
              <a:rPr lang="en-US" sz="1600" dirty="0">
                <a:latin typeface="Calibri" panose="020F0502020204030204" pitchFamily="34" charset="0"/>
              </a:rPr>
              <a:t> </a:t>
            </a:r>
            <a:r>
              <a:rPr lang="en-US" sz="1600" dirty="0" err="1">
                <a:latin typeface="Calibri" panose="020F0502020204030204" pitchFamily="34" charset="0"/>
              </a:rPr>
              <a:t>ya</a:t>
            </a:r>
            <a:r>
              <a:rPr lang="en-US" sz="1600" dirty="0">
                <a:latin typeface="Calibri" panose="020F0502020204030204" pitchFamily="34" charset="0"/>
              </a:rPr>
              <a:t> </a:t>
            </a:r>
            <a:r>
              <a:rPr lang="en-US" sz="1600" dirty="0" err="1">
                <a:latin typeface="Calibri" panose="020F0502020204030204" pitchFamily="34" charset="0"/>
              </a:rPr>
              <a:t>ngono</a:t>
            </a:r>
            <a:r>
              <a:rPr lang="en-US" sz="1600" dirty="0">
                <a:latin typeface="Calibri" panose="020F0502020204030204" pitchFamily="34" charset="0"/>
              </a:rPr>
              <a:t>, </a:t>
            </a:r>
            <a:r>
              <a:rPr lang="en-US" sz="1600" dirty="0" err="1">
                <a:latin typeface="Calibri" panose="020F0502020204030204" pitchFamily="34" charset="0"/>
              </a:rPr>
              <a:t>kuwa</a:t>
            </a:r>
            <a:r>
              <a:rPr lang="en-US" sz="1600" dirty="0">
                <a:latin typeface="Calibri" panose="020F0502020204030204" pitchFamily="34" charset="0"/>
              </a:rPr>
              <a:t> </a:t>
            </a:r>
            <a:r>
              <a:rPr lang="en-US" sz="1600" dirty="0" err="1">
                <a:latin typeface="Calibri" panose="020F0502020204030204" pitchFamily="34" charset="0"/>
              </a:rPr>
              <a:t>na</a:t>
            </a:r>
            <a:r>
              <a:rPr lang="en-US" sz="1600" dirty="0">
                <a:latin typeface="Calibri" panose="020F0502020204030204" pitchFamily="34" charset="0"/>
              </a:rPr>
              <a:t> </a:t>
            </a:r>
            <a:r>
              <a:rPr lang="en-US" sz="1600" dirty="0" err="1">
                <a:latin typeface="Calibri" panose="020F0502020204030204" pitchFamily="34" charset="0"/>
              </a:rPr>
              <a:t>idadi</a:t>
            </a:r>
            <a:r>
              <a:rPr lang="en-US" sz="1600" dirty="0">
                <a:latin typeface="Calibri" panose="020F0502020204030204" pitchFamily="34" charset="0"/>
              </a:rPr>
              <a:t> </a:t>
            </a:r>
            <a:r>
              <a:rPr lang="en-US" sz="1600" dirty="0" err="1">
                <a:latin typeface="Calibri" panose="020F0502020204030204" pitchFamily="34" charset="0"/>
              </a:rPr>
              <a:t>ndogo</a:t>
            </a:r>
            <a:r>
              <a:rPr lang="en-US" sz="1600" dirty="0">
                <a:latin typeface="Calibri" panose="020F0502020204030204" pitchFamily="34" charset="0"/>
              </a:rPr>
              <a:t> </a:t>
            </a:r>
            <a:r>
              <a:rPr lang="en-US" sz="1600" dirty="0" err="1">
                <a:latin typeface="Calibri" panose="020F0502020204030204" pitchFamily="34" charset="0"/>
              </a:rPr>
              <a:t>ya</a:t>
            </a:r>
            <a:r>
              <a:rPr lang="en-US" sz="1600" dirty="0">
                <a:latin typeface="Calibri" panose="020F0502020204030204" pitchFamily="34" charset="0"/>
              </a:rPr>
              <a:t> </a:t>
            </a:r>
            <a:r>
              <a:rPr lang="en-US" sz="1600" dirty="0" err="1">
                <a:latin typeface="Calibri" panose="020F0502020204030204" pitchFamily="34" charset="0"/>
              </a:rPr>
              <a:t>virusi</a:t>
            </a:r>
            <a:r>
              <a:rPr lang="en-US" sz="1600" dirty="0">
                <a:latin typeface="Calibri" panose="020F0502020204030204" pitchFamily="34" charset="0"/>
              </a:rPr>
              <a:t> </a:t>
            </a:r>
            <a:r>
              <a:rPr lang="en-US" sz="1600" dirty="0" err="1">
                <a:latin typeface="Calibri" panose="020F0502020204030204" pitchFamily="34" charset="0"/>
              </a:rPr>
              <a:t>kunapunguza</a:t>
            </a:r>
            <a:r>
              <a:rPr lang="en-US" sz="1600" dirty="0">
                <a:latin typeface="Calibri" panose="020F0502020204030204" pitchFamily="34" charset="0"/>
              </a:rPr>
              <a:t> </a:t>
            </a:r>
            <a:r>
              <a:rPr lang="en-US" sz="1600" dirty="0" err="1">
                <a:latin typeface="Calibri" panose="020F0502020204030204" pitchFamily="34" charset="0"/>
              </a:rPr>
              <a:t>uwezekano</a:t>
            </a:r>
            <a:r>
              <a:rPr lang="en-US" sz="1600" dirty="0">
                <a:latin typeface="Calibri" panose="020F0502020204030204" pitchFamily="34" charset="0"/>
              </a:rPr>
              <a:t> </a:t>
            </a:r>
            <a:r>
              <a:rPr lang="en-US" sz="1600" dirty="0" err="1">
                <a:latin typeface="Calibri" panose="020F0502020204030204" pitchFamily="34" charset="0"/>
              </a:rPr>
              <a:t>wa</a:t>
            </a:r>
            <a:r>
              <a:rPr lang="en-US" sz="1600" dirty="0">
                <a:latin typeface="Calibri" panose="020F0502020204030204" pitchFamily="34" charset="0"/>
              </a:rPr>
              <a:t> </a:t>
            </a:r>
            <a:r>
              <a:rPr lang="en-US" sz="1600" dirty="0" err="1">
                <a:latin typeface="Calibri" panose="020F0502020204030204" pitchFamily="34" charset="0"/>
              </a:rPr>
              <a:t>kuambukuza</a:t>
            </a:r>
            <a:r>
              <a:rPr lang="en-US" sz="1600" dirty="0">
                <a:latin typeface="Calibri" panose="020F0502020204030204" pitchFamily="34" charset="0"/>
              </a:rPr>
              <a:t> </a:t>
            </a:r>
            <a:r>
              <a:rPr lang="en-US" sz="1600" dirty="0" err="1">
                <a:latin typeface="Calibri" panose="020F0502020204030204" pitchFamily="34" charset="0"/>
              </a:rPr>
              <a:t>wengine</a:t>
            </a:r>
            <a:r>
              <a:rPr lang="en-US" sz="1600" dirty="0">
                <a:latin typeface="Calibri" panose="020F0502020204030204" pitchFamily="34" charset="0"/>
              </a:rPr>
              <a:t> </a:t>
            </a:r>
            <a:r>
              <a:rPr lang="en-US" sz="1600" dirty="0" err="1">
                <a:latin typeface="Calibri" panose="020F0502020204030204" pitchFamily="34" charset="0"/>
              </a:rPr>
              <a:t>virusi</a:t>
            </a:r>
            <a:r>
              <a:rPr lang="en-US" sz="1600" dirty="0">
                <a:latin typeface="Calibri" panose="020F0502020204030204" pitchFamily="34" charset="0"/>
              </a:rPr>
              <a:t>. </a:t>
            </a:r>
          </a:p>
          <a:p>
            <a:pPr marL="285750" indent="-285750">
              <a:buFont typeface="Wingdings" panose="05000000000000000000" pitchFamily="2" charset="2"/>
              <a:buChar char="Ø"/>
            </a:pPr>
            <a:r>
              <a:rPr lang="en-US" sz="1600" dirty="0" err="1">
                <a:latin typeface="Calibri" panose="020F0502020204030204" pitchFamily="34" charset="0"/>
              </a:rPr>
              <a:t>Hata</a:t>
            </a:r>
            <a:r>
              <a:rPr lang="en-US" sz="1600" dirty="0">
                <a:latin typeface="Calibri" panose="020F0502020204030204" pitchFamily="34" charset="0"/>
              </a:rPr>
              <a:t> </a:t>
            </a:r>
            <a:r>
              <a:rPr lang="en-US" sz="1600" dirty="0" err="1">
                <a:latin typeface="Calibri" panose="020F0502020204030204" pitchFamily="34" charset="0"/>
              </a:rPr>
              <a:t>kama</a:t>
            </a:r>
            <a:r>
              <a:rPr lang="en-US" sz="1600" dirty="0">
                <a:latin typeface="Calibri" panose="020F0502020204030204" pitchFamily="34" charset="0"/>
              </a:rPr>
              <a:t> </a:t>
            </a:r>
            <a:r>
              <a:rPr lang="en-US" sz="1600" dirty="0" err="1">
                <a:latin typeface="Calibri" panose="020F0502020204030204" pitchFamily="34" charset="0"/>
              </a:rPr>
              <a:t>unajua</a:t>
            </a:r>
            <a:r>
              <a:rPr lang="en-US" sz="1600" dirty="0">
                <a:latin typeface="Calibri" panose="020F0502020204030204" pitchFamily="34" charset="0"/>
              </a:rPr>
              <a:t> </a:t>
            </a:r>
            <a:r>
              <a:rPr lang="en-US" sz="1600" dirty="0" err="1">
                <a:latin typeface="Calibri" panose="020F0502020204030204" pitchFamily="34" charset="0"/>
              </a:rPr>
              <a:t>kutumia</a:t>
            </a:r>
            <a:r>
              <a:rPr lang="en-US" sz="1600" dirty="0">
                <a:latin typeface="Calibri" panose="020F0502020204030204" pitchFamily="34" charset="0"/>
              </a:rPr>
              <a:t> ARV </a:t>
            </a:r>
            <a:r>
              <a:rPr lang="en-US" sz="1600" dirty="0" err="1">
                <a:latin typeface="Calibri" panose="020F0502020204030204" pitchFamily="34" charset="0"/>
              </a:rPr>
              <a:t>kunasaidia</a:t>
            </a:r>
            <a:r>
              <a:rPr lang="en-US" sz="1600" dirty="0">
                <a:latin typeface="Calibri" panose="020F0502020204030204" pitchFamily="34" charset="0"/>
              </a:rPr>
              <a:t> </a:t>
            </a:r>
            <a:r>
              <a:rPr lang="en-US" sz="1600" dirty="0" err="1">
                <a:latin typeface="Calibri" panose="020F0502020204030204" pitchFamily="34" charset="0"/>
              </a:rPr>
              <a:t>afya</a:t>
            </a:r>
            <a:r>
              <a:rPr lang="en-US" sz="1600" dirty="0">
                <a:latin typeface="Calibri" panose="020F0502020204030204" pitchFamily="34" charset="0"/>
              </a:rPr>
              <a:t> </a:t>
            </a:r>
            <a:r>
              <a:rPr lang="en-US" sz="1600" dirty="0" err="1">
                <a:latin typeface="Calibri" panose="020F0502020204030204" pitchFamily="34" charset="0"/>
              </a:rPr>
              <a:t>yako</a:t>
            </a:r>
            <a:r>
              <a:rPr lang="en-US" sz="1600" dirty="0">
                <a:latin typeface="Calibri" panose="020F0502020204030204" pitchFamily="34" charset="0"/>
              </a:rPr>
              <a:t>, </a:t>
            </a:r>
            <a:r>
              <a:rPr lang="en-US" sz="1600" dirty="0" err="1">
                <a:latin typeface="Calibri" panose="020F0502020204030204" pitchFamily="34" charset="0"/>
              </a:rPr>
              <a:t>inaweza</a:t>
            </a:r>
            <a:r>
              <a:rPr lang="en-US" sz="1600" dirty="0">
                <a:latin typeface="Calibri" panose="020F0502020204030204" pitchFamily="34" charset="0"/>
              </a:rPr>
              <a:t> </a:t>
            </a:r>
            <a:r>
              <a:rPr lang="en-US" sz="1600" dirty="0" err="1">
                <a:latin typeface="Calibri" panose="020F0502020204030204" pitchFamily="34" charset="0"/>
              </a:rPr>
              <a:t>kuwa</a:t>
            </a:r>
            <a:r>
              <a:rPr lang="en-US" sz="1600" dirty="0">
                <a:latin typeface="Calibri" panose="020F0502020204030204" pitchFamily="34" charset="0"/>
              </a:rPr>
              <a:t> </a:t>
            </a:r>
            <a:r>
              <a:rPr lang="en-US" sz="1600" dirty="0" err="1">
                <a:latin typeface="Calibri" panose="020F0502020204030204" pitchFamily="34" charset="0"/>
              </a:rPr>
              <a:t>ngumu</a:t>
            </a:r>
            <a:r>
              <a:rPr lang="en-US" sz="1600" dirty="0">
                <a:latin typeface="Calibri" panose="020F0502020204030204" pitchFamily="34" charset="0"/>
              </a:rPr>
              <a:t> </a:t>
            </a:r>
            <a:r>
              <a:rPr lang="en-US" sz="1600" dirty="0" err="1">
                <a:latin typeface="Calibri" panose="020F0502020204030204" pitchFamily="34" charset="0"/>
              </a:rPr>
              <a:t>kuendelea</a:t>
            </a:r>
            <a:r>
              <a:rPr lang="en-US" sz="1600" dirty="0">
                <a:latin typeface="Calibri" panose="020F0502020204030204" pitchFamily="34" charset="0"/>
              </a:rPr>
              <a:t> </a:t>
            </a:r>
            <a:r>
              <a:rPr lang="en-US" sz="1600" dirty="0" err="1">
                <a:latin typeface="Calibri" panose="020F0502020204030204" pitchFamily="34" charset="0"/>
              </a:rPr>
              <a:t>kuzitumia</a:t>
            </a:r>
            <a:r>
              <a:rPr lang="en-US" sz="1600" dirty="0">
                <a:latin typeface="Calibri" panose="020F0502020204030204" pitchFamily="34" charset="0"/>
              </a:rPr>
              <a:t> </a:t>
            </a:r>
            <a:r>
              <a:rPr lang="en-US" sz="1600" dirty="0" err="1">
                <a:latin typeface="Calibri" panose="020F0502020204030204" pitchFamily="34" charset="0"/>
              </a:rPr>
              <a:t>hasa</a:t>
            </a:r>
            <a:r>
              <a:rPr lang="en-US" sz="1600" dirty="0">
                <a:latin typeface="Calibri" panose="020F0502020204030204" pitchFamily="34" charset="0"/>
              </a:rPr>
              <a:t> </a:t>
            </a:r>
            <a:r>
              <a:rPr lang="en-US" sz="1600" dirty="0" err="1">
                <a:latin typeface="Calibri" panose="020F0502020204030204" pitchFamily="34" charset="0"/>
              </a:rPr>
              <a:t>wakati</a:t>
            </a:r>
            <a:r>
              <a:rPr lang="en-US" sz="1600" dirty="0">
                <a:latin typeface="Calibri" panose="020F0502020204030204" pitchFamily="34" charset="0"/>
              </a:rPr>
              <a:t> una </a:t>
            </a:r>
            <a:r>
              <a:rPr lang="en-US" sz="1600" dirty="0" err="1">
                <a:latin typeface="Calibri" panose="020F0502020204030204" pitchFamily="34" charset="0"/>
              </a:rPr>
              <a:t>magumu</a:t>
            </a:r>
            <a:r>
              <a:rPr lang="en-US" sz="1600" dirty="0">
                <a:latin typeface="Calibri" panose="020F0502020204030204" pitchFamily="34" charset="0"/>
              </a:rPr>
              <a:t> </a:t>
            </a:r>
            <a:r>
              <a:rPr lang="en-US" sz="1600" dirty="0" err="1">
                <a:latin typeface="Calibri" panose="020F0502020204030204" pitchFamily="34" charset="0"/>
              </a:rPr>
              <a:t>mengi</a:t>
            </a:r>
            <a:r>
              <a:rPr lang="en-US" sz="1600" dirty="0">
                <a:latin typeface="Calibri" panose="020F0502020204030204" pitchFamily="34" charset="0"/>
              </a:rPr>
              <a:t> </a:t>
            </a:r>
            <a:r>
              <a:rPr lang="en-US" sz="1600" dirty="0" err="1">
                <a:latin typeface="Calibri" panose="020F0502020204030204" pitchFamily="34" charset="0"/>
              </a:rPr>
              <a:t>katika</a:t>
            </a:r>
            <a:r>
              <a:rPr lang="en-US" sz="1600" dirty="0">
                <a:latin typeface="Calibri" panose="020F0502020204030204" pitchFamily="34" charset="0"/>
              </a:rPr>
              <a:t> </a:t>
            </a:r>
            <a:r>
              <a:rPr lang="en-US" sz="1600" dirty="0" err="1">
                <a:latin typeface="Calibri" panose="020F0502020204030204" pitchFamily="34" charset="0"/>
              </a:rPr>
              <a:t>maisha</a:t>
            </a:r>
            <a:r>
              <a:rPr lang="en-US" sz="1600" dirty="0">
                <a:latin typeface="Calibri" panose="020F0502020204030204" pitchFamily="34" charset="0"/>
              </a:rPr>
              <a:t> </a:t>
            </a:r>
            <a:r>
              <a:rPr lang="en-US" sz="1600" dirty="0" err="1">
                <a:latin typeface="Calibri" panose="020F0502020204030204" pitchFamily="34" charset="0"/>
              </a:rPr>
              <a:t>yako</a:t>
            </a:r>
            <a:r>
              <a:rPr lang="en-US" sz="1600" dirty="0">
                <a:latin typeface="Calibri" panose="020F0502020204030204" pitchFamily="34" charset="0"/>
              </a:rPr>
              <a:t>. </a:t>
            </a:r>
          </a:p>
          <a:p>
            <a:pPr marL="285750" indent="-285750">
              <a:buFont typeface="Wingdings" panose="05000000000000000000" pitchFamily="2" charset="2"/>
              <a:buChar char="Ø"/>
            </a:pPr>
            <a:endParaRPr lang="en-US" sz="2000" dirty="0">
              <a:latin typeface="Calibri" panose="020F0502020204030204"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38292"/>
            <a:ext cx="5051425" cy="508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0933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3581400"/>
            <a:ext cx="2743200" cy="31242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228600" y="1066800"/>
            <a:ext cx="3048000" cy="3200400"/>
          </a:xfrm>
        </p:spPr>
        <p:txBody>
          <a:bodyPr>
            <a:normAutofit/>
          </a:bodyPr>
          <a:lstStyle/>
          <a:p>
            <a:r>
              <a:rPr lang="en-US" sz="1600" b="1" dirty="0">
                <a:latin typeface="Calibri" panose="020F0502020204030204" pitchFamily="34" charset="0"/>
              </a:rPr>
              <a:t>UJUMBE MUHIMU:</a:t>
            </a:r>
          </a:p>
          <a:p>
            <a:pPr marL="285750" indent="-285750">
              <a:buFont typeface="Wingdings" panose="05000000000000000000" pitchFamily="2" charset="2"/>
              <a:buChar char="Ø"/>
            </a:pPr>
            <a:r>
              <a:rPr lang="en-US" sz="1200" dirty="0">
                <a:latin typeface="Calibri" panose="020F0502020204030204" pitchFamily="34" charset="0"/>
              </a:rPr>
              <a:t>Viwango vyako vya virusi viko chini  kwa hivyo unalinda afya, wapenzi, na </a:t>
            </a:r>
            <a:r>
              <a:rPr lang="en-US" sz="1200" dirty="0" err="1">
                <a:latin typeface="Calibri" panose="020F0502020204030204" pitchFamily="34" charset="0"/>
              </a:rPr>
              <a:t>ubongo</a:t>
            </a:r>
            <a:r>
              <a:rPr lang="en-US" sz="1200" dirty="0">
                <a:latin typeface="Calibri" panose="020F0502020204030204" pitchFamily="34" charset="0"/>
              </a:rPr>
              <a:t> </a:t>
            </a:r>
            <a:r>
              <a:rPr lang="en-US" sz="1200" dirty="0" err="1">
                <a:latin typeface="Calibri" panose="020F0502020204030204" pitchFamily="34" charset="0"/>
              </a:rPr>
              <a:t>wako</a:t>
            </a:r>
            <a:r>
              <a:rPr lang="en-US" sz="1200" dirty="0">
                <a:latin typeface="Calibri" panose="020F0502020204030204" pitchFamily="34" charset="0"/>
              </a:rPr>
              <a:t>.</a:t>
            </a:r>
          </a:p>
          <a:p>
            <a:pPr marL="285750" indent="-285750">
              <a:buFont typeface="Wingdings" panose="05000000000000000000" pitchFamily="2" charset="2"/>
              <a:buChar char="Ø"/>
            </a:pPr>
            <a:r>
              <a:rPr lang="en-US" sz="1200" dirty="0">
                <a:latin typeface="Calibri" panose="020F0502020204030204" pitchFamily="34" charset="0"/>
              </a:rPr>
              <a:t>Kama una </a:t>
            </a:r>
            <a:r>
              <a:rPr lang="en-US" sz="1200" dirty="0" err="1">
                <a:latin typeface="Calibri" panose="020F0502020204030204" pitchFamily="34" charset="0"/>
              </a:rPr>
              <a:t>mahusiano</a:t>
            </a:r>
            <a:r>
              <a:rPr lang="en-US" sz="1200" dirty="0">
                <a:latin typeface="Calibri" panose="020F0502020204030204" pitchFamily="34" charset="0"/>
              </a:rPr>
              <a:t> </a:t>
            </a:r>
            <a:r>
              <a:rPr lang="en-US" sz="1200" dirty="0" err="1">
                <a:latin typeface="Calibri" panose="020F0502020204030204" pitchFamily="34" charset="0"/>
              </a:rPr>
              <a:t>ya</a:t>
            </a:r>
            <a:r>
              <a:rPr lang="en-US" sz="1200" dirty="0">
                <a:latin typeface="Calibri" panose="020F0502020204030204" pitchFamily="34" charset="0"/>
              </a:rPr>
              <a:t> </a:t>
            </a:r>
            <a:r>
              <a:rPr lang="en-US" sz="1200" dirty="0" err="1">
                <a:latin typeface="Calibri" panose="020F0502020204030204" pitchFamily="34" charset="0"/>
              </a:rPr>
              <a:t>ngono</a:t>
            </a:r>
            <a:r>
              <a:rPr lang="en-US" sz="1200" dirty="0">
                <a:latin typeface="Calibri" panose="020F0502020204030204" pitchFamily="34" charset="0"/>
              </a:rPr>
              <a:t>, </a:t>
            </a:r>
            <a:r>
              <a:rPr lang="en-US" sz="1200" dirty="0" err="1">
                <a:latin typeface="Calibri" panose="020F0502020204030204" pitchFamily="34" charset="0"/>
              </a:rPr>
              <a:t>kuwa</a:t>
            </a:r>
            <a:r>
              <a:rPr lang="en-US" sz="1200" dirty="0">
                <a:latin typeface="Calibri" panose="020F0502020204030204" pitchFamily="34" charset="0"/>
              </a:rPr>
              <a:t> </a:t>
            </a:r>
            <a:r>
              <a:rPr lang="en-US" sz="1200" dirty="0" err="1">
                <a:latin typeface="Calibri" panose="020F0502020204030204" pitchFamily="34" charset="0"/>
              </a:rPr>
              <a:t>na</a:t>
            </a:r>
            <a:r>
              <a:rPr lang="en-US" sz="1200" dirty="0">
                <a:latin typeface="Calibri" panose="020F0502020204030204" pitchFamily="34" charset="0"/>
              </a:rPr>
              <a:t> </a:t>
            </a:r>
            <a:r>
              <a:rPr lang="en-US" sz="1200" dirty="0" err="1">
                <a:latin typeface="Calibri" panose="020F0502020204030204" pitchFamily="34" charset="0"/>
              </a:rPr>
              <a:t>idadi</a:t>
            </a:r>
            <a:r>
              <a:rPr lang="en-US" sz="1200" dirty="0">
                <a:latin typeface="Calibri" panose="020F0502020204030204" pitchFamily="34" charset="0"/>
              </a:rPr>
              <a:t> </a:t>
            </a:r>
            <a:r>
              <a:rPr lang="en-US" sz="1200" dirty="0" err="1">
                <a:latin typeface="Calibri" panose="020F0502020204030204" pitchFamily="34" charset="0"/>
              </a:rPr>
              <a:t>ndogo</a:t>
            </a:r>
            <a:r>
              <a:rPr lang="en-US" sz="1200" dirty="0">
                <a:latin typeface="Calibri" panose="020F0502020204030204" pitchFamily="34" charset="0"/>
              </a:rPr>
              <a:t> </a:t>
            </a:r>
            <a:r>
              <a:rPr lang="en-US" sz="1200" dirty="0" err="1">
                <a:latin typeface="Calibri" panose="020F0502020204030204" pitchFamily="34" charset="0"/>
              </a:rPr>
              <a:t>ya</a:t>
            </a:r>
            <a:r>
              <a:rPr lang="en-US" sz="1200" dirty="0">
                <a:latin typeface="Calibri" panose="020F0502020204030204" pitchFamily="34" charset="0"/>
              </a:rPr>
              <a:t> </a:t>
            </a:r>
            <a:r>
              <a:rPr lang="en-US" sz="1200" dirty="0" err="1">
                <a:latin typeface="Calibri" panose="020F0502020204030204" pitchFamily="34" charset="0"/>
              </a:rPr>
              <a:t>virusi</a:t>
            </a:r>
            <a:r>
              <a:rPr lang="en-US" sz="1200" dirty="0">
                <a:latin typeface="Calibri" panose="020F0502020204030204" pitchFamily="34" charset="0"/>
              </a:rPr>
              <a:t> </a:t>
            </a:r>
            <a:r>
              <a:rPr lang="en-US" sz="1200" dirty="0" err="1">
                <a:latin typeface="Calibri" panose="020F0502020204030204" pitchFamily="34" charset="0"/>
              </a:rPr>
              <a:t>kunapunguza</a:t>
            </a:r>
            <a:r>
              <a:rPr lang="en-US" sz="1200" dirty="0">
                <a:latin typeface="Calibri" panose="020F0502020204030204" pitchFamily="34" charset="0"/>
              </a:rPr>
              <a:t> </a:t>
            </a:r>
            <a:r>
              <a:rPr lang="en-US" sz="1200" dirty="0" err="1">
                <a:latin typeface="Calibri" panose="020F0502020204030204" pitchFamily="34" charset="0"/>
              </a:rPr>
              <a:t>uwezekano</a:t>
            </a:r>
            <a:r>
              <a:rPr lang="en-US" sz="1200" dirty="0">
                <a:latin typeface="Calibri" panose="020F0502020204030204" pitchFamily="34" charset="0"/>
              </a:rPr>
              <a:t> </a:t>
            </a:r>
            <a:r>
              <a:rPr lang="en-US" sz="1200" dirty="0" err="1">
                <a:latin typeface="Calibri" panose="020F0502020204030204" pitchFamily="34" charset="0"/>
              </a:rPr>
              <a:t>wa</a:t>
            </a:r>
            <a:r>
              <a:rPr lang="en-US" sz="1200" dirty="0">
                <a:latin typeface="Calibri" panose="020F0502020204030204" pitchFamily="34" charset="0"/>
              </a:rPr>
              <a:t> </a:t>
            </a:r>
            <a:r>
              <a:rPr lang="en-US" sz="1200" dirty="0" err="1">
                <a:latin typeface="Calibri" panose="020F0502020204030204" pitchFamily="34" charset="0"/>
              </a:rPr>
              <a:t>kuambukuza</a:t>
            </a:r>
            <a:r>
              <a:rPr lang="en-US" sz="1200" dirty="0">
                <a:latin typeface="Calibri" panose="020F0502020204030204" pitchFamily="34" charset="0"/>
              </a:rPr>
              <a:t> </a:t>
            </a:r>
            <a:r>
              <a:rPr lang="en-US" sz="1200" dirty="0" err="1">
                <a:latin typeface="Calibri" panose="020F0502020204030204" pitchFamily="34" charset="0"/>
              </a:rPr>
              <a:t>wengine</a:t>
            </a:r>
            <a:r>
              <a:rPr lang="en-US" sz="1200" dirty="0">
                <a:latin typeface="Calibri" panose="020F0502020204030204" pitchFamily="34" charset="0"/>
              </a:rPr>
              <a:t> </a:t>
            </a:r>
            <a:r>
              <a:rPr lang="en-US" sz="1200" dirty="0" err="1">
                <a:latin typeface="Calibri" panose="020F0502020204030204" pitchFamily="34" charset="0"/>
              </a:rPr>
              <a:t>virusi</a:t>
            </a:r>
            <a:endParaRPr lang="en-US" sz="1200" dirty="0">
              <a:latin typeface="Calibri" panose="020F0502020204030204" pitchFamily="34" charset="0"/>
            </a:endParaRPr>
          </a:p>
          <a:p>
            <a:pPr marL="285750" indent="-285750">
              <a:buFont typeface="Wingdings" panose="05000000000000000000" pitchFamily="2" charset="2"/>
              <a:buChar char="Ø"/>
            </a:pPr>
            <a:r>
              <a:rPr lang="en-US" sz="1200" dirty="0">
                <a:latin typeface="Calibri" panose="020F0502020204030204" pitchFamily="34" charset="0"/>
              </a:rPr>
              <a:t>Ni vigumu kuendelea kutumia ARV, hata na faida hizi zote - hii ni </a:t>
            </a:r>
            <a:r>
              <a:rPr lang="en-US" sz="1200" dirty="0" err="1">
                <a:latin typeface="Calibri" panose="020F0502020204030204" pitchFamily="34" charset="0"/>
              </a:rPr>
              <a:t>kweli</a:t>
            </a:r>
            <a:r>
              <a:rPr lang="en-US" sz="1200" dirty="0">
                <a:latin typeface="Calibri" panose="020F0502020204030204" pitchFamily="34" charset="0"/>
              </a:rPr>
              <a:t> hasa wakati mambo mengi katika maisha yangu yanabadilika.</a:t>
            </a:r>
          </a:p>
        </p:txBody>
      </p:sp>
      <p:sp>
        <p:nvSpPr>
          <p:cNvPr id="7" name="Content Placeholder 1"/>
          <p:cNvSpPr>
            <a:spLocks noGrp="1"/>
          </p:cNvSpPr>
          <p:nvPr>
            <p:ph sz="half" idx="1"/>
          </p:nvPr>
        </p:nvSpPr>
        <p:spPr>
          <a:xfrm>
            <a:off x="762000" y="3632844"/>
            <a:ext cx="2133600" cy="3070448"/>
          </a:xfrm>
        </p:spPr>
        <p:txBody>
          <a:bodyPr>
            <a:normAutofit/>
          </a:bodyPr>
          <a:lstStyle/>
          <a:p>
            <a:r>
              <a:rPr lang="en-US" sz="1500" b="1" dirty="0">
                <a:latin typeface="Calibri" panose="020F0502020204030204" pitchFamily="34" charset="0"/>
              </a:rPr>
              <a:t>Tupitie kwa Pamoja:</a:t>
            </a:r>
          </a:p>
          <a:p>
            <a:pPr marL="285750" indent="-285750">
              <a:buFont typeface="Arial" panose="020B0604020202020204" pitchFamily="34" charset="0"/>
              <a:buChar char="•"/>
            </a:pPr>
            <a:r>
              <a:rPr lang="en-US" sz="1500" dirty="0">
                <a:latin typeface="Calibri" panose="020F0502020204030204" pitchFamily="34" charset="0"/>
              </a:rPr>
              <a:t>Je, unafikiria ARV zitakusaidia?</a:t>
            </a:r>
          </a:p>
          <a:p>
            <a:pPr marL="285750" indent="-285750">
              <a:buFont typeface="Arial" panose="020B0604020202020204" pitchFamily="34" charset="0"/>
              <a:buChar char="•"/>
            </a:pPr>
            <a:r>
              <a:rPr lang="en-US" sz="1500" dirty="0">
                <a:latin typeface="Calibri" panose="020F0502020204030204" pitchFamily="34" charset="0"/>
              </a:rPr>
              <a:t>Kuna matibabu mengine unayotumia kwa HIV yako?</a:t>
            </a:r>
          </a:p>
          <a:p>
            <a:pPr marL="285750" indent="-285750">
              <a:buFont typeface="Arial" panose="020B0604020202020204" pitchFamily="34" charset="0"/>
              <a:buChar char="•"/>
            </a:pPr>
            <a:r>
              <a:rPr lang="en-US" sz="1500" dirty="0">
                <a:latin typeface="Calibri" panose="020F0502020204030204" pitchFamily="34" charset="0"/>
              </a:rPr>
              <a:t>Je, unatafuta msaada kutoka nje ya kliniki hii kwa HIV yako?</a:t>
            </a: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632843"/>
            <a:ext cx="457200" cy="67350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352800" y="1104900"/>
            <a:ext cx="5638800" cy="4457700"/>
          </a:xfrm>
        </p:spPr>
        <p:txBody>
          <a:bodyPr>
            <a:normAutofit fontScale="77500" lnSpcReduction="20000"/>
          </a:bodyPr>
          <a:lstStyle/>
          <a:p>
            <a:r>
              <a:rPr lang="en-US" sz="2300" b="1" dirty="0">
                <a:latin typeface="Calibri" panose="020F0502020204030204" pitchFamily="34" charset="0"/>
              </a:rPr>
              <a:t>VIPENGELE VYA KUZUNGUMZIA:</a:t>
            </a:r>
          </a:p>
          <a:p>
            <a:pPr marL="285750" indent="-285750">
              <a:buFont typeface="Arial" panose="020B0604020202020204" pitchFamily="34" charset="0"/>
              <a:buChar char="•"/>
            </a:pPr>
            <a:r>
              <a:rPr lang="en-US" dirty="0">
                <a:latin typeface="Calibri" panose="020F0502020204030204" pitchFamily="34" charset="0"/>
              </a:rPr>
              <a:t>Je, kuna yeyote anayekusaidia kutumia ARV                                                      </a:t>
            </a:r>
            <a:r>
              <a:rPr lang="en-US" dirty="0" err="1">
                <a:latin typeface="Calibri" panose="020F0502020204030204" pitchFamily="34" charset="0"/>
              </a:rPr>
              <a:t>zako</a:t>
            </a:r>
            <a:r>
              <a:rPr lang="en-US" dirty="0">
                <a:latin typeface="Calibri" panose="020F0502020204030204" pitchFamily="34" charset="0"/>
              </a:rPr>
              <a:t>? </a:t>
            </a:r>
            <a:r>
              <a:rPr lang="en-US" dirty="0" err="1">
                <a:latin typeface="Calibri" panose="020F0502020204030204" pitchFamily="34" charset="0"/>
              </a:rPr>
              <a:t>Nieleze</a:t>
            </a:r>
            <a:r>
              <a:rPr lang="en-US" dirty="0">
                <a:latin typeface="Calibri" panose="020F0502020204030204" pitchFamily="34" charset="0"/>
              </a:rPr>
              <a:t> unavyofanya hivyo.</a:t>
            </a:r>
          </a:p>
          <a:p>
            <a:pPr marL="285750" indent="-285750">
              <a:buFont typeface="Arial" panose="020B0604020202020204" pitchFamily="34" charset="0"/>
              <a:buChar char="•"/>
            </a:pPr>
            <a:r>
              <a:rPr lang="en-US" dirty="0">
                <a:latin typeface="Calibri" panose="020F0502020204030204" pitchFamily="34" charset="0"/>
              </a:rPr>
              <a:t>Unafikiria hiyo inawezaje kubadilika baadaye?</a:t>
            </a:r>
          </a:p>
          <a:p>
            <a:pPr marL="285750" indent="-285750">
              <a:buFont typeface="Arial" panose="020B0604020202020204" pitchFamily="34" charset="0"/>
              <a:buChar char="•"/>
            </a:pPr>
            <a:r>
              <a:rPr lang="en-US" dirty="0">
                <a:latin typeface="Calibri" panose="020F0502020204030204" pitchFamily="34" charset="0"/>
              </a:rPr>
              <a:t>Je, ni nani anayejua una HIV?</a:t>
            </a:r>
          </a:p>
          <a:p>
            <a:pPr marL="285750" indent="-285750">
              <a:buFont typeface="Arial" panose="020B0604020202020204" pitchFamily="34" charset="0"/>
              <a:buChar char="•"/>
            </a:pPr>
            <a:r>
              <a:rPr lang="en-US" dirty="0">
                <a:latin typeface="Calibri" panose="020F0502020204030204" pitchFamily="34" charset="0"/>
              </a:rPr>
              <a:t>Ni nani anayeweza kukusaidia vizuri unapokuwa ukidhibiti HIV yako?</a:t>
            </a:r>
          </a:p>
          <a:p>
            <a:pPr marL="285750" indent="-285750">
              <a:buFont typeface="Arial" panose="020B0604020202020204" pitchFamily="34" charset="0"/>
              <a:buChar char="•"/>
            </a:pPr>
            <a:r>
              <a:rPr lang="en-US" dirty="0">
                <a:latin typeface="Calibri" panose="020F0502020204030204" pitchFamily="34" charset="0"/>
              </a:rPr>
              <a:t>Je, kuna mabadiliko yanayoendelea katika maisha yako?</a:t>
            </a:r>
          </a:p>
          <a:p>
            <a:pPr marL="285750" indent="-285750">
              <a:buFont typeface="Arial" panose="020B0604020202020204" pitchFamily="34" charset="0"/>
              <a:buChar char="•"/>
            </a:pPr>
            <a:r>
              <a:rPr lang="en-US" dirty="0">
                <a:latin typeface="Calibri" panose="020F0502020204030204" pitchFamily="34" charset="0"/>
              </a:rPr>
              <a:t>Unafikiria mabadiliko hayo yanawezaje kuathiri unavyotumia ARV zako?</a:t>
            </a:r>
          </a:p>
          <a:p>
            <a:pPr marL="285750" indent="-285750">
              <a:buFont typeface="Arial" panose="020B0604020202020204" pitchFamily="34" charset="0"/>
              <a:buChar char="•"/>
            </a:pPr>
            <a:r>
              <a:rPr lang="en-US" dirty="0">
                <a:latin typeface="Calibri" panose="020F0502020204030204" pitchFamily="34" charset="0"/>
              </a:rPr>
              <a:t>Vidokezo vya ziada:</a:t>
            </a:r>
          </a:p>
          <a:p>
            <a:pPr marL="696041" lvl="1" indent="-285750">
              <a:buFont typeface="Arial" panose="020B0604020202020204" pitchFamily="34" charset="0"/>
              <a:buChar char="•"/>
            </a:pPr>
            <a:r>
              <a:rPr lang="en-US" dirty="0">
                <a:latin typeface="Calibri" panose="020F0502020204030204" pitchFamily="34" charset="0"/>
              </a:rPr>
              <a:t>Weka ARV mahali ambapo ni rahisi kukumbuka, karibu na kitu ambacho unakitumia kila siku, na uweke chupa ya maji hapo kama itahitajika.</a:t>
            </a:r>
          </a:p>
          <a:p>
            <a:pPr marL="696041" lvl="1" indent="-285750">
              <a:buFont typeface="Arial" panose="020B0604020202020204" pitchFamily="34" charset="0"/>
              <a:buChar char="•"/>
            </a:pPr>
            <a:r>
              <a:rPr lang="en-US" dirty="0">
                <a:latin typeface="Calibri" panose="020F0502020204030204" pitchFamily="34" charset="0"/>
              </a:rPr>
              <a:t>Weka kengele kwenye simu yako kukukumbusha umeze dawa zako.</a:t>
            </a:r>
          </a:p>
          <a:p>
            <a:pPr marL="696041" lvl="1" indent="-285750">
              <a:buFont typeface="Arial" panose="020B0604020202020204" pitchFamily="34" charset="0"/>
              <a:buChar char="•"/>
            </a:pPr>
            <a:r>
              <a:rPr lang="en-US" dirty="0">
                <a:latin typeface="Calibri" panose="020F0502020204030204" pitchFamily="34" charset="0"/>
              </a:rPr>
              <a:t>Beba ARV ili ukisahau kabla ya kuondoka, una nyingine zilizosalia.</a:t>
            </a:r>
          </a:p>
          <a:p>
            <a:pPr marL="696041" lvl="1" indent="-285750">
              <a:buFont typeface="Arial" panose="020B0604020202020204" pitchFamily="34" charset="0"/>
              <a:buChar char="•"/>
            </a:pPr>
            <a:r>
              <a:rPr lang="en-US" dirty="0">
                <a:latin typeface="Calibri" panose="020F0502020204030204" pitchFamily="34" charset="0"/>
              </a:rPr>
              <a:t>Tumia vikasha vya vidonge na kalenda kuweka alama na kufuatilia wakati dawa zimetumika siku hiyo.</a:t>
            </a:r>
          </a:p>
          <a:p>
            <a:pPr marL="696041" lvl="1" indent="-285750">
              <a:buFont typeface="Arial" panose="020B0604020202020204" pitchFamily="34" charset="0"/>
              <a:buChar char="•"/>
            </a:pPr>
            <a:r>
              <a:rPr lang="en-US" dirty="0">
                <a:latin typeface="Calibri" panose="020F0502020204030204" pitchFamily="34" charset="0"/>
              </a:rPr>
              <a:t>Omba dawa za ziada iwapo vipindi kati ya kupata dawa nyingine ni tatizo.</a:t>
            </a:r>
          </a:p>
          <a:p>
            <a:pPr marL="696041" lvl="1" indent="-285750">
              <a:buFont typeface="Arial" panose="020B0604020202020204" pitchFamily="34" charset="0"/>
              <a:buChar char="•"/>
            </a:pPr>
            <a:r>
              <a:rPr lang="en-US" dirty="0">
                <a:latin typeface="Calibri" panose="020F0502020204030204" pitchFamily="34" charset="0"/>
              </a:rPr>
              <a:t>Ikiwa mtu atakuomba mgawane dawa zako, msaidie kupata kliniki na usaidizi. Mkigawana, dawa hizo hazitafanya kazi kwa nyinyi wote.</a:t>
            </a:r>
          </a:p>
          <a:p>
            <a:pPr marL="285750" indent="-285750">
              <a:buFont typeface="Arial" panose="020B0604020202020204" pitchFamily="34" charset="0"/>
              <a:buChar char="•"/>
            </a:pPr>
            <a:endParaRPr lang="sw-KE" b="1" dirty="0">
              <a:latin typeface="Calibri" panose="020F0502020204030204" pitchFamily="34" charset="0"/>
            </a:endParaRPr>
          </a:p>
        </p:txBody>
      </p:sp>
      <p:cxnSp>
        <p:nvCxnSpPr>
          <p:cNvPr id="15" name="Straight Connector 14"/>
          <p:cNvCxnSpPr/>
          <p:nvPr/>
        </p:nvCxnSpPr>
        <p:spPr>
          <a:xfrm>
            <a:off x="3276600" y="1104900"/>
            <a:ext cx="0" cy="56007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chemeClr val="accent5"/>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5. Kudumisha viwango vya virusi </a:t>
            </a:r>
            <a:r>
              <a:rPr lang="en-US" sz="2800" dirty="0" err="1">
                <a:solidFill>
                  <a:srgbClr val="FFFFFF"/>
                </a:solidFill>
                <a:latin typeface="Calibri" panose="020F0502020204030204" pitchFamily="34" charset="0"/>
              </a:rPr>
              <a:t>vikiwa</a:t>
            </a:r>
            <a:r>
              <a:rPr lang="en-US" sz="2800" dirty="0">
                <a:solidFill>
                  <a:srgbClr val="FFFFFF"/>
                </a:solidFill>
                <a:latin typeface="Calibri" panose="020F0502020204030204" pitchFamily="34" charset="0"/>
              </a:rPr>
              <a:t> 						</a:t>
            </a:r>
            <a:r>
              <a:rPr lang="en-US" sz="2800" dirty="0" err="1">
                <a:solidFill>
                  <a:srgbClr val="FFFFFF"/>
                </a:solidFill>
                <a:latin typeface="Calibri" panose="020F0502020204030204" pitchFamily="34" charset="0"/>
              </a:rPr>
              <a:t>chini</a:t>
            </a:r>
            <a:endParaRPr lang="sw-KE" sz="2800" dirty="0">
              <a:solidFill>
                <a:srgbClr val="FFFFFF"/>
              </a:solidFill>
              <a:latin typeface="Calibri" panose="020F0502020204030204" pitchFamily="34" charset="0"/>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5108" y="457200"/>
            <a:ext cx="1804747" cy="1295400"/>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6" name="Rectangle 15"/>
          <p:cNvSpPr/>
          <p:nvPr/>
        </p:nvSpPr>
        <p:spPr>
          <a:xfrm>
            <a:off x="3657599" y="5638800"/>
            <a:ext cx="5312255" cy="1056325"/>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ontent Placeholder 1"/>
          <p:cNvSpPr>
            <a:spLocks noGrp="1"/>
          </p:cNvSpPr>
          <p:nvPr>
            <p:ph sz="half" idx="1"/>
          </p:nvPr>
        </p:nvSpPr>
        <p:spPr>
          <a:xfrm>
            <a:off x="4257964" y="5715000"/>
            <a:ext cx="4711890" cy="980124"/>
          </a:xfrm>
        </p:spPr>
        <p:txBody>
          <a:bodyPr>
            <a:normAutofit fontScale="70000" lnSpcReduction="20000"/>
          </a:bodyPr>
          <a:lstStyle/>
          <a:p>
            <a:r>
              <a:rPr lang="en-US" sz="2100" b="1" dirty="0">
                <a:latin typeface="Calibri" panose="020F0502020204030204" pitchFamily="34" charset="0"/>
              </a:rPr>
              <a:t>Maagizo kwa Watoa Huduma:</a:t>
            </a:r>
          </a:p>
          <a:p>
            <a:r>
              <a:rPr lang="en-US" dirty="0">
                <a:latin typeface="Calibri" panose="020F0502020204030204" pitchFamily="34" charset="0"/>
              </a:rPr>
              <a:t>Chunguza imani nyingine za afya au ugumu na ufichuzi/faragha. Kadi  </a:t>
            </a:r>
            <a:r>
              <a:rPr lang="en-US" dirty="0" err="1">
                <a:latin typeface="Calibri" panose="020F0502020204030204" pitchFamily="34" charset="0"/>
              </a:rPr>
              <a:t>ya</a:t>
            </a:r>
            <a:r>
              <a:rPr lang="en-US" dirty="0">
                <a:latin typeface="Calibri" panose="020F0502020204030204" pitchFamily="34" charset="0"/>
              </a:rPr>
              <a:t> </a:t>
            </a:r>
            <a:r>
              <a:rPr lang="en-US" sz="1900" dirty="0" err="1">
                <a:latin typeface="Calibri" panose="020F0502020204030204" pitchFamily="34" charset="0"/>
              </a:rPr>
              <a:t>kupitia</a:t>
            </a:r>
            <a:r>
              <a:rPr lang="en-US" sz="1900" dirty="0">
                <a:latin typeface="Calibri" panose="020F0502020204030204" pitchFamily="34" charset="0"/>
              </a:rPr>
              <a:t> </a:t>
            </a:r>
            <a:r>
              <a:rPr lang="en-US" sz="1900" dirty="0" err="1">
                <a:latin typeface="Calibri" panose="020F0502020204030204" pitchFamily="34" charset="0"/>
              </a:rPr>
              <a:t>ya</a:t>
            </a:r>
            <a:r>
              <a:rPr lang="en-US" sz="1900" dirty="0">
                <a:latin typeface="Calibri" panose="020F0502020204030204" pitchFamily="34" charset="0"/>
              </a:rPr>
              <a:t> 17 (Kuelewa ARV zako), kadi </a:t>
            </a:r>
            <a:r>
              <a:rPr lang="en-US" sz="1900" dirty="0" err="1">
                <a:latin typeface="Calibri" panose="020F0502020204030204" pitchFamily="34" charset="0"/>
              </a:rPr>
              <a:t>ya</a:t>
            </a:r>
            <a:r>
              <a:rPr lang="en-US" sz="1900" dirty="0">
                <a:latin typeface="Calibri" panose="020F0502020204030204" pitchFamily="34" charset="0"/>
              </a:rPr>
              <a:t> 20 (ni nani unayepaswa kumwelezea na kwa nini), au kadi </a:t>
            </a:r>
            <a:r>
              <a:rPr lang="en-US" sz="1900" dirty="0" err="1">
                <a:latin typeface="Calibri" panose="020F0502020204030204" pitchFamily="34" charset="0"/>
              </a:rPr>
              <a:t>ya</a:t>
            </a:r>
            <a:r>
              <a:rPr lang="en-US" sz="1900" dirty="0">
                <a:latin typeface="Calibri" panose="020F0502020204030204" pitchFamily="34" charset="0"/>
              </a:rPr>
              <a:t> 21 (Kudhibiti </a:t>
            </a:r>
            <a:r>
              <a:rPr lang="en-US" dirty="0">
                <a:latin typeface="Calibri" panose="020F0502020204030204" pitchFamily="34" charset="0"/>
              </a:rPr>
              <a:t>ARV zako) katika maeneo haya zitaweza kusaidia.</a:t>
            </a:r>
          </a:p>
          <a:p>
            <a:pPr marL="285750" indent="-285750">
              <a:buFont typeface="Arial" panose="020B0604020202020204" pitchFamily="34" charset="0"/>
              <a:buChar char="•"/>
            </a:pPr>
            <a:endParaRPr lang="sw-KE" b="1" dirty="0">
              <a:latin typeface="Calibri" panose="020F0502020204030204" pitchFamily="34" charset="0"/>
            </a:endParaRPr>
          </a:p>
        </p:txBody>
      </p:sp>
      <p:pic>
        <p:nvPicPr>
          <p:cNvPr id="18"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9150" y="57150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18</a:t>
            </a:fld>
            <a:endParaRPr lang="sw-KE" dirty="0">
              <a:solidFill>
                <a:prstClr val="black">
                  <a:tint val="75000"/>
                </a:prstClr>
              </a:solidFill>
            </a:endParaRPr>
          </a:p>
        </p:txBody>
      </p:sp>
    </p:spTree>
    <p:extLst>
      <p:ext uri="{BB962C8B-B14F-4D97-AF65-F5344CB8AC3E}">
        <p14:creationId xmlns:p14="http://schemas.microsoft.com/office/powerpoint/2010/main" val="2601178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6"/>
          </a:solidFill>
        </p:spPr>
        <p:txBody>
          <a:bodyPr>
            <a:noAutofit/>
          </a:bodyPr>
          <a:lstStyle/>
          <a:p>
            <a:pPr algn="l"/>
            <a:r>
              <a:rPr lang="en-US" sz="2800" dirty="0">
                <a:solidFill>
                  <a:srgbClr val="FFFFFF"/>
                </a:solidFill>
                <a:latin typeface="Calibri" panose="020F0502020204030204" pitchFamily="34" charset="0"/>
              </a:rPr>
              <a:t>	</a:t>
            </a:r>
            <a:r>
              <a:rPr lang="en-US" sz="2800" dirty="0">
                <a:solidFill>
                  <a:srgbClr val="FFFF00"/>
                </a:solidFill>
                <a:latin typeface="Calibri" panose="020F0502020204030204" pitchFamily="34" charset="0"/>
              </a:rPr>
              <a:t> 7.</a:t>
            </a:r>
            <a:r>
              <a:rPr lang="en-US" sz="2800" dirty="0">
                <a:solidFill>
                  <a:srgbClr val="FFFFFF"/>
                </a:solidFill>
                <a:latin typeface="Calibri" panose="020F0502020204030204" pitchFamily="34" charset="0"/>
              </a:rPr>
              <a:t> Viwango vya virusi viko JUU</a:t>
            </a:r>
            <a:endParaRPr lang="sw-KE" sz="2800" dirty="0">
              <a:solidFill>
                <a:srgbClr val="FFFFFF"/>
              </a:solidFill>
              <a:latin typeface="Calibri" panose="020F050202020403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02226"/>
            <a:ext cx="6172200" cy="5427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331527" y="1066800"/>
            <a:ext cx="2535897" cy="4801314"/>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Calibri" panose="020F0502020204030204" pitchFamily="34" charset="0"/>
              </a:rPr>
              <a:t>HIV haijadhibitiwa na inadhuru mwili na ubongo wako.</a:t>
            </a:r>
          </a:p>
          <a:p>
            <a:endParaRPr lang="sw-KE" dirty="0">
              <a:latin typeface="Calibri" panose="020F0502020204030204" pitchFamily="34" charset="0"/>
            </a:endParaRPr>
          </a:p>
          <a:p>
            <a:pPr marL="285750" indent="-285750">
              <a:buFont typeface="Wingdings" panose="05000000000000000000" pitchFamily="2" charset="2"/>
              <a:buChar char="Ø"/>
            </a:pPr>
            <a:r>
              <a:rPr lang="en-US" dirty="0" err="1">
                <a:latin typeface="Calibri" panose="020F0502020204030204" pitchFamily="34" charset="0"/>
              </a:rPr>
              <a:t>Hili</a:t>
            </a:r>
            <a:r>
              <a:rPr lang="en-US" dirty="0">
                <a:latin typeface="Calibri" panose="020F0502020204030204" pitchFamily="34" charset="0"/>
              </a:rPr>
              <a:t> </a:t>
            </a:r>
            <a:r>
              <a:rPr lang="en-US" dirty="0" err="1">
                <a:latin typeface="Calibri" panose="020F0502020204030204" pitchFamily="34" charset="0"/>
              </a:rPr>
              <a:t>huenda</a:t>
            </a:r>
            <a:r>
              <a:rPr lang="en-US" dirty="0">
                <a:latin typeface="Calibri" panose="020F0502020204030204" pitchFamily="34" charset="0"/>
              </a:rPr>
              <a:t> </a:t>
            </a:r>
            <a:r>
              <a:rPr lang="en-US" dirty="0" err="1">
                <a:latin typeface="Calibri" panose="020F0502020204030204" pitchFamily="34" charset="0"/>
              </a:rPr>
              <a:t>likatokea</a:t>
            </a:r>
            <a:r>
              <a:rPr lang="en-US" dirty="0">
                <a:latin typeface="Calibri" panose="020F0502020204030204" pitchFamily="34" charset="0"/>
              </a:rPr>
              <a:t> </a:t>
            </a:r>
            <a:r>
              <a:rPr lang="en-US" dirty="0" err="1">
                <a:latin typeface="Calibri" panose="020F0502020204030204" pitchFamily="34" charset="0"/>
              </a:rPr>
              <a:t>ikisahau</a:t>
            </a:r>
            <a:r>
              <a:rPr lang="en-US" dirty="0">
                <a:latin typeface="Calibri" panose="020F0502020204030204" pitchFamily="34" charset="0"/>
              </a:rPr>
              <a:t> au </a:t>
            </a:r>
            <a:r>
              <a:rPr lang="en-US" dirty="0" err="1">
                <a:latin typeface="Calibri" panose="020F0502020204030204" pitchFamily="34" charset="0"/>
              </a:rPr>
              <a:t>ukikosa</a:t>
            </a:r>
            <a:r>
              <a:rPr lang="en-US" dirty="0">
                <a:latin typeface="Calibri" panose="020F0502020204030204" pitchFamily="34" charset="0"/>
              </a:rPr>
              <a:t> </a:t>
            </a:r>
            <a:r>
              <a:rPr lang="en-US" dirty="0" err="1">
                <a:latin typeface="Calibri" panose="020F0502020204030204" pitchFamily="34" charset="0"/>
              </a:rPr>
              <a:t>kutumia</a:t>
            </a:r>
            <a:r>
              <a:rPr lang="en-US" dirty="0">
                <a:latin typeface="Calibri" panose="020F0502020204030204" pitchFamily="34" charset="0"/>
              </a:rPr>
              <a:t> </a:t>
            </a:r>
            <a:r>
              <a:rPr lang="en-US" dirty="0" err="1">
                <a:latin typeface="Calibri" panose="020F0502020204030204" pitchFamily="34" charset="0"/>
              </a:rPr>
              <a:t>dawa</a:t>
            </a:r>
            <a:r>
              <a:rPr lang="en-US" dirty="0">
                <a:latin typeface="Calibri" panose="020F0502020204030204" pitchFamily="34" charset="0"/>
              </a:rPr>
              <a:t> </a:t>
            </a:r>
            <a:r>
              <a:rPr lang="en-US" dirty="0" err="1">
                <a:latin typeface="Calibri" panose="020F0502020204030204" pitchFamily="34" charset="0"/>
              </a:rPr>
              <a:t>zako</a:t>
            </a:r>
            <a:r>
              <a:rPr lang="en-US" dirty="0">
                <a:latin typeface="Calibri" panose="020F0502020204030204" pitchFamily="34" charset="0"/>
              </a:rPr>
              <a:t> za ARV </a:t>
            </a:r>
            <a:r>
              <a:rPr lang="en-US" dirty="0" err="1">
                <a:latin typeface="Calibri" panose="020F0502020204030204" pitchFamily="34" charset="0"/>
              </a:rPr>
              <a:t>kwa</a:t>
            </a:r>
            <a:r>
              <a:rPr lang="en-US" dirty="0">
                <a:latin typeface="Calibri" panose="020F0502020204030204" pitchFamily="34" charset="0"/>
              </a:rPr>
              <a:t> </a:t>
            </a:r>
            <a:r>
              <a:rPr lang="en-US" dirty="0" err="1">
                <a:latin typeface="Calibri" panose="020F0502020204030204" pitchFamily="34" charset="0"/>
              </a:rPr>
              <a:t>siku</a:t>
            </a:r>
            <a:r>
              <a:rPr lang="en-US" dirty="0">
                <a:latin typeface="Calibri" panose="020F0502020204030204" pitchFamily="34" charset="0"/>
              </a:rPr>
              <a:t> </a:t>
            </a:r>
            <a:r>
              <a:rPr lang="en-US" dirty="0" err="1">
                <a:latin typeface="Calibri" panose="020F0502020204030204" pitchFamily="34" charset="0"/>
              </a:rPr>
              <a:t>kadhaa</a:t>
            </a:r>
            <a:r>
              <a:rPr lang="en-US" dirty="0">
                <a:latin typeface="Calibri" panose="020F0502020204030204" pitchFamily="34" charset="0"/>
              </a:rPr>
              <a:t>.</a:t>
            </a:r>
          </a:p>
          <a:p>
            <a:endParaRPr lang="sw-KE" dirty="0">
              <a:latin typeface="Calibri" panose="020F0502020204030204" pitchFamily="34" charset="0"/>
            </a:endParaRPr>
          </a:p>
          <a:p>
            <a:pPr marL="285750" indent="-285750">
              <a:buFont typeface="Wingdings" panose="05000000000000000000" pitchFamily="2" charset="2"/>
              <a:buChar char="Ø"/>
            </a:pPr>
            <a:r>
              <a:rPr lang="en-US" dirty="0">
                <a:latin typeface="Calibri" panose="020F0502020204030204" pitchFamily="34" charset="0"/>
              </a:rPr>
              <a:t>Kama </a:t>
            </a:r>
            <a:r>
              <a:rPr lang="en-US" dirty="0" err="1">
                <a:latin typeface="Calibri" panose="020F0502020204030204" pitchFamily="34" charset="0"/>
              </a:rPr>
              <a:t>umekuwa</a:t>
            </a:r>
            <a:r>
              <a:rPr lang="en-US" dirty="0">
                <a:latin typeface="Calibri" panose="020F0502020204030204" pitchFamily="34" charset="0"/>
              </a:rPr>
              <a:t> </a:t>
            </a:r>
            <a:r>
              <a:rPr lang="en-US" dirty="0" err="1">
                <a:latin typeface="Calibri" panose="020F0502020204030204" pitchFamily="34" charset="0"/>
              </a:rPr>
              <a:t>ukitumia</a:t>
            </a:r>
            <a:r>
              <a:rPr lang="en-US" dirty="0">
                <a:latin typeface="Calibri" panose="020F0502020204030204" pitchFamily="34" charset="0"/>
              </a:rPr>
              <a:t> </a:t>
            </a:r>
            <a:r>
              <a:rPr lang="en-US" dirty="0" err="1">
                <a:latin typeface="Calibri" panose="020F0502020204030204" pitchFamily="34" charset="0"/>
              </a:rPr>
              <a:t>dawa</a:t>
            </a:r>
            <a:r>
              <a:rPr lang="en-US" dirty="0">
                <a:latin typeface="Calibri" panose="020F0502020204030204" pitchFamily="34" charset="0"/>
              </a:rPr>
              <a:t> </a:t>
            </a:r>
            <a:r>
              <a:rPr lang="en-US" dirty="0" err="1">
                <a:latin typeface="Calibri" panose="020F0502020204030204" pitchFamily="34" charset="0"/>
              </a:rPr>
              <a:t>zako</a:t>
            </a:r>
            <a:r>
              <a:rPr lang="en-US" dirty="0">
                <a:latin typeface="Calibri" panose="020F0502020204030204" pitchFamily="34" charset="0"/>
              </a:rPr>
              <a:t> za ARV </a:t>
            </a:r>
            <a:r>
              <a:rPr lang="en-US" dirty="0" err="1">
                <a:latin typeface="Calibri" panose="020F0502020204030204" pitchFamily="34" charset="0"/>
              </a:rPr>
              <a:t>kila</a:t>
            </a:r>
            <a:r>
              <a:rPr lang="en-US" dirty="0">
                <a:latin typeface="Calibri" panose="020F0502020204030204" pitchFamily="34" charset="0"/>
              </a:rPr>
              <a:t> </a:t>
            </a:r>
            <a:r>
              <a:rPr lang="en-US" dirty="0" err="1">
                <a:latin typeface="Calibri" panose="020F0502020204030204" pitchFamily="34" charset="0"/>
              </a:rPr>
              <a:t>siku</a:t>
            </a:r>
            <a:r>
              <a:rPr lang="en-US" dirty="0">
                <a:latin typeface="Calibri" panose="020F0502020204030204" pitchFamily="34" charset="0"/>
              </a:rPr>
              <a:t> </a:t>
            </a:r>
            <a:r>
              <a:rPr lang="en-US" dirty="0" err="1">
                <a:latin typeface="Calibri" panose="020F0502020204030204" pitchFamily="34" charset="0"/>
              </a:rPr>
              <a:t>huenda</a:t>
            </a:r>
            <a:r>
              <a:rPr lang="en-US" dirty="0">
                <a:latin typeface="Calibri" panose="020F0502020204030204" pitchFamily="34" charset="0"/>
              </a:rPr>
              <a:t> </a:t>
            </a:r>
            <a:r>
              <a:rPr lang="en-US" dirty="0" err="1">
                <a:latin typeface="Calibri" panose="020F0502020204030204" pitchFamily="34" charset="0"/>
              </a:rPr>
              <a:t>virusi</a:t>
            </a:r>
            <a:r>
              <a:rPr lang="en-US" dirty="0">
                <a:latin typeface="Calibri" panose="020F0502020204030204" pitchFamily="34" charset="0"/>
              </a:rPr>
              <a:t> </a:t>
            </a:r>
            <a:r>
              <a:rPr lang="en-US" dirty="0" err="1">
                <a:latin typeface="Calibri" panose="020F0502020204030204" pitchFamily="34" charset="0"/>
              </a:rPr>
              <a:t>havikubali</a:t>
            </a:r>
            <a:r>
              <a:rPr lang="en-US" dirty="0">
                <a:latin typeface="Calibri" panose="020F0502020204030204" pitchFamily="34" charset="0"/>
              </a:rPr>
              <a:t> </a:t>
            </a:r>
            <a:r>
              <a:rPr lang="en-US" dirty="0" err="1">
                <a:latin typeface="Calibri" panose="020F0502020204030204" pitchFamily="34" charset="0"/>
              </a:rPr>
              <a:t>dawa</a:t>
            </a:r>
            <a:r>
              <a:rPr lang="en-US" dirty="0">
                <a:latin typeface="Calibri" panose="020F0502020204030204" pitchFamily="34" charset="0"/>
              </a:rPr>
              <a:t>. </a:t>
            </a:r>
            <a:r>
              <a:rPr lang="en-US" dirty="0" err="1">
                <a:latin typeface="Calibri" panose="020F0502020204030204" pitchFamily="34" charset="0"/>
              </a:rPr>
              <a:t>Huenda</a:t>
            </a:r>
            <a:r>
              <a:rPr lang="en-US" dirty="0">
                <a:latin typeface="Calibri" panose="020F0502020204030204" pitchFamily="34" charset="0"/>
              </a:rPr>
              <a:t> </a:t>
            </a:r>
            <a:r>
              <a:rPr lang="en-US" dirty="0" err="1">
                <a:latin typeface="Calibri" panose="020F0502020204030204" pitchFamily="34" charset="0"/>
              </a:rPr>
              <a:t>zimebadilika</a:t>
            </a:r>
            <a:r>
              <a:rPr lang="en-US" dirty="0">
                <a:latin typeface="Calibri" panose="020F0502020204030204" pitchFamily="34" charset="0"/>
              </a:rPr>
              <a:t> </a:t>
            </a:r>
            <a:r>
              <a:rPr lang="en-US" dirty="0" err="1">
                <a:latin typeface="Calibri" panose="020F0502020204030204" pitchFamily="34" charset="0"/>
              </a:rPr>
              <a:t>na</a:t>
            </a:r>
            <a:r>
              <a:rPr lang="en-US" dirty="0">
                <a:latin typeface="Calibri" panose="020F0502020204030204" pitchFamily="34" charset="0"/>
              </a:rPr>
              <a:t> ARV hazifanyi kazi tena.</a:t>
            </a:r>
            <a:endParaRPr lang="sw-KE" dirty="0">
              <a:latin typeface="Calibri" panose="020F0502020204030204" pitchFamily="34"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327" y="1066800"/>
            <a:ext cx="3154363" cy="299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13251" y="4343400"/>
            <a:ext cx="1219200" cy="830997"/>
          </a:xfrm>
          <a:prstGeom prst="rect">
            <a:avLst/>
          </a:prstGeom>
          <a:solidFill>
            <a:schemeClr val="bg1"/>
          </a:solidFill>
        </p:spPr>
        <p:txBody>
          <a:bodyPr wrap="square" rtlCol="0">
            <a:spAutoFit/>
          </a:bodyPr>
          <a:lstStyle/>
          <a:p>
            <a:r>
              <a:rPr lang="en-US" sz="2400" dirty="0">
                <a:latin typeface="Calibri" panose="020F0502020204030204" pitchFamily="34" charset="0"/>
              </a:rPr>
              <a:t>Sugu virusi</a:t>
            </a:r>
          </a:p>
        </p:txBody>
      </p:sp>
    </p:spTree>
    <p:extLst>
      <p:ext uri="{BB962C8B-B14F-4D97-AF65-F5344CB8AC3E}">
        <p14:creationId xmlns:p14="http://schemas.microsoft.com/office/powerpoint/2010/main" val="157919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4267200" y="4800600"/>
            <a:ext cx="4419600" cy="1600200"/>
          </a:xfrm>
          <a:prstGeom prst="rect">
            <a:avLst/>
          </a:prstGeom>
        </p:spPr>
        <p:txBody>
          <a:bodyPr>
            <a:noAutofit/>
          </a:bodyPr>
          <a:lstStyle>
            <a:lvl1pPr marL="342739" indent="-342739" algn="l" defTabSz="91397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02" indent="-285616" algn="l" defTabSz="91397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66" indent="-228492" algn="l" defTabSz="91397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5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438"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424"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20000"/>
              </a:lnSpc>
              <a:buNone/>
            </a:pPr>
            <a:r>
              <a:rPr lang="en-GB" sz="900" dirty="0">
                <a:latin typeface="Calibri" panose="020F0502020204030204" pitchFamily="34" charset="0"/>
              </a:rPr>
              <a:t>Zana hii ya kazi iliundwa na ICAP katika Chuo Kikuu cha Columbia kwa ufadhili kutoka kwa Mpango wa Dharura wa Rais wa Marekani wa UKIMWI (PEFPAR) kupitia Vituo vya Kudhibiti na Kuzuia Magonjwa (CDC) chini ya makubaliano ya ushirikiano #U2GGH000994.  Yaliyomo haya ni wajibu wa kipekee wa waandishi na hayawakilishi maoni ya Serikali ya Marekani.</a:t>
            </a:r>
          </a:p>
          <a:p>
            <a:pPr marL="0" indent="0">
              <a:lnSpc>
                <a:spcPct val="120000"/>
              </a:lnSpc>
              <a:buNone/>
            </a:pPr>
            <a:endParaRPr lang="sw-KE" sz="900" dirty="0">
              <a:latin typeface="Calibri" panose="020F0502020204030204" pitchFamily="34" charset="0"/>
            </a:endParaRPr>
          </a:p>
          <a:p>
            <a:pPr marL="0" indent="0" algn="r">
              <a:lnSpc>
                <a:spcPct val="120000"/>
              </a:lnSpc>
              <a:buNone/>
            </a:pPr>
            <a:r>
              <a:rPr lang="en-GB" sz="900" dirty="0">
                <a:latin typeface="Calibri" panose="020F0502020204030204" pitchFamily="34" charset="0"/>
              </a:rPr>
              <a:t>Bango hili linakusudiwa kutumiwa na wahudumu wa afya ili kutoa maelezo kwa wagonjwa wanaoishi na HIV na familia zao. Kwa maswali kuhusu yaliyomo au matumizi yake, tafadhali wasiliana na ICAP kwenye icap-communications@columbia.edu.</a:t>
            </a:r>
            <a:endParaRPr lang="sw-KE" sz="900" dirty="0">
              <a:latin typeface="Calibri" panose="020F0502020204030204" pitchFamily="34" charset="0"/>
            </a:endParaRPr>
          </a:p>
        </p:txBody>
      </p:sp>
    </p:spTree>
    <p:extLst>
      <p:ext uri="{BB962C8B-B14F-4D97-AF65-F5344CB8AC3E}">
        <p14:creationId xmlns:p14="http://schemas.microsoft.com/office/powerpoint/2010/main" val="3780243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4599554"/>
            <a:ext cx="5257800" cy="1953646"/>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228600" y="1143001"/>
            <a:ext cx="2286000" cy="3200400"/>
          </a:xfrm>
        </p:spPr>
        <p:txBody>
          <a:bodyPr>
            <a:normAutofit fontScale="77500" lnSpcReduction="20000"/>
          </a:bodyPr>
          <a:lstStyle/>
          <a:p>
            <a:r>
              <a:rPr lang="en-US" sz="1600" b="1" dirty="0">
                <a:latin typeface="Calibri" panose="020F0502020204030204" pitchFamily="34" charset="0"/>
              </a:rPr>
              <a:t>UJUMBE MUHIMU:</a:t>
            </a:r>
          </a:p>
          <a:p>
            <a:pPr marL="285750" indent="-285750" defTabSz="913972">
              <a:buFont typeface="Wingdings" panose="05000000000000000000" pitchFamily="2" charset="2"/>
              <a:buChar char="Ø"/>
            </a:pPr>
            <a:r>
              <a:rPr lang="en-US" sz="1900" dirty="0" err="1">
                <a:latin typeface="Calibri" panose="020F0502020204030204" pitchFamily="34" charset="0"/>
              </a:rPr>
              <a:t>Hii</a:t>
            </a:r>
            <a:r>
              <a:rPr lang="en-US" sz="1900" dirty="0">
                <a:latin typeface="Calibri" panose="020F0502020204030204" pitchFamily="34" charset="0"/>
              </a:rPr>
              <a:t> </a:t>
            </a:r>
            <a:r>
              <a:rPr lang="en-US" sz="1900" dirty="0" err="1">
                <a:latin typeface="Calibri" panose="020F0502020204030204" pitchFamily="34" charset="0"/>
              </a:rPr>
              <a:t>inamaanisha</a:t>
            </a:r>
            <a:r>
              <a:rPr lang="en-US" sz="1900" dirty="0">
                <a:latin typeface="Calibri" panose="020F0502020204030204" pitchFamily="34" charset="0"/>
              </a:rPr>
              <a:t> </a:t>
            </a:r>
            <a:r>
              <a:rPr lang="en-US" sz="1900" dirty="0" err="1">
                <a:latin typeface="Calibri" panose="020F0502020204030204" pitchFamily="34" charset="0"/>
              </a:rPr>
              <a:t>kwamba</a:t>
            </a:r>
            <a:r>
              <a:rPr lang="en-US" sz="1900" dirty="0">
                <a:latin typeface="Calibri" panose="020F0502020204030204" pitchFamily="34" charset="0"/>
              </a:rPr>
              <a:t> HIV </a:t>
            </a:r>
            <a:r>
              <a:rPr lang="en-US" sz="1900" dirty="0" err="1">
                <a:latin typeface="Calibri" panose="020F0502020204030204" pitchFamily="34" charset="0"/>
              </a:rPr>
              <a:t>inatokeza</a:t>
            </a:r>
            <a:r>
              <a:rPr lang="en-US" sz="1900" dirty="0">
                <a:latin typeface="Calibri" panose="020F0502020204030204" pitchFamily="34" charset="0"/>
              </a:rPr>
              <a:t> </a:t>
            </a:r>
            <a:r>
              <a:rPr lang="en-US" sz="1900" dirty="0" err="1">
                <a:latin typeface="Calibri" panose="020F0502020204030204" pitchFamily="34" charset="0"/>
              </a:rPr>
              <a:t>virusi</a:t>
            </a:r>
            <a:r>
              <a:rPr lang="en-US" sz="1900" dirty="0">
                <a:latin typeface="Calibri" panose="020F0502020204030204" pitchFamily="34" charset="0"/>
              </a:rPr>
              <a:t> </a:t>
            </a:r>
            <a:r>
              <a:rPr lang="en-US" sz="1900" dirty="0" err="1">
                <a:latin typeface="Calibri" panose="020F0502020204030204" pitchFamily="34" charset="0"/>
              </a:rPr>
              <a:t>nyingi</a:t>
            </a:r>
            <a:r>
              <a:rPr lang="en-US" sz="1900" dirty="0">
                <a:latin typeface="Calibri" panose="020F0502020204030204" pitchFamily="34" charset="0"/>
              </a:rPr>
              <a:t> </a:t>
            </a:r>
            <a:r>
              <a:rPr lang="en-US" sz="1900" dirty="0" err="1">
                <a:latin typeface="Calibri" panose="020F0502020204030204" pitchFamily="34" charset="0"/>
              </a:rPr>
              <a:t>na</a:t>
            </a:r>
            <a:r>
              <a:rPr lang="en-US" sz="1900" dirty="0">
                <a:latin typeface="Calibri" panose="020F0502020204030204" pitchFamily="34" charset="0"/>
              </a:rPr>
              <a:t> </a:t>
            </a:r>
            <a:r>
              <a:rPr lang="en-US" sz="1900" dirty="0" err="1">
                <a:latin typeface="Calibri" panose="020F0502020204030204" pitchFamily="34" charset="0"/>
              </a:rPr>
              <a:t>inadhuru</a:t>
            </a:r>
            <a:r>
              <a:rPr lang="en-US" sz="1900" dirty="0">
                <a:latin typeface="Calibri" panose="020F0502020204030204" pitchFamily="34" charset="0"/>
              </a:rPr>
              <a:t> </a:t>
            </a:r>
            <a:r>
              <a:rPr lang="en-US" sz="1900" dirty="0" err="1">
                <a:latin typeface="Calibri" panose="020F0502020204030204" pitchFamily="34" charset="0"/>
              </a:rPr>
              <a:t>mwili</a:t>
            </a:r>
            <a:r>
              <a:rPr lang="en-US" sz="1900" dirty="0">
                <a:latin typeface="Calibri" panose="020F0502020204030204" pitchFamily="34" charset="0"/>
              </a:rPr>
              <a:t> </a:t>
            </a:r>
            <a:r>
              <a:rPr lang="en-US" sz="1900" dirty="0" err="1">
                <a:latin typeface="Calibri" panose="020F0502020204030204" pitchFamily="34" charset="0"/>
              </a:rPr>
              <a:t>wako</a:t>
            </a:r>
            <a:r>
              <a:rPr lang="en-US" sz="1900" dirty="0">
                <a:latin typeface="Calibri" panose="020F0502020204030204" pitchFamily="34" charset="0"/>
              </a:rPr>
              <a:t>.</a:t>
            </a:r>
          </a:p>
          <a:p>
            <a:pPr marL="285750" indent="-285750" defTabSz="913972">
              <a:buFont typeface="Wingdings" panose="05000000000000000000" pitchFamily="2" charset="2"/>
              <a:buChar char="Ø"/>
            </a:pPr>
            <a:r>
              <a:rPr lang="en-US" sz="1900" dirty="0" err="1">
                <a:latin typeface="Calibri" panose="020F0502020204030204" pitchFamily="34" charset="0"/>
              </a:rPr>
              <a:t>Hili</a:t>
            </a:r>
            <a:r>
              <a:rPr lang="en-US" sz="1900" dirty="0">
                <a:latin typeface="Calibri" panose="020F0502020204030204" pitchFamily="34" charset="0"/>
              </a:rPr>
              <a:t> </a:t>
            </a:r>
            <a:r>
              <a:rPr lang="en-US" sz="1900" dirty="0" err="1">
                <a:latin typeface="Calibri" panose="020F0502020204030204" pitchFamily="34" charset="0"/>
              </a:rPr>
              <a:t>huenda</a:t>
            </a:r>
            <a:r>
              <a:rPr lang="en-US" sz="1900" dirty="0">
                <a:latin typeface="Calibri" panose="020F0502020204030204" pitchFamily="34" charset="0"/>
              </a:rPr>
              <a:t> </a:t>
            </a:r>
            <a:r>
              <a:rPr lang="en-US" sz="1900" dirty="0" err="1">
                <a:latin typeface="Calibri" panose="020F0502020204030204" pitchFamily="34" charset="0"/>
              </a:rPr>
              <a:t>likatokea</a:t>
            </a:r>
            <a:r>
              <a:rPr lang="en-US" sz="1900" dirty="0">
                <a:latin typeface="Calibri" panose="020F0502020204030204" pitchFamily="34" charset="0"/>
              </a:rPr>
              <a:t> </a:t>
            </a:r>
            <a:r>
              <a:rPr lang="en-US" sz="1900" dirty="0" err="1">
                <a:latin typeface="Calibri" panose="020F0502020204030204" pitchFamily="34" charset="0"/>
              </a:rPr>
              <a:t>ikisahau</a:t>
            </a:r>
            <a:r>
              <a:rPr lang="en-US" sz="1900" dirty="0">
                <a:latin typeface="Calibri" panose="020F0502020204030204" pitchFamily="34" charset="0"/>
              </a:rPr>
              <a:t> au </a:t>
            </a:r>
            <a:r>
              <a:rPr lang="en-US" sz="1900" dirty="0" err="1">
                <a:latin typeface="Calibri" panose="020F0502020204030204" pitchFamily="34" charset="0"/>
              </a:rPr>
              <a:t>ukikosa</a:t>
            </a:r>
            <a:r>
              <a:rPr lang="en-US" sz="1900" dirty="0">
                <a:latin typeface="Calibri" panose="020F0502020204030204" pitchFamily="34" charset="0"/>
              </a:rPr>
              <a:t> </a:t>
            </a:r>
            <a:r>
              <a:rPr lang="en-US" sz="1900" dirty="0" err="1">
                <a:latin typeface="Calibri" panose="020F0502020204030204" pitchFamily="34" charset="0"/>
              </a:rPr>
              <a:t>kutumia</a:t>
            </a:r>
            <a:r>
              <a:rPr lang="en-US" sz="1900" dirty="0">
                <a:latin typeface="Calibri" panose="020F0502020204030204" pitchFamily="34" charset="0"/>
              </a:rPr>
              <a:t> </a:t>
            </a:r>
            <a:r>
              <a:rPr lang="en-US" sz="1900" dirty="0" err="1">
                <a:latin typeface="Calibri" panose="020F0502020204030204" pitchFamily="34" charset="0"/>
              </a:rPr>
              <a:t>dawa</a:t>
            </a:r>
            <a:r>
              <a:rPr lang="en-US" sz="1900" dirty="0">
                <a:latin typeface="Calibri" panose="020F0502020204030204" pitchFamily="34" charset="0"/>
              </a:rPr>
              <a:t> </a:t>
            </a:r>
            <a:r>
              <a:rPr lang="en-US" sz="1900" dirty="0" err="1">
                <a:latin typeface="Calibri" panose="020F0502020204030204" pitchFamily="34" charset="0"/>
              </a:rPr>
              <a:t>zako</a:t>
            </a:r>
            <a:r>
              <a:rPr lang="en-US" sz="1900" dirty="0">
                <a:latin typeface="Calibri" panose="020F0502020204030204" pitchFamily="34" charset="0"/>
              </a:rPr>
              <a:t> za ARV </a:t>
            </a:r>
            <a:r>
              <a:rPr lang="en-US" sz="1900" dirty="0" err="1">
                <a:latin typeface="Calibri" panose="020F0502020204030204" pitchFamily="34" charset="0"/>
              </a:rPr>
              <a:t>kwa</a:t>
            </a:r>
            <a:r>
              <a:rPr lang="en-US" sz="1900" dirty="0">
                <a:latin typeface="Calibri" panose="020F0502020204030204" pitchFamily="34" charset="0"/>
              </a:rPr>
              <a:t> </a:t>
            </a:r>
            <a:r>
              <a:rPr lang="en-US" sz="1900" dirty="0" err="1">
                <a:latin typeface="Calibri" panose="020F0502020204030204" pitchFamily="34" charset="0"/>
              </a:rPr>
              <a:t>siku</a:t>
            </a:r>
            <a:r>
              <a:rPr lang="en-US" sz="1900" dirty="0">
                <a:latin typeface="Calibri" panose="020F0502020204030204" pitchFamily="34" charset="0"/>
              </a:rPr>
              <a:t> </a:t>
            </a:r>
            <a:r>
              <a:rPr lang="en-US" sz="1900" dirty="0" err="1">
                <a:latin typeface="Calibri" panose="020F0502020204030204" pitchFamily="34" charset="0"/>
              </a:rPr>
              <a:t>kadhaa</a:t>
            </a:r>
            <a:r>
              <a:rPr lang="en-US" sz="1900" dirty="0">
                <a:latin typeface="Calibri" panose="020F0502020204030204" pitchFamily="34" charset="0"/>
              </a:rPr>
              <a:t>.</a:t>
            </a:r>
          </a:p>
          <a:p>
            <a:pPr marL="285750" indent="-285750" defTabSz="913972">
              <a:buFont typeface="Wingdings" panose="05000000000000000000" pitchFamily="2" charset="2"/>
              <a:buChar char="Ø"/>
            </a:pPr>
            <a:r>
              <a:rPr lang="en-US" sz="1900" dirty="0">
                <a:latin typeface="Calibri" panose="020F0502020204030204" pitchFamily="34" charset="0"/>
              </a:rPr>
              <a:t>Kama </a:t>
            </a:r>
            <a:r>
              <a:rPr lang="en-US" sz="1900" dirty="0" err="1">
                <a:latin typeface="Calibri" panose="020F0502020204030204" pitchFamily="34" charset="0"/>
              </a:rPr>
              <a:t>umekuwa</a:t>
            </a:r>
            <a:r>
              <a:rPr lang="en-US" sz="1900" dirty="0">
                <a:latin typeface="Calibri" panose="020F0502020204030204" pitchFamily="34" charset="0"/>
              </a:rPr>
              <a:t> </a:t>
            </a:r>
            <a:r>
              <a:rPr lang="en-US" sz="1900" dirty="0" err="1">
                <a:latin typeface="Calibri" panose="020F0502020204030204" pitchFamily="34" charset="0"/>
              </a:rPr>
              <a:t>ukitumia</a:t>
            </a:r>
            <a:r>
              <a:rPr lang="en-US" sz="1900" dirty="0">
                <a:latin typeface="Calibri" panose="020F0502020204030204" pitchFamily="34" charset="0"/>
              </a:rPr>
              <a:t> </a:t>
            </a:r>
            <a:r>
              <a:rPr lang="en-US" sz="1900" dirty="0" err="1">
                <a:latin typeface="Calibri" panose="020F0502020204030204" pitchFamily="34" charset="0"/>
              </a:rPr>
              <a:t>dawa</a:t>
            </a:r>
            <a:r>
              <a:rPr lang="en-US" sz="1900" dirty="0">
                <a:latin typeface="Calibri" panose="020F0502020204030204" pitchFamily="34" charset="0"/>
              </a:rPr>
              <a:t> </a:t>
            </a:r>
            <a:r>
              <a:rPr lang="en-US" sz="1900" dirty="0" err="1">
                <a:latin typeface="Calibri" panose="020F0502020204030204" pitchFamily="34" charset="0"/>
              </a:rPr>
              <a:t>zako</a:t>
            </a:r>
            <a:r>
              <a:rPr lang="en-US" sz="1900" dirty="0">
                <a:latin typeface="Calibri" panose="020F0502020204030204" pitchFamily="34" charset="0"/>
              </a:rPr>
              <a:t> za ARV </a:t>
            </a:r>
            <a:r>
              <a:rPr lang="en-US" sz="1900" dirty="0" err="1">
                <a:latin typeface="Calibri" panose="020F0502020204030204" pitchFamily="34" charset="0"/>
              </a:rPr>
              <a:t>kila</a:t>
            </a:r>
            <a:r>
              <a:rPr lang="en-US" sz="1900" dirty="0">
                <a:latin typeface="Calibri" panose="020F0502020204030204" pitchFamily="34" charset="0"/>
              </a:rPr>
              <a:t> </a:t>
            </a:r>
            <a:r>
              <a:rPr lang="en-US" sz="1900" dirty="0" err="1">
                <a:latin typeface="Calibri" panose="020F0502020204030204" pitchFamily="34" charset="0"/>
              </a:rPr>
              <a:t>siku</a:t>
            </a:r>
            <a:r>
              <a:rPr lang="en-US" sz="1900" dirty="0">
                <a:latin typeface="Calibri" panose="020F0502020204030204" pitchFamily="34" charset="0"/>
              </a:rPr>
              <a:t> </a:t>
            </a:r>
            <a:r>
              <a:rPr lang="en-US" sz="1900" dirty="0" err="1">
                <a:latin typeface="Calibri" panose="020F0502020204030204" pitchFamily="34" charset="0"/>
              </a:rPr>
              <a:t>huenda</a:t>
            </a:r>
            <a:r>
              <a:rPr lang="en-US" sz="1900" dirty="0">
                <a:latin typeface="Calibri" panose="020F0502020204030204" pitchFamily="34" charset="0"/>
              </a:rPr>
              <a:t> </a:t>
            </a:r>
            <a:r>
              <a:rPr lang="en-US" sz="1900" dirty="0" err="1">
                <a:latin typeface="Calibri" panose="020F0502020204030204" pitchFamily="34" charset="0"/>
              </a:rPr>
              <a:t>virusi</a:t>
            </a:r>
            <a:r>
              <a:rPr lang="en-US" sz="1900" dirty="0">
                <a:latin typeface="Calibri" panose="020F0502020204030204" pitchFamily="34" charset="0"/>
              </a:rPr>
              <a:t> </a:t>
            </a:r>
            <a:r>
              <a:rPr lang="en-US" sz="1900" dirty="0" err="1">
                <a:latin typeface="Calibri" panose="020F0502020204030204" pitchFamily="34" charset="0"/>
              </a:rPr>
              <a:t>havikubali</a:t>
            </a:r>
            <a:r>
              <a:rPr lang="en-US" sz="1900" dirty="0">
                <a:latin typeface="Calibri" panose="020F0502020204030204" pitchFamily="34" charset="0"/>
              </a:rPr>
              <a:t> </a:t>
            </a:r>
            <a:r>
              <a:rPr lang="en-US" sz="1900" dirty="0" err="1">
                <a:latin typeface="Calibri" panose="020F0502020204030204" pitchFamily="34" charset="0"/>
              </a:rPr>
              <a:t>dawa</a:t>
            </a:r>
            <a:r>
              <a:rPr lang="en-US" sz="1900" dirty="0">
                <a:latin typeface="Calibri" panose="020F0502020204030204" pitchFamily="34" charset="0"/>
              </a:rPr>
              <a:t>. </a:t>
            </a:r>
            <a:r>
              <a:rPr lang="en-US" sz="1900" dirty="0" err="1">
                <a:latin typeface="Calibri" panose="020F0502020204030204" pitchFamily="34" charset="0"/>
              </a:rPr>
              <a:t>Huenda</a:t>
            </a:r>
            <a:r>
              <a:rPr lang="en-US" sz="1900" dirty="0">
                <a:latin typeface="Calibri" panose="020F0502020204030204" pitchFamily="34" charset="0"/>
              </a:rPr>
              <a:t> </a:t>
            </a:r>
            <a:r>
              <a:rPr lang="en-US" sz="1900" dirty="0" err="1">
                <a:latin typeface="Calibri" panose="020F0502020204030204" pitchFamily="34" charset="0"/>
              </a:rPr>
              <a:t>zimebadilika</a:t>
            </a:r>
            <a:r>
              <a:rPr lang="en-US" sz="1900" dirty="0">
                <a:latin typeface="Calibri" panose="020F0502020204030204" pitchFamily="34" charset="0"/>
              </a:rPr>
              <a:t> </a:t>
            </a:r>
            <a:r>
              <a:rPr lang="en-US" sz="1900" dirty="0" err="1">
                <a:latin typeface="Calibri" panose="020F0502020204030204" pitchFamily="34" charset="0"/>
              </a:rPr>
              <a:t>na</a:t>
            </a:r>
            <a:r>
              <a:rPr lang="en-US" sz="1900" dirty="0">
                <a:latin typeface="Calibri" panose="020F0502020204030204" pitchFamily="34" charset="0"/>
              </a:rPr>
              <a:t> ARV </a:t>
            </a:r>
            <a:r>
              <a:rPr lang="en-US" sz="1900" dirty="0" err="1">
                <a:latin typeface="Calibri" panose="020F0502020204030204" pitchFamily="34" charset="0"/>
              </a:rPr>
              <a:t>hazifanyi</a:t>
            </a:r>
            <a:r>
              <a:rPr lang="en-US" sz="1900" dirty="0">
                <a:latin typeface="Calibri" panose="020F0502020204030204" pitchFamily="34" charset="0"/>
              </a:rPr>
              <a:t> </a:t>
            </a:r>
            <a:r>
              <a:rPr lang="en-US" sz="1900" dirty="0" err="1">
                <a:latin typeface="Calibri" panose="020F0502020204030204" pitchFamily="34" charset="0"/>
              </a:rPr>
              <a:t>kazi</a:t>
            </a:r>
            <a:r>
              <a:rPr lang="en-US" sz="1900" dirty="0">
                <a:latin typeface="Calibri" panose="020F0502020204030204" pitchFamily="34" charset="0"/>
              </a:rPr>
              <a:t> </a:t>
            </a:r>
            <a:r>
              <a:rPr lang="en-US" sz="1900" dirty="0" err="1">
                <a:latin typeface="Calibri" panose="020F0502020204030204" pitchFamily="34" charset="0"/>
              </a:rPr>
              <a:t>tena</a:t>
            </a:r>
            <a:r>
              <a:rPr lang="en-US" sz="1900" dirty="0">
                <a:latin typeface="Calibri" panose="020F0502020204030204" pitchFamily="34" charset="0"/>
              </a:rPr>
              <a:t>.</a:t>
            </a:r>
            <a:endParaRPr lang="sw-KE" sz="1900" dirty="0">
              <a:latin typeface="Calibri" panose="020F0502020204030204" pitchFamily="34" charset="0"/>
            </a:endParaRPr>
          </a:p>
        </p:txBody>
      </p:sp>
      <p:sp>
        <p:nvSpPr>
          <p:cNvPr id="7" name="Content Placeholder 1"/>
          <p:cNvSpPr>
            <a:spLocks noGrp="1"/>
          </p:cNvSpPr>
          <p:nvPr>
            <p:ph sz="half" idx="1"/>
          </p:nvPr>
        </p:nvSpPr>
        <p:spPr>
          <a:xfrm>
            <a:off x="914400" y="4648200"/>
            <a:ext cx="4419600" cy="1905000"/>
          </a:xfrm>
        </p:spPr>
        <p:txBody>
          <a:bodyPr>
            <a:normAutofit fontScale="85000" lnSpcReduction="10000"/>
          </a:bodyPr>
          <a:lstStyle/>
          <a:p>
            <a:r>
              <a:rPr lang="en-US" sz="1600" b="1" dirty="0">
                <a:latin typeface="Calibri" panose="020F0502020204030204" pitchFamily="34" charset="0"/>
              </a:rPr>
              <a:t>Tupitie kwa Pamoja:</a:t>
            </a:r>
          </a:p>
          <a:p>
            <a:pPr marL="285750" indent="-285750">
              <a:buFont typeface="Arial" panose="020B0604020202020204" pitchFamily="34" charset="0"/>
              <a:buChar char="•"/>
            </a:pPr>
            <a:r>
              <a:rPr lang="en-US" sz="1500" dirty="0">
                <a:latin typeface="Calibri" panose="020F0502020204030204" pitchFamily="34" charset="0"/>
              </a:rPr>
              <a:t>Je, ni sababu gani zinazowezekana za viwango vya juu vya virusi?</a:t>
            </a:r>
          </a:p>
          <a:p>
            <a:pPr marL="285750" indent="-285750">
              <a:buFont typeface="Arial" panose="020B0604020202020204" pitchFamily="34" charset="0"/>
              <a:buChar char="•"/>
            </a:pPr>
            <a:r>
              <a:rPr lang="en-US" sz="1500" dirty="0">
                <a:latin typeface="Calibri" panose="020F0502020204030204" pitchFamily="34" charset="0"/>
              </a:rPr>
              <a:t>Ni nini kinachoweza kufanyika wakati viwango vyako vya virusi viko juu?</a:t>
            </a:r>
          </a:p>
          <a:p>
            <a:pPr marL="285750" indent="-285750">
              <a:buFont typeface="Arial" panose="020B0604020202020204" pitchFamily="34" charset="0"/>
              <a:buChar char="•"/>
            </a:pPr>
            <a:r>
              <a:rPr lang="en-US" sz="1500" dirty="0">
                <a:latin typeface="Calibri" panose="020F0502020204030204" pitchFamily="34" charset="0"/>
              </a:rPr>
              <a:t>Ni nini kizuri kuhusu viwango vya chini vya virusi?</a:t>
            </a:r>
          </a:p>
          <a:p>
            <a:pPr marL="285750" indent="-285750">
              <a:buFont typeface="Arial" panose="020B0604020202020204" pitchFamily="34" charset="0"/>
              <a:buChar char="•"/>
            </a:pPr>
            <a:r>
              <a:rPr lang="en-US" sz="1500" dirty="0">
                <a:latin typeface="Calibri" panose="020F0502020204030204" pitchFamily="34" charset="0"/>
              </a:rPr>
              <a:t>Unafikiria ni muhimu aje kwa afya yako ya muda mrefu?</a:t>
            </a:r>
          </a:p>
          <a:p>
            <a:pPr marL="285750" indent="-285750">
              <a:buFont typeface="Arial" panose="020B0604020202020204" pitchFamily="34" charset="0"/>
              <a:buChar char="•"/>
            </a:pPr>
            <a:r>
              <a:rPr lang="en-US" sz="1500" dirty="0">
                <a:latin typeface="Calibri" panose="020F0502020204030204" pitchFamily="34" charset="0"/>
              </a:rPr>
              <a:t>Unafikia ni nini hufanyika ukikosa kutumia ARV mara kwa mara?</a:t>
            </a:r>
            <a:endParaRPr lang="sw-KE" sz="1500" dirty="0">
              <a:latin typeface="Calibri" panose="020F0502020204030204" pitchFamily="34" charset="0"/>
            </a:endParaRPr>
          </a:p>
        </p:txBody>
      </p:sp>
      <p:sp>
        <p:nvSpPr>
          <p:cNvPr id="21" name="Content Placeholder 1"/>
          <p:cNvSpPr>
            <a:spLocks noGrp="1"/>
          </p:cNvSpPr>
          <p:nvPr>
            <p:ph sz="half" idx="1"/>
          </p:nvPr>
        </p:nvSpPr>
        <p:spPr>
          <a:xfrm>
            <a:off x="2667000" y="1143000"/>
            <a:ext cx="6248400" cy="3456554"/>
          </a:xfrm>
        </p:spPr>
        <p:txBody>
          <a:bodyPr>
            <a:normAutofit fontScale="92500" lnSpcReduction="20000"/>
          </a:bodyPr>
          <a:lstStyle/>
          <a:p>
            <a:r>
              <a:rPr lang="en-US" sz="2100" b="1" dirty="0">
                <a:latin typeface="Calibri" panose="020F0502020204030204" pitchFamily="34" charset="0"/>
              </a:rPr>
              <a:t>VIPENGELE VYA KUZUNGUMZIA:</a:t>
            </a:r>
          </a:p>
          <a:p>
            <a:pPr marL="285750" indent="-285750">
              <a:buFont typeface="Arial" panose="020B0604020202020204" pitchFamily="34" charset="0"/>
              <a:buChar char="•"/>
            </a:pPr>
            <a:r>
              <a:rPr lang="en-US" dirty="0">
                <a:latin typeface="Calibri" panose="020F0502020204030204" pitchFamily="34" charset="0"/>
              </a:rPr>
              <a:t>Matokeo ya kipimo cha </a:t>
            </a:r>
            <a:r>
              <a:rPr lang="en-US" b="1" dirty="0">
                <a:latin typeface="Calibri" panose="020F0502020204030204" pitchFamily="34" charset="0"/>
              </a:rPr>
              <a:t>viwango vya virusi</a:t>
            </a:r>
            <a:r>
              <a:rPr lang="en-US" dirty="0">
                <a:latin typeface="Calibri" panose="020F0502020204030204" pitchFamily="34" charset="0"/>
              </a:rPr>
              <a:t>                                       </a:t>
            </a:r>
            <a:r>
              <a:rPr lang="en-US" dirty="0" err="1">
                <a:latin typeface="Calibri" panose="020F0502020204030204" pitchFamily="34" charset="0"/>
              </a:rPr>
              <a:t>viko</a:t>
            </a:r>
            <a:r>
              <a:rPr lang="en-US" dirty="0">
                <a:latin typeface="Calibri" panose="020F0502020204030204" pitchFamily="34" charset="0"/>
              </a:rPr>
              <a:t> </a:t>
            </a:r>
            <a:r>
              <a:rPr lang="en-US" b="1" dirty="0" err="1">
                <a:latin typeface="Calibri" panose="020F0502020204030204" pitchFamily="34" charset="0"/>
              </a:rPr>
              <a:t>juu</a:t>
            </a:r>
            <a:r>
              <a:rPr lang="en-US" b="1" dirty="0">
                <a:latin typeface="Calibri" panose="020F0502020204030204" pitchFamily="34" charset="0"/>
              </a:rPr>
              <a:t> </a:t>
            </a:r>
            <a:r>
              <a:rPr lang="en-US" sz="1600" i="1" dirty="0">
                <a:latin typeface="Calibri" panose="020F0502020204030204" pitchFamily="34" charset="0"/>
              </a:rPr>
              <a:t>[ingiza matokeo ya mgonjwa],</a:t>
            </a:r>
            <a:r>
              <a:rPr lang="en-US" sz="1600" dirty="0">
                <a:latin typeface="Calibri" panose="020F0502020204030204" pitchFamily="34" charset="0"/>
              </a:rPr>
              <a:t> lengo </a:t>
            </a:r>
            <a:r>
              <a:rPr lang="en-US" sz="1600" dirty="0" err="1">
                <a:latin typeface="Calibri" panose="020F0502020204030204" pitchFamily="34" charset="0"/>
              </a:rPr>
              <a:t>ni</a:t>
            </a:r>
            <a:r>
              <a:rPr lang="en-US" sz="1600" dirty="0">
                <a:latin typeface="Calibri" panose="020F0502020204030204" pitchFamily="34" charset="0"/>
              </a:rPr>
              <a:t>                                                                       </a:t>
            </a:r>
            <a:r>
              <a:rPr lang="en-US" sz="1600" dirty="0" err="1">
                <a:latin typeface="Calibri" panose="020F0502020204030204" pitchFamily="34" charset="0"/>
              </a:rPr>
              <a:t>kuiweka</a:t>
            </a:r>
            <a:r>
              <a:rPr lang="en-US" sz="1600" dirty="0">
                <a:latin typeface="Calibri" panose="020F0502020204030204" pitchFamily="34" charset="0"/>
              </a:rPr>
              <a:t> </a:t>
            </a:r>
            <a:r>
              <a:rPr lang="en-US" sz="1600" dirty="0" err="1">
                <a:latin typeface="Calibri" panose="020F0502020204030204" pitchFamily="34" charset="0"/>
              </a:rPr>
              <a:t>chini</a:t>
            </a:r>
            <a:r>
              <a:rPr lang="en-US" sz="1600" dirty="0">
                <a:latin typeface="Calibri" panose="020F0502020204030204" pitchFamily="34" charset="0"/>
              </a:rPr>
              <a:t> </a:t>
            </a:r>
            <a:r>
              <a:rPr lang="en-US" sz="1600" dirty="0" err="1">
                <a:latin typeface="Calibri" panose="020F0502020204030204" pitchFamily="34" charset="0"/>
              </a:rPr>
              <a:t>iwezekanavyo</a:t>
            </a:r>
            <a:r>
              <a:rPr lang="en-US" sz="1600" dirty="0">
                <a:latin typeface="Calibri" panose="020F0502020204030204" pitchFamily="34" charset="0"/>
              </a:rPr>
              <a:t>.</a:t>
            </a:r>
          </a:p>
          <a:p>
            <a:pPr marL="285750" indent="-285750">
              <a:buFont typeface="Arial" panose="020B0604020202020204" pitchFamily="34" charset="0"/>
              <a:buChar char="•"/>
            </a:pPr>
            <a:r>
              <a:rPr lang="en-US" sz="1600" dirty="0" err="1">
                <a:latin typeface="Calibri" panose="020F0502020204030204" pitchFamily="34" charset="0"/>
              </a:rPr>
              <a:t>Hii</a:t>
            </a:r>
            <a:r>
              <a:rPr lang="en-US" sz="1600" dirty="0">
                <a:latin typeface="Calibri" panose="020F0502020204030204" pitchFamily="34" charset="0"/>
              </a:rPr>
              <a:t> ina maana kwamba </a:t>
            </a:r>
            <a:r>
              <a:rPr lang="en-US" sz="1600" b="1" dirty="0">
                <a:latin typeface="Calibri" panose="020F0502020204030204" pitchFamily="34" charset="0"/>
              </a:rPr>
              <a:t>HIV</a:t>
            </a:r>
            <a:r>
              <a:rPr lang="en-US" sz="1600" dirty="0">
                <a:latin typeface="Calibri" panose="020F0502020204030204" pitchFamily="34" charset="0"/>
              </a:rPr>
              <a:t> inatengeneza virusi zaidi mwilini.</a:t>
            </a:r>
          </a:p>
          <a:p>
            <a:pPr marL="285750" indent="-285750">
              <a:buFont typeface="Arial" panose="020B0604020202020204" pitchFamily="34" charset="0"/>
              <a:buChar char="•"/>
            </a:pPr>
            <a:r>
              <a:rPr lang="en-US" sz="1600" dirty="0">
                <a:latin typeface="Calibri" panose="020F0502020204030204" pitchFamily="34" charset="0"/>
              </a:rPr>
              <a:t>Hii inaweza kuwa kwa sababu </a:t>
            </a:r>
            <a:r>
              <a:rPr lang="en-US" sz="1600" b="1" dirty="0">
                <a:latin typeface="Calibri" panose="020F0502020204030204" pitchFamily="34" charset="0"/>
              </a:rPr>
              <a:t>hautumii</a:t>
            </a:r>
            <a:r>
              <a:rPr lang="en-US" sz="1600" dirty="0">
                <a:latin typeface="Calibri" panose="020F0502020204030204" pitchFamily="34" charset="0"/>
              </a:rPr>
              <a:t> ARV vizuri.</a:t>
            </a:r>
          </a:p>
          <a:p>
            <a:pPr marL="285750" indent="-285750">
              <a:buFont typeface="Arial" panose="020B0604020202020204" pitchFamily="34" charset="0"/>
              <a:buChar char="•"/>
            </a:pPr>
            <a:r>
              <a:rPr lang="en-US" sz="1600" dirty="0">
                <a:latin typeface="Calibri" panose="020F0502020204030204" pitchFamily="34" charset="0"/>
              </a:rPr>
              <a:t>Kwa kuwa kuna virusi vingi kwenye damu, mfumo wako wa kinga (ulinzi) hudhoofika na kusababisha seli zako za CD4 kuwa chini. Hii inaweza kuathiri ubongo, moyo, ini na figo, na </a:t>
            </a:r>
            <a:r>
              <a:rPr lang="en-US" sz="1600" b="1" dirty="0">
                <a:latin typeface="Calibri" panose="020F0502020204030204" pitchFamily="34" charset="0"/>
              </a:rPr>
              <a:t>kukufanya uwe mgonjwa.</a:t>
            </a:r>
          </a:p>
          <a:p>
            <a:pPr marL="285750" indent="-285750">
              <a:buFont typeface="Arial" panose="020B0604020202020204" pitchFamily="34" charset="0"/>
              <a:buChar char="•"/>
            </a:pPr>
            <a:r>
              <a:rPr lang="en-US" sz="1600" dirty="0">
                <a:latin typeface="Calibri" panose="020F0502020204030204" pitchFamily="34" charset="0"/>
              </a:rPr>
              <a:t>Ikiwa ARV hazitatumiwa vizuri, virusi hivi vinaweza kubadilika na kuwa "</a:t>
            </a:r>
            <a:r>
              <a:rPr lang="en-US" sz="1600" dirty="0" err="1">
                <a:latin typeface="Calibri" panose="020F0502020204030204" pitchFamily="34" charset="0"/>
              </a:rPr>
              <a:t>sugu</a:t>
            </a:r>
            <a:r>
              <a:rPr lang="en-US" sz="1600" dirty="0">
                <a:latin typeface="Calibri" panose="020F0502020204030204" pitchFamily="34" charset="0"/>
              </a:rPr>
              <a:t>" kwa ARV, ambayo ina maana kwamba hata kama zitatumiwa vizuri, hazitafanya kazi </a:t>
            </a:r>
            <a:r>
              <a:rPr lang="en-US" sz="1600" dirty="0" err="1">
                <a:latin typeface="Calibri" panose="020F0502020204030204" pitchFamily="34" charset="0"/>
              </a:rPr>
              <a:t>tena</a:t>
            </a:r>
            <a:r>
              <a:rPr lang="en-US" sz="1600" dirty="0">
                <a:latin typeface="Calibri" panose="020F0502020204030204" pitchFamily="34" charset="0"/>
              </a:rPr>
              <a:t>.</a:t>
            </a:r>
          </a:p>
          <a:p>
            <a:pPr marL="285750" indent="-285750">
              <a:buFont typeface="Arial" panose="020B0604020202020204" pitchFamily="34" charset="0"/>
              <a:buChar char="•"/>
            </a:pPr>
            <a:r>
              <a:rPr lang="en-US" sz="1600" dirty="0" err="1">
                <a:latin typeface="Calibri" panose="020F0502020204030204" pitchFamily="34" charset="0"/>
              </a:rPr>
              <a:t>Ukiwa</a:t>
            </a:r>
            <a:r>
              <a:rPr lang="en-US" sz="1600" dirty="0">
                <a:latin typeface="Calibri" panose="020F0502020204030204" pitchFamily="34" charset="0"/>
              </a:rPr>
              <a:t> </a:t>
            </a:r>
            <a:r>
              <a:rPr lang="en-US" sz="1600" dirty="0" err="1">
                <a:latin typeface="Calibri" panose="020F0502020204030204" pitchFamily="34" charset="0"/>
              </a:rPr>
              <a:t>na</a:t>
            </a:r>
            <a:r>
              <a:rPr lang="en-US" sz="1600" dirty="0">
                <a:latin typeface="Calibri" panose="020F0502020204030204" pitchFamily="34" charset="0"/>
              </a:rPr>
              <a:t> </a:t>
            </a:r>
            <a:r>
              <a:rPr lang="en-US" sz="1600" dirty="0" err="1">
                <a:latin typeface="Calibri" panose="020F0502020204030204" pitchFamily="34" charset="0"/>
              </a:rPr>
              <a:t>idadi</a:t>
            </a:r>
            <a:r>
              <a:rPr lang="en-US" sz="1600" dirty="0">
                <a:latin typeface="Calibri" panose="020F0502020204030204" pitchFamily="34" charset="0"/>
              </a:rPr>
              <a:t> </a:t>
            </a:r>
            <a:r>
              <a:rPr lang="en-US" sz="1600" dirty="0" err="1">
                <a:latin typeface="Calibri" panose="020F0502020204030204" pitchFamily="34" charset="0"/>
              </a:rPr>
              <a:t>kubwa</a:t>
            </a:r>
            <a:r>
              <a:rPr lang="en-US" sz="1600" dirty="0">
                <a:latin typeface="Calibri" panose="020F0502020204030204" pitchFamily="34" charset="0"/>
              </a:rPr>
              <a:t> </a:t>
            </a:r>
            <a:r>
              <a:rPr lang="en-US" sz="1600" dirty="0" err="1">
                <a:latin typeface="Calibri" panose="020F0502020204030204" pitchFamily="34" charset="0"/>
              </a:rPr>
              <a:t>ya</a:t>
            </a:r>
            <a:r>
              <a:rPr lang="en-US" sz="1600" dirty="0">
                <a:latin typeface="Calibri" panose="020F0502020204030204" pitchFamily="34" charset="0"/>
              </a:rPr>
              <a:t> </a:t>
            </a:r>
            <a:r>
              <a:rPr lang="en-US" sz="1600" dirty="0" err="1">
                <a:latin typeface="Calibri" panose="020F0502020204030204" pitchFamily="34" charset="0"/>
              </a:rPr>
              <a:t>virusi</a:t>
            </a:r>
            <a:r>
              <a:rPr lang="en-US" sz="1600" dirty="0">
                <a:latin typeface="Calibri" panose="020F0502020204030204" pitchFamily="34" charset="0"/>
              </a:rPr>
              <a:t> </a:t>
            </a:r>
            <a:r>
              <a:rPr lang="en-US" sz="1600" dirty="0" err="1">
                <a:latin typeface="Calibri" panose="020F0502020204030204" pitchFamily="34" charset="0"/>
              </a:rPr>
              <a:t>ni</a:t>
            </a:r>
            <a:r>
              <a:rPr lang="en-US" sz="1600" dirty="0">
                <a:latin typeface="Calibri" panose="020F0502020204030204" pitchFamily="34" charset="0"/>
              </a:rPr>
              <a:t>  </a:t>
            </a:r>
            <a:r>
              <a:rPr lang="en-US" sz="1600" dirty="0" err="1">
                <a:latin typeface="Calibri" panose="020F0502020204030204" pitchFamily="34" charset="0"/>
              </a:rPr>
              <a:t>rasihi</a:t>
            </a:r>
            <a:r>
              <a:rPr lang="en-US" sz="1600" dirty="0">
                <a:latin typeface="Calibri" panose="020F0502020204030204" pitchFamily="34" charset="0"/>
              </a:rPr>
              <a:t> </a:t>
            </a:r>
            <a:r>
              <a:rPr lang="en-US" sz="1600" dirty="0" err="1">
                <a:latin typeface="Calibri" panose="020F0502020204030204" pitchFamily="34" charset="0"/>
              </a:rPr>
              <a:t>kuambukiza</a:t>
            </a:r>
            <a:r>
              <a:rPr lang="en-US" sz="1600" dirty="0">
                <a:latin typeface="Calibri" panose="020F0502020204030204" pitchFamily="34" charset="0"/>
              </a:rPr>
              <a:t> </a:t>
            </a:r>
            <a:r>
              <a:rPr lang="en-US" sz="1600" dirty="0" err="1">
                <a:latin typeface="Calibri" panose="020F0502020204030204" pitchFamily="34" charset="0"/>
              </a:rPr>
              <a:t>mwenzio</a:t>
            </a:r>
            <a:r>
              <a:rPr lang="en-US" sz="1600" dirty="0">
                <a:latin typeface="Calibri" panose="020F0502020204030204" pitchFamily="34" charset="0"/>
              </a:rPr>
              <a:t>  HIV, </a:t>
            </a:r>
            <a:r>
              <a:rPr lang="en-US" sz="1600" dirty="0" err="1">
                <a:latin typeface="Calibri" panose="020F0502020204030204" pitchFamily="34" charset="0"/>
              </a:rPr>
              <a:t>na</a:t>
            </a:r>
            <a:r>
              <a:rPr lang="en-US" sz="1600" dirty="0">
                <a:latin typeface="Calibri" panose="020F0502020204030204" pitchFamily="34" charset="0"/>
              </a:rPr>
              <a:t> </a:t>
            </a:r>
            <a:r>
              <a:rPr lang="en-US" sz="1600" dirty="0" err="1">
                <a:latin typeface="Calibri" panose="020F0502020204030204" pitchFamily="34" charset="0"/>
              </a:rPr>
              <a:t>hivyo</a:t>
            </a:r>
            <a:r>
              <a:rPr lang="en-US" sz="1600" dirty="0">
                <a:latin typeface="Calibri" panose="020F0502020204030204" pitchFamily="34" charset="0"/>
              </a:rPr>
              <a:t> </a:t>
            </a:r>
            <a:r>
              <a:rPr lang="en-US" sz="1600" dirty="0" err="1">
                <a:latin typeface="Calibri" panose="020F0502020204030204" pitchFamily="34" charset="0"/>
              </a:rPr>
              <a:t>inafaa</a:t>
            </a:r>
            <a:r>
              <a:rPr lang="en-US" sz="1600" dirty="0">
                <a:latin typeface="Calibri" panose="020F0502020204030204" pitchFamily="34" charset="0"/>
              </a:rPr>
              <a:t> </a:t>
            </a:r>
            <a:r>
              <a:rPr lang="en-US" sz="1600" dirty="0" err="1">
                <a:latin typeface="Calibri" panose="020F0502020204030204" pitchFamily="34" charset="0"/>
              </a:rPr>
              <a:t>kutumia</a:t>
            </a:r>
            <a:r>
              <a:rPr lang="en-US" sz="1600" dirty="0">
                <a:latin typeface="Calibri" panose="020F0502020204030204" pitchFamily="34" charset="0"/>
              </a:rPr>
              <a:t> </a:t>
            </a:r>
            <a:r>
              <a:rPr lang="en-US" sz="1600" dirty="0" err="1">
                <a:latin typeface="Calibri" panose="020F0502020204030204" pitchFamily="34" charset="0"/>
              </a:rPr>
              <a:t>mpira</a:t>
            </a:r>
            <a:r>
              <a:rPr lang="en-US" sz="1600" dirty="0">
                <a:latin typeface="Calibri" panose="020F0502020204030204" pitchFamily="34" charset="0"/>
              </a:rPr>
              <a:t> </a:t>
            </a:r>
            <a:r>
              <a:rPr lang="en-US" sz="1600" dirty="0" err="1">
                <a:latin typeface="Calibri" panose="020F0502020204030204" pitchFamily="34" charset="0"/>
              </a:rPr>
              <a:t>wa</a:t>
            </a:r>
            <a:r>
              <a:rPr lang="en-US" sz="1600" dirty="0">
                <a:latin typeface="Calibri" panose="020F0502020204030204" pitchFamily="34" charset="0"/>
              </a:rPr>
              <a:t> </a:t>
            </a:r>
            <a:r>
              <a:rPr lang="en-US" sz="1600" dirty="0" err="1">
                <a:latin typeface="Calibri" panose="020F0502020204030204" pitchFamily="34" charset="0"/>
              </a:rPr>
              <a:t>kondomu</a:t>
            </a:r>
            <a:r>
              <a:rPr lang="en-US" sz="1600" dirty="0">
                <a:latin typeface="Calibri" panose="020F0502020204030204" pitchFamily="34" charset="0"/>
              </a:rPr>
              <a:t> </a:t>
            </a:r>
            <a:r>
              <a:rPr lang="en-US" sz="1600" dirty="0" err="1">
                <a:latin typeface="Calibri" panose="020F0502020204030204" pitchFamily="34" charset="0"/>
              </a:rPr>
              <a:t>wakati</a:t>
            </a:r>
            <a:r>
              <a:rPr lang="en-US" sz="1600" dirty="0">
                <a:latin typeface="Calibri" panose="020F0502020204030204" pitchFamily="34" charset="0"/>
              </a:rPr>
              <a:t> </a:t>
            </a:r>
            <a:r>
              <a:rPr lang="en-US" sz="1600" dirty="0" err="1">
                <a:latin typeface="Calibri" panose="020F0502020204030204" pitchFamily="34" charset="0"/>
              </a:rPr>
              <a:t>wote</a:t>
            </a:r>
            <a:endParaRPr lang="en-US" sz="1600" dirty="0">
              <a:latin typeface="Calibri" panose="020F0502020204030204" pitchFamily="34" charset="0"/>
            </a:endParaRPr>
          </a:p>
          <a:p>
            <a:pPr marL="285750" indent="-285750">
              <a:buFont typeface="Arial" panose="020B0604020202020204" pitchFamily="34" charset="0"/>
              <a:buChar char="•"/>
            </a:pPr>
            <a:r>
              <a:rPr lang="en-US" sz="1600" dirty="0" err="1">
                <a:latin typeface="Calibri" panose="020F0502020204030204" pitchFamily="34" charset="0"/>
              </a:rPr>
              <a:t>Kutumia</a:t>
            </a:r>
            <a:r>
              <a:rPr lang="en-US" sz="1600" dirty="0">
                <a:latin typeface="Calibri" panose="020F0502020204030204" pitchFamily="34" charset="0"/>
              </a:rPr>
              <a:t> ARV </a:t>
            </a:r>
            <a:r>
              <a:rPr lang="en-US" sz="1600" dirty="0" err="1">
                <a:latin typeface="Calibri" panose="020F0502020204030204" pitchFamily="34" charset="0"/>
              </a:rPr>
              <a:t>kupunguza</a:t>
            </a:r>
            <a:r>
              <a:rPr lang="en-US" sz="1600" dirty="0">
                <a:latin typeface="Calibri" panose="020F0502020204030204" pitchFamily="34" charset="0"/>
              </a:rPr>
              <a:t> </a:t>
            </a:r>
            <a:r>
              <a:rPr lang="en-US" sz="1600" dirty="0" err="1">
                <a:latin typeface="Calibri" panose="020F0502020204030204" pitchFamily="34" charset="0"/>
              </a:rPr>
              <a:t>idadi</a:t>
            </a:r>
            <a:r>
              <a:rPr lang="en-US" sz="1600" dirty="0">
                <a:latin typeface="Calibri" panose="020F0502020204030204" pitchFamily="34" charset="0"/>
              </a:rPr>
              <a:t> </a:t>
            </a:r>
            <a:r>
              <a:rPr lang="en-US" sz="1600" dirty="0" err="1">
                <a:latin typeface="Calibri" panose="020F0502020204030204" pitchFamily="34" charset="0"/>
              </a:rPr>
              <a:t>yako</a:t>
            </a:r>
            <a:r>
              <a:rPr lang="en-US" sz="1600" dirty="0">
                <a:latin typeface="Calibri" panose="020F0502020204030204" pitchFamily="34" charset="0"/>
              </a:rPr>
              <a:t> </a:t>
            </a:r>
            <a:r>
              <a:rPr lang="en-US" sz="1600" dirty="0" err="1">
                <a:latin typeface="Calibri" panose="020F0502020204030204" pitchFamily="34" charset="0"/>
              </a:rPr>
              <a:t>ya</a:t>
            </a:r>
            <a:r>
              <a:rPr lang="en-US" sz="1600" dirty="0">
                <a:latin typeface="Calibri" panose="020F0502020204030204" pitchFamily="34" charset="0"/>
              </a:rPr>
              <a:t> </a:t>
            </a:r>
            <a:r>
              <a:rPr lang="en-US" sz="1600" dirty="0" err="1">
                <a:latin typeface="Calibri" panose="020F0502020204030204" pitchFamily="34" charset="0"/>
              </a:rPr>
              <a:t>virusi</a:t>
            </a:r>
            <a:r>
              <a:rPr lang="en-US" sz="1600" dirty="0">
                <a:latin typeface="Calibri" panose="020F0502020204030204" pitchFamily="34" charset="0"/>
              </a:rPr>
              <a:t> </a:t>
            </a:r>
            <a:r>
              <a:rPr lang="en-US" sz="1600" dirty="0" err="1">
                <a:latin typeface="Calibri" panose="020F0502020204030204" pitchFamily="34" charset="0"/>
              </a:rPr>
              <a:t>kunaweza</a:t>
            </a:r>
            <a:r>
              <a:rPr lang="en-US" sz="1600" dirty="0">
                <a:latin typeface="Calibri" panose="020F0502020204030204" pitchFamily="34" charset="0"/>
              </a:rPr>
              <a:t> </a:t>
            </a:r>
            <a:r>
              <a:rPr lang="en-US" sz="1600" dirty="0" err="1">
                <a:latin typeface="Calibri" panose="020F0502020204030204" pitchFamily="34" charset="0"/>
              </a:rPr>
              <a:t>kuzuia</a:t>
            </a:r>
            <a:r>
              <a:rPr lang="en-US" sz="1600" dirty="0">
                <a:latin typeface="Calibri" panose="020F0502020204030204" pitchFamily="34" charset="0"/>
              </a:rPr>
              <a:t> </a:t>
            </a:r>
            <a:r>
              <a:rPr lang="en-US" sz="1600" dirty="0" err="1">
                <a:latin typeface="Calibri" panose="020F0502020204030204" pitchFamily="34" charset="0"/>
              </a:rPr>
              <a:t>kuambukiza</a:t>
            </a:r>
            <a:r>
              <a:rPr lang="en-US" sz="1600" dirty="0">
                <a:latin typeface="Calibri" panose="020F0502020204030204" pitchFamily="34" charset="0"/>
              </a:rPr>
              <a:t> </a:t>
            </a:r>
            <a:r>
              <a:rPr lang="en-US" sz="1600" dirty="0" err="1">
                <a:latin typeface="Calibri" panose="020F0502020204030204" pitchFamily="34" charset="0"/>
              </a:rPr>
              <a:t>mtoto</a:t>
            </a:r>
            <a:r>
              <a:rPr lang="en-US" sz="1600" dirty="0">
                <a:latin typeface="Calibri" panose="020F0502020204030204" pitchFamily="34" charset="0"/>
              </a:rPr>
              <a:t> </a:t>
            </a:r>
            <a:r>
              <a:rPr lang="en-US" sz="1600" dirty="0" err="1">
                <a:latin typeface="Calibri" panose="020F0502020204030204" pitchFamily="34" charset="0"/>
              </a:rPr>
              <a:t>wako</a:t>
            </a:r>
            <a:r>
              <a:rPr lang="en-US" sz="1600" dirty="0">
                <a:latin typeface="Calibri" panose="020F0502020204030204" pitchFamily="34" charset="0"/>
              </a:rPr>
              <a:t> HIV </a:t>
            </a:r>
            <a:r>
              <a:rPr lang="en-US" sz="1600" dirty="0" err="1">
                <a:latin typeface="Calibri" panose="020F0502020204030204" pitchFamily="34" charset="0"/>
              </a:rPr>
              <a:t>ukiwa</a:t>
            </a:r>
            <a:r>
              <a:rPr lang="en-US" sz="1600" dirty="0">
                <a:latin typeface="Calibri" panose="020F0502020204030204" pitchFamily="34" charset="0"/>
              </a:rPr>
              <a:t> </a:t>
            </a:r>
            <a:r>
              <a:rPr lang="en-US" sz="1600" dirty="0" err="1">
                <a:latin typeface="Calibri" panose="020F0502020204030204" pitchFamily="34" charset="0"/>
              </a:rPr>
              <a:t>na</a:t>
            </a:r>
            <a:r>
              <a:rPr lang="en-US" sz="1600" dirty="0">
                <a:latin typeface="Calibri" panose="020F0502020204030204" pitchFamily="34" charset="0"/>
              </a:rPr>
              <a:t> </a:t>
            </a:r>
            <a:r>
              <a:rPr lang="en-US" sz="1600" dirty="0" err="1">
                <a:latin typeface="Calibri" panose="020F0502020204030204" pitchFamily="34" charset="0"/>
              </a:rPr>
              <a:t>mimba</a:t>
            </a:r>
            <a:r>
              <a:rPr lang="en-US" sz="1600" dirty="0">
                <a:latin typeface="Calibri" panose="020F0502020204030204" pitchFamily="34" charset="0"/>
              </a:rPr>
              <a:t> au </a:t>
            </a:r>
            <a:r>
              <a:rPr lang="en-US" sz="1600" dirty="0" err="1">
                <a:latin typeface="Calibri" panose="020F0502020204030204" pitchFamily="34" charset="0"/>
              </a:rPr>
              <a:t>unaponyonyesha</a:t>
            </a:r>
            <a:r>
              <a:rPr lang="en-US" sz="1600" dirty="0">
                <a:latin typeface="Calibri" panose="020F0502020204030204" pitchFamily="34" charset="0"/>
              </a:rPr>
              <a:t>. </a:t>
            </a:r>
            <a:endParaRPr lang="sw-KE" sz="1600" dirty="0">
              <a:latin typeface="Calibri" panose="020F0502020204030204" pitchFamily="34" charset="0"/>
            </a:endParaRPr>
          </a:p>
        </p:txBody>
      </p:sp>
      <p:cxnSp>
        <p:nvCxnSpPr>
          <p:cNvPr id="15" name="Straight Connector 14"/>
          <p:cNvCxnSpPr/>
          <p:nvPr/>
        </p:nvCxnSpPr>
        <p:spPr>
          <a:xfrm>
            <a:off x="2590800" y="1093626"/>
            <a:ext cx="0" cy="3209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6"/>
          </a:solidFill>
        </p:spPr>
        <p:txBody>
          <a:bodyPr>
            <a:noAutofit/>
          </a:bodyPr>
          <a:lstStyle/>
          <a:p>
            <a:pPr algn="l"/>
            <a:r>
              <a:rPr lang="en-US" sz="2800" dirty="0">
                <a:solidFill>
                  <a:srgbClr val="FFFFFF"/>
                </a:solidFill>
                <a:latin typeface="Calibri" panose="020F0502020204030204" pitchFamily="34" charset="0"/>
              </a:rPr>
              <a:t>	</a:t>
            </a:r>
            <a:r>
              <a:rPr lang="en-US" sz="2800" dirty="0">
                <a:solidFill>
                  <a:srgbClr val="FFFF00"/>
                </a:solidFill>
                <a:latin typeface="Calibri" panose="020F0502020204030204" pitchFamily="34" charset="0"/>
              </a:rPr>
              <a:t> 7</a:t>
            </a:r>
            <a:r>
              <a:rPr lang="en-US" sz="2800" dirty="0">
                <a:solidFill>
                  <a:srgbClr val="FFFFFF"/>
                </a:solidFill>
                <a:latin typeface="Calibri" panose="020F0502020204030204" pitchFamily="34" charset="0"/>
              </a:rPr>
              <a:t>. Viwango vya virusi viko JUU</a:t>
            </a:r>
            <a:endParaRPr lang="sw-KE" sz="2800" dirty="0">
              <a:solidFill>
                <a:srgbClr val="FFFFFF"/>
              </a:solidFill>
              <a:latin typeface="Calibri" panose="020F0502020204030204" pitchFamily="34" charset="0"/>
            </a:endParaRPr>
          </a:p>
        </p:txBody>
      </p:sp>
      <p:sp>
        <p:nvSpPr>
          <p:cNvPr id="17" name="Rectangle 16"/>
          <p:cNvSpPr/>
          <p:nvPr/>
        </p:nvSpPr>
        <p:spPr>
          <a:xfrm>
            <a:off x="5791200" y="4599554"/>
            <a:ext cx="3124200" cy="1997391"/>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1"/>
          <p:cNvSpPr>
            <a:spLocks noGrp="1"/>
          </p:cNvSpPr>
          <p:nvPr>
            <p:ph sz="half" idx="1"/>
          </p:nvPr>
        </p:nvSpPr>
        <p:spPr>
          <a:xfrm>
            <a:off x="6386214" y="4648200"/>
            <a:ext cx="2605386" cy="1828800"/>
          </a:xfrm>
        </p:spPr>
        <p:txBody>
          <a:bodyPr>
            <a:normAutofit fontScale="70000" lnSpcReduction="20000"/>
          </a:bodyPr>
          <a:lstStyle/>
          <a:p>
            <a:r>
              <a:rPr lang="en-US" b="1" dirty="0">
                <a:latin typeface="Calibri" panose="020F0502020204030204" pitchFamily="34" charset="0"/>
              </a:rPr>
              <a:t>Maagizo kwa Watoa Huduma:</a:t>
            </a:r>
          </a:p>
          <a:p>
            <a:r>
              <a:rPr lang="en-US" dirty="0">
                <a:latin typeface="Calibri" panose="020F0502020204030204" pitchFamily="34" charset="0"/>
              </a:rPr>
              <a:t>Kumbuka utumie lugha isio ya kuhukumu na yenye heshima - usilaumu au kukosoa:</a:t>
            </a:r>
          </a:p>
          <a:p>
            <a:r>
              <a:rPr lang="en-US" i="1" dirty="0">
                <a:latin typeface="Calibri" panose="020F0502020204030204" pitchFamily="34" charset="0"/>
              </a:rPr>
              <a:t>"Ninafuraha kwamba ulikuja kupata matokeo yako ya kipimo cha viwango vya virusi. Sasa tunaweza kukusaidia kushughulikia kupunguza viwango vya virusi."</a:t>
            </a:r>
            <a:endParaRPr lang="sw-KE" i="1" dirty="0">
              <a:latin typeface="Calibri" panose="020F0502020204030204" pitchFamily="34" charset="0"/>
            </a:endParaRPr>
          </a:p>
        </p:txBody>
      </p:sp>
      <p:pic>
        <p:nvPicPr>
          <p:cNvPr id="20"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711" y="4648200"/>
            <a:ext cx="544830" cy="8025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4648200"/>
            <a:ext cx="518814" cy="5334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3249" y="434652"/>
            <a:ext cx="1816606" cy="1317948"/>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20</a:t>
            </a:fld>
            <a:endParaRPr lang="sw-KE" dirty="0">
              <a:solidFill>
                <a:prstClr val="black">
                  <a:tint val="75000"/>
                </a:prstClr>
              </a:solidFill>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3249" y="434653"/>
            <a:ext cx="1816606" cy="1317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6330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643" y="2633663"/>
            <a:ext cx="1336158" cy="2243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0" y="-3675"/>
            <a:ext cx="9144000" cy="848697"/>
          </a:xfrm>
          <a:solidFill>
            <a:schemeClr val="accent4"/>
          </a:solidFill>
        </p:spPr>
        <p:txBody>
          <a:bodyPr>
            <a:noAutofit/>
          </a:bodyPr>
          <a:lstStyle/>
          <a:p>
            <a:pPr algn="l"/>
            <a:r>
              <a:rPr lang="en-US" dirty="0"/>
              <a:t>	</a:t>
            </a:r>
            <a:r>
              <a:rPr lang="en-US" sz="2800" dirty="0">
                <a:solidFill>
                  <a:srgbClr val="FFFF00"/>
                </a:solidFill>
                <a:latin typeface="Calibri" panose="020F0502020204030204" pitchFamily="34" charset="0"/>
              </a:rPr>
              <a:t> 8.</a:t>
            </a:r>
            <a:r>
              <a:rPr lang="en-US" sz="2800" dirty="0">
                <a:solidFill>
                  <a:srgbClr val="FFFFFF"/>
                </a:solidFill>
                <a:latin typeface="Calibri" panose="020F0502020204030204" pitchFamily="34" charset="0"/>
              </a:rPr>
              <a:t> Unatumia aje ARV?</a:t>
            </a:r>
          </a:p>
        </p:txBody>
      </p:sp>
      <p:sp>
        <p:nvSpPr>
          <p:cNvPr id="4" name="TextBox 3"/>
          <p:cNvSpPr txBox="1"/>
          <p:nvPr/>
        </p:nvSpPr>
        <p:spPr>
          <a:xfrm>
            <a:off x="6477000" y="1981200"/>
            <a:ext cx="2542824" cy="3477875"/>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latin typeface="Calibri" panose="020F0502020204030204" pitchFamily="34" charset="0"/>
              </a:rPr>
              <a:t>Inaweza kuwa vigumu kutumia ARV kila siku.</a:t>
            </a:r>
          </a:p>
          <a:p>
            <a:endParaRPr lang="sw-KE" sz="2000" dirty="0">
              <a:latin typeface="Calibri" panose="020F0502020204030204" pitchFamily="34" charset="0"/>
            </a:endParaRPr>
          </a:p>
          <a:p>
            <a:pPr marL="285750" indent="-285750">
              <a:buFont typeface="Wingdings" panose="05000000000000000000" pitchFamily="2" charset="2"/>
              <a:buChar char="Ø"/>
            </a:pPr>
            <a:r>
              <a:rPr lang="en-US" sz="2000" dirty="0" err="1">
                <a:latin typeface="Calibri" panose="020F0502020204030204" pitchFamily="34" charset="0"/>
              </a:rPr>
              <a:t>Wacha</a:t>
            </a:r>
            <a:r>
              <a:rPr lang="en-US" sz="2000" dirty="0">
                <a:latin typeface="Calibri" panose="020F0502020204030204" pitchFamily="34" charset="0"/>
              </a:rPr>
              <a:t> </a:t>
            </a:r>
            <a:r>
              <a:rPr lang="en-US" sz="2000" dirty="0" err="1">
                <a:latin typeface="Calibri" panose="020F0502020204030204" pitchFamily="34" charset="0"/>
              </a:rPr>
              <a:t>tuongee</a:t>
            </a:r>
            <a:r>
              <a:rPr lang="en-US" sz="2000" dirty="0">
                <a:latin typeface="Calibri" panose="020F0502020204030204" pitchFamily="34" charset="0"/>
              </a:rPr>
              <a:t> </a:t>
            </a:r>
            <a:r>
              <a:rPr lang="en-US" sz="2000" dirty="0" err="1">
                <a:latin typeface="Calibri" panose="020F0502020204030204" pitchFamily="34" charset="0"/>
              </a:rPr>
              <a:t>jinsi</a:t>
            </a:r>
            <a:r>
              <a:rPr lang="en-US" sz="2000" dirty="0">
                <a:latin typeface="Calibri" panose="020F0502020204030204" pitchFamily="34" charset="0"/>
              </a:rPr>
              <a:t> </a:t>
            </a:r>
            <a:r>
              <a:rPr lang="en-US" sz="2000" dirty="0" err="1">
                <a:latin typeface="Calibri" panose="020F0502020204030204" pitchFamily="34" charset="0"/>
              </a:rPr>
              <a:t>unavyotumia</a:t>
            </a:r>
            <a:r>
              <a:rPr lang="en-US" sz="2000" dirty="0">
                <a:latin typeface="Calibri" panose="020F0502020204030204" pitchFamily="34" charset="0"/>
              </a:rPr>
              <a:t> ARV </a:t>
            </a:r>
            <a:r>
              <a:rPr lang="en-US" sz="2000" dirty="0" err="1">
                <a:latin typeface="Calibri" panose="020F0502020204030204" pitchFamily="34" charset="0"/>
              </a:rPr>
              <a:t>na</a:t>
            </a:r>
            <a:r>
              <a:rPr lang="en-US" sz="2000" dirty="0">
                <a:latin typeface="Calibri" panose="020F0502020204030204" pitchFamily="34" charset="0"/>
              </a:rPr>
              <a:t> </a:t>
            </a:r>
            <a:r>
              <a:rPr lang="en-US" sz="2000" dirty="0" err="1">
                <a:latin typeface="Calibri" panose="020F0502020204030204" pitchFamily="34" charset="0"/>
              </a:rPr>
              <a:t>tuone</a:t>
            </a:r>
            <a:r>
              <a:rPr lang="en-US" sz="2000" dirty="0">
                <a:latin typeface="Calibri" panose="020F0502020204030204" pitchFamily="34" charset="0"/>
              </a:rPr>
              <a:t> </a:t>
            </a:r>
            <a:r>
              <a:rPr lang="en-US" sz="2000" dirty="0" err="1">
                <a:latin typeface="Calibri" panose="020F0502020204030204" pitchFamily="34" charset="0"/>
              </a:rPr>
              <a:t>kama</a:t>
            </a:r>
            <a:r>
              <a:rPr lang="en-US" sz="2000" dirty="0">
                <a:latin typeface="Calibri" panose="020F0502020204030204" pitchFamily="34" charset="0"/>
              </a:rPr>
              <a:t> </a:t>
            </a:r>
            <a:r>
              <a:rPr lang="en-US" sz="2000" dirty="0" err="1">
                <a:latin typeface="Calibri" panose="020F0502020204030204" pitchFamily="34" charset="0"/>
              </a:rPr>
              <a:t>tunaweza</a:t>
            </a:r>
            <a:r>
              <a:rPr lang="en-US" sz="2000" dirty="0">
                <a:latin typeface="Calibri" panose="020F0502020204030204" pitchFamily="34" charset="0"/>
              </a:rPr>
              <a:t> </a:t>
            </a:r>
            <a:r>
              <a:rPr lang="en-US" sz="2000" dirty="0" err="1">
                <a:latin typeface="Calibri" panose="020F0502020204030204" pitchFamily="34" charset="0"/>
              </a:rPr>
              <a:t>kufanya</a:t>
            </a:r>
            <a:r>
              <a:rPr lang="en-US" sz="2000" dirty="0">
                <a:latin typeface="Calibri" panose="020F0502020204030204" pitchFamily="34" charset="0"/>
              </a:rPr>
              <a:t> </a:t>
            </a:r>
            <a:r>
              <a:rPr lang="en-US" sz="2000" dirty="0" err="1">
                <a:latin typeface="Calibri" panose="020F0502020204030204" pitchFamily="34" charset="0"/>
              </a:rPr>
              <a:t>iwe</a:t>
            </a:r>
            <a:r>
              <a:rPr lang="en-US" sz="2000" dirty="0">
                <a:latin typeface="Calibri" panose="020F0502020204030204" pitchFamily="34" charset="0"/>
              </a:rPr>
              <a:t> </a:t>
            </a:r>
            <a:r>
              <a:rPr lang="en-US" sz="2000" dirty="0" err="1">
                <a:latin typeface="Calibri" panose="020F0502020204030204" pitchFamily="34" charset="0"/>
              </a:rPr>
              <a:t>rahisi</a:t>
            </a:r>
            <a:r>
              <a:rPr lang="en-US" sz="2000" dirty="0">
                <a:latin typeface="Calibri" panose="020F0502020204030204" pitchFamily="34" charset="0"/>
              </a:rPr>
              <a:t> </a:t>
            </a:r>
            <a:r>
              <a:rPr lang="en-US" sz="2000" dirty="0" err="1">
                <a:latin typeface="Calibri" panose="020F0502020204030204" pitchFamily="34" charset="0"/>
              </a:rPr>
              <a:t>kwako</a:t>
            </a:r>
            <a:r>
              <a:rPr lang="en-US" sz="2000" dirty="0">
                <a:latin typeface="Calibri" panose="020F0502020204030204" pitchFamily="34" charset="0"/>
              </a:rPr>
              <a:t> </a:t>
            </a:r>
            <a:r>
              <a:rPr lang="en-US" sz="2000" dirty="0" err="1">
                <a:latin typeface="Calibri" panose="020F0502020204030204" pitchFamily="34" charset="0"/>
              </a:rPr>
              <a:t>kuzitumia</a:t>
            </a:r>
            <a:r>
              <a:rPr lang="en-US" sz="2000" dirty="0">
                <a:latin typeface="Calibri" panose="020F0502020204030204" pitchFamily="34" charset="0"/>
              </a:rPr>
              <a:t> </a:t>
            </a:r>
            <a:r>
              <a:rPr lang="en-US" sz="2000" dirty="0" err="1">
                <a:latin typeface="Calibri" panose="020F0502020204030204" pitchFamily="34" charset="0"/>
              </a:rPr>
              <a:t>kila</a:t>
            </a:r>
            <a:r>
              <a:rPr lang="en-US" sz="2000" dirty="0">
                <a:latin typeface="Calibri" panose="020F0502020204030204" pitchFamily="34" charset="0"/>
              </a:rPr>
              <a:t> </a:t>
            </a:r>
            <a:r>
              <a:rPr lang="en-US" sz="2000" dirty="0" err="1">
                <a:latin typeface="Calibri" panose="020F0502020204030204" pitchFamily="34" charset="0"/>
              </a:rPr>
              <a:t>siku</a:t>
            </a:r>
            <a:r>
              <a:rPr lang="en-US" sz="2000" dirty="0">
                <a:latin typeface="Calibri" panose="020F0502020204030204" pitchFamily="34" charset="0"/>
              </a:rPr>
              <a:t>.</a:t>
            </a:r>
          </a:p>
          <a:p>
            <a:endParaRPr lang="sw-KE" sz="2000" dirty="0">
              <a:latin typeface="Calibri" panose="020F0502020204030204" pitchFamily="34" charset="0"/>
            </a:endParaRP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5" y="1095375"/>
            <a:ext cx="5915025" cy="5432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4579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1143001"/>
            <a:ext cx="3155243" cy="3200400"/>
          </a:xfrm>
        </p:spPr>
        <p:txBody>
          <a:bodyPr>
            <a:normAutofit/>
          </a:bodyPr>
          <a:lstStyle/>
          <a:p>
            <a:r>
              <a:rPr lang="en-US" sz="1600" b="1" dirty="0">
                <a:latin typeface="Calibri" panose="020F0502020204030204" pitchFamily="34" charset="0"/>
              </a:rPr>
              <a:t>UJUMBE MUHIMU:</a:t>
            </a:r>
          </a:p>
          <a:p>
            <a:pPr marL="285750" indent="-285750">
              <a:buFont typeface="Wingdings" panose="05000000000000000000" pitchFamily="2" charset="2"/>
              <a:buChar char="Ø"/>
            </a:pPr>
            <a:r>
              <a:rPr lang="en-US" sz="1600" dirty="0">
                <a:latin typeface="Calibri" panose="020F0502020204030204" pitchFamily="34" charset="0"/>
              </a:rPr>
              <a:t>Inaweza kuwa vigumu kutumia ARV kila siku.</a:t>
            </a:r>
          </a:p>
          <a:p>
            <a:pPr marL="285750" indent="-285750">
              <a:buFont typeface="Wingdings" panose="05000000000000000000" pitchFamily="2" charset="2"/>
              <a:buChar char="Ø"/>
            </a:pPr>
            <a:r>
              <a:rPr lang="en-US" sz="1600" dirty="0" err="1">
                <a:latin typeface="Calibri" panose="020F0502020204030204" pitchFamily="34" charset="0"/>
              </a:rPr>
              <a:t>Wacha</a:t>
            </a:r>
            <a:r>
              <a:rPr lang="en-US" sz="1600" dirty="0">
                <a:latin typeface="Calibri" panose="020F0502020204030204" pitchFamily="34" charset="0"/>
              </a:rPr>
              <a:t> </a:t>
            </a:r>
            <a:r>
              <a:rPr lang="en-US" sz="1600" dirty="0" err="1">
                <a:latin typeface="Calibri" panose="020F0502020204030204" pitchFamily="34" charset="0"/>
              </a:rPr>
              <a:t>tuongee</a:t>
            </a:r>
            <a:r>
              <a:rPr lang="en-US" sz="1600" dirty="0">
                <a:latin typeface="Calibri" panose="020F0502020204030204" pitchFamily="34" charset="0"/>
              </a:rPr>
              <a:t> </a:t>
            </a:r>
            <a:r>
              <a:rPr lang="en-US" sz="1600" dirty="0" err="1">
                <a:latin typeface="Calibri" panose="020F0502020204030204" pitchFamily="34" charset="0"/>
              </a:rPr>
              <a:t>jinsi</a:t>
            </a:r>
            <a:r>
              <a:rPr lang="en-US" sz="1600" dirty="0">
                <a:latin typeface="Calibri" panose="020F0502020204030204" pitchFamily="34" charset="0"/>
              </a:rPr>
              <a:t> </a:t>
            </a:r>
            <a:r>
              <a:rPr lang="en-US" sz="1600" dirty="0" err="1">
                <a:latin typeface="Calibri" panose="020F0502020204030204" pitchFamily="34" charset="0"/>
              </a:rPr>
              <a:t>unavyotumia</a:t>
            </a:r>
            <a:r>
              <a:rPr lang="en-US" sz="1600" dirty="0">
                <a:latin typeface="Calibri" panose="020F0502020204030204" pitchFamily="34" charset="0"/>
              </a:rPr>
              <a:t> ARV </a:t>
            </a:r>
            <a:r>
              <a:rPr lang="en-US" sz="1600" dirty="0" err="1">
                <a:latin typeface="Calibri" panose="020F0502020204030204" pitchFamily="34" charset="0"/>
              </a:rPr>
              <a:t>na</a:t>
            </a:r>
            <a:r>
              <a:rPr lang="en-US" sz="1600" dirty="0">
                <a:latin typeface="Calibri" panose="020F0502020204030204" pitchFamily="34" charset="0"/>
              </a:rPr>
              <a:t> </a:t>
            </a:r>
            <a:r>
              <a:rPr lang="en-US" sz="1600" dirty="0" err="1">
                <a:latin typeface="Calibri" panose="020F0502020204030204" pitchFamily="34" charset="0"/>
              </a:rPr>
              <a:t>tuone</a:t>
            </a:r>
            <a:r>
              <a:rPr lang="en-US" sz="1600" dirty="0">
                <a:latin typeface="Calibri" panose="020F0502020204030204" pitchFamily="34" charset="0"/>
              </a:rPr>
              <a:t> </a:t>
            </a:r>
            <a:r>
              <a:rPr lang="en-US" sz="1600" dirty="0" err="1">
                <a:latin typeface="Calibri" panose="020F0502020204030204" pitchFamily="34" charset="0"/>
              </a:rPr>
              <a:t>kama</a:t>
            </a:r>
            <a:r>
              <a:rPr lang="en-US" sz="1600" dirty="0">
                <a:latin typeface="Calibri" panose="020F0502020204030204" pitchFamily="34" charset="0"/>
              </a:rPr>
              <a:t> </a:t>
            </a:r>
            <a:r>
              <a:rPr lang="en-US" sz="1600" dirty="0" err="1">
                <a:latin typeface="Calibri" panose="020F0502020204030204" pitchFamily="34" charset="0"/>
              </a:rPr>
              <a:t>tunaweza</a:t>
            </a:r>
            <a:r>
              <a:rPr lang="en-US" sz="1600" dirty="0">
                <a:latin typeface="Calibri" panose="020F0502020204030204" pitchFamily="34" charset="0"/>
              </a:rPr>
              <a:t> </a:t>
            </a:r>
            <a:r>
              <a:rPr lang="en-US" sz="1600" dirty="0" err="1">
                <a:latin typeface="Calibri" panose="020F0502020204030204" pitchFamily="34" charset="0"/>
              </a:rPr>
              <a:t>kufanya</a:t>
            </a:r>
            <a:r>
              <a:rPr lang="en-US" sz="1600" dirty="0">
                <a:latin typeface="Calibri" panose="020F0502020204030204" pitchFamily="34" charset="0"/>
              </a:rPr>
              <a:t> </a:t>
            </a:r>
            <a:r>
              <a:rPr lang="en-US" sz="1600" dirty="0" err="1">
                <a:latin typeface="Calibri" panose="020F0502020204030204" pitchFamily="34" charset="0"/>
              </a:rPr>
              <a:t>iwe</a:t>
            </a:r>
            <a:r>
              <a:rPr lang="en-US" sz="1600" dirty="0">
                <a:latin typeface="Calibri" panose="020F0502020204030204" pitchFamily="34" charset="0"/>
              </a:rPr>
              <a:t> </a:t>
            </a:r>
            <a:r>
              <a:rPr lang="en-US" sz="1600" dirty="0" err="1">
                <a:latin typeface="Calibri" panose="020F0502020204030204" pitchFamily="34" charset="0"/>
              </a:rPr>
              <a:t>rahisi</a:t>
            </a:r>
            <a:r>
              <a:rPr lang="en-US" sz="1600" dirty="0">
                <a:latin typeface="Calibri" panose="020F0502020204030204" pitchFamily="34" charset="0"/>
              </a:rPr>
              <a:t> </a:t>
            </a:r>
            <a:r>
              <a:rPr lang="en-US" sz="1600" dirty="0" err="1">
                <a:latin typeface="Calibri" panose="020F0502020204030204" pitchFamily="34" charset="0"/>
              </a:rPr>
              <a:t>kwako</a:t>
            </a:r>
            <a:r>
              <a:rPr lang="en-US" sz="1600" dirty="0">
                <a:latin typeface="Calibri" panose="020F0502020204030204" pitchFamily="34" charset="0"/>
              </a:rPr>
              <a:t> </a:t>
            </a:r>
            <a:r>
              <a:rPr lang="en-US" sz="1600" dirty="0" err="1">
                <a:latin typeface="Calibri" panose="020F0502020204030204" pitchFamily="34" charset="0"/>
              </a:rPr>
              <a:t>kuzitumia</a:t>
            </a:r>
            <a:r>
              <a:rPr lang="en-US" sz="1600" dirty="0">
                <a:latin typeface="Calibri" panose="020F0502020204030204" pitchFamily="34" charset="0"/>
              </a:rPr>
              <a:t> </a:t>
            </a:r>
            <a:r>
              <a:rPr lang="en-US" sz="1600" dirty="0" err="1">
                <a:latin typeface="Calibri" panose="020F0502020204030204" pitchFamily="34" charset="0"/>
              </a:rPr>
              <a:t>kila</a:t>
            </a:r>
            <a:r>
              <a:rPr lang="en-US" sz="1600" dirty="0">
                <a:latin typeface="Calibri" panose="020F0502020204030204" pitchFamily="34" charset="0"/>
              </a:rPr>
              <a:t> </a:t>
            </a:r>
            <a:r>
              <a:rPr lang="en-US" sz="1600" dirty="0" err="1">
                <a:latin typeface="Calibri" panose="020F0502020204030204" pitchFamily="34" charset="0"/>
              </a:rPr>
              <a:t>siku</a:t>
            </a:r>
            <a:r>
              <a:rPr lang="en-US" sz="1600" dirty="0">
                <a:latin typeface="Calibri" panose="020F0502020204030204" pitchFamily="34" charset="0"/>
              </a:rPr>
              <a:t>.</a:t>
            </a:r>
          </a:p>
        </p:txBody>
      </p:sp>
      <p:sp>
        <p:nvSpPr>
          <p:cNvPr id="21" name="Content Placeholder 1"/>
          <p:cNvSpPr>
            <a:spLocks noGrp="1"/>
          </p:cNvSpPr>
          <p:nvPr>
            <p:ph sz="half" idx="1"/>
          </p:nvPr>
        </p:nvSpPr>
        <p:spPr>
          <a:xfrm>
            <a:off x="3688644" y="1143000"/>
            <a:ext cx="5226756" cy="2057400"/>
          </a:xfrm>
        </p:spPr>
        <p:txBody>
          <a:bodyPr>
            <a:normAutofit fontScale="85000" lnSpcReduction="20000"/>
          </a:bodyPr>
          <a:lstStyle/>
          <a:p>
            <a:r>
              <a:rPr lang="en-US" sz="1900" b="1" dirty="0">
                <a:latin typeface="Calibri" panose="020F0502020204030204" pitchFamily="34" charset="0"/>
              </a:rPr>
              <a:t>VIPENGELE VYA KUZUNGUMZIA:</a:t>
            </a:r>
          </a:p>
          <a:p>
            <a:pPr marL="285750" indent="-285750">
              <a:buFont typeface="Arial" panose="020B0604020202020204" pitchFamily="34" charset="0"/>
              <a:buChar char="•"/>
            </a:pPr>
            <a:r>
              <a:rPr lang="en-US" dirty="0">
                <a:latin typeface="Calibri" panose="020F0502020204030204" pitchFamily="34" charset="0"/>
              </a:rPr>
              <a:t>Watu wengi huona ni vigumu                                          kutumia ARV kila siku.</a:t>
            </a:r>
          </a:p>
          <a:p>
            <a:pPr marL="285750" indent="-285750">
              <a:buFont typeface="Arial" panose="020B0604020202020204" pitchFamily="34" charset="0"/>
              <a:buChar char="•"/>
            </a:pPr>
            <a:r>
              <a:rPr lang="en-US" dirty="0">
                <a:latin typeface="Calibri" panose="020F0502020204030204" pitchFamily="34" charset="0"/>
              </a:rPr>
              <a:t>Watu wengi wana matatizo ya kutumia vidonge vyao wakati fulani.</a:t>
            </a:r>
          </a:p>
          <a:p>
            <a:pPr marL="285750" indent="-285750">
              <a:buFont typeface="Arial" panose="020B0604020202020204" pitchFamily="34" charset="0"/>
              <a:buChar char="•"/>
            </a:pPr>
            <a:r>
              <a:rPr lang="en-US" dirty="0">
                <a:latin typeface="Calibri" panose="020F0502020204030204" pitchFamily="34" charset="0"/>
              </a:rPr>
              <a:t>Tafadhali fikiria kipindi cha nyuma kama WIKI moja iliyopita, unafikiria ni dozi ngapi (siku) za ARV ulizokosa?</a:t>
            </a:r>
          </a:p>
          <a:p>
            <a:pPr marL="695849" lvl="1" indent="-285750">
              <a:buFont typeface="Arial" panose="020B0604020202020204" pitchFamily="34" charset="0"/>
              <a:buChar char="•"/>
            </a:pPr>
            <a:r>
              <a:rPr lang="en-US" dirty="0">
                <a:latin typeface="Calibri" panose="020F0502020204030204" pitchFamily="34" charset="0"/>
              </a:rPr>
              <a:t>Hii ilikuwa wiki ya kawaida?</a:t>
            </a:r>
          </a:p>
          <a:p>
            <a:pPr marL="695849" lvl="1" indent="-285750">
              <a:buFont typeface="Arial" panose="020B0604020202020204" pitchFamily="34" charset="0"/>
              <a:buChar char="•"/>
            </a:pPr>
            <a:r>
              <a:rPr lang="en-US" dirty="0">
                <a:latin typeface="Calibri" panose="020F0502020204030204" pitchFamily="34" charset="0"/>
              </a:rPr>
              <a:t>Na kuhusu mwezi uliopita?</a:t>
            </a:r>
            <a:endParaRPr lang="sw-KE" dirty="0">
              <a:latin typeface="Calibri" panose="020F0502020204030204" pitchFamily="34" charset="0"/>
            </a:endParaRPr>
          </a:p>
        </p:txBody>
      </p:sp>
      <p:cxnSp>
        <p:nvCxnSpPr>
          <p:cNvPr id="15" name="Straight Connector 14"/>
          <p:cNvCxnSpPr/>
          <p:nvPr/>
        </p:nvCxnSpPr>
        <p:spPr>
          <a:xfrm>
            <a:off x="3657600" y="1057364"/>
            <a:ext cx="0" cy="2066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0" y="-3675"/>
            <a:ext cx="9144000" cy="848697"/>
          </a:xfrm>
          <a:prstGeom prst="rect">
            <a:avLst/>
          </a:prstGeom>
          <a:solidFill>
            <a:schemeClr val="accent4"/>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en-US" sz="2800" dirty="0">
                <a:solidFill>
                  <a:srgbClr val="FFFF00"/>
                </a:solidFill>
                <a:latin typeface="Calibri" panose="020F0502020204030204" pitchFamily="34" charset="0"/>
                <a:ea typeface="+mn-ea"/>
                <a:cs typeface="+mn-cs"/>
              </a:rPr>
              <a:t> 8.</a:t>
            </a:r>
            <a:r>
              <a:rPr lang="en-US" sz="2800" dirty="0">
                <a:solidFill>
                  <a:srgbClr val="FFFFFF"/>
                </a:solidFill>
                <a:latin typeface="Calibri" panose="020F0502020204030204" pitchFamily="34" charset="0"/>
              </a:rPr>
              <a:t> Unatumia aje ARV?</a:t>
            </a:r>
            <a:endParaRPr lang="sw-KE" sz="2800" dirty="0">
              <a:solidFill>
                <a:srgbClr val="FFFFFF"/>
              </a:solidFill>
              <a:latin typeface="Calibri" panose="020F0502020204030204" pitchFamily="34" charset="0"/>
            </a:endParaRPr>
          </a:p>
        </p:txBody>
      </p:sp>
      <p:sp>
        <p:nvSpPr>
          <p:cNvPr id="24" name="Rectangle 23"/>
          <p:cNvSpPr/>
          <p:nvPr/>
        </p:nvSpPr>
        <p:spPr>
          <a:xfrm>
            <a:off x="3929410" y="3429001"/>
            <a:ext cx="5122223" cy="3167944"/>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3429000"/>
            <a:ext cx="594088" cy="457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Table 25"/>
          <p:cNvGraphicFramePr>
            <a:graphicFrameLocks noGrp="1"/>
          </p:cNvGraphicFramePr>
          <p:nvPr>
            <p:extLst>
              <p:ext uri="{D42A27DB-BD31-4B8C-83A1-F6EECF244321}">
                <p14:modId xmlns:p14="http://schemas.microsoft.com/office/powerpoint/2010/main" val="2058348191"/>
              </p:ext>
            </p:extLst>
          </p:nvPr>
        </p:nvGraphicFramePr>
        <p:xfrm>
          <a:off x="5638800" y="3581400"/>
          <a:ext cx="3200400" cy="2885546"/>
        </p:xfrm>
        <a:graphic>
          <a:graphicData uri="http://schemas.openxmlformats.org/drawingml/2006/table">
            <a:tbl>
              <a:tblPr firstRow="1" bandRow="1">
                <a:tableStyleId>{8EC20E35-A176-4012-BC5E-935CFFF8708E}</a:tableStyleId>
              </a:tblPr>
              <a:tblGrid>
                <a:gridCol w="2237834">
                  <a:extLst>
                    <a:ext uri="{9D8B030D-6E8A-4147-A177-3AD203B41FA5}">
                      <a16:colId xmlns:a16="http://schemas.microsoft.com/office/drawing/2014/main" val="20000"/>
                    </a:ext>
                  </a:extLst>
                </a:gridCol>
                <a:gridCol w="962566">
                  <a:extLst>
                    <a:ext uri="{9D8B030D-6E8A-4147-A177-3AD203B41FA5}">
                      <a16:colId xmlns:a16="http://schemas.microsoft.com/office/drawing/2014/main" val="20001"/>
                    </a:ext>
                  </a:extLst>
                </a:gridCol>
              </a:tblGrid>
              <a:tr h="456920">
                <a:tc>
                  <a:txBody>
                    <a:bodyPr/>
                    <a:lstStyle/>
                    <a:p>
                      <a:pPr algn="ctr"/>
                      <a:r>
                        <a:rPr lang="en-US" sz="1000" dirty="0">
                          <a:latin typeface="Calibri" panose="020F0502020204030204" pitchFamily="34" charset="0"/>
                        </a:rPr>
                        <a:t>Idadi ya dozi zilizokosekana kwa mwezi</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Kategoria ya utiifu</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0"/>
                  </a:ext>
                </a:extLst>
              </a:tr>
              <a:tr h="276277">
                <a:tc>
                  <a:txBody>
                    <a:bodyPr/>
                    <a:lstStyle/>
                    <a:p>
                      <a:pPr algn="ctr"/>
                      <a:r>
                        <a:rPr lang="en-US" sz="1000" dirty="0">
                          <a:latin typeface="Calibri" panose="020F0502020204030204" pitchFamily="34" charset="0"/>
                        </a:rPr>
                        <a:t>Nidhamu ya wagonjwa kutumia dawa mara moja kila siku</a:t>
                      </a:r>
                      <a:endParaRPr lang="sw-KE" sz="1000" b="1" dirty="0">
                        <a:latin typeface="Calibri" panose="020F0502020204030204" pitchFamily="34" charset="0"/>
                      </a:endParaRPr>
                    </a:p>
                  </a:txBody>
                  <a:tcPr marL="83127" marR="83127" marT="40341" marB="40341"/>
                </a:tc>
                <a:tc>
                  <a:txBody>
                    <a:bodyPr/>
                    <a:lstStyle/>
                    <a:p>
                      <a:pPr algn="ctr"/>
                      <a:endParaRPr lang="en-US" sz="1000" dirty="0">
                        <a:latin typeface="Calibri" panose="020F0502020204030204" pitchFamily="34" charset="0"/>
                      </a:endParaRPr>
                    </a:p>
                  </a:txBody>
                  <a:tcPr marL="83127" marR="83127" marT="40341" marB="40341"/>
                </a:tc>
                <a:extLst>
                  <a:ext uri="{0D108BD9-81ED-4DB2-BD59-A6C34878D82A}">
                    <a16:rowId xmlns:a16="http://schemas.microsoft.com/office/drawing/2014/main" val="10001"/>
                  </a:ext>
                </a:extLst>
              </a:tr>
              <a:tr h="276277">
                <a:tc>
                  <a:txBody>
                    <a:bodyPr/>
                    <a:lstStyle/>
                    <a:p>
                      <a:pPr algn="ctr"/>
                      <a:r>
                        <a:rPr lang="en-US" sz="1000" dirty="0">
                          <a:latin typeface="Calibri" panose="020F0502020204030204" pitchFamily="34" charset="0"/>
                        </a:rPr>
                        <a:t>&lt; dozi 2</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Mzuri</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2"/>
                  </a:ext>
                </a:extLst>
              </a:tr>
              <a:tr h="276277">
                <a:tc>
                  <a:txBody>
                    <a:bodyPr/>
                    <a:lstStyle/>
                    <a:p>
                      <a:pPr algn="ctr"/>
                      <a:r>
                        <a:rPr lang="en-US" sz="1000" dirty="0">
                          <a:latin typeface="Calibri" panose="020F0502020204030204" pitchFamily="34" charset="0"/>
                        </a:rPr>
                        <a:t>dozi 2-4</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Wastani</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3"/>
                  </a:ext>
                </a:extLst>
              </a:tr>
              <a:tr h="276277">
                <a:tc>
                  <a:txBody>
                    <a:bodyPr/>
                    <a:lstStyle/>
                    <a:p>
                      <a:pPr algn="ctr"/>
                      <a:r>
                        <a:rPr lang="en-US" sz="1000" dirty="0">
                          <a:latin typeface="Calibri" panose="020F0502020204030204" pitchFamily="34" charset="0"/>
                        </a:rPr>
                        <a:t>&gt; dozi 4</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Mbaya</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4"/>
                  </a:ext>
                </a:extLst>
              </a:tr>
              <a:tr h="276277">
                <a:tc>
                  <a:txBody>
                    <a:bodyPr/>
                    <a:lstStyle/>
                    <a:p>
                      <a:pPr algn="ctr"/>
                      <a:r>
                        <a:rPr lang="en-US" sz="1000" dirty="0">
                          <a:latin typeface="Calibri" panose="020F0502020204030204" pitchFamily="34" charset="0"/>
                        </a:rPr>
                        <a:t>Nidhamu ya wagonjwa kutumia dawa mara mbili kila siku</a:t>
                      </a:r>
                      <a:endParaRPr lang="sw-KE" sz="1000" b="1" dirty="0">
                        <a:latin typeface="Calibri" panose="020F0502020204030204" pitchFamily="34" charset="0"/>
                      </a:endParaRPr>
                    </a:p>
                  </a:txBody>
                  <a:tcPr marL="83127" marR="83127" marT="40341" marB="40341"/>
                </a:tc>
                <a:tc>
                  <a:txBody>
                    <a:bodyPr/>
                    <a:lstStyle/>
                    <a:p>
                      <a:pPr algn="ctr"/>
                      <a:endParaRPr lang="en-US" sz="1000" dirty="0">
                        <a:latin typeface="Calibri" panose="020F0502020204030204" pitchFamily="34" charset="0"/>
                      </a:endParaRPr>
                    </a:p>
                  </a:txBody>
                  <a:tcPr marL="83127" marR="83127" marT="40341" marB="40341"/>
                </a:tc>
                <a:extLst>
                  <a:ext uri="{0D108BD9-81ED-4DB2-BD59-A6C34878D82A}">
                    <a16:rowId xmlns:a16="http://schemas.microsoft.com/office/drawing/2014/main" val="10005"/>
                  </a:ext>
                </a:extLst>
              </a:tr>
              <a:tr h="276277">
                <a:tc>
                  <a:txBody>
                    <a:bodyPr/>
                    <a:lstStyle/>
                    <a:p>
                      <a:pPr algn="ctr"/>
                      <a:r>
                        <a:rPr lang="en-US" sz="1000" dirty="0">
                          <a:latin typeface="Calibri" panose="020F0502020204030204" pitchFamily="34" charset="0"/>
                        </a:rPr>
                        <a:t>&lt; dozi 4</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Mzuri </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6"/>
                  </a:ext>
                </a:extLst>
              </a:tr>
              <a:tr h="276277">
                <a:tc>
                  <a:txBody>
                    <a:bodyPr/>
                    <a:lstStyle/>
                    <a:p>
                      <a:pPr algn="ctr"/>
                      <a:r>
                        <a:rPr lang="en-US" sz="1000" dirty="0">
                          <a:latin typeface="Calibri" panose="020F0502020204030204" pitchFamily="34" charset="0"/>
                        </a:rPr>
                        <a:t>dozi 4-8</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Wastani</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7"/>
                  </a:ext>
                </a:extLst>
              </a:tr>
              <a:tr h="276277">
                <a:tc>
                  <a:txBody>
                    <a:bodyPr/>
                    <a:lstStyle/>
                    <a:p>
                      <a:pPr algn="ctr"/>
                      <a:r>
                        <a:rPr lang="en-US" sz="1000" dirty="0">
                          <a:latin typeface="Calibri" panose="020F0502020204030204" pitchFamily="34" charset="0"/>
                        </a:rPr>
                        <a:t>&gt; dozi 8</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Mbaya</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8"/>
                  </a:ext>
                </a:extLst>
              </a:tr>
            </a:tbl>
          </a:graphicData>
        </a:graphic>
      </p:graphicFrame>
      <p:sp>
        <p:nvSpPr>
          <p:cNvPr id="27" name="Content Placeholder 1"/>
          <p:cNvSpPr>
            <a:spLocks noGrp="1"/>
          </p:cNvSpPr>
          <p:nvPr>
            <p:ph sz="half" idx="1"/>
          </p:nvPr>
        </p:nvSpPr>
        <p:spPr>
          <a:xfrm>
            <a:off x="3999998" y="3947390"/>
            <a:ext cx="1562602" cy="2605809"/>
          </a:xfrm>
        </p:spPr>
        <p:txBody>
          <a:bodyPr>
            <a:normAutofit fontScale="55000" lnSpcReduction="20000"/>
          </a:bodyPr>
          <a:lstStyle/>
          <a:p>
            <a:r>
              <a:rPr lang="en-US" sz="2400" b="1" dirty="0">
                <a:latin typeface="Calibri" panose="020F0502020204030204" pitchFamily="34" charset="0"/>
              </a:rPr>
              <a:t>Hati</a:t>
            </a:r>
          </a:p>
          <a:p>
            <a:endParaRPr lang="sw-KE" sz="2100" b="1" dirty="0">
              <a:latin typeface="Calibri" panose="020F0502020204030204" pitchFamily="34" charset="0"/>
            </a:endParaRPr>
          </a:p>
          <a:p>
            <a:r>
              <a:rPr lang="en-US" sz="2100" dirty="0">
                <a:latin typeface="Calibri" panose="020F0502020204030204" pitchFamily="34" charset="0"/>
              </a:rPr>
              <a:t>Kamilisha safuwima ya kwanza ya kikao cha 1 kilichoimarishwa cha utiifu kwenye </a:t>
            </a:r>
            <a:r>
              <a:rPr lang="en-US" sz="2100" b="1" dirty="0">
                <a:latin typeface="Calibri" panose="020F0502020204030204" pitchFamily="34" charset="0"/>
              </a:rPr>
              <a:t>Zana Iliyoimarishwa ya Mpango wa Utiifu</a:t>
            </a:r>
            <a:r>
              <a:rPr lang="en-US" sz="2100" dirty="0">
                <a:latin typeface="Calibri" panose="020F0502020204030204" pitchFamily="34" charset="0"/>
              </a:rPr>
              <a:t> na uweke alama utiifu kama mzuri, wastani, au mbaya, kulingana na </a:t>
            </a:r>
            <a:r>
              <a:rPr lang="en-US" sz="2100" dirty="0" err="1">
                <a:latin typeface="Calibri" panose="020F0502020204030204" pitchFamily="34" charset="0"/>
              </a:rPr>
              <a:t>idadi</a:t>
            </a:r>
            <a:r>
              <a:rPr lang="en-US" sz="2100" dirty="0">
                <a:latin typeface="Calibri" panose="020F0502020204030204" pitchFamily="34" charset="0"/>
              </a:rPr>
              <a:t> ya dozi zilizokosekana kwa mwezi (kulingana na jedwali).</a:t>
            </a:r>
          </a:p>
        </p:txBody>
      </p:sp>
      <p:pic>
        <p:nvPicPr>
          <p:cNvPr id="2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9726" y="420673"/>
            <a:ext cx="1800128" cy="1347054"/>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8" name="Rectangle 37"/>
          <p:cNvSpPr/>
          <p:nvPr/>
        </p:nvSpPr>
        <p:spPr>
          <a:xfrm>
            <a:off x="228600" y="3276600"/>
            <a:ext cx="3429000" cy="3320345"/>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Content Placeholder 1"/>
          <p:cNvSpPr>
            <a:spLocks noGrp="1"/>
          </p:cNvSpPr>
          <p:nvPr>
            <p:ph sz="half" idx="1"/>
          </p:nvPr>
        </p:nvSpPr>
        <p:spPr>
          <a:xfrm>
            <a:off x="196272" y="3918655"/>
            <a:ext cx="3461328" cy="2939345"/>
          </a:xfrm>
        </p:spPr>
        <p:txBody>
          <a:bodyPr>
            <a:noAutofit/>
          </a:bodyPr>
          <a:lstStyle/>
          <a:p>
            <a:r>
              <a:rPr lang="en-US" sz="1050" b="1" dirty="0">
                <a:latin typeface="Calibri" panose="020F0502020204030204" pitchFamily="34" charset="0"/>
              </a:rPr>
              <a:t>Kubainisha Utiifu</a:t>
            </a:r>
          </a:p>
          <a:p>
            <a:pPr marL="342900" indent="-342900">
              <a:buAutoNum type="arabicPeriod"/>
            </a:pPr>
            <a:r>
              <a:rPr lang="en-US" sz="1050" dirty="0">
                <a:latin typeface="Calibri" panose="020F0502020204030204" pitchFamily="34" charset="0"/>
              </a:rPr>
              <a:t>Muulize mgonjwa kukumbuka wiki iliyopita na ni dozi ngapi alizokosa. </a:t>
            </a:r>
          </a:p>
          <a:p>
            <a:pPr marL="342900" indent="-342900">
              <a:buAutoNum type="arabicPeriod"/>
            </a:pPr>
            <a:r>
              <a:rPr lang="en-US" sz="1050" dirty="0">
                <a:latin typeface="Calibri" panose="020F0502020204030204" pitchFamily="34" charset="0"/>
              </a:rPr>
              <a:t>Ulika kama hii ni kawaida.</a:t>
            </a:r>
          </a:p>
          <a:p>
            <a:pPr marL="342900" indent="-342900">
              <a:buAutoNum type="arabicPeriod"/>
            </a:pPr>
            <a:r>
              <a:rPr lang="en-US" sz="1050" dirty="0">
                <a:latin typeface="Calibri" panose="020F0502020204030204" pitchFamily="34" charset="0"/>
              </a:rPr>
              <a:t>Bainisha ni dozi ngapi alizokoza katika mwezi uliopita. </a:t>
            </a:r>
          </a:p>
          <a:p>
            <a:pPr marL="342900" indent="-342900">
              <a:buAutoNum type="arabicPeriod"/>
            </a:pPr>
            <a:r>
              <a:rPr lang="en-US" sz="1050" dirty="0">
                <a:latin typeface="Calibri" panose="020F0502020204030204" pitchFamily="34" charset="0"/>
              </a:rPr>
              <a:t>Kwa kutumia jedwali upande wa kushoto, bainisha kama utiifu wa mgonjwa ni mzuri, wastani au mbaya.</a:t>
            </a:r>
          </a:p>
          <a:p>
            <a:r>
              <a:rPr lang="en-US" sz="1050" b="1" dirty="0">
                <a:latin typeface="Calibri" panose="020F0502020204030204" pitchFamily="34" charset="0"/>
              </a:rPr>
              <a:t>Kuchukua Dawa</a:t>
            </a:r>
          </a:p>
          <a:p>
            <a:pPr marL="285750" indent="-285750">
              <a:buFont typeface="Arial" panose="020B0604020202020204" pitchFamily="34" charset="0"/>
              <a:buChar char="•"/>
            </a:pPr>
            <a:r>
              <a:rPr lang="en-US" sz="1050" dirty="0">
                <a:latin typeface="Calibri" panose="020F0502020204030204" pitchFamily="34" charset="0"/>
              </a:rPr>
              <a:t>Pitia maelezo kuhusu kuchukua dawa kama yanapatikana au uliza mgonjwa ni lini ilikuwa siku ya mwisho kuchukua dawa.</a:t>
            </a:r>
          </a:p>
          <a:p>
            <a:pPr marL="285750" indent="-285750">
              <a:buFont typeface="Arial" panose="020B0604020202020204" pitchFamily="34" charset="0"/>
              <a:buChar char="•"/>
            </a:pPr>
            <a:r>
              <a:rPr lang="en-US" sz="1050" b="1" u="sng" dirty="0">
                <a:latin typeface="Calibri" panose="020F0502020204030204" pitchFamily="34" charset="0"/>
              </a:rPr>
              <a:t>Kuchelewa au kutokuwa thabiti katika kuchukua dawa kunaweza kuashiria matatizo ya utiifu.</a:t>
            </a:r>
            <a:endParaRPr lang="sw-KE" sz="1050" b="1" u="sng" dirty="0">
              <a:latin typeface="Calibri" panose="020F0502020204030204" pitchFamily="34" charset="0"/>
            </a:endParaRPr>
          </a:p>
        </p:txBody>
      </p:sp>
      <p:pic>
        <p:nvPicPr>
          <p:cNvPr id="4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3360774"/>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990600" y="3276600"/>
            <a:ext cx="2362200" cy="323165"/>
          </a:xfrm>
          <a:prstGeom prst="rect">
            <a:avLst/>
          </a:prstGeom>
          <a:noFill/>
        </p:spPr>
        <p:txBody>
          <a:bodyPr wrap="square" rtlCol="0">
            <a:spAutoFit/>
          </a:bodyPr>
          <a:lstStyle/>
          <a:p>
            <a:r>
              <a:rPr lang="en-US" sz="1500" b="1" dirty="0">
                <a:latin typeface="Calibri" panose="020F0502020204030204" pitchFamily="34" charset="0"/>
              </a:rPr>
              <a:t>Maagizo kwa Watoa Huduma</a:t>
            </a:r>
            <a:endParaRPr lang="sw-KE" sz="1500" b="1" dirty="0">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22</a:t>
            </a:fld>
            <a:endParaRPr lang="sw-KE" dirty="0">
              <a:solidFill>
                <a:prstClr val="black">
                  <a:tint val="75000"/>
                </a:prstClr>
              </a:solidFill>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9726" y="420673"/>
            <a:ext cx="1800128" cy="1347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980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37883" y="400171"/>
            <a:ext cx="8068235" cy="748850"/>
          </a:xfrm>
          <a:solidFill>
            <a:schemeClr val="accent4"/>
          </a:solidFill>
        </p:spPr>
        <p:txBody>
          <a:bodyPr>
            <a:noAutofit/>
          </a:bodyPr>
          <a:lstStyle/>
          <a:p>
            <a:pPr algn="l"/>
            <a:r>
              <a:rPr lang="en-US" sz="2471" dirty="0">
                <a:solidFill>
                  <a:srgbClr val="FFFFFF"/>
                </a:solidFill>
                <a:latin typeface="Calibri" panose="020F0502020204030204" pitchFamily="34" charset="0"/>
              </a:rPr>
              <a:t>	9. </a:t>
            </a:r>
            <a:r>
              <a:rPr lang="en-US" sz="2400" dirty="0">
                <a:solidFill>
                  <a:srgbClr val="FFFF00"/>
                </a:solidFill>
                <a:latin typeface="Calibri" panose="020F0502020204030204" pitchFamily="34" charset="0"/>
              </a:rPr>
              <a:t>Kuna </a:t>
            </a:r>
            <a:r>
              <a:rPr lang="en-US" sz="2400" dirty="0" err="1">
                <a:solidFill>
                  <a:srgbClr val="FFFF00"/>
                </a:solidFill>
                <a:latin typeface="Calibri" panose="020F0502020204030204" pitchFamily="34" charset="0"/>
              </a:rPr>
              <a:t>magumu</a:t>
            </a:r>
            <a:r>
              <a:rPr lang="en-US" sz="2400" dirty="0">
                <a:solidFill>
                  <a:srgbClr val="FFFF00"/>
                </a:solidFill>
                <a:latin typeface="Calibri" panose="020F0502020204030204" pitchFamily="34" charset="0"/>
              </a:rPr>
              <a:t> </a:t>
            </a:r>
            <a:r>
              <a:rPr lang="en-US" sz="2400" dirty="0" err="1">
                <a:solidFill>
                  <a:srgbClr val="FFFF00"/>
                </a:solidFill>
                <a:latin typeface="Calibri" panose="020F0502020204030204" pitchFamily="34" charset="0"/>
              </a:rPr>
              <a:t>gani</a:t>
            </a:r>
            <a:r>
              <a:rPr lang="en-US" sz="2400" dirty="0">
                <a:solidFill>
                  <a:srgbClr val="FFFF00"/>
                </a:solidFill>
                <a:latin typeface="Calibri" panose="020F0502020204030204" pitchFamily="34" charset="0"/>
              </a:rPr>
              <a:t> </a:t>
            </a:r>
            <a:r>
              <a:rPr lang="en-US" sz="2400" dirty="0" err="1">
                <a:solidFill>
                  <a:srgbClr val="FFFF00"/>
                </a:solidFill>
                <a:latin typeface="Calibri" panose="020F0502020204030204" pitchFamily="34" charset="0"/>
              </a:rPr>
              <a:t>ya</a:t>
            </a:r>
            <a:r>
              <a:rPr lang="en-US" sz="2400" dirty="0">
                <a:solidFill>
                  <a:srgbClr val="FFFF00"/>
                </a:solidFill>
                <a:latin typeface="Calibri" panose="020F0502020204030204" pitchFamily="34" charset="0"/>
              </a:rPr>
              <a:t> </a:t>
            </a:r>
            <a:r>
              <a:rPr lang="en-US" sz="2400" dirty="0" err="1">
                <a:solidFill>
                  <a:srgbClr val="FFFF00"/>
                </a:solidFill>
                <a:latin typeface="Calibri" panose="020F0502020204030204" pitchFamily="34" charset="0"/>
              </a:rPr>
              <a:t>kutumia</a:t>
            </a:r>
            <a:r>
              <a:rPr lang="en-US" sz="2400" dirty="0">
                <a:solidFill>
                  <a:srgbClr val="FFFFFF"/>
                </a:solidFill>
                <a:latin typeface="Calibri" panose="020F0502020204030204" pitchFamily="34" charset="0"/>
              </a:rPr>
              <a:t> ARV</a:t>
            </a:r>
            <a:r>
              <a:rPr lang="en-US" sz="2471" dirty="0">
                <a:solidFill>
                  <a:srgbClr val="FFFFFF"/>
                </a:solidFill>
                <a:latin typeface="Calibri" panose="020F0502020204030204" pitchFamily="34" charset="0"/>
              </a:rPr>
              <a:t>?</a:t>
            </a:r>
          </a:p>
        </p:txBody>
      </p:sp>
      <p:sp>
        <p:nvSpPr>
          <p:cNvPr id="4" name="TextBox 3"/>
          <p:cNvSpPr txBox="1"/>
          <p:nvPr/>
        </p:nvSpPr>
        <p:spPr>
          <a:xfrm>
            <a:off x="5647765" y="3350296"/>
            <a:ext cx="3063225" cy="635559"/>
          </a:xfrm>
          <a:prstGeom prst="rect">
            <a:avLst/>
          </a:prstGeom>
          <a:noFill/>
        </p:spPr>
        <p:txBody>
          <a:bodyPr wrap="square" rtlCol="0">
            <a:spAutoFit/>
          </a:bodyPr>
          <a:lstStyle/>
          <a:p>
            <a:pPr marL="252146" indent="-252146" defTabSz="898590">
              <a:buFont typeface="Wingdings" panose="05000000000000000000" pitchFamily="2" charset="2"/>
              <a:buChar char="Ø"/>
            </a:pPr>
            <a:r>
              <a:rPr lang="fi-FI" sz="1765" dirty="0">
                <a:solidFill>
                  <a:prstClr val="black"/>
                </a:solidFill>
                <a:latin typeface="Calibri" panose="020F0502020204030204" pitchFamily="34" charset="0"/>
              </a:rPr>
              <a:t>Pamoja tutakagua jinsi unavyotumia ARV zako.</a:t>
            </a:r>
            <a:endParaRPr lang="en-US" sz="1765" dirty="0">
              <a:solidFill>
                <a:prstClr val="black"/>
              </a:solidFill>
              <a:latin typeface="Calibri" panose="020F0502020204030204" pitchFamily="34"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093" y="1469310"/>
            <a:ext cx="3318372" cy="1880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CE81FD1C-0B5F-48A8-A728-9E1475D232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380" y="3333896"/>
            <a:ext cx="3760726" cy="1607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95D62A09-C92F-41AA-B0A1-168EA915F65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17"/>
          <a:stretch/>
        </p:blipFill>
        <p:spPr bwMode="auto">
          <a:xfrm>
            <a:off x="891341" y="5079716"/>
            <a:ext cx="3680659" cy="1504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7664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990600"/>
            <a:ext cx="2362200" cy="3200400"/>
          </a:xfrm>
        </p:spPr>
        <p:txBody>
          <a:bodyPr>
            <a:normAutofit/>
          </a:bodyPr>
          <a:lstStyle/>
          <a:p>
            <a:r>
              <a:rPr lang="en-US" sz="1600" b="1" dirty="0">
                <a:latin typeface="Calibri" panose="020F0502020204030204" pitchFamily="34" charset="0"/>
              </a:rPr>
              <a:t>UJUMBE MUHIMU:</a:t>
            </a:r>
          </a:p>
          <a:p>
            <a:pPr marL="285750" indent="-285750">
              <a:buFont typeface="Wingdings" panose="05000000000000000000" pitchFamily="2" charset="2"/>
              <a:buChar char="Ø"/>
            </a:pPr>
            <a:r>
              <a:rPr lang="en-US" sz="1600" dirty="0">
                <a:latin typeface="Calibri" panose="020F0502020204030204" pitchFamily="34" charset="0"/>
              </a:rPr>
              <a:t>Kwa pamoja tutapitia jinsi unavyotumia ARV.</a:t>
            </a:r>
            <a:endParaRPr lang="sw-KE" sz="1600" dirty="0">
              <a:latin typeface="Calibri" panose="020F0502020204030204" pitchFamily="34" charset="0"/>
            </a:endParaRPr>
          </a:p>
        </p:txBody>
      </p:sp>
      <p:sp>
        <p:nvSpPr>
          <p:cNvPr id="21" name="Content Placeholder 1"/>
          <p:cNvSpPr>
            <a:spLocks noGrp="1"/>
          </p:cNvSpPr>
          <p:nvPr>
            <p:ph sz="half" idx="1"/>
          </p:nvPr>
        </p:nvSpPr>
        <p:spPr>
          <a:xfrm>
            <a:off x="3124200" y="990600"/>
            <a:ext cx="5683956" cy="1752600"/>
          </a:xfrm>
        </p:spPr>
        <p:txBody>
          <a:bodyPr>
            <a:noAutofit/>
          </a:bodyPr>
          <a:lstStyle/>
          <a:p>
            <a:r>
              <a:rPr lang="en-US" sz="1600" b="1" dirty="0">
                <a:latin typeface="Calibri" panose="020F0502020204030204" pitchFamily="34" charset="0"/>
              </a:rPr>
              <a:t>VIPENGELE VYA KUZUNGUMZIA:</a:t>
            </a:r>
          </a:p>
          <a:p>
            <a:pPr marL="285750" indent="-285750">
              <a:buFont typeface="Arial" panose="020B0604020202020204" pitchFamily="34" charset="0"/>
              <a:buChar char="•"/>
            </a:pPr>
            <a:r>
              <a:rPr lang="en-US" sz="1200" dirty="0">
                <a:latin typeface="Calibri" panose="020F0502020204030204" pitchFamily="34" charset="0"/>
              </a:rPr>
              <a:t>Ni vizuri kwamba ulirudi kuchukua matokeo yako,                                                               kwa kurudi tena, unachukua hatua </a:t>
            </a:r>
            <a:r>
              <a:rPr lang="en-US" sz="1200" dirty="0" err="1">
                <a:latin typeface="Calibri" panose="020F0502020204030204" pitchFamily="34" charset="0"/>
              </a:rPr>
              <a:t>za</a:t>
            </a:r>
            <a:r>
              <a:rPr lang="en-US" sz="1200" dirty="0">
                <a:latin typeface="Calibri" panose="020F0502020204030204" pitchFamily="34" charset="0"/>
              </a:rPr>
              <a:t>  </a:t>
            </a:r>
            <a:r>
              <a:rPr lang="en-US" sz="1200" dirty="0" err="1">
                <a:latin typeface="Calibri" panose="020F0502020204030204" pitchFamily="34" charset="0"/>
              </a:rPr>
              <a:t>yako</a:t>
            </a:r>
            <a:r>
              <a:rPr lang="en-US" sz="1200" dirty="0">
                <a:latin typeface="Calibri" panose="020F0502020204030204" pitchFamily="34" charset="0"/>
              </a:rPr>
              <a:t>.</a:t>
            </a:r>
          </a:p>
          <a:p>
            <a:pPr marL="285750" indent="-285750">
              <a:buFont typeface="Arial" panose="020B0604020202020204" pitchFamily="34" charset="0"/>
              <a:buChar char="•"/>
            </a:pPr>
            <a:r>
              <a:rPr lang="en-US" sz="1200" dirty="0">
                <a:latin typeface="Calibri" panose="020F0502020204030204" pitchFamily="34" charset="0"/>
              </a:rPr>
              <a:t>Ningependa kuongea na wewe zaidi kuhusu </a:t>
            </a:r>
            <a:r>
              <a:rPr lang="en-US" sz="1200" dirty="0" err="1">
                <a:latin typeface="Calibri" panose="020F0502020204030204" pitchFamily="34" charset="0"/>
              </a:rPr>
              <a:t>changamoto</a:t>
            </a:r>
            <a:r>
              <a:rPr lang="en-US" sz="1200" dirty="0">
                <a:latin typeface="Calibri" panose="020F0502020204030204" pitchFamily="34" charset="0"/>
              </a:rPr>
              <a:t>                                                  </a:t>
            </a:r>
            <a:r>
              <a:rPr lang="en-US" sz="1200" dirty="0" err="1">
                <a:latin typeface="Calibri" panose="020F0502020204030204" pitchFamily="34" charset="0"/>
              </a:rPr>
              <a:t>zozote</a:t>
            </a:r>
            <a:r>
              <a:rPr lang="en-US" sz="1200" dirty="0">
                <a:latin typeface="Calibri" panose="020F0502020204030204" pitchFamily="34" charset="0"/>
              </a:rPr>
              <a:t> unazoweza kuwa unakabiliana nazo wakati unatumia ARV.</a:t>
            </a:r>
          </a:p>
          <a:p>
            <a:pPr marL="285750" indent="-285750">
              <a:buFont typeface="Arial" panose="020B0604020202020204" pitchFamily="34" charset="0"/>
              <a:buChar char="•"/>
            </a:pPr>
            <a:r>
              <a:rPr lang="en-US" sz="1200" dirty="0">
                <a:latin typeface="Calibri" panose="020F0502020204030204" pitchFamily="34" charset="0"/>
              </a:rPr>
              <a:t>Tafadhali jihisi huru kunieleza kuhusu changamoto unazokabiliana nazo; ninauliza kwa sababu ninataka kujaribu kupata njia za kuifanya iwe rahisi zaidi.</a:t>
            </a:r>
          </a:p>
          <a:p>
            <a:pPr marL="285750" indent="-285750">
              <a:buFont typeface="Arial" panose="020B0604020202020204" pitchFamily="34" charset="0"/>
              <a:buChar char="•"/>
            </a:pPr>
            <a:r>
              <a:rPr lang="en-US" sz="1200" dirty="0">
                <a:latin typeface="Calibri" panose="020F0502020204030204" pitchFamily="34" charset="0"/>
              </a:rPr>
              <a:t>Unaweza kukumbuka na kuelezea hali zilizofanya ukose dozi ya mwisho?</a:t>
            </a:r>
            <a:endParaRPr lang="sw-KE" sz="1200" dirty="0">
              <a:latin typeface="Calibri" panose="020F0502020204030204" pitchFamily="34" charset="0"/>
            </a:endParaRPr>
          </a:p>
        </p:txBody>
      </p:sp>
      <p:cxnSp>
        <p:nvCxnSpPr>
          <p:cNvPr id="15" name="Straight Connector 14"/>
          <p:cNvCxnSpPr/>
          <p:nvPr/>
        </p:nvCxnSpPr>
        <p:spPr>
          <a:xfrm>
            <a:off x="3048000" y="1057364"/>
            <a:ext cx="0" cy="16096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228600" y="1976482"/>
            <a:ext cx="2667000" cy="3357518"/>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1"/>
          <p:cNvSpPr>
            <a:spLocks noGrp="1"/>
          </p:cNvSpPr>
          <p:nvPr>
            <p:ph sz="half" idx="1"/>
          </p:nvPr>
        </p:nvSpPr>
        <p:spPr>
          <a:xfrm>
            <a:off x="762000" y="2057400"/>
            <a:ext cx="2133600" cy="685800"/>
          </a:xfrm>
        </p:spPr>
        <p:txBody>
          <a:bodyPr>
            <a:noAutofit/>
          </a:bodyPr>
          <a:lstStyle/>
          <a:p>
            <a:r>
              <a:rPr lang="en-US" sz="1400" b="1" dirty="0">
                <a:latin typeface="Calibri" panose="020F0502020204030204" pitchFamily="34" charset="0"/>
              </a:rPr>
              <a:t>Maagizo kwa Watoa Huduma:</a:t>
            </a:r>
          </a:p>
          <a:p>
            <a:r>
              <a:rPr lang="en-US" sz="1200" b="1" dirty="0">
                <a:latin typeface="Calibri" panose="020F0502020204030204" pitchFamily="34" charset="0"/>
              </a:rPr>
              <a:t>Chunguza vikwazo na changamoto na mgonjwa.</a:t>
            </a:r>
          </a:p>
        </p:txBody>
      </p:sp>
      <p:pic>
        <p:nvPicPr>
          <p:cNvPr id="22" name="Picture 8" descr="C:\Users\rlw2177\AppData\Local\Microsoft\Windows\Temporary Internet Files\Content.IE5\S2UJGMDA\Symbol_list_class.sv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1336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0" y="-3675"/>
            <a:ext cx="9144000" cy="848697"/>
          </a:xfrm>
          <a:prstGeom prst="rect">
            <a:avLst/>
          </a:prstGeom>
          <a:solidFill>
            <a:schemeClr val="accent4"/>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en-US" sz="2800" dirty="0">
                <a:solidFill>
                  <a:srgbClr val="FFFF00"/>
                </a:solidFill>
                <a:latin typeface="Calibri" panose="020F0502020204030204" pitchFamily="34" charset="0"/>
              </a:rPr>
              <a:t> 10. Kuna </a:t>
            </a:r>
            <a:r>
              <a:rPr lang="en-US" sz="2800" dirty="0" err="1">
                <a:solidFill>
                  <a:srgbClr val="FFFF00"/>
                </a:solidFill>
                <a:latin typeface="Calibri" panose="020F0502020204030204" pitchFamily="34" charset="0"/>
              </a:rPr>
              <a:t>magumu</a:t>
            </a:r>
            <a:r>
              <a:rPr lang="en-US" sz="2800" dirty="0">
                <a:solidFill>
                  <a:srgbClr val="FFFF00"/>
                </a:solidFill>
                <a:latin typeface="Calibri" panose="020F0502020204030204" pitchFamily="34" charset="0"/>
              </a:rPr>
              <a:t> </a:t>
            </a:r>
            <a:r>
              <a:rPr lang="en-US" sz="2800" dirty="0" err="1">
                <a:solidFill>
                  <a:srgbClr val="FFFF00"/>
                </a:solidFill>
                <a:latin typeface="Calibri" panose="020F0502020204030204" pitchFamily="34" charset="0"/>
              </a:rPr>
              <a:t>gani</a:t>
            </a:r>
            <a:r>
              <a:rPr lang="en-US" sz="2800" dirty="0">
                <a:solidFill>
                  <a:srgbClr val="FFFF00"/>
                </a:solidFill>
                <a:latin typeface="Calibri" panose="020F0502020204030204" pitchFamily="34" charset="0"/>
              </a:rPr>
              <a:t> </a:t>
            </a:r>
            <a:r>
              <a:rPr lang="en-US" sz="2800" dirty="0" err="1">
                <a:solidFill>
                  <a:srgbClr val="FFFF00"/>
                </a:solidFill>
                <a:latin typeface="Calibri" panose="020F0502020204030204" pitchFamily="34" charset="0"/>
              </a:rPr>
              <a:t>ya</a:t>
            </a:r>
            <a:r>
              <a:rPr lang="en-US" sz="2800" dirty="0">
                <a:solidFill>
                  <a:srgbClr val="FFFF00"/>
                </a:solidFill>
                <a:latin typeface="Calibri" panose="020F0502020204030204" pitchFamily="34" charset="0"/>
              </a:rPr>
              <a:t> </a:t>
            </a:r>
            <a:r>
              <a:rPr lang="en-US" sz="2800" dirty="0" err="1">
                <a:solidFill>
                  <a:srgbClr val="FFFF00"/>
                </a:solidFill>
                <a:latin typeface="Calibri" panose="020F0502020204030204" pitchFamily="34" charset="0"/>
              </a:rPr>
              <a:t>kutumia</a:t>
            </a:r>
            <a:r>
              <a:rPr lang="en-US" sz="2800" dirty="0">
                <a:solidFill>
                  <a:srgbClr val="FFFFFF"/>
                </a:solidFill>
                <a:latin typeface="Calibri" panose="020F0502020204030204" pitchFamily="34" charset="0"/>
              </a:rPr>
              <a:t> ARV?</a:t>
            </a:r>
            <a:endParaRPr lang="sw-KE" sz="2800" dirty="0">
              <a:solidFill>
                <a:srgbClr val="FFFFFF"/>
              </a:solidFill>
              <a:latin typeface="Calibri" panose="020F0502020204030204" pitchFamily="34" charset="0"/>
            </a:endParaRPr>
          </a:p>
        </p:txBody>
      </p:sp>
      <p:sp>
        <p:nvSpPr>
          <p:cNvPr id="24" name="Rectangle 23"/>
          <p:cNvSpPr/>
          <p:nvPr/>
        </p:nvSpPr>
        <p:spPr>
          <a:xfrm>
            <a:off x="228600" y="5486401"/>
            <a:ext cx="2667000" cy="12192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39" y="5562600"/>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5739" y="2949476"/>
            <a:ext cx="2553661" cy="2308324"/>
          </a:xfrm>
          <a:prstGeom prst="rect">
            <a:avLst/>
          </a:prstGeom>
          <a:noFill/>
        </p:spPr>
        <p:txBody>
          <a:bodyPr wrap="square" rtlCol="0">
            <a:spAutoFit/>
          </a:bodyPr>
          <a:lstStyle/>
          <a:p>
            <a:r>
              <a:rPr lang="en-US" sz="1200" b="1" dirty="0">
                <a:latin typeface="Calibri" panose="020F0502020204030204" pitchFamily="34" charset="0"/>
              </a:rPr>
              <a:t>O: Maswali ya kawaida (Epuka maswali ambayo yanajibiwa Ndiyo/Hapana), kwa mfano:</a:t>
            </a:r>
          </a:p>
          <a:p>
            <a:pPr marL="342900" indent="-342900">
              <a:buFont typeface="Arial" panose="020B0604020202020204" pitchFamily="34" charset="0"/>
              <a:buChar char="•"/>
            </a:pPr>
            <a:r>
              <a:rPr lang="en-US" sz="1200" dirty="0">
                <a:latin typeface="Calibri" panose="020F0502020204030204" pitchFamily="34" charset="0"/>
              </a:rPr>
              <a:t>Je, ni nini huifanya iwe vigumu kutumia ARV zako kila siku?</a:t>
            </a:r>
          </a:p>
          <a:p>
            <a:pPr marL="342900" indent="-342900">
              <a:buFont typeface="Arial" panose="020B0604020202020204" pitchFamily="34" charset="0"/>
              <a:buChar char="•"/>
            </a:pPr>
            <a:r>
              <a:rPr lang="en-US" sz="1200" dirty="0">
                <a:latin typeface="Calibri" panose="020F0502020204030204" pitchFamily="34" charset="0"/>
              </a:rPr>
              <a:t>Ni nini ulichokifanya tayari kujaribu na kutumia ARV zako kila siku?</a:t>
            </a:r>
          </a:p>
          <a:p>
            <a:pPr marL="342900" indent="-342900">
              <a:buFont typeface="Arial" panose="020B0604020202020204" pitchFamily="34" charset="0"/>
              <a:buChar char="•"/>
            </a:pPr>
            <a:r>
              <a:rPr lang="en-US" sz="1200" dirty="0">
                <a:latin typeface="Calibri" panose="020F0502020204030204" pitchFamily="34" charset="0"/>
              </a:rPr>
              <a:t>Unafikiria ni nini kinachoweza kufanyika ukiendelea kutumia ARV zako kama unavyofanya </a:t>
            </a:r>
            <a:r>
              <a:rPr lang="en-US" sz="1200" dirty="0" err="1">
                <a:latin typeface="Calibri" panose="020F0502020204030204" pitchFamily="34" charset="0"/>
              </a:rPr>
              <a:t>sasa</a:t>
            </a:r>
            <a:r>
              <a:rPr lang="en-US" sz="1200" dirty="0">
                <a:latin typeface="Calibri" panose="020F0502020204030204" pitchFamily="34" charset="0"/>
              </a:rPr>
              <a:t>?</a:t>
            </a:r>
          </a:p>
        </p:txBody>
      </p:sp>
      <p:graphicFrame>
        <p:nvGraphicFramePr>
          <p:cNvPr id="20" name="Table 19"/>
          <p:cNvGraphicFramePr>
            <a:graphicFrameLocks noGrp="1"/>
          </p:cNvGraphicFramePr>
          <p:nvPr>
            <p:extLst>
              <p:ext uri="{D42A27DB-BD31-4B8C-83A1-F6EECF244321}">
                <p14:modId xmlns:p14="http://schemas.microsoft.com/office/powerpoint/2010/main" val="4161846783"/>
              </p:ext>
            </p:extLst>
          </p:nvPr>
        </p:nvGraphicFramePr>
        <p:xfrm>
          <a:off x="3124201" y="2926980"/>
          <a:ext cx="5877982" cy="3778620"/>
        </p:xfrm>
        <a:graphic>
          <a:graphicData uri="http://schemas.openxmlformats.org/drawingml/2006/table">
            <a:tbl>
              <a:tblPr firstRow="1" bandRow="1">
                <a:tableStyleId>{7DF18680-E054-41AD-8BC1-D1AEF772440D}</a:tableStyleId>
              </a:tblPr>
              <a:tblGrid>
                <a:gridCol w="1285878">
                  <a:extLst>
                    <a:ext uri="{9D8B030D-6E8A-4147-A177-3AD203B41FA5}">
                      <a16:colId xmlns:a16="http://schemas.microsoft.com/office/drawing/2014/main" val="20000"/>
                    </a:ext>
                  </a:extLst>
                </a:gridCol>
                <a:gridCol w="4592104">
                  <a:extLst>
                    <a:ext uri="{9D8B030D-6E8A-4147-A177-3AD203B41FA5}">
                      <a16:colId xmlns:a16="http://schemas.microsoft.com/office/drawing/2014/main" val="20001"/>
                    </a:ext>
                  </a:extLst>
                </a:gridCol>
              </a:tblGrid>
              <a:tr h="237879">
                <a:tc>
                  <a:txBody>
                    <a:bodyPr/>
                    <a:lstStyle/>
                    <a:p>
                      <a:pPr algn="ctr"/>
                      <a:r>
                        <a:rPr lang="en-US" sz="1000" dirty="0">
                          <a:latin typeface="Calibri" panose="020F0502020204030204" pitchFamily="34" charset="0"/>
                        </a:rPr>
                        <a:t>VIKWAZO</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MASWALI YA VIKWAZO VYA KUZIPATA</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0"/>
                  </a:ext>
                </a:extLst>
              </a:tr>
              <a:tr h="237879">
                <a:tc gridSpan="2">
                  <a:txBody>
                    <a:bodyPr/>
                    <a:lstStyle/>
                    <a:p>
                      <a:pPr algn="ctr"/>
                      <a:r>
                        <a:rPr lang="en-US" sz="1000" b="1" dirty="0">
                          <a:latin typeface="Calibri" panose="020F0502020204030204" pitchFamily="34" charset="0"/>
                        </a:rPr>
                        <a:t>BINAFSI </a:t>
                      </a:r>
                      <a:endParaRPr lang="sw-KE" sz="1000" b="1" dirty="0">
                        <a:latin typeface="Calibri" panose="020F0502020204030204" pitchFamily="34" charset="0"/>
                      </a:endParaRPr>
                    </a:p>
                  </a:txBody>
                  <a:tcPr marL="83127" marR="83127" marT="40341" marB="40341"/>
                </a:tc>
                <a:tc hMerge="1">
                  <a:txBody>
                    <a:bodyPr/>
                    <a:lstStyle/>
                    <a:p>
                      <a:endParaRPr lang="en-US"/>
                    </a:p>
                  </a:txBody>
                  <a:tcPr/>
                </a:tc>
                <a:extLst>
                  <a:ext uri="{0D108BD9-81ED-4DB2-BD59-A6C34878D82A}">
                    <a16:rowId xmlns:a16="http://schemas.microsoft.com/office/drawing/2014/main" val="10001"/>
                  </a:ext>
                </a:extLst>
              </a:tr>
              <a:tr h="393416">
                <a:tc>
                  <a:txBody>
                    <a:bodyPr/>
                    <a:lstStyle/>
                    <a:p>
                      <a:r>
                        <a:rPr lang="en-US" sz="1000" b="1" dirty="0">
                          <a:latin typeface="Calibri" panose="020F0502020204030204" pitchFamily="34" charset="0"/>
                        </a:rPr>
                        <a:t>Unyanyapaa na ubaguzi</a:t>
                      </a:r>
                      <a:endParaRPr lang="sw-KE" sz="1000" b="1" dirty="0">
                        <a:latin typeface="Calibri" panose="020F0502020204030204" pitchFamily="34" charset="0"/>
                      </a:endParaRPr>
                    </a:p>
                  </a:txBody>
                  <a:tcPr marL="83127" marR="83127" marT="40341" marB="40341"/>
                </a:tc>
                <a:tc>
                  <a:txBody>
                    <a:bodyPr/>
                    <a:lstStyle/>
                    <a:p>
                      <a:r>
                        <a:rPr lang="en-US" sz="1000" dirty="0">
                          <a:latin typeface="Calibri" panose="020F0502020204030204" pitchFamily="34" charset="0"/>
                        </a:rPr>
                        <a:t>Je, unahofia watu watagundua kuwa una HIV?</a:t>
                      </a:r>
                    </a:p>
                    <a:p>
                      <a:r>
                        <a:rPr lang="en-US" sz="1000" dirty="0">
                          <a:latin typeface="Calibri" panose="020F0502020204030204" pitchFamily="34" charset="0"/>
                        </a:rPr>
                        <a:t>Je, hiyo inakuzuia kuja katika kliniki au kutumia ARV?</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2"/>
                  </a:ext>
                </a:extLst>
              </a:tr>
              <a:tr h="548952">
                <a:tc>
                  <a:txBody>
                    <a:bodyPr/>
                    <a:lstStyle/>
                    <a:p>
                      <a:r>
                        <a:rPr lang="en-US" sz="1000" b="1" dirty="0">
                          <a:latin typeface="Calibri" panose="020F0502020204030204" pitchFamily="34" charset="0"/>
                        </a:rPr>
                        <a:t>Kutojua </a:t>
                      </a:r>
                      <a:endParaRPr lang="sw-KE" sz="1000" b="1" dirty="0">
                        <a:latin typeface="Calibri" panose="020F0502020204030204" pitchFamily="34" charset="0"/>
                      </a:endParaRPr>
                    </a:p>
                  </a:txBody>
                  <a:tcPr marL="83127" marR="83127" marT="40341" marB="40341"/>
                </a:tc>
                <a:tc>
                  <a:txBody>
                    <a:bodyPr/>
                    <a:lstStyle/>
                    <a:p>
                      <a:r>
                        <a:rPr lang="en-US" sz="1000" dirty="0">
                          <a:latin typeface="Calibri" panose="020F0502020204030204" pitchFamily="34" charset="0"/>
                        </a:rPr>
                        <a:t>Unaweza kunieleza majina ya ARV zako? Unaelewa aje kuhusu jinsi unavyostahili kutumia ARV (k.m. wakati wa siku, kiasi [ikiwa ni kiowevu], ni ngapi [ikiwa ni vidonge]? Unaelewa aje kuhusu lengo la ARV?</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3"/>
                  </a:ext>
                </a:extLst>
              </a:tr>
              <a:tr h="548952">
                <a:tc>
                  <a:txBody>
                    <a:bodyPr/>
                    <a:lstStyle/>
                    <a:p>
                      <a:r>
                        <a:rPr lang="en-US" sz="1000" b="1" dirty="0">
                          <a:latin typeface="Calibri" panose="020F0502020204030204" pitchFamily="34" charset="0"/>
                        </a:rPr>
                        <a:t>Madhara</a:t>
                      </a:r>
                      <a:endParaRPr lang="sw-KE" sz="1000" b="1" dirty="0">
                        <a:latin typeface="Calibri" panose="020F0502020204030204" pitchFamily="34" charset="0"/>
                      </a:endParaRPr>
                    </a:p>
                  </a:txBody>
                  <a:tcPr marL="83127" marR="83127" marT="40341" marB="40341"/>
                </a:tc>
                <a:tc>
                  <a:txBody>
                    <a:bodyPr/>
                    <a:lstStyle/>
                    <a:p>
                      <a:r>
                        <a:rPr lang="en-US" sz="1000" dirty="0">
                          <a:latin typeface="Calibri" panose="020F0502020204030204" pitchFamily="34" charset="0"/>
                        </a:rPr>
                        <a:t>Je, ARV zimeadhiri unavyohisi? Unafikiria ARV zimefanya ukahisi mgonjwa kwa njia yoyote? Ikiwa ndiyo, elezea matatizo yaliyosababishwa (k.m. kichefuchefu, kuhara, matatizo ya kulala).</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4"/>
                  </a:ext>
                </a:extLst>
              </a:tr>
              <a:tr h="548952">
                <a:tc>
                  <a:txBody>
                    <a:bodyPr/>
                    <a:lstStyle/>
                    <a:p>
                      <a:r>
                        <a:rPr lang="en-US" sz="1000" b="1" dirty="0">
                          <a:latin typeface="Calibri" panose="020F0502020204030204" pitchFamily="34" charset="0"/>
                        </a:rPr>
                        <a:t>Kusahau</a:t>
                      </a:r>
                      <a:endParaRPr lang="sw-KE" sz="1000" b="1" dirty="0">
                        <a:latin typeface="Calibri" panose="020F0502020204030204" pitchFamily="34" charset="0"/>
                      </a:endParaRPr>
                    </a:p>
                  </a:txBody>
                  <a:tcPr marL="83127" marR="83127" marT="40341" marB="40341"/>
                </a:tc>
                <a:tc>
                  <a:txBody>
                    <a:bodyPr/>
                    <a:lstStyle/>
                    <a:p>
                      <a:r>
                        <a:rPr lang="en-US" sz="1000" dirty="0">
                          <a:latin typeface="Calibri" panose="020F0502020204030204" pitchFamily="34" charset="0"/>
                        </a:rPr>
                        <a:t>Umewahi kusahau au wewe husahau mara kwa mara kutumia ARV? Je, wewe huzitumia kwa wakati uliowekwa kwa siku? Je, ni mbinu gani ya kukumbuka/kujikumbusha unayotumia ili kumeza ARV zako?</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5"/>
                  </a:ext>
                </a:extLst>
              </a:tr>
              <a:tr h="237879">
                <a:tc>
                  <a:txBody>
                    <a:bodyPr/>
                    <a:lstStyle/>
                    <a:p>
                      <a:r>
                        <a:rPr lang="en-US" sz="1000" b="1" dirty="0">
                          <a:latin typeface="Calibri" panose="020F0502020204030204" pitchFamily="34" charset="0"/>
                        </a:rPr>
                        <a:t>Kuhisi vizuri</a:t>
                      </a:r>
                      <a:endParaRPr lang="sw-KE" sz="1000" b="1" dirty="0">
                        <a:latin typeface="Calibri" panose="020F0502020204030204" pitchFamily="34" charset="0"/>
                      </a:endParaRPr>
                    </a:p>
                  </a:txBody>
                  <a:tcPr marL="83127" marR="83127" marT="40341" marB="40341"/>
                </a:tc>
                <a:tc>
                  <a:txBody>
                    <a:bodyPr/>
                    <a:lstStyle/>
                    <a:p>
                      <a:r>
                        <a:rPr lang="en-US" sz="1000" dirty="0">
                          <a:latin typeface="Calibri" panose="020F0502020204030204" pitchFamily="34" charset="0"/>
                        </a:rPr>
                        <a:t>Unatumia ARV hata wakati unahisi vizuri?</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6"/>
                  </a:ext>
                </a:extLst>
              </a:tr>
              <a:tr h="237879">
                <a:tc>
                  <a:txBody>
                    <a:bodyPr/>
                    <a:lstStyle/>
                    <a:p>
                      <a:r>
                        <a:rPr lang="en-US" sz="1000" b="1" dirty="0">
                          <a:latin typeface="Calibri" panose="020F0502020204030204" pitchFamily="34" charset="0"/>
                        </a:rPr>
                        <a:t>Ugonjwa wa kimwili</a:t>
                      </a:r>
                      <a:endParaRPr lang="sw-KE" sz="1000" b="1" dirty="0">
                        <a:latin typeface="Calibri" panose="020F0502020204030204" pitchFamily="34" charset="0"/>
                      </a:endParaRPr>
                    </a:p>
                  </a:txBody>
                  <a:tcPr marL="83127" marR="83127" marT="40341" marB="40341"/>
                </a:tc>
                <a:tc>
                  <a:txBody>
                    <a:bodyPr/>
                    <a:lstStyle/>
                    <a:p>
                      <a:r>
                        <a:rPr lang="en-US" sz="1000" dirty="0">
                          <a:latin typeface="Calibri" panose="020F0502020204030204" pitchFamily="34" charset="0"/>
                        </a:rPr>
                        <a:t>Je, umekuwa na ugonjwa ambao umekuzuia kutumia ARV?</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7"/>
                  </a:ext>
                </a:extLst>
              </a:tr>
              <a:tr h="393416">
                <a:tc>
                  <a:txBody>
                    <a:bodyPr/>
                    <a:lstStyle/>
                    <a:p>
                      <a:r>
                        <a:rPr lang="en-US" sz="1000" b="1" dirty="0">
                          <a:latin typeface="Calibri" panose="020F0502020204030204" pitchFamily="34" charset="0"/>
                        </a:rPr>
                        <a:t>Matumizi ya pombe / dawa za kulevya</a:t>
                      </a:r>
                      <a:endParaRPr lang="sw-KE" sz="1000" b="1" dirty="0">
                        <a:latin typeface="Calibri" panose="020F0502020204030204" pitchFamily="34" charset="0"/>
                      </a:endParaRPr>
                    </a:p>
                  </a:txBody>
                  <a:tcPr marL="83127" marR="83127" marT="40341" marB="40341"/>
                </a:tc>
                <a:tc>
                  <a:txBody>
                    <a:bodyPr/>
                    <a:lstStyle/>
                    <a:p>
                      <a:r>
                        <a:rPr lang="en-US" sz="1000" dirty="0">
                          <a:latin typeface="Calibri" panose="020F0502020204030204" pitchFamily="34" charset="0"/>
                        </a:rPr>
                        <a:t>Je, wewe hunywa pombe au kutumia dawa za kulevya? Unafikiria kwamba hizi zinaathiri uwezo wako wa kutumia ARV?</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8"/>
                  </a:ext>
                </a:extLst>
              </a:tr>
              <a:tr h="393416">
                <a:tc>
                  <a:txBody>
                    <a:bodyPr/>
                    <a:lstStyle/>
                    <a:p>
                      <a:r>
                        <a:rPr lang="en-US" sz="1000" b="1" dirty="0">
                          <a:latin typeface="Calibri" panose="020F0502020204030204" pitchFamily="34" charset="0"/>
                        </a:rPr>
                        <a:t>Masuala ya kihisia / mfadhaiko</a:t>
                      </a:r>
                      <a:endParaRPr lang="sw-KE" sz="1000" b="1" dirty="0">
                        <a:latin typeface="Calibri" panose="020F0502020204030204" pitchFamily="34" charset="0"/>
                      </a:endParaRPr>
                    </a:p>
                  </a:txBody>
                  <a:tcPr marL="83127" marR="83127" marT="40341" marB="40341"/>
                </a:tc>
                <a:tc>
                  <a:txBody>
                    <a:bodyPr/>
                    <a:lstStyle/>
                    <a:p>
                      <a:r>
                        <a:rPr lang="en-US" sz="1000" dirty="0">
                          <a:latin typeface="Calibri" panose="020F0502020204030204" pitchFamily="34" charset="0"/>
                        </a:rPr>
                        <a:t>Hisia zako ziko vipi kwa ujumla? Umekuwa ukihisi huzuni au kuchanganyikiwa? Kama ndiyo, hii imeathiri uwezo wako wa kutumia ARV?</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9"/>
                  </a:ext>
                </a:extLst>
              </a:tr>
            </a:tbl>
          </a:graphicData>
        </a:graphic>
      </p:graphicFrame>
      <p:pic>
        <p:nvPicPr>
          <p:cNvPr id="2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9891" y="0"/>
            <a:ext cx="1824109" cy="1336205"/>
          </a:xfrm>
          <a:prstGeom prst="rect">
            <a:avLst/>
          </a:prstGeom>
          <a:noFill/>
          <a:ln w="9525">
            <a:solidFill>
              <a:schemeClr val="tx1"/>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24</a:t>
            </a:fld>
            <a:endParaRPr lang="sw-KE" dirty="0">
              <a:solidFill>
                <a:prstClr val="black">
                  <a:tint val="75000"/>
                </a:prstClr>
              </a:solidFill>
            </a:endParaRPr>
          </a:p>
        </p:txBody>
      </p:sp>
      <p:sp>
        <p:nvSpPr>
          <p:cNvPr id="18" name="Content Placeholder 1"/>
          <p:cNvSpPr>
            <a:spLocks noGrp="1"/>
          </p:cNvSpPr>
          <p:nvPr>
            <p:ph sz="half" idx="1"/>
          </p:nvPr>
        </p:nvSpPr>
        <p:spPr>
          <a:xfrm>
            <a:off x="304800" y="5486402"/>
            <a:ext cx="2590800" cy="1222712"/>
          </a:xfrm>
        </p:spPr>
        <p:txBody>
          <a:bodyPr>
            <a:normAutofit fontScale="55000" lnSpcReduction="20000"/>
          </a:bodyPr>
          <a:lstStyle/>
          <a:p>
            <a:r>
              <a:rPr lang="en-US" dirty="0"/>
              <a:t>	</a:t>
            </a:r>
            <a:r>
              <a:rPr dirty="0"/>
              <a:t>    </a:t>
            </a:r>
            <a:r>
              <a:rPr lang="en-US" sz="2900" b="1" dirty="0">
                <a:latin typeface="Calibri" panose="020F0502020204030204" pitchFamily="34" charset="0"/>
              </a:rPr>
              <a:t>Hati</a:t>
            </a:r>
          </a:p>
          <a:p>
            <a:endParaRPr lang="sw-KE" sz="2300" b="1" dirty="0">
              <a:latin typeface="Calibri" panose="020F0502020204030204" pitchFamily="34" charset="0"/>
            </a:endParaRPr>
          </a:p>
          <a:p>
            <a:r>
              <a:rPr lang="en-US" sz="2500" dirty="0">
                <a:latin typeface="Calibri" panose="020F0502020204030204" pitchFamily="34" charset="0"/>
              </a:rPr>
              <a:t>Andika vikwazo maalum ulivyovitambua na mgonjwa kwenye </a:t>
            </a:r>
            <a:r>
              <a:rPr lang="en-US" sz="2500" b="1" dirty="0">
                <a:latin typeface="Calibri" panose="020F0502020204030204" pitchFamily="34" charset="0"/>
              </a:rPr>
              <a:t>Zana Iliyoimarishwa ya Mpango wa Utiifu.</a:t>
            </a:r>
            <a:endParaRPr lang="sw-KE" sz="2500" dirty="0">
              <a:latin typeface="Calibri" panose="020F0502020204030204" pitchFamily="34" charset="0"/>
            </a:endParaRPr>
          </a:p>
        </p:txBody>
      </p:sp>
    </p:spTree>
    <p:extLst>
      <p:ext uri="{BB962C8B-B14F-4D97-AF65-F5344CB8AC3E}">
        <p14:creationId xmlns:p14="http://schemas.microsoft.com/office/powerpoint/2010/main" val="1676905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37883" y="400171"/>
            <a:ext cx="8068235" cy="748850"/>
          </a:xfrm>
          <a:solidFill>
            <a:schemeClr val="accent4"/>
          </a:solidFill>
        </p:spPr>
        <p:txBody>
          <a:bodyPr>
            <a:noAutofit/>
          </a:bodyPr>
          <a:lstStyle/>
          <a:p>
            <a:pPr algn="l"/>
            <a:r>
              <a:rPr lang="en-US" sz="2471" dirty="0">
                <a:solidFill>
                  <a:srgbClr val="FFFFFF"/>
                </a:solidFill>
                <a:latin typeface="Calibri" panose="020F0502020204030204" pitchFamily="34" charset="0"/>
              </a:rPr>
              <a:t>	9. </a:t>
            </a:r>
            <a:r>
              <a:rPr lang="en-US" sz="2400" dirty="0">
                <a:solidFill>
                  <a:srgbClr val="FFFF00"/>
                </a:solidFill>
                <a:latin typeface="Calibri" panose="020F0502020204030204" pitchFamily="34" charset="0"/>
              </a:rPr>
              <a:t>Kuna </a:t>
            </a:r>
            <a:r>
              <a:rPr lang="en-US" sz="2400" dirty="0" err="1">
                <a:solidFill>
                  <a:srgbClr val="FFFF00"/>
                </a:solidFill>
                <a:latin typeface="Calibri" panose="020F0502020204030204" pitchFamily="34" charset="0"/>
              </a:rPr>
              <a:t>magumu</a:t>
            </a:r>
            <a:r>
              <a:rPr lang="en-US" sz="2400" dirty="0">
                <a:solidFill>
                  <a:srgbClr val="FFFF00"/>
                </a:solidFill>
                <a:latin typeface="Calibri" panose="020F0502020204030204" pitchFamily="34" charset="0"/>
              </a:rPr>
              <a:t> </a:t>
            </a:r>
            <a:r>
              <a:rPr lang="en-US" sz="2400" dirty="0" err="1">
                <a:solidFill>
                  <a:srgbClr val="FFFF00"/>
                </a:solidFill>
                <a:latin typeface="Calibri" panose="020F0502020204030204" pitchFamily="34" charset="0"/>
              </a:rPr>
              <a:t>gani</a:t>
            </a:r>
            <a:r>
              <a:rPr lang="en-US" sz="2400" dirty="0">
                <a:solidFill>
                  <a:srgbClr val="FFFF00"/>
                </a:solidFill>
                <a:latin typeface="Calibri" panose="020F0502020204030204" pitchFamily="34" charset="0"/>
              </a:rPr>
              <a:t> </a:t>
            </a:r>
            <a:r>
              <a:rPr lang="en-US" sz="2400" dirty="0" err="1">
                <a:solidFill>
                  <a:srgbClr val="FFFF00"/>
                </a:solidFill>
                <a:latin typeface="Calibri" panose="020F0502020204030204" pitchFamily="34" charset="0"/>
              </a:rPr>
              <a:t>ya</a:t>
            </a:r>
            <a:r>
              <a:rPr lang="en-US" sz="2400" dirty="0">
                <a:solidFill>
                  <a:srgbClr val="FFFF00"/>
                </a:solidFill>
                <a:latin typeface="Calibri" panose="020F0502020204030204" pitchFamily="34" charset="0"/>
              </a:rPr>
              <a:t> </a:t>
            </a:r>
            <a:r>
              <a:rPr lang="en-US" sz="2400" dirty="0" err="1">
                <a:solidFill>
                  <a:srgbClr val="FFFF00"/>
                </a:solidFill>
                <a:latin typeface="Calibri" panose="020F0502020204030204" pitchFamily="34" charset="0"/>
              </a:rPr>
              <a:t>kutumia</a:t>
            </a:r>
            <a:r>
              <a:rPr lang="en-US" sz="2400" dirty="0">
                <a:solidFill>
                  <a:srgbClr val="FFFFFF"/>
                </a:solidFill>
                <a:latin typeface="Calibri" panose="020F0502020204030204" pitchFamily="34" charset="0"/>
              </a:rPr>
              <a:t> ARV</a:t>
            </a:r>
            <a:r>
              <a:rPr lang="en-US" sz="2471" dirty="0">
                <a:solidFill>
                  <a:srgbClr val="FFFFFF"/>
                </a:solidFill>
                <a:latin typeface="Calibri" panose="020F0502020204030204" pitchFamily="34" charset="0"/>
              </a:rPr>
              <a:t>?</a:t>
            </a:r>
          </a:p>
        </p:txBody>
      </p:sp>
      <p:sp>
        <p:nvSpPr>
          <p:cNvPr id="4" name="TextBox 3"/>
          <p:cNvSpPr txBox="1"/>
          <p:nvPr/>
        </p:nvSpPr>
        <p:spPr>
          <a:xfrm>
            <a:off x="5647765" y="3350296"/>
            <a:ext cx="3063225" cy="635559"/>
          </a:xfrm>
          <a:prstGeom prst="rect">
            <a:avLst/>
          </a:prstGeom>
          <a:noFill/>
        </p:spPr>
        <p:txBody>
          <a:bodyPr wrap="square" rtlCol="0">
            <a:spAutoFit/>
          </a:bodyPr>
          <a:lstStyle/>
          <a:p>
            <a:pPr marL="252146" indent="-252146" defTabSz="898590">
              <a:buFont typeface="Wingdings" panose="05000000000000000000" pitchFamily="2" charset="2"/>
              <a:buChar char="Ø"/>
            </a:pPr>
            <a:r>
              <a:rPr lang="fi-FI" sz="1765" dirty="0">
                <a:solidFill>
                  <a:prstClr val="black"/>
                </a:solidFill>
                <a:latin typeface="Calibri" panose="020F0502020204030204" pitchFamily="34" charset="0"/>
              </a:rPr>
              <a:t>Pamoja tutakagua jinsi unavyotumia ARV zako.</a:t>
            </a:r>
            <a:endParaRPr lang="en-US" sz="1765" dirty="0">
              <a:solidFill>
                <a:prstClr val="black"/>
              </a:solidFill>
              <a:latin typeface="Calibri" panose="020F0502020204030204" pitchFamily="34"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093" y="1469310"/>
            <a:ext cx="3318372" cy="1880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CE81FD1C-0B5F-48A8-A728-9E1475D232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380" y="3333896"/>
            <a:ext cx="3760726" cy="1607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95D62A09-C92F-41AA-B0A1-168EA915F65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17"/>
          <a:stretch/>
        </p:blipFill>
        <p:spPr bwMode="auto">
          <a:xfrm>
            <a:off x="891341" y="5079716"/>
            <a:ext cx="3680659" cy="1504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0016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6291" y="1066800"/>
            <a:ext cx="2516909" cy="3200400"/>
          </a:xfrm>
        </p:spPr>
        <p:txBody>
          <a:bodyPr>
            <a:normAutofit/>
          </a:bodyPr>
          <a:lstStyle/>
          <a:p>
            <a:r>
              <a:rPr lang="en-US" sz="1600" b="1" dirty="0">
                <a:latin typeface="Calibri" panose="020F0502020204030204" pitchFamily="34" charset="0"/>
              </a:rPr>
              <a:t>UJUMBE MUHIMU:</a:t>
            </a:r>
          </a:p>
          <a:p>
            <a:pPr marL="285750" indent="-285750">
              <a:buFont typeface="Wingdings" panose="05000000000000000000" pitchFamily="2" charset="2"/>
              <a:buChar char="Ø"/>
            </a:pPr>
            <a:r>
              <a:rPr lang="en-US" sz="1600" dirty="0">
                <a:latin typeface="Calibri" panose="020F0502020204030204" pitchFamily="34" charset="0"/>
              </a:rPr>
              <a:t>Kwa pamoja tutapitia jinsi unavyotumia ARV.</a:t>
            </a:r>
            <a:endParaRPr lang="sw-KE" sz="1600" dirty="0">
              <a:latin typeface="Calibri" panose="020F0502020204030204" pitchFamily="34" charset="0"/>
            </a:endParaRPr>
          </a:p>
        </p:txBody>
      </p:sp>
      <p:sp>
        <p:nvSpPr>
          <p:cNvPr id="21" name="Content Placeholder 1"/>
          <p:cNvSpPr>
            <a:spLocks noGrp="1"/>
          </p:cNvSpPr>
          <p:nvPr>
            <p:ph sz="half" idx="1"/>
          </p:nvPr>
        </p:nvSpPr>
        <p:spPr>
          <a:xfrm>
            <a:off x="2971800" y="1066800"/>
            <a:ext cx="5943600" cy="2057400"/>
          </a:xfrm>
        </p:spPr>
        <p:txBody>
          <a:bodyPr>
            <a:noAutofit/>
          </a:bodyPr>
          <a:lstStyle/>
          <a:p>
            <a:r>
              <a:rPr lang="en-US" sz="1600" b="1" dirty="0">
                <a:latin typeface="Calibri" panose="020F0502020204030204" pitchFamily="34" charset="0"/>
              </a:rPr>
              <a:t>VIPENGELE VYA KUZUNGUMZIA:</a:t>
            </a:r>
          </a:p>
          <a:p>
            <a:pPr marL="285750" indent="-285750">
              <a:buFont typeface="Arial" panose="020B0604020202020204" pitchFamily="34" charset="0"/>
              <a:buChar char="•"/>
            </a:pPr>
            <a:r>
              <a:rPr lang="en-US" sz="1400" dirty="0">
                <a:latin typeface="Calibri" panose="020F0502020204030204" pitchFamily="34" charset="0"/>
              </a:rPr>
              <a:t>Tuendelee kuchunguza changamoto </a:t>
            </a:r>
            <a:r>
              <a:rPr lang="en-US" sz="1400" dirty="0" err="1">
                <a:latin typeface="Calibri" panose="020F0502020204030204" pitchFamily="34" charset="0"/>
              </a:rPr>
              <a:t>zozote</a:t>
            </a:r>
            <a:r>
              <a:rPr lang="en-US" sz="1400" dirty="0">
                <a:latin typeface="Calibri" panose="020F0502020204030204" pitchFamily="34" charset="0"/>
              </a:rPr>
              <a:t>                                         </a:t>
            </a:r>
            <a:r>
              <a:rPr lang="en-US" sz="1400" dirty="0" err="1">
                <a:latin typeface="Calibri" panose="020F0502020204030204" pitchFamily="34" charset="0"/>
              </a:rPr>
              <a:t>unazokabiliana</a:t>
            </a:r>
            <a:r>
              <a:rPr lang="en-US" sz="1400" dirty="0">
                <a:latin typeface="Calibri" panose="020F0502020204030204" pitchFamily="34" charset="0"/>
              </a:rPr>
              <a:t>  </a:t>
            </a:r>
            <a:r>
              <a:rPr lang="en-US" sz="1400" dirty="0" err="1">
                <a:latin typeface="Calibri" panose="020F0502020204030204" pitchFamily="34" charset="0"/>
              </a:rPr>
              <a:t>nazo</a:t>
            </a:r>
            <a:r>
              <a:rPr lang="en-US" sz="1400" dirty="0">
                <a:latin typeface="Calibri" panose="020F0502020204030204" pitchFamily="34" charset="0"/>
              </a:rPr>
              <a:t> wakati unatumia ARV</a:t>
            </a:r>
            <a:r>
              <a:rPr dirty="0"/>
              <a:t> </a:t>
            </a:r>
            <a:r>
              <a:rPr lang="en-US" dirty="0"/>
              <a:t>                                         </a:t>
            </a:r>
            <a:r>
              <a:rPr lang="en-US" sz="1400" b="1" dirty="0">
                <a:latin typeface="Calibri" panose="020F0502020204030204" pitchFamily="34" charset="0"/>
              </a:rPr>
              <a:t>(vikwazo vya kibinafsi na kifamilia).</a:t>
            </a:r>
            <a:endParaRPr lang="sw-KE" sz="1400" dirty="0">
              <a:latin typeface="Calibri" panose="020F0502020204030204" pitchFamily="34" charset="0"/>
            </a:endParaRPr>
          </a:p>
        </p:txBody>
      </p:sp>
      <p:cxnSp>
        <p:nvCxnSpPr>
          <p:cNvPr id="15" name="Straight Connector 14"/>
          <p:cNvCxnSpPr>
            <a:endCxn id="21" idx="1"/>
          </p:cNvCxnSpPr>
          <p:nvPr/>
        </p:nvCxnSpPr>
        <p:spPr>
          <a:xfrm>
            <a:off x="2971800" y="1057364"/>
            <a:ext cx="0" cy="10381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0" y="-3675"/>
            <a:ext cx="9144000" cy="848697"/>
          </a:xfrm>
          <a:prstGeom prst="rect">
            <a:avLst/>
          </a:prstGeom>
          <a:solidFill>
            <a:schemeClr val="accent4"/>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10. Je, kwa nini ni vigumu </a:t>
            </a:r>
            <a:r>
              <a:rPr lang="en-US" sz="2800" dirty="0" err="1">
                <a:solidFill>
                  <a:srgbClr val="FFFFFF"/>
                </a:solidFill>
                <a:latin typeface="Calibri" panose="020F0502020204030204" pitchFamily="34" charset="0"/>
              </a:rPr>
              <a:t>kwako</a:t>
            </a:r>
            <a:r>
              <a:rPr lang="en-US" sz="2800" dirty="0">
                <a:solidFill>
                  <a:srgbClr val="FFFFFF"/>
                </a:solidFill>
                <a:latin typeface="Calibri" panose="020F0502020204030204" pitchFamily="34" charset="0"/>
              </a:rPr>
              <a:t> </a:t>
            </a:r>
            <a:r>
              <a:rPr lang="en-US" sz="2800" dirty="0" err="1">
                <a:solidFill>
                  <a:srgbClr val="FFFFFF"/>
                </a:solidFill>
                <a:latin typeface="Calibri" panose="020F0502020204030204" pitchFamily="34" charset="0"/>
              </a:rPr>
              <a:t>kutumia</a:t>
            </a:r>
            <a:r>
              <a:rPr lang="en-US" sz="2800" dirty="0">
                <a:solidFill>
                  <a:srgbClr val="FFFFFF"/>
                </a:solidFill>
                <a:latin typeface="Calibri" panose="020F0502020204030204" pitchFamily="34" charset="0"/>
              </a:rPr>
              <a:t>							 ARV?</a:t>
            </a:r>
            <a:endParaRPr lang="sw-KE" sz="2800" dirty="0">
              <a:solidFill>
                <a:srgbClr val="FFFFFF"/>
              </a:solidFill>
              <a:latin typeface="Calibri" panose="020F0502020204030204" pitchFamily="34" charset="0"/>
            </a:endParaRPr>
          </a:p>
        </p:txBody>
      </p:sp>
      <p:sp>
        <p:nvSpPr>
          <p:cNvPr id="24" name="Rectangle 23"/>
          <p:cNvSpPr/>
          <p:nvPr/>
        </p:nvSpPr>
        <p:spPr>
          <a:xfrm>
            <a:off x="228600" y="5486401"/>
            <a:ext cx="2590800" cy="10668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5561686"/>
            <a:ext cx="496261" cy="3819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Table 25"/>
          <p:cNvGraphicFramePr>
            <a:graphicFrameLocks noGrp="1"/>
          </p:cNvGraphicFramePr>
          <p:nvPr>
            <p:extLst>
              <p:ext uri="{D42A27DB-BD31-4B8C-83A1-F6EECF244321}">
                <p14:modId xmlns:p14="http://schemas.microsoft.com/office/powerpoint/2010/main" val="1253730413"/>
              </p:ext>
            </p:extLst>
          </p:nvPr>
        </p:nvGraphicFramePr>
        <p:xfrm>
          <a:off x="2954078" y="2280971"/>
          <a:ext cx="6113721" cy="4272229"/>
        </p:xfrm>
        <a:graphic>
          <a:graphicData uri="http://schemas.openxmlformats.org/drawingml/2006/table">
            <a:tbl>
              <a:tblPr firstRow="1" bandRow="1">
                <a:tableStyleId>{7DF18680-E054-41AD-8BC1-D1AEF772440D}</a:tableStyleId>
              </a:tblPr>
              <a:tblGrid>
                <a:gridCol w="1251882">
                  <a:extLst>
                    <a:ext uri="{9D8B030D-6E8A-4147-A177-3AD203B41FA5}">
                      <a16:colId xmlns:a16="http://schemas.microsoft.com/office/drawing/2014/main" val="20000"/>
                    </a:ext>
                  </a:extLst>
                </a:gridCol>
                <a:gridCol w="4861839">
                  <a:extLst>
                    <a:ext uri="{9D8B030D-6E8A-4147-A177-3AD203B41FA5}">
                      <a16:colId xmlns:a16="http://schemas.microsoft.com/office/drawing/2014/main" val="20001"/>
                    </a:ext>
                  </a:extLst>
                </a:gridCol>
              </a:tblGrid>
              <a:tr h="241379">
                <a:tc>
                  <a:txBody>
                    <a:bodyPr/>
                    <a:lstStyle/>
                    <a:p>
                      <a:pPr algn="ctr"/>
                      <a:r>
                        <a:rPr lang="en-US" sz="1000" dirty="0">
                          <a:latin typeface="Calibri" panose="020F0502020204030204" pitchFamily="34" charset="0"/>
                        </a:rPr>
                        <a:t>VIKWAZO</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MASWALI YA VIKWAZO VYA KUZIPATA</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0"/>
                  </a:ext>
                </a:extLst>
              </a:tr>
              <a:tr h="253570">
                <a:tc gridSpan="2">
                  <a:txBody>
                    <a:bodyPr/>
                    <a:lstStyle/>
                    <a:p>
                      <a:pPr algn="ctr"/>
                      <a:r>
                        <a:rPr lang="en-US" sz="1000" b="1" dirty="0">
                          <a:latin typeface="Calibri" panose="020F0502020204030204" pitchFamily="34" charset="0"/>
                        </a:rPr>
                        <a:t>BINAFSI (inaendelea)</a:t>
                      </a:r>
                      <a:endParaRPr lang="sw-KE" sz="1000" b="1" dirty="0">
                        <a:latin typeface="Calibri" panose="020F0502020204030204" pitchFamily="34" charset="0"/>
                      </a:endParaRPr>
                    </a:p>
                  </a:txBody>
                  <a:tcPr marL="83127" marR="83127" marT="40341" marB="40341"/>
                </a:tc>
                <a:tc hMerge="1">
                  <a:txBody>
                    <a:bodyPr/>
                    <a:lstStyle/>
                    <a:p>
                      <a:endParaRPr lang="en-US"/>
                    </a:p>
                  </a:txBody>
                  <a:tcPr/>
                </a:tc>
                <a:extLst>
                  <a:ext uri="{0D108BD9-81ED-4DB2-BD59-A6C34878D82A}">
                    <a16:rowId xmlns:a16="http://schemas.microsoft.com/office/drawing/2014/main" val="10001"/>
                  </a:ext>
                </a:extLst>
              </a:tr>
              <a:tr h="253570">
                <a:tc>
                  <a:txBody>
                    <a:bodyPr/>
                    <a:lstStyle/>
                    <a:p>
                      <a:r>
                        <a:rPr lang="en-US" sz="1000" b="1" dirty="0">
                          <a:latin typeface="Calibri" panose="020F0502020204030204" pitchFamily="34" charset="0"/>
                        </a:rPr>
                        <a:t>Mzigo wa vidonge</a:t>
                      </a:r>
                      <a:endParaRPr lang="sw-KE" sz="1000" b="1" dirty="0">
                        <a:latin typeface="Calibri" panose="020F0502020204030204" pitchFamily="34" charset="0"/>
                      </a:endParaRPr>
                    </a:p>
                  </a:txBody>
                  <a:tcPr marL="83127" marR="83127" marT="40341" marB="40341"/>
                </a:tc>
                <a:tc>
                  <a:txBody>
                    <a:bodyPr/>
                    <a:lstStyle/>
                    <a:p>
                      <a:r>
                        <a:rPr lang="en-US" sz="1000" dirty="0">
                          <a:latin typeface="Calibri" panose="020F0502020204030204" pitchFamily="34" charset="0"/>
                        </a:rPr>
                        <a:t>Je, </a:t>
                      </a:r>
                      <a:r>
                        <a:rPr lang="en-US" sz="1000" dirty="0" err="1">
                          <a:latin typeface="Calibri" panose="020F0502020204030204" pitchFamily="34" charset="0"/>
                        </a:rPr>
                        <a:t>idadi</a:t>
                      </a:r>
                      <a:r>
                        <a:rPr lang="en-US" sz="1000" dirty="0">
                          <a:latin typeface="Calibri" panose="020F0502020204030204" pitchFamily="34" charset="0"/>
                        </a:rPr>
                        <a:t> ya vidonge au kiasi cha uowevu ni changamoto kwako?</a:t>
                      </a:r>
                    </a:p>
                  </a:txBody>
                  <a:tcPr marL="83127" marR="83127" marT="40341" marB="40341"/>
                </a:tc>
                <a:extLst>
                  <a:ext uri="{0D108BD9-81ED-4DB2-BD59-A6C34878D82A}">
                    <a16:rowId xmlns:a16="http://schemas.microsoft.com/office/drawing/2014/main" val="10002"/>
                  </a:ext>
                </a:extLst>
              </a:tr>
              <a:tr h="419366">
                <a:tc>
                  <a:txBody>
                    <a:bodyPr/>
                    <a:lstStyle/>
                    <a:p>
                      <a:r>
                        <a:rPr lang="en-US" sz="1000" b="1" dirty="0">
                          <a:latin typeface="Calibri" panose="020F0502020204030204" pitchFamily="34" charset="0"/>
                        </a:rPr>
                        <a:t>Kupoteza/vidonge kuisha</a:t>
                      </a:r>
                      <a:endParaRPr lang="sw-KE" sz="1000" b="1" dirty="0">
                        <a:latin typeface="Calibri" panose="020F0502020204030204" pitchFamily="34" charset="0"/>
                      </a:endParaRPr>
                    </a:p>
                  </a:txBody>
                  <a:tcPr marL="83127" marR="83127" marT="40341" marB="40341"/>
                </a:tc>
                <a:tc>
                  <a:txBody>
                    <a:bodyPr/>
                    <a:lstStyle/>
                    <a:p>
                      <a:r>
                        <a:rPr lang="en-US" sz="1000" dirty="0">
                          <a:latin typeface="Calibri" panose="020F0502020204030204" pitchFamily="34" charset="0"/>
                        </a:rPr>
                        <a:t>Je, umepoteza au kuishiwa na  ARV?</a:t>
                      </a:r>
                    </a:p>
                  </a:txBody>
                  <a:tcPr marL="83127" marR="83127" marT="40341" marB="40341"/>
                </a:tc>
                <a:extLst>
                  <a:ext uri="{0D108BD9-81ED-4DB2-BD59-A6C34878D82A}">
                    <a16:rowId xmlns:a16="http://schemas.microsoft.com/office/drawing/2014/main" val="10003"/>
                  </a:ext>
                </a:extLst>
              </a:tr>
              <a:tr h="419366">
                <a:tc>
                  <a:txBody>
                    <a:bodyPr/>
                    <a:lstStyle/>
                    <a:p>
                      <a:r>
                        <a:rPr lang="en-US" sz="1000" b="1" dirty="0">
                          <a:latin typeface="Calibri" panose="020F0502020204030204" pitchFamily="34" charset="0"/>
                        </a:rPr>
                        <a:t>Matatizo ya usafiri</a:t>
                      </a:r>
                      <a:endParaRPr lang="sw-KE" sz="1000" b="1" dirty="0">
                        <a:latin typeface="Calibri" panose="020F0502020204030204" pitchFamily="34" charset="0"/>
                      </a:endParaRPr>
                    </a:p>
                  </a:txBody>
                  <a:tcPr marL="83127" marR="83127" marT="40341" marB="40341"/>
                </a:tc>
                <a:tc>
                  <a:txBody>
                    <a:bodyPr/>
                    <a:lstStyle/>
                    <a:p>
                      <a:r>
                        <a:rPr lang="en-US" sz="1000" dirty="0">
                          <a:latin typeface="Calibri" panose="020F0502020204030204" pitchFamily="34" charset="0"/>
                        </a:rPr>
                        <a:t>Una ugumu wa kufika kwenye kituo cha afya ili kuchukua ARV? Ikiwa ndiyo, sababu ni zipi (k.m. umbali, gharama, kazi)? Unajua jinsi ya kufika kwenye kliniki? Ni msaada upi unaohitaji ili kufika kwenye kliniki?</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4"/>
                  </a:ext>
                </a:extLst>
              </a:tr>
              <a:tr h="419366">
                <a:tc>
                  <a:txBody>
                    <a:bodyPr/>
                    <a:lstStyle/>
                    <a:p>
                      <a:r>
                        <a:rPr lang="en-US" sz="1000" b="1" dirty="0">
                          <a:latin typeface="Calibri" panose="020F0502020204030204" pitchFamily="34" charset="0"/>
                        </a:rPr>
                        <a:t>Ugumu wa kupanga</a:t>
                      </a:r>
                      <a:endParaRPr lang="sw-KE" sz="1000" b="1" dirty="0">
                        <a:latin typeface="Calibri" panose="020F0502020204030204" pitchFamily="34" charset="0"/>
                      </a:endParaRPr>
                    </a:p>
                  </a:txBody>
                  <a:tcPr marL="83127" marR="83127" marT="40341" marB="40341"/>
                </a:tc>
                <a:tc>
                  <a:txBody>
                    <a:bodyPr/>
                    <a:lstStyle/>
                    <a:p>
                      <a:r>
                        <a:rPr lang="en-US" sz="1000" dirty="0">
                          <a:latin typeface="Calibri" panose="020F0502020204030204" pitchFamily="34" charset="0"/>
                        </a:rPr>
                        <a:t>Je, umewahi kuwa na shughuli nyingi sana au mabadiliko ya ratiba ambayo yalifanya iwe vigumu kuchukua ARV? Je, ni nani anayewajibika kwa kuweka miadi yako na kufuatilia zitakuwa lini? Je, unahisi kwamba unajua jinsi ya kuweka miadi? Ni nambari gani unaweza kupiga? Ni nani unaweza kuongea na yeye?</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5"/>
                  </a:ext>
                </a:extLst>
              </a:tr>
              <a:tr h="253570">
                <a:tc gridSpan="2">
                  <a:txBody>
                    <a:bodyPr/>
                    <a:lstStyle/>
                    <a:p>
                      <a:pPr algn="ctr"/>
                      <a:r>
                        <a:rPr lang="en-US" sz="1000" b="1" dirty="0">
                          <a:latin typeface="Calibri" panose="020F0502020204030204" pitchFamily="34" charset="0"/>
                        </a:rPr>
                        <a:t>FAMILIA</a:t>
                      </a:r>
                      <a:endParaRPr lang="sw-KE" sz="1000" b="1" dirty="0">
                        <a:latin typeface="Calibri" panose="020F0502020204030204" pitchFamily="34" charset="0"/>
                      </a:endParaRPr>
                    </a:p>
                  </a:txBody>
                  <a:tcPr marL="83127" marR="83127" marT="40341" marB="40341"/>
                </a:tc>
                <a:tc hMerge="1">
                  <a:txBody>
                    <a:bodyPr/>
                    <a:lstStyle/>
                    <a:p>
                      <a:endParaRPr lang="en-US" sz="1100" dirty="0"/>
                    </a:p>
                  </a:txBody>
                  <a:tcPr/>
                </a:tc>
                <a:extLst>
                  <a:ext uri="{0D108BD9-81ED-4DB2-BD59-A6C34878D82A}">
                    <a16:rowId xmlns:a16="http://schemas.microsoft.com/office/drawing/2014/main" val="10006"/>
                  </a:ext>
                </a:extLst>
              </a:tr>
              <a:tr h="245981">
                <a:tc>
                  <a:txBody>
                    <a:bodyPr/>
                    <a:lstStyle/>
                    <a:p>
                      <a:r>
                        <a:rPr lang="en-US" sz="1000" b="1" dirty="0">
                          <a:latin typeface="Calibri" panose="020F0502020204030204" pitchFamily="34" charset="0"/>
                        </a:rPr>
                        <a:t>Kushiriki na wengine</a:t>
                      </a:r>
                      <a:endParaRPr lang="sw-KE" sz="1000" b="1" dirty="0">
                        <a:latin typeface="Calibri" panose="020F0502020204030204" pitchFamily="34" charset="0"/>
                      </a:endParaRPr>
                    </a:p>
                  </a:txBody>
                  <a:tcPr marL="83127" marR="83127" marT="40341" marB="40341"/>
                </a:tc>
                <a:tc>
                  <a:txBody>
                    <a:bodyPr/>
                    <a:lstStyle/>
                    <a:p>
                      <a:r>
                        <a:rPr lang="en-US" sz="1000" dirty="0">
                          <a:latin typeface="Calibri" panose="020F0502020204030204" pitchFamily="34" charset="0"/>
                        </a:rPr>
                        <a:t>Umewahi kushiriki ARV zako na wengine?</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7"/>
                  </a:ext>
                </a:extLst>
              </a:tr>
              <a:tr h="228600">
                <a:tc>
                  <a:txBody>
                    <a:bodyPr/>
                    <a:lstStyle/>
                    <a:p>
                      <a:r>
                        <a:rPr lang="en-US" sz="1000" b="1" dirty="0">
                          <a:latin typeface="Calibri" panose="020F0502020204030204" pitchFamily="34" charset="0"/>
                        </a:rPr>
                        <a:t>Hofu ya kufichua</a:t>
                      </a:r>
                      <a:endParaRPr lang="sw-KE" sz="1000" b="1" dirty="0">
                        <a:latin typeface="Calibri" panose="020F0502020204030204" pitchFamily="34" charset="0"/>
                      </a:endParaRPr>
                    </a:p>
                  </a:txBody>
                  <a:tcPr marL="83127" marR="83127" marT="40341" marB="40341"/>
                </a:tc>
                <a:tc>
                  <a:txBody>
                    <a:bodyPr/>
                    <a:lstStyle/>
                    <a:p>
                      <a:r>
                        <a:rPr lang="en-US" sz="1000" dirty="0">
                          <a:latin typeface="Calibri" panose="020F0502020204030204" pitchFamily="34" charset="0"/>
                        </a:rPr>
                        <a:t>Je, umefichua hali yako ya HIV kwa familia yako au mpenzi wako?</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8"/>
                  </a:ext>
                </a:extLst>
              </a:tr>
              <a:tr h="376518">
                <a:tc>
                  <a:txBody>
                    <a:bodyPr/>
                    <a:lstStyle/>
                    <a:p>
                      <a:r>
                        <a:rPr lang="en-US" sz="1000" b="1" dirty="0">
                          <a:latin typeface="Calibri" panose="020F0502020204030204" pitchFamily="34" charset="0"/>
                        </a:rPr>
                        <a:t>Mahusiano na familia/mpenzi</a:t>
                      </a:r>
                      <a:endParaRPr lang="sw-KE" sz="1000" b="1" dirty="0">
                        <a:latin typeface="Calibri" panose="020F0502020204030204" pitchFamily="34" charset="0"/>
                      </a:endParaRPr>
                    </a:p>
                  </a:txBody>
                  <a:tcPr marL="83127" marR="83127" marT="40341" marB="40341"/>
                </a:tc>
                <a:tc>
                  <a:txBody>
                    <a:bodyPr/>
                    <a:lstStyle/>
                    <a:p>
                      <a:r>
                        <a:rPr lang="en-US" sz="1000" dirty="0">
                          <a:latin typeface="Calibri" panose="020F0502020204030204" pitchFamily="34" charset="0"/>
                        </a:rPr>
                        <a:t>Je, familia au mpenzi wako hajakuwa akikusaidia au kukuzuia kuchukua ARV?</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9"/>
                  </a:ext>
                </a:extLst>
              </a:tr>
              <a:tr h="219636">
                <a:tc>
                  <a:txBody>
                    <a:bodyPr/>
                    <a:lstStyle/>
                    <a:p>
                      <a:r>
                        <a:rPr lang="en-US" sz="1000" b="1" dirty="0">
                          <a:latin typeface="Calibri" panose="020F0502020204030204" pitchFamily="34" charset="0"/>
                        </a:rPr>
                        <a:t>Kutoweza kulipa </a:t>
                      </a:r>
                      <a:endParaRPr lang="sw-KE" sz="1000" b="1" dirty="0">
                        <a:latin typeface="Calibri" panose="020F0502020204030204" pitchFamily="34" charset="0"/>
                      </a:endParaRPr>
                    </a:p>
                  </a:txBody>
                  <a:tcPr marL="83127" marR="83127" marT="40341" marB="40341"/>
                </a:tc>
                <a:tc>
                  <a:txBody>
                    <a:bodyPr/>
                    <a:lstStyle/>
                    <a:p>
                      <a:r>
                        <a:rPr lang="en-US" sz="1000" dirty="0">
                          <a:latin typeface="Calibri" panose="020F0502020204030204" pitchFamily="34" charset="0"/>
                        </a:rPr>
                        <a:t>Je, kliniki au ada nyingine zimekuzuia kuchukua ARV?</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10"/>
                  </a:ext>
                </a:extLst>
              </a:tr>
              <a:tr h="253570">
                <a:tc>
                  <a:txBody>
                    <a:bodyPr/>
                    <a:lstStyle/>
                    <a:p>
                      <a:r>
                        <a:rPr lang="en-US" sz="1000" b="1" dirty="0">
                          <a:latin typeface="Calibri" panose="020F0502020204030204" pitchFamily="34" charset="0"/>
                        </a:rPr>
                        <a:t>Kutokuwa na chakula</a:t>
                      </a:r>
                      <a:endParaRPr lang="sw-KE" sz="1000" b="1" dirty="0">
                        <a:latin typeface="Calibri" panose="020F0502020204030204" pitchFamily="34" charset="0"/>
                      </a:endParaRPr>
                    </a:p>
                  </a:txBody>
                  <a:tcPr marL="83127" marR="83127" marT="40341" marB="40341"/>
                </a:tc>
                <a:tc>
                  <a:txBody>
                    <a:bodyPr/>
                    <a:lstStyle/>
                    <a:p>
                      <a:r>
                        <a:rPr lang="en-US" sz="1000" dirty="0">
                          <a:latin typeface="Calibri" panose="020F0502020204030204" pitchFamily="34" charset="0"/>
                        </a:rPr>
                        <a:t>Je, ukosefu wa chakula cha kutosha umewahi kuwa tatizo la kuchukua ARV?</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11"/>
                  </a:ext>
                </a:extLst>
              </a:tr>
            </a:tbl>
          </a:graphicData>
        </a:graphic>
      </p:graphicFrame>
      <p:sp>
        <p:nvSpPr>
          <p:cNvPr id="28" name="Rectangle 27"/>
          <p:cNvSpPr/>
          <p:nvPr/>
        </p:nvSpPr>
        <p:spPr>
          <a:xfrm>
            <a:off x="228600" y="2133600"/>
            <a:ext cx="2590800" cy="3146072"/>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701287" y="2133600"/>
            <a:ext cx="2118113" cy="1402140"/>
          </a:xfrm>
        </p:spPr>
        <p:txBody>
          <a:bodyPr>
            <a:normAutofit fontScale="55000" lnSpcReduction="20000"/>
          </a:bodyPr>
          <a:lstStyle/>
          <a:p>
            <a:r>
              <a:rPr lang="en-US" sz="2700" b="1" dirty="0">
                <a:latin typeface="Calibri" panose="020F0502020204030204" pitchFamily="34" charset="0"/>
              </a:rPr>
              <a:t>Maagizo kwa Watoa Huduma:</a:t>
            </a:r>
          </a:p>
          <a:p>
            <a:r>
              <a:rPr lang="en-US" sz="2200" b="1" dirty="0">
                <a:latin typeface="Calibri" panose="020F0502020204030204" pitchFamily="34" charset="0"/>
              </a:rPr>
              <a:t>Toa muhtasari wa ulichojifunza kutoka kwa mgonjwa kuhusu vikwazo vyovyote maalum vilivyotambuliwa kwenye kadi hii.</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865" y="21336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26291" y="3535740"/>
            <a:ext cx="2516909" cy="1754326"/>
          </a:xfrm>
          <a:prstGeom prst="rect">
            <a:avLst/>
          </a:prstGeom>
          <a:noFill/>
        </p:spPr>
        <p:txBody>
          <a:bodyPr wrap="square" rtlCol="0">
            <a:spAutoFit/>
          </a:bodyPr>
          <a:lstStyle/>
          <a:p>
            <a:r>
              <a:rPr lang="en-US" sz="1200" b="1" dirty="0">
                <a:latin typeface="Calibri" panose="020F0502020204030204" pitchFamily="34" charset="0"/>
              </a:rPr>
              <a:t>A: Thibitisho, kwa mfano:</a:t>
            </a:r>
          </a:p>
          <a:p>
            <a:pPr marL="285750" indent="-285750">
              <a:buFont typeface="Arial" panose="020B0604020202020204" pitchFamily="34" charset="0"/>
              <a:buChar char="•"/>
            </a:pPr>
            <a:r>
              <a:rPr lang="en-US" sz="1200" i="1" u="sng" dirty="0">
                <a:latin typeface="Calibri" panose="020F0502020204030204" pitchFamily="34" charset="0"/>
              </a:rPr>
              <a:t>Ninashukuru kwamba unaweza</a:t>
            </a:r>
            <a:r>
              <a:rPr lang="en-US" sz="1200" dirty="0">
                <a:latin typeface="Calibri" panose="020F0502020204030204" pitchFamily="34" charset="0"/>
              </a:rPr>
              <a:t> kuwa mwaminifu kuhusu njia unayotumia ARV.</a:t>
            </a:r>
          </a:p>
          <a:p>
            <a:pPr marL="285750" indent="-285750">
              <a:buFont typeface="Arial" panose="020B0604020202020204" pitchFamily="34" charset="0"/>
              <a:buChar char="•"/>
            </a:pPr>
            <a:r>
              <a:rPr lang="en-US" sz="1200" i="1" u="sng" dirty="0">
                <a:latin typeface="Calibri" panose="020F0502020204030204" pitchFamily="34" charset="0"/>
              </a:rPr>
              <a:t>Kwa hakika wewe ni mtu mbunifu</a:t>
            </a:r>
            <a:r>
              <a:rPr lang="en-US" sz="1200" dirty="0">
                <a:latin typeface="Calibri" panose="020F0502020204030204" pitchFamily="34" charset="0"/>
              </a:rPr>
              <a:t> kudhibiti changamoto nyingi sana.</a:t>
            </a:r>
          </a:p>
          <a:p>
            <a:pPr marL="285750" indent="-285750">
              <a:buFont typeface="Arial" panose="020B0604020202020204" pitchFamily="34" charset="0"/>
              <a:buChar char="•"/>
            </a:pPr>
            <a:r>
              <a:rPr lang="en-US" sz="1200" i="1" u="sng" dirty="0">
                <a:latin typeface="Calibri" panose="020F0502020204030204" pitchFamily="34" charset="0"/>
              </a:rPr>
              <a:t>Umejitahidi sana</a:t>
            </a:r>
            <a:r>
              <a:rPr lang="en-US" sz="1200" dirty="0">
                <a:latin typeface="Calibri" panose="020F0502020204030204" pitchFamily="34" charset="0"/>
              </a:rPr>
              <a:t> kutumia dawa zako licha ya changamoto hizi.</a:t>
            </a:r>
            <a:endParaRPr lang="sw-KE" sz="1600" i="1" u="sng" dirty="0"/>
          </a:p>
        </p:txBody>
      </p:sp>
      <p:pic>
        <p:nvPicPr>
          <p:cNvPr id="3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7422" y="420673"/>
            <a:ext cx="1792432" cy="1347053"/>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26</a:t>
            </a:fld>
            <a:endParaRPr lang="sw-KE" dirty="0">
              <a:solidFill>
                <a:prstClr val="black">
                  <a:tint val="75000"/>
                </a:prstClr>
              </a:solidFill>
            </a:endParaRPr>
          </a:p>
        </p:txBody>
      </p:sp>
      <p:sp>
        <p:nvSpPr>
          <p:cNvPr id="17" name="Content Placeholder 1"/>
          <p:cNvSpPr>
            <a:spLocks noGrp="1"/>
          </p:cNvSpPr>
          <p:nvPr>
            <p:ph sz="half" idx="1"/>
          </p:nvPr>
        </p:nvSpPr>
        <p:spPr>
          <a:xfrm>
            <a:off x="304800" y="5559088"/>
            <a:ext cx="2514600" cy="1070312"/>
          </a:xfrm>
        </p:spPr>
        <p:txBody>
          <a:bodyPr>
            <a:normAutofit fontScale="47500" lnSpcReduction="20000"/>
          </a:bodyPr>
          <a:lstStyle/>
          <a:p>
            <a:r>
              <a:rPr lang="en-US" dirty="0"/>
              <a:t>	</a:t>
            </a:r>
            <a:r>
              <a:rPr dirty="0"/>
              <a:t>    </a:t>
            </a:r>
            <a:r>
              <a:rPr lang="en-US" sz="2900" b="1" dirty="0">
                <a:latin typeface="Calibri" panose="020F0502020204030204" pitchFamily="34" charset="0"/>
              </a:rPr>
              <a:t>Hati</a:t>
            </a:r>
          </a:p>
          <a:p>
            <a:endParaRPr lang="sw-KE" sz="2300" b="1" dirty="0">
              <a:latin typeface="Calibri" panose="020F0502020204030204" pitchFamily="34" charset="0"/>
            </a:endParaRPr>
          </a:p>
          <a:p>
            <a:r>
              <a:rPr lang="en-US" sz="2500" dirty="0">
                <a:latin typeface="Calibri" panose="020F0502020204030204" pitchFamily="34" charset="0"/>
              </a:rPr>
              <a:t>Andika vikwazo maalum ulivyovitambua na mgonjwa kwenye </a:t>
            </a:r>
            <a:r>
              <a:rPr lang="en-US" sz="2500" b="1" dirty="0">
                <a:latin typeface="Calibri" panose="020F0502020204030204" pitchFamily="34" charset="0"/>
              </a:rPr>
              <a:t>Zana Iliyoimarishwa ya Mpango wa Utiifu.</a:t>
            </a:r>
            <a:endParaRPr lang="sw-KE" sz="2500" dirty="0">
              <a:latin typeface="Calibri" panose="020F0502020204030204" pitchFamily="34" charset="0"/>
            </a:endParaRPr>
          </a:p>
        </p:txBody>
      </p:sp>
    </p:spTree>
    <p:extLst>
      <p:ext uri="{BB962C8B-B14F-4D97-AF65-F5344CB8AC3E}">
        <p14:creationId xmlns:p14="http://schemas.microsoft.com/office/powerpoint/2010/main" val="2907752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1143001"/>
            <a:ext cx="2667000" cy="3200400"/>
          </a:xfrm>
        </p:spPr>
        <p:txBody>
          <a:bodyPr>
            <a:normAutofit/>
          </a:bodyPr>
          <a:lstStyle/>
          <a:p>
            <a:r>
              <a:rPr lang="en-US" sz="1600" b="1" dirty="0">
                <a:latin typeface="Calibri" panose="020F0502020204030204" pitchFamily="34" charset="0"/>
              </a:rPr>
              <a:t>UJUMBE MUHIMU:</a:t>
            </a:r>
          </a:p>
          <a:p>
            <a:pPr marL="285750" indent="-285750">
              <a:buFont typeface="Wingdings" panose="05000000000000000000" pitchFamily="2" charset="2"/>
              <a:buChar char="Ø"/>
            </a:pPr>
            <a:r>
              <a:rPr lang="en-US" sz="1600" dirty="0">
                <a:latin typeface="Calibri" panose="020F0502020204030204" pitchFamily="34" charset="0"/>
              </a:rPr>
              <a:t>Kwa pamoja tutapitia jinsi unavyotumia ARV.</a:t>
            </a:r>
            <a:endParaRPr lang="sw-KE" sz="1600" dirty="0">
              <a:latin typeface="Calibri" panose="020F0502020204030204" pitchFamily="34" charset="0"/>
            </a:endParaRPr>
          </a:p>
        </p:txBody>
      </p:sp>
      <p:sp>
        <p:nvSpPr>
          <p:cNvPr id="21" name="Content Placeholder 1"/>
          <p:cNvSpPr>
            <a:spLocks noGrp="1"/>
          </p:cNvSpPr>
          <p:nvPr>
            <p:ph sz="half" idx="1"/>
          </p:nvPr>
        </p:nvSpPr>
        <p:spPr>
          <a:xfrm>
            <a:off x="3260651" y="1066800"/>
            <a:ext cx="5807149" cy="2057400"/>
          </a:xfrm>
        </p:spPr>
        <p:txBody>
          <a:bodyPr>
            <a:noAutofit/>
          </a:bodyPr>
          <a:lstStyle/>
          <a:p>
            <a:r>
              <a:rPr lang="en-US" sz="1600" b="1" dirty="0">
                <a:latin typeface="Calibri" panose="020F0502020204030204" pitchFamily="34" charset="0"/>
              </a:rPr>
              <a:t>VIPENGELE VYA KUZUNGUMZIA:</a:t>
            </a:r>
          </a:p>
          <a:p>
            <a:pPr marL="285750" indent="-285750">
              <a:buFont typeface="Arial" panose="020B0604020202020204" pitchFamily="34" charset="0"/>
              <a:buChar char="•"/>
            </a:pPr>
            <a:r>
              <a:rPr lang="en-US" sz="1400" dirty="0">
                <a:latin typeface="Calibri" panose="020F0502020204030204" pitchFamily="34" charset="0"/>
              </a:rPr>
              <a:t>Tuendelee kuchunguza </a:t>
            </a:r>
            <a:r>
              <a:rPr lang="en-US" sz="1400" dirty="0" err="1">
                <a:latin typeface="Calibri" panose="020F0502020204030204" pitchFamily="34" charset="0"/>
              </a:rPr>
              <a:t>changamoto</a:t>
            </a:r>
            <a:r>
              <a:rPr lang="en-US" sz="1400" dirty="0">
                <a:latin typeface="Calibri" panose="020F0502020204030204" pitchFamily="34" charset="0"/>
              </a:rPr>
              <a:t>  </a:t>
            </a:r>
            <a:r>
              <a:rPr lang="en-US" sz="1400" dirty="0" err="1">
                <a:latin typeface="Calibri" panose="020F0502020204030204" pitchFamily="34" charset="0"/>
              </a:rPr>
              <a:t>zozote</a:t>
            </a:r>
            <a:r>
              <a:rPr lang="en-US" sz="1400" dirty="0">
                <a:latin typeface="Calibri" panose="020F0502020204030204" pitchFamily="34" charset="0"/>
              </a:rPr>
              <a:t>                                        </a:t>
            </a:r>
            <a:r>
              <a:rPr lang="en-US" sz="1400" dirty="0" err="1">
                <a:latin typeface="Calibri" panose="020F0502020204030204" pitchFamily="34" charset="0"/>
              </a:rPr>
              <a:t>unazokabiliana</a:t>
            </a:r>
            <a:r>
              <a:rPr lang="en-US" sz="1400" dirty="0">
                <a:latin typeface="Calibri" panose="020F0502020204030204" pitchFamily="34" charset="0"/>
              </a:rPr>
              <a:t>  </a:t>
            </a:r>
            <a:r>
              <a:rPr lang="en-US" sz="1400" dirty="0" err="1">
                <a:latin typeface="Calibri" panose="020F0502020204030204" pitchFamily="34" charset="0"/>
              </a:rPr>
              <a:t>nazo</a:t>
            </a:r>
            <a:r>
              <a:rPr lang="en-US" sz="1400" dirty="0">
                <a:latin typeface="Calibri" panose="020F0502020204030204" pitchFamily="34" charset="0"/>
              </a:rPr>
              <a:t> </a:t>
            </a:r>
            <a:r>
              <a:rPr lang="en-US" sz="1400" dirty="0" err="1">
                <a:latin typeface="Calibri" panose="020F0502020204030204" pitchFamily="34" charset="0"/>
              </a:rPr>
              <a:t>wakati</a:t>
            </a:r>
            <a:r>
              <a:rPr lang="en-US" sz="1400" dirty="0">
                <a:latin typeface="Calibri" panose="020F0502020204030204" pitchFamily="34" charset="0"/>
              </a:rPr>
              <a:t>  </a:t>
            </a:r>
            <a:r>
              <a:rPr lang="en-US" sz="1400" dirty="0" err="1">
                <a:latin typeface="Calibri" panose="020F0502020204030204" pitchFamily="34" charset="0"/>
              </a:rPr>
              <a:t>unatumia</a:t>
            </a:r>
            <a:r>
              <a:rPr lang="en-US" sz="1400" dirty="0">
                <a:latin typeface="Calibri" panose="020F0502020204030204" pitchFamily="34" charset="0"/>
              </a:rPr>
              <a:t> ARV                                                      </a:t>
            </a:r>
            <a:r>
              <a:rPr lang="en-US" dirty="0"/>
              <a:t> </a:t>
            </a:r>
            <a:r>
              <a:rPr lang="en-US" sz="1400" b="1" dirty="0">
                <a:latin typeface="Calibri" panose="020F0502020204030204" pitchFamily="34" charset="0"/>
              </a:rPr>
              <a:t>(</a:t>
            </a:r>
            <a:r>
              <a:rPr lang="en-US" sz="1400" b="1" dirty="0" err="1">
                <a:latin typeface="Calibri" panose="020F0502020204030204" pitchFamily="34" charset="0"/>
              </a:rPr>
              <a:t>vikwazo</a:t>
            </a:r>
            <a:r>
              <a:rPr lang="en-US" sz="1400" b="1" dirty="0">
                <a:latin typeface="Calibri" panose="020F0502020204030204" pitchFamily="34" charset="0"/>
              </a:rPr>
              <a:t> vya kitaasisi na kijamii).</a:t>
            </a:r>
            <a:endParaRPr lang="sw-KE" sz="1400" dirty="0">
              <a:latin typeface="Calibri" panose="020F0502020204030204" pitchFamily="34" charset="0"/>
            </a:endParaRPr>
          </a:p>
        </p:txBody>
      </p:sp>
      <p:cxnSp>
        <p:nvCxnSpPr>
          <p:cNvPr id="15" name="Straight Connector 14"/>
          <p:cNvCxnSpPr/>
          <p:nvPr/>
        </p:nvCxnSpPr>
        <p:spPr>
          <a:xfrm>
            <a:off x="3108251" y="1115308"/>
            <a:ext cx="0" cy="1094493"/>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0" y="-3675"/>
            <a:ext cx="9144000" cy="848697"/>
          </a:xfrm>
          <a:prstGeom prst="rect">
            <a:avLst/>
          </a:prstGeom>
          <a:solidFill>
            <a:schemeClr val="accent4"/>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11. Je, kwa nini ni vigumu kwako </a:t>
            </a:r>
            <a:r>
              <a:rPr lang="en-US" sz="2800" dirty="0" err="1">
                <a:solidFill>
                  <a:srgbClr val="FFFFFF"/>
                </a:solidFill>
                <a:latin typeface="Calibri" panose="020F0502020204030204" pitchFamily="34" charset="0"/>
              </a:rPr>
              <a:t>kutumia</a:t>
            </a:r>
            <a:r>
              <a:rPr lang="en-US" sz="2800" dirty="0">
                <a:solidFill>
                  <a:srgbClr val="FFFFFF"/>
                </a:solidFill>
                <a:latin typeface="Calibri" panose="020F0502020204030204" pitchFamily="34" charset="0"/>
              </a:rPr>
              <a:t> 					ARV?</a:t>
            </a:r>
            <a:endParaRPr lang="sw-KE" sz="2800" dirty="0">
              <a:solidFill>
                <a:srgbClr val="FFFFFF"/>
              </a:solidFill>
              <a:latin typeface="Calibri" panose="020F0502020204030204" pitchFamily="34" charset="0"/>
            </a:endParaRPr>
          </a:p>
        </p:txBody>
      </p:sp>
      <p:sp>
        <p:nvSpPr>
          <p:cNvPr id="24" name="Rectangle 23"/>
          <p:cNvSpPr/>
          <p:nvPr/>
        </p:nvSpPr>
        <p:spPr>
          <a:xfrm>
            <a:off x="3108251" y="5595055"/>
            <a:ext cx="5861603" cy="9581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488" y="5648519"/>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1"/>
          <p:cNvSpPr>
            <a:spLocks noGrp="1"/>
          </p:cNvSpPr>
          <p:nvPr>
            <p:ph sz="half" idx="1"/>
          </p:nvPr>
        </p:nvSpPr>
        <p:spPr>
          <a:xfrm>
            <a:off x="3108251" y="5635287"/>
            <a:ext cx="5807149" cy="917913"/>
          </a:xfrm>
        </p:spPr>
        <p:txBody>
          <a:bodyPr>
            <a:normAutofit fontScale="55000" lnSpcReduction="20000"/>
          </a:bodyPr>
          <a:lstStyle/>
          <a:p>
            <a:r>
              <a:rPr lang="en-US" dirty="0"/>
              <a:t>	</a:t>
            </a:r>
            <a:r>
              <a:rPr dirty="0"/>
              <a:t>    </a:t>
            </a:r>
            <a:r>
              <a:rPr lang="en-US" dirty="0"/>
              <a:t>    </a:t>
            </a:r>
            <a:r>
              <a:rPr lang="en-US" sz="2900" b="1" dirty="0" err="1">
                <a:latin typeface="Calibri" panose="020F0502020204030204" pitchFamily="34" charset="0"/>
              </a:rPr>
              <a:t>Hati</a:t>
            </a:r>
            <a:endParaRPr lang="en-US" sz="2900" b="1" dirty="0">
              <a:latin typeface="Calibri" panose="020F0502020204030204" pitchFamily="34" charset="0"/>
            </a:endParaRPr>
          </a:p>
          <a:p>
            <a:endParaRPr lang="sw-KE" sz="2300" b="1" dirty="0">
              <a:latin typeface="Calibri" panose="020F0502020204030204" pitchFamily="34" charset="0"/>
            </a:endParaRPr>
          </a:p>
          <a:p>
            <a:r>
              <a:rPr lang="en-US" sz="2500" dirty="0">
                <a:latin typeface="Calibri" panose="020F0502020204030204" pitchFamily="34" charset="0"/>
              </a:rPr>
              <a:t>Andika vikwazo maalum ulivyovitambua na mgonjwa kwenye </a:t>
            </a:r>
            <a:r>
              <a:rPr lang="en-US" sz="2500" b="1" dirty="0">
                <a:latin typeface="Calibri" panose="020F0502020204030204" pitchFamily="34" charset="0"/>
              </a:rPr>
              <a:t>Zana Iliyoimarishwa ya Mpango wa Utiifu.</a:t>
            </a:r>
            <a:endParaRPr lang="sw-KE" sz="2500" dirty="0">
              <a:latin typeface="Calibri" panose="020F0502020204030204" pitchFamily="34" charset="0"/>
            </a:endParaRPr>
          </a:p>
        </p:txBody>
      </p:sp>
      <p:sp>
        <p:nvSpPr>
          <p:cNvPr id="28" name="Rectangle 27"/>
          <p:cNvSpPr/>
          <p:nvPr/>
        </p:nvSpPr>
        <p:spPr>
          <a:xfrm>
            <a:off x="228600" y="2209801"/>
            <a:ext cx="2667000" cy="44196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200" y="2286000"/>
            <a:ext cx="2362200" cy="914400"/>
          </a:xfrm>
        </p:spPr>
        <p:txBody>
          <a:bodyPr>
            <a:normAutofit/>
          </a:bodyPr>
          <a:lstStyle/>
          <a:p>
            <a:r>
              <a:rPr lang="en-US" sz="1500" b="1" dirty="0">
                <a:latin typeface="Calibri" panose="020F0502020204030204" pitchFamily="34" charset="0"/>
              </a:rPr>
              <a:t>Maagizo kwa Watoa Huduma</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790" y="22860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65739" y="2971800"/>
            <a:ext cx="2629861" cy="3693319"/>
          </a:xfrm>
          <a:prstGeom prst="rect">
            <a:avLst/>
          </a:prstGeom>
          <a:noFill/>
        </p:spPr>
        <p:txBody>
          <a:bodyPr wrap="square" rtlCol="0">
            <a:spAutoFit/>
          </a:bodyPr>
          <a:lstStyle/>
          <a:p>
            <a:r>
              <a:rPr lang="en-US" sz="1300" b="1" dirty="0">
                <a:latin typeface="Calibri" panose="020F0502020204030204" pitchFamily="34" charset="0"/>
              </a:rPr>
              <a:t>Toa muhtasari wa ulichojifunza kutoka kwa mgonjwa kuhusu vikwazo vyovyote maalum vilivyotambuliwa kwenye kadi hii kwa kutumia Usikilizaji Makini au Taarifa za Muhtasari, kwa mfano: </a:t>
            </a:r>
          </a:p>
          <a:p>
            <a:endParaRPr lang="sw-KE" sz="1300" b="1" dirty="0">
              <a:latin typeface="Calibri" panose="020F0502020204030204" pitchFamily="34" charset="0"/>
            </a:endParaRPr>
          </a:p>
          <a:p>
            <a:pPr marL="171450" indent="-171450">
              <a:buFont typeface="Arial" panose="020B0604020202020204" pitchFamily="34" charset="0"/>
              <a:buChar char="•"/>
            </a:pPr>
            <a:r>
              <a:rPr lang="en-US" sz="1300" i="1" u="sng" dirty="0">
                <a:latin typeface="Calibri" panose="020F0502020204030204" pitchFamily="34" charset="0"/>
              </a:rPr>
              <a:t>Kwa hivyo ulisema unakasirika</a:t>
            </a:r>
            <a:r>
              <a:rPr lang="en-US" sz="1300" dirty="0">
                <a:latin typeface="Calibri" panose="020F0502020204030204" pitchFamily="34" charset="0"/>
              </a:rPr>
              <a:t> unapofikiria kuhusu kutumia ARV zako na hiyo inaifanya iwe vigumu sana.</a:t>
            </a:r>
          </a:p>
          <a:p>
            <a:endParaRPr lang="sw-KE" sz="1300" dirty="0">
              <a:latin typeface="Calibri" panose="020F0502020204030204" pitchFamily="34" charset="0"/>
            </a:endParaRPr>
          </a:p>
          <a:p>
            <a:pPr marL="171450" indent="-171450">
              <a:buFont typeface="Arial" panose="020B0604020202020204" pitchFamily="34" charset="0"/>
              <a:buChar char="•"/>
            </a:pPr>
            <a:r>
              <a:rPr lang="en-US" sz="1300" i="1" u="sng" dirty="0">
                <a:latin typeface="Calibri" panose="020F0502020204030204" pitchFamily="34" charset="0"/>
              </a:rPr>
              <a:t>Acha nione kama ninaelewa hadi sasa.</a:t>
            </a:r>
            <a:r>
              <a:rPr lang="en-US" sz="1300" dirty="0">
                <a:latin typeface="Calibri" panose="020F0502020204030204" pitchFamily="34" charset="0"/>
              </a:rPr>
              <a:t> Kwa sababu ya umbali unaolazimika kusafiri na muda mrefu wa kusubiri kwenye kliniki ni vigumu kuhudhuria miadi yako yote.</a:t>
            </a:r>
            <a:endParaRPr lang="sw-KE" sz="1300" i="1" u="sng" dirty="0"/>
          </a:p>
        </p:txBody>
      </p:sp>
      <p:graphicFrame>
        <p:nvGraphicFramePr>
          <p:cNvPr id="18" name="Table 17"/>
          <p:cNvGraphicFramePr>
            <a:graphicFrameLocks noGrp="1"/>
          </p:cNvGraphicFramePr>
          <p:nvPr>
            <p:extLst>
              <p:ext uri="{D42A27DB-BD31-4B8C-83A1-F6EECF244321}">
                <p14:modId xmlns:p14="http://schemas.microsoft.com/office/powerpoint/2010/main" val="3853666708"/>
              </p:ext>
            </p:extLst>
          </p:nvPr>
        </p:nvGraphicFramePr>
        <p:xfrm>
          <a:off x="3097377" y="2438400"/>
          <a:ext cx="5744623" cy="2807881"/>
        </p:xfrm>
        <a:graphic>
          <a:graphicData uri="http://schemas.openxmlformats.org/drawingml/2006/table">
            <a:tbl>
              <a:tblPr firstRow="1" bandRow="1">
                <a:tableStyleId>{7DF18680-E054-41AD-8BC1-D1AEF772440D}</a:tableStyleId>
              </a:tblPr>
              <a:tblGrid>
                <a:gridCol w="1320946">
                  <a:extLst>
                    <a:ext uri="{9D8B030D-6E8A-4147-A177-3AD203B41FA5}">
                      <a16:colId xmlns:a16="http://schemas.microsoft.com/office/drawing/2014/main" val="20000"/>
                    </a:ext>
                  </a:extLst>
                </a:gridCol>
                <a:gridCol w="4423677">
                  <a:extLst>
                    <a:ext uri="{9D8B030D-6E8A-4147-A177-3AD203B41FA5}">
                      <a16:colId xmlns:a16="http://schemas.microsoft.com/office/drawing/2014/main" val="20001"/>
                    </a:ext>
                  </a:extLst>
                </a:gridCol>
              </a:tblGrid>
              <a:tr h="302925">
                <a:tc>
                  <a:txBody>
                    <a:bodyPr/>
                    <a:lstStyle/>
                    <a:p>
                      <a:pPr algn="ctr"/>
                      <a:r>
                        <a:rPr lang="en-US" sz="1200" dirty="0">
                          <a:latin typeface="Calibri" panose="020F0502020204030204" pitchFamily="34" charset="0"/>
                        </a:rPr>
                        <a:t>VIKWAZO</a:t>
                      </a:r>
                      <a:endParaRPr lang="sw-KE" sz="1200" dirty="0">
                        <a:latin typeface="Calibri" panose="020F0502020204030204" pitchFamily="34" charset="0"/>
                      </a:endParaRPr>
                    </a:p>
                  </a:txBody>
                  <a:tcPr marL="83127" marR="83127" marT="40341" marB="40341"/>
                </a:tc>
                <a:tc>
                  <a:txBody>
                    <a:bodyPr/>
                    <a:lstStyle/>
                    <a:p>
                      <a:pPr algn="ctr"/>
                      <a:r>
                        <a:rPr lang="en-US" sz="1200" dirty="0">
                          <a:latin typeface="Calibri" panose="020F0502020204030204" pitchFamily="34" charset="0"/>
                        </a:rPr>
                        <a:t>MASWALI YA VIKWAZO VYA KUZIPATA</a:t>
                      </a:r>
                      <a:endParaRPr lang="sw-KE" sz="1200" dirty="0">
                        <a:latin typeface="Calibri" panose="020F0502020204030204" pitchFamily="34" charset="0"/>
                      </a:endParaRPr>
                    </a:p>
                  </a:txBody>
                  <a:tcPr marL="83127" marR="83127" marT="40341" marB="40341"/>
                </a:tc>
                <a:extLst>
                  <a:ext uri="{0D108BD9-81ED-4DB2-BD59-A6C34878D82A}">
                    <a16:rowId xmlns:a16="http://schemas.microsoft.com/office/drawing/2014/main" val="10000"/>
                  </a:ext>
                </a:extLst>
              </a:tr>
              <a:tr h="302925">
                <a:tc gridSpan="2">
                  <a:txBody>
                    <a:bodyPr/>
                    <a:lstStyle/>
                    <a:p>
                      <a:pPr algn="ctr"/>
                      <a:r>
                        <a:rPr lang="en-US" sz="1200" b="1">
                          <a:latin typeface="Calibri" panose="020F0502020204030204" pitchFamily="34" charset="0"/>
                        </a:rPr>
                        <a:t>TAASISI/JAMII</a:t>
                      </a:r>
                      <a:endParaRPr lang="sw-KE" sz="1200" b="1" dirty="0">
                        <a:latin typeface="Calibri" panose="020F0502020204030204" pitchFamily="34" charset="0"/>
                      </a:endParaRPr>
                    </a:p>
                  </a:txBody>
                  <a:tcPr marL="83127" marR="83127" marT="40341" marB="40341"/>
                </a:tc>
                <a:tc hMerge="1">
                  <a:txBody>
                    <a:bodyPr/>
                    <a:lstStyle/>
                    <a:p>
                      <a:endParaRPr lang="en-US"/>
                    </a:p>
                  </a:txBody>
                  <a:tcPr/>
                </a:tc>
                <a:extLst>
                  <a:ext uri="{0D108BD9-81ED-4DB2-BD59-A6C34878D82A}">
                    <a16:rowId xmlns:a16="http://schemas.microsoft.com/office/drawing/2014/main" val="10001"/>
                  </a:ext>
                </a:extLst>
              </a:tr>
              <a:tr h="500991">
                <a:tc>
                  <a:txBody>
                    <a:bodyPr/>
                    <a:lstStyle/>
                    <a:p>
                      <a:r>
                        <a:rPr lang="en-US" sz="1200" b="1" dirty="0">
                          <a:latin typeface="Calibri" panose="020F0502020204030204" pitchFamily="34" charset="0"/>
                        </a:rPr>
                        <a:t>Kuisha kwa dawa</a:t>
                      </a:r>
                      <a:endParaRPr lang="sw-KE" sz="1200" b="1" dirty="0">
                        <a:latin typeface="Calibri" panose="020F0502020204030204" pitchFamily="34" charset="0"/>
                      </a:endParaRPr>
                    </a:p>
                  </a:txBody>
                  <a:tcPr marL="83127" marR="83127" marT="40341" marB="40341"/>
                </a:tc>
                <a:tc>
                  <a:txBody>
                    <a:bodyPr/>
                    <a:lstStyle/>
                    <a:p>
                      <a:r>
                        <a:rPr lang="en-US" sz="1200" baseline="0" dirty="0">
                          <a:latin typeface="Calibri" panose="020F0502020204030204" pitchFamily="34" charset="0"/>
                        </a:rPr>
                        <a:t>Umewahi kwenda kwenye kituo cha afya na ukapata kwamba hakuna ARV zinazopatikana, au ukapewa kiasi kidogo tu?</a:t>
                      </a:r>
                    </a:p>
                  </a:txBody>
                  <a:tcPr marL="83127" marR="83127" marT="40341" marB="40341"/>
                </a:tc>
                <a:extLst>
                  <a:ext uri="{0D108BD9-81ED-4DB2-BD59-A6C34878D82A}">
                    <a16:rowId xmlns:a16="http://schemas.microsoft.com/office/drawing/2014/main" val="10002"/>
                  </a:ext>
                </a:extLst>
              </a:tr>
              <a:tr h="500991">
                <a:tc>
                  <a:txBody>
                    <a:bodyPr/>
                    <a:lstStyle/>
                    <a:p>
                      <a:r>
                        <a:rPr lang="en-US" sz="1200" b="1" dirty="0">
                          <a:latin typeface="Calibri" panose="020F0502020204030204" pitchFamily="34" charset="0"/>
                        </a:rPr>
                        <a:t>Muda mrefu wa kusubiri</a:t>
                      </a:r>
                      <a:endParaRPr lang="sw-KE" sz="1200" b="1" dirty="0">
                        <a:latin typeface="Calibri" panose="020F0502020204030204" pitchFamily="34" charset="0"/>
                      </a:endParaRPr>
                    </a:p>
                  </a:txBody>
                  <a:tcPr marL="83127" marR="83127" marT="40341" marB="40341"/>
                </a:tc>
                <a:tc>
                  <a:txBody>
                    <a:bodyPr/>
                    <a:lstStyle/>
                    <a:p>
                      <a:r>
                        <a:rPr lang="en-US" sz="1200" dirty="0">
                          <a:latin typeface="Calibri" panose="020F0502020204030204" pitchFamily="34" charset="0"/>
                        </a:rPr>
                        <a:t>Umewahi kutoka kwenye kituo cha afya kabla ya kupokea ARV zako kwa sababu ya muda mrefu wa kusubiri?</a:t>
                      </a:r>
                    </a:p>
                  </a:txBody>
                  <a:tcPr marL="83127" marR="83127" marT="40341" marB="40341"/>
                </a:tc>
                <a:extLst>
                  <a:ext uri="{0D108BD9-81ED-4DB2-BD59-A6C34878D82A}">
                    <a16:rowId xmlns:a16="http://schemas.microsoft.com/office/drawing/2014/main" val="10003"/>
                  </a:ext>
                </a:extLst>
              </a:tr>
              <a:tr h="500991">
                <a:tc>
                  <a:txBody>
                    <a:bodyPr/>
                    <a:lstStyle/>
                    <a:p>
                      <a:r>
                        <a:rPr lang="en-US" sz="1200" b="1" dirty="0">
                          <a:latin typeface="Calibri" panose="020F0502020204030204" pitchFamily="34" charset="0"/>
                        </a:rPr>
                        <a:t>Unyanyapaa na ubaguzi</a:t>
                      </a:r>
                      <a:endParaRPr lang="sw-KE" sz="1200" b="1" dirty="0">
                        <a:latin typeface="Calibri" panose="020F0502020204030204" pitchFamily="34" charset="0"/>
                      </a:endParaRPr>
                    </a:p>
                  </a:txBody>
                  <a:tcPr marL="83127" marR="83127" marT="40341" marB="40341"/>
                </a:tc>
                <a:tc>
                  <a:txBody>
                    <a:bodyPr/>
                    <a:lstStyle/>
                    <a:p>
                      <a:r>
                        <a:rPr lang="en-US" sz="1200" dirty="0">
                          <a:latin typeface="Calibri" panose="020F0502020204030204" pitchFamily="34" charset="0"/>
                        </a:rPr>
                        <a:t>Je, unahofia watu katika jamii watagundua kuwa una HIV? Je, hiyo inakuzuia kuja katika kliniki au kutumia ARV?</a:t>
                      </a:r>
                      <a:endParaRPr lang="sw-KE" sz="1200" dirty="0">
                        <a:latin typeface="Calibri" panose="020F0502020204030204" pitchFamily="34" charset="0"/>
                      </a:endParaRPr>
                    </a:p>
                  </a:txBody>
                  <a:tcPr marL="83127" marR="83127" marT="40341" marB="40341"/>
                </a:tc>
                <a:extLst>
                  <a:ext uri="{0D108BD9-81ED-4DB2-BD59-A6C34878D82A}">
                    <a16:rowId xmlns:a16="http://schemas.microsoft.com/office/drawing/2014/main" val="10004"/>
                  </a:ext>
                </a:extLst>
              </a:tr>
              <a:tr h="699058">
                <a:tc>
                  <a:txBody>
                    <a:bodyPr/>
                    <a:lstStyle/>
                    <a:p>
                      <a:r>
                        <a:rPr lang="en-US" sz="1200" b="1" dirty="0">
                          <a:latin typeface="Calibri" panose="020F0502020204030204" pitchFamily="34" charset="0"/>
                        </a:rPr>
                        <a:t>Maafa ya kisiasa/vita/asilia</a:t>
                      </a:r>
                      <a:endParaRPr lang="sw-KE" sz="1200" b="1" dirty="0">
                        <a:latin typeface="Calibri" panose="020F0502020204030204" pitchFamily="34" charset="0"/>
                      </a:endParaRPr>
                    </a:p>
                  </a:txBody>
                  <a:tcPr marL="83127" marR="83127" marT="40341" marB="40341"/>
                </a:tc>
                <a:tc>
                  <a:txBody>
                    <a:bodyPr/>
                    <a:lstStyle/>
                    <a:p>
                      <a:r>
                        <a:rPr lang="en-US" sz="1200" dirty="0">
                          <a:latin typeface="Calibri" panose="020F0502020204030204" pitchFamily="34" charset="0"/>
                        </a:rPr>
                        <a:t>Je, kuna wakati ambao haijakuwa salama kwako kuchukua ARV kutoka kwa kituo cha afya?</a:t>
                      </a:r>
                      <a:endParaRPr lang="sw-KE" sz="1200" dirty="0">
                        <a:latin typeface="Calibri" panose="020F0502020204030204" pitchFamily="34" charset="0"/>
                      </a:endParaRPr>
                    </a:p>
                  </a:txBody>
                  <a:tcPr marL="83127" marR="83127" marT="40341" marB="40341"/>
                </a:tc>
                <a:extLst>
                  <a:ext uri="{0D108BD9-81ED-4DB2-BD59-A6C34878D82A}">
                    <a16:rowId xmlns:a16="http://schemas.microsoft.com/office/drawing/2014/main" val="10005"/>
                  </a:ext>
                </a:extLst>
              </a:tr>
            </a:tbl>
          </a:graphicData>
        </a:graphic>
      </p:graphicFrame>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27</a:t>
            </a:fld>
            <a:endParaRPr lang="sw-KE" dirty="0">
              <a:solidFill>
                <a:prstClr val="black">
                  <a:tint val="75000"/>
                </a:prstClr>
              </a:solidFill>
            </a:endParaRPr>
          </a:p>
        </p:txBody>
      </p:sp>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7421" y="381000"/>
            <a:ext cx="1792433" cy="1386726"/>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59459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37883" y="400169"/>
            <a:ext cx="8068235" cy="748850"/>
          </a:xfrm>
          <a:solidFill>
            <a:schemeClr val="accent4"/>
          </a:solidFill>
        </p:spPr>
        <p:txBody>
          <a:bodyPr>
            <a:noAutofit/>
          </a:bodyPr>
          <a:lstStyle/>
          <a:p>
            <a:pPr algn="l"/>
            <a:r>
              <a:rPr lang="en-US" sz="2294" dirty="0">
                <a:solidFill>
                  <a:srgbClr val="FFFFFF"/>
                </a:solidFill>
              </a:rPr>
              <a:t>	</a:t>
            </a:r>
            <a:r>
              <a:rPr lang="en-US" sz="2471" dirty="0">
                <a:solidFill>
                  <a:srgbClr val="FFFFFF"/>
                </a:solidFill>
                <a:latin typeface="Calibri" panose="020F0502020204030204" pitchFamily="34" charset="0"/>
              </a:rPr>
              <a:t>12. </a:t>
            </a:r>
            <a:r>
              <a:rPr lang="en-US" sz="2400" dirty="0" err="1">
                <a:solidFill>
                  <a:srgbClr val="FFFFFF"/>
                </a:solidFill>
                <a:latin typeface="Calibri" panose="020F0502020204030204" pitchFamily="34" charset="0"/>
              </a:rPr>
              <a:t>Vidokezo</a:t>
            </a:r>
            <a:r>
              <a:rPr lang="en-US" sz="2400" dirty="0">
                <a:solidFill>
                  <a:srgbClr val="FFFFFF"/>
                </a:solidFill>
                <a:latin typeface="Calibri" panose="020F0502020204030204" pitchFamily="34" charset="0"/>
              </a:rPr>
              <a:t> </a:t>
            </a:r>
            <a:r>
              <a:rPr lang="en-US" sz="2400" dirty="0" err="1">
                <a:solidFill>
                  <a:srgbClr val="FFFFFF"/>
                </a:solidFill>
                <a:latin typeface="Calibri" panose="020F0502020204030204" pitchFamily="34" charset="0"/>
              </a:rPr>
              <a:t>vya</a:t>
            </a:r>
            <a:r>
              <a:rPr lang="en-US" sz="2400" dirty="0">
                <a:solidFill>
                  <a:srgbClr val="FFFFFF"/>
                </a:solidFill>
                <a:latin typeface="Calibri" panose="020F0502020204030204" pitchFamily="34" charset="0"/>
              </a:rPr>
              <a:t> </a:t>
            </a:r>
            <a:r>
              <a:rPr lang="en-US" sz="2400" dirty="0" err="1">
                <a:solidFill>
                  <a:srgbClr val="FFFFFF"/>
                </a:solidFill>
                <a:latin typeface="Calibri" panose="020F0502020204030204" pitchFamily="34" charset="0"/>
              </a:rPr>
              <a:t>kuboresha</a:t>
            </a:r>
            <a:r>
              <a:rPr lang="en-US" sz="2400" dirty="0">
                <a:solidFill>
                  <a:srgbClr val="FFFFFF"/>
                </a:solidFill>
                <a:latin typeface="Calibri" panose="020F0502020204030204" pitchFamily="34" charset="0"/>
              </a:rPr>
              <a:t> </a:t>
            </a:r>
            <a:r>
              <a:rPr lang="en-US" sz="2400" dirty="0" err="1">
                <a:solidFill>
                  <a:srgbClr val="FFFFFF"/>
                </a:solidFill>
                <a:latin typeface="Calibri" panose="020F0502020204030204" pitchFamily="34" charset="0"/>
              </a:rPr>
              <a:t>kutumia</a:t>
            </a:r>
            <a:r>
              <a:rPr lang="en-US" sz="2400" dirty="0">
                <a:solidFill>
                  <a:srgbClr val="FFFFFF"/>
                </a:solidFill>
                <a:latin typeface="Calibri" panose="020F0502020204030204" pitchFamily="34" charset="0"/>
              </a:rPr>
              <a:t> ARV</a:t>
            </a:r>
            <a:endParaRPr lang="en-US" sz="2471" dirty="0">
              <a:solidFill>
                <a:srgbClr val="FFFFFF"/>
              </a:solidFill>
              <a:latin typeface="Calibri" panose="020F0502020204030204" pitchFamily="34" charset="0"/>
            </a:endParaRPr>
          </a:p>
        </p:txBody>
      </p:sp>
      <p:sp>
        <p:nvSpPr>
          <p:cNvPr id="4" name="TextBox 3"/>
          <p:cNvSpPr txBox="1"/>
          <p:nvPr/>
        </p:nvSpPr>
        <p:spPr>
          <a:xfrm>
            <a:off x="876888" y="5715000"/>
            <a:ext cx="7056877" cy="363946"/>
          </a:xfrm>
          <a:prstGeom prst="rect">
            <a:avLst/>
          </a:prstGeom>
          <a:noFill/>
        </p:spPr>
        <p:txBody>
          <a:bodyPr wrap="square" rtlCol="0">
            <a:spAutoFit/>
          </a:bodyPr>
          <a:lstStyle/>
          <a:p>
            <a:pPr marL="252146" indent="-252146" defTabSz="898590">
              <a:buFont typeface="Wingdings" panose="05000000000000000000" pitchFamily="2" charset="2"/>
              <a:buChar char="Ø"/>
            </a:pPr>
            <a:r>
              <a:rPr lang="en-US" sz="1765" dirty="0">
                <a:solidFill>
                  <a:prstClr val="black"/>
                </a:solidFill>
                <a:latin typeface="Calibri" panose="020F0502020204030204" pitchFamily="34" charset="0"/>
              </a:rPr>
              <a:t>Together we will find ways to make taking ARVs better for you.</a:t>
            </a:r>
          </a:p>
        </p:txBody>
      </p:sp>
      <p:grpSp>
        <p:nvGrpSpPr>
          <p:cNvPr id="2" name="Group 1">
            <a:extLst>
              <a:ext uri="{FF2B5EF4-FFF2-40B4-BE49-F238E27FC236}">
                <a16:creationId xmlns:a16="http://schemas.microsoft.com/office/drawing/2014/main" id="{878EBDBA-51C6-46B4-A5C2-625E567B7A68}"/>
              </a:ext>
            </a:extLst>
          </p:cNvPr>
          <p:cNvGrpSpPr/>
          <p:nvPr/>
        </p:nvGrpSpPr>
        <p:grpSpPr>
          <a:xfrm>
            <a:off x="1075765" y="1815353"/>
            <a:ext cx="6992471" cy="3227294"/>
            <a:chOff x="993806" y="2133600"/>
            <a:chExt cx="7924801" cy="365760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806" y="2133600"/>
              <a:ext cx="5924297"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4206FFF6-95B1-4F77-9FED-19FF64413E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185" b="6341"/>
            <a:stretch/>
          </p:blipFill>
          <p:spPr bwMode="auto">
            <a:xfrm>
              <a:off x="6908832" y="2133600"/>
              <a:ext cx="2009775"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949164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1" y="990600"/>
            <a:ext cx="2057400" cy="3200400"/>
          </a:xfrm>
        </p:spPr>
        <p:txBody>
          <a:bodyPr>
            <a:normAutofit/>
          </a:bodyPr>
          <a:lstStyle/>
          <a:p>
            <a:r>
              <a:rPr lang="en-US" sz="1600" b="1" dirty="0">
                <a:latin typeface="Calibri" panose="020F0502020204030204" pitchFamily="34" charset="0"/>
              </a:rPr>
              <a:t>UJUMBE MUHIMU:</a:t>
            </a:r>
          </a:p>
          <a:p>
            <a:pPr marL="285750" indent="-285750">
              <a:buFont typeface="Wingdings" panose="05000000000000000000" pitchFamily="2" charset="2"/>
              <a:buChar char="Ø"/>
            </a:pPr>
            <a:r>
              <a:rPr lang="en-US" sz="1600" dirty="0">
                <a:latin typeface="Calibri" panose="020F0502020204030204" pitchFamily="34" charset="0"/>
              </a:rPr>
              <a:t>Kwa pamoja tutapata njia za kufanya kutumia ARV kuwa bora kwako.</a:t>
            </a:r>
            <a:endParaRPr lang="sw-KE" sz="1600" dirty="0">
              <a:latin typeface="Calibri" panose="020F0502020204030204" pitchFamily="34" charset="0"/>
            </a:endParaRPr>
          </a:p>
        </p:txBody>
      </p:sp>
      <p:sp>
        <p:nvSpPr>
          <p:cNvPr id="21" name="Content Placeholder 1"/>
          <p:cNvSpPr>
            <a:spLocks noGrp="1"/>
          </p:cNvSpPr>
          <p:nvPr>
            <p:ph sz="half" idx="1"/>
          </p:nvPr>
        </p:nvSpPr>
        <p:spPr>
          <a:xfrm>
            <a:off x="2286000" y="914400"/>
            <a:ext cx="6781800" cy="1828800"/>
          </a:xfrm>
        </p:spPr>
        <p:txBody>
          <a:bodyPr>
            <a:noAutofit/>
          </a:bodyPr>
          <a:lstStyle/>
          <a:p>
            <a:r>
              <a:rPr lang="en-US" sz="1600" b="1" dirty="0">
                <a:latin typeface="Calibri" panose="020F0502020204030204" pitchFamily="34" charset="0"/>
              </a:rPr>
              <a:t>VIPENGELE VYA KUZUNGUMZIA:</a:t>
            </a:r>
          </a:p>
          <a:p>
            <a:pPr marL="285750" indent="-285750">
              <a:buFont typeface="Arial" panose="020B0604020202020204" pitchFamily="34" charset="0"/>
              <a:buChar char="•"/>
            </a:pPr>
            <a:r>
              <a:rPr lang="en-US" sz="1150" dirty="0">
                <a:latin typeface="Calibri" panose="020F0502020204030204" pitchFamily="34" charset="0"/>
              </a:rPr>
              <a:t>Ninashukuru kwamba unaweza kuwa mwaminifu kuhusu </a:t>
            </a:r>
            <a:r>
              <a:rPr lang="en-US" sz="1150" dirty="0" err="1">
                <a:latin typeface="Calibri" panose="020F0502020204030204" pitchFamily="34" charset="0"/>
              </a:rPr>
              <a:t>changamoto</a:t>
            </a:r>
            <a:r>
              <a:rPr lang="en-US" sz="1150" dirty="0">
                <a:latin typeface="Calibri" panose="020F0502020204030204" pitchFamily="34" charset="0"/>
              </a:rPr>
              <a:t>                                                 </a:t>
            </a:r>
            <a:r>
              <a:rPr lang="en-US" sz="1150" dirty="0" err="1">
                <a:latin typeface="Calibri" panose="020F0502020204030204" pitchFamily="34" charset="0"/>
              </a:rPr>
              <a:t>za</a:t>
            </a:r>
            <a:r>
              <a:rPr lang="en-US" sz="1150" dirty="0">
                <a:latin typeface="Calibri" panose="020F0502020204030204" pitchFamily="34" charset="0"/>
              </a:rPr>
              <a:t>  </a:t>
            </a:r>
            <a:r>
              <a:rPr lang="en-US" sz="1150" dirty="0" err="1">
                <a:latin typeface="Calibri" panose="020F0502020204030204" pitchFamily="34" charset="0"/>
              </a:rPr>
              <a:t>kutumia</a:t>
            </a:r>
            <a:r>
              <a:rPr lang="en-US" sz="1150" dirty="0">
                <a:latin typeface="Calibri" panose="020F0502020204030204" pitchFamily="34" charset="0"/>
              </a:rPr>
              <a:t> ARV.</a:t>
            </a:r>
          </a:p>
          <a:p>
            <a:pPr marL="285750" indent="-285750">
              <a:buFont typeface="Arial" panose="020B0604020202020204" pitchFamily="34" charset="0"/>
              <a:buChar char="•"/>
            </a:pPr>
            <a:r>
              <a:rPr lang="en-US" sz="1150" dirty="0">
                <a:latin typeface="Calibri" panose="020F0502020204030204" pitchFamily="34" charset="0"/>
              </a:rPr>
              <a:t>Ninachosikia ukisema ni… </a:t>
            </a:r>
            <a:r>
              <a:rPr lang="en-US" sz="1150" i="1" dirty="0">
                <a:latin typeface="Calibri" panose="020F0502020204030204" pitchFamily="34" charset="0"/>
              </a:rPr>
              <a:t>(toa muhtasari wa changamoto na </a:t>
            </a:r>
            <a:r>
              <a:rPr lang="en-US" sz="1150" i="1" dirty="0" err="1">
                <a:latin typeface="Calibri" panose="020F0502020204030204" pitchFamily="34" charset="0"/>
              </a:rPr>
              <a:t>vikwazo</a:t>
            </a:r>
            <a:r>
              <a:rPr lang="en-US" sz="1150" i="1" dirty="0">
                <a:latin typeface="Calibri" panose="020F0502020204030204" pitchFamily="34" charset="0"/>
              </a:rPr>
              <a:t>                                                                   </a:t>
            </a:r>
            <a:r>
              <a:rPr lang="en-US" sz="1150" i="1" dirty="0" err="1">
                <a:latin typeface="Calibri" panose="020F0502020204030204" pitchFamily="34" charset="0"/>
              </a:rPr>
              <a:t>vikuu</a:t>
            </a:r>
            <a:r>
              <a:rPr lang="en-US" sz="1150" i="1" dirty="0">
                <a:latin typeface="Calibri" panose="020F0502020204030204" pitchFamily="34" charset="0"/>
              </a:rPr>
              <a:t>).</a:t>
            </a:r>
          </a:p>
          <a:p>
            <a:pPr marL="285750" indent="-285750">
              <a:buFont typeface="Arial" panose="020B0604020202020204" pitchFamily="34" charset="0"/>
              <a:buChar char="•"/>
            </a:pPr>
            <a:r>
              <a:rPr lang="en-US" sz="1150" dirty="0">
                <a:latin typeface="Calibri" panose="020F0502020204030204" pitchFamily="34" charset="0"/>
              </a:rPr>
              <a:t>Tuchunguze njia ambazo tunaweza kufanya iwe bora zaidi kwako kutumia ARV.</a:t>
            </a:r>
          </a:p>
          <a:p>
            <a:pPr marL="285750" indent="-285750">
              <a:buFont typeface="Arial" panose="020B0604020202020204" pitchFamily="34" charset="0"/>
              <a:buChar char="•"/>
            </a:pPr>
            <a:r>
              <a:rPr lang="en-US" sz="1150" dirty="0">
                <a:latin typeface="Calibri" panose="020F0502020204030204" pitchFamily="34" charset="0"/>
              </a:rPr>
              <a:t>Je, una dhana zozote za jinsi ya kuifanya iwe rahisi kutumia ARV katika kukabiliana na kila kikwazo tulichojadili?</a:t>
            </a:r>
          </a:p>
          <a:p>
            <a:pPr marL="285750" indent="-285750">
              <a:buFont typeface="Arial" panose="020B0604020202020204" pitchFamily="34" charset="0"/>
              <a:buChar char="•"/>
            </a:pPr>
            <a:r>
              <a:rPr lang="en-US" sz="1150" dirty="0">
                <a:latin typeface="Calibri" panose="020F0502020204030204" pitchFamily="34" charset="0"/>
              </a:rPr>
              <a:t>Kukosa zaidi ya dozi mbili au tatu kwa mwezi kunaweza kusababisha dawa kutofanya kazi vizuri.</a:t>
            </a:r>
            <a:endParaRPr lang="sw-KE" sz="1150" dirty="0">
              <a:latin typeface="Calibri" panose="020F0502020204030204" pitchFamily="34" charset="0"/>
            </a:endParaRPr>
          </a:p>
        </p:txBody>
      </p:sp>
      <p:cxnSp>
        <p:nvCxnSpPr>
          <p:cNvPr id="15" name="Straight Connector 14"/>
          <p:cNvCxnSpPr/>
          <p:nvPr/>
        </p:nvCxnSpPr>
        <p:spPr>
          <a:xfrm flipH="1">
            <a:off x="2227681" y="1077907"/>
            <a:ext cx="6928" cy="15240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28600" y="5486400"/>
            <a:ext cx="2057400" cy="12192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5561686"/>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28600" y="2743200"/>
            <a:ext cx="2057400" cy="2590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200" y="2743200"/>
            <a:ext cx="1295400" cy="914400"/>
          </a:xfrm>
        </p:spPr>
        <p:txBody>
          <a:bodyPr>
            <a:normAutofit/>
          </a:bodyPr>
          <a:lstStyle/>
          <a:p>
            <a:r>
              <a:rPr lang="en-US" sz="1400" b="1" dirty="0">
                <a:latin typeface="Calibri" panose="020F0502020204030204" pitchFamily="34" charset="0"/>
              </a:rPr>
              <a:t>Maagizo kwa Watoa Huduma</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295" y="28194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02491" y="3395008"/>
            <a:ext cx="1907309" cy="1938992"/>
          </a:xfrm>
          <a:prstGeom prst="rect">
            <a:avLst/>
          </a:prstGeom>
          <a:noFill/>
        </p:spPr>
        <p:txBody>
          <a:bodyPr wrap="square" rtlCol="0">
            <a:spAutoFit/>
          </a:bodyPr>
          <a:lstStyle/>
          <a:p>
            <a:r>
              <a:rPr lang="en-US" sz="1200" dirty="0">
                <a:latin typeface="Calibri" panose="020F0502020204030204" pitchFamily="34" charset="0"/>
              </a:rPr>
              <a:t>Baada ya kutoa vidokezo, uliza kama inasaidia au kama kuna maswali: </a:t>
            </a:r>
          </a:p>
          <a:p>
            <a:pPr marL="285750" indent="-285750">
              <a:buFont typeface="Arial" panose="020B0604020202020204" pitchFamily="34" charset="0"/>
              <a:buChar char="•"/>
            </a:pPr>
            <a:r>
              <a:rPr lang="en-US" sz="1200" dirty="0">
                <a:latin typeface="Calibri" panose="020F0502020204030204" pitchFamily="34" charset="0"/>
              </a:rPr>
              <a:t>"Kuna uwezekano gani unafikiria kwamba hii itakusaidia?"</a:t>
            </a:r>
          </a:p>
          <a:p>
            <a:pPr marL="285750" indent="-285750">
              <a:buFont typeface="Arial" panose="020B0604020202020204" pitchFamily="34" charset="0"/>
              <a:buChar char="•"/>
            </a:pPr>
            <a:r>
              <a:rPr lang="en-US" sz="1200" dirty="0">
                <a:latin typeface="Calibri" panose="020F0502020204030204" pitchFamily="34" charset="0"/>
              </a:rPr>
              <a:t>Kuna uwezekano gani wa kujaribu…?”</a:t>
            </a:r>
          </a:p>
          <a:p>
            <a:pPr marL="285750" indent="-285750">
              <a:buFont typeface="Arial" panose="020B0604020202020204" pitchFamily="34" charset="0"/>
              <a:buChar char="•"/>
            </a:pPr>
            <a:r>
              <a:rPr lang="en-US" sz="1200" dirty="0">
                <a:latin typeface="Calibri" panose="020F0502020204030204" pitchFamily="34" charset="0"/>
              </a:rPr>
              <a:t>"Ni maswali gani unayo kuhusu...?"</a:t>
            </a:r>
            <a:endParaRPr lang="sw-KE" sz="1600" dirty="0"/>
          </a:p>
        </p:txBody>
      </p:sp>
      <p:sp>
        <p:nvSpPr>
          <p:cNvPr id="22" name="Title 1"/>
          <p:cNvSpPr>
            <a:spLocks noGrp="1"/>
          </p:cNvSpPr>
          <p:nvPr>
            <p:ph type="title"/>
          </p:nvPr>
        </p:nvSpPr>
        <p:spPr>
          <a:xfrm>
            <a:off x="0" y="-3677"/>
            <a:ext cx="9144000" cy="848697"/>
          </a:xfrm>
          <a:solidFill>
            <a:schemeClr val="accent4"/>
          </a:solidFill>
        </p:spPr>
        <p:txBody>
          <a:bodyPr>
            <a:noAutofit/>
          </a:bodyPr>
          <a:lstStyle/>
          <a:p>
            <a:pPr algn="l"/>
            <a:r>
              <a:rPr lang="en-US" dirty="0"/>
              <a:t>	</a:t>
            </a:r>
            <a:r>
              <a:rPr lang="en-US" sz="2800" dirty="0">
                <a:solidFill>
                  <a:srgbClr val="FFFFFF"/>
                </a:solidFill>
                <a:latin typeface="Calibri" panose="020F0502020204030204" pitchFamily="34" charset="0"/>
              </a:rPr>
              <a:t>12. Vidokezo vya kuboresha kutumia ARV</a:t>
            </a:r>
          </a:p>
        </p:txBody>
      </p:sp>
      <p:sp>
        <p:nvSpPr>
          <p:cNvPr id="23" name="Content Placeholder 1"/>
          <p:cNvSpPr>
            <a:spLocks noGrp="1"/>
          </p:cNvSpPr>
          <p:nvPr>
            <p:ph sz="half" idx="1"/>
          </p:nvPr>
        </p:nvSpPr>
        <p:spPr>
          <a:xfrm>
            <a:off x="228600" y="5410200"/>
            <a:ext cx="2057400" cy="1371600"/>
          </a:xfrm>
        </p:spPr>
        <p:txBody>
          <a:bodyPr>
            <a:normAutofit fontScale="40000" lnSpcReduction="20000"/>
          </a:bodyPr>
          <a:lstStyle/>
          <a:p>
            <a:r>
              <a:rPr lang="en-US" dirty="0"/>
              <a:t>	</a:t>
            </a:r>
            <a:r>
              <a:rPr dirty="0"/>
              <a:t>    </a:t>
            </a:r>
          </a:p>
          <a:p>
            <a:r>
              <a:rPr lang="en-US" dirty="0"/>
              <a:t>	</a:t>
            </a:r>
            <a:r>
              <a:rPr dirty="0"/>
              <a:t> </a:t>
            </a:r>
            <a:r>
              <a:rPr lang="en-US" sz="3800" b="1" dirty="0">
                <a:latin typeface="Calibri" panose="020F0502020204030204" pitchFamily="34" charset="0"/>
              </a:rPr>
              <a:t>  Hati</a:t>
            </a:r>
          </a:p>
          <a:p>
            <a:endParaRPr lang="sw-KE" sz="2300" b="1" dirty="0">
              <a:latin typeface="Calibri" panose="020F0502020204030204" pitchFamily="34" charset="0"/>
            </a:endParaRPr>
          </a:p>
          <a:p>
            <a:r>
              <a:rPr lang="en-US" sz="2800" dirty="0">
                <a:latin typeface="Calibri" panose="020F0502020204030204" pitchFamily="34" charset="0"/>
              </a:rPr>
              <a:t>Andika hatua zilizopangwa za kushughulikia vikwazo vilivyotambuliwa na mgonjwa kwenye</a:t>
            </a:r>
            <a:r>
              <a:rPr lang="en-US" sz="2800" b="1" dirty="0">
                <a:latin typeface="Calibri" panose="020F0502020204030204" pitchFamily="34" charset="0"/>
              </a:rPr>
              <a:t> Zana Iliyoimarishwa ya Mpango wa Utiifu.</a:t>
            </a:r>
            <a:endParaRPr lang="sw-KE" sz="2800" dirty="0">
              <a:latin typeface="Calibri" panose="020F0502020204030204" pitchFamily="34" charset="0"/>
            </a:endParaRPr>
          </a:p>
        </p:txBody>
      </p:sp>
      <p:graphicFrame>
        <p:nvGraphicFramePr>
          <p:cNvPr id="26" name="Table 25"/>
          <p:cNvGraphicFramePr>
            <a:graphicFrameLocks noGrp="1"/>
          </p:cNvGraphicFramePr>
          <p:nvPr>
            <p:extLst>
              <p:ext uri="{D42A27DB-BD31-4B8C-83A1-F6EECF244321}">
                <p14:modId xmlns:p14="http://schemas.microsoft.com/office/powerpoint/2010/main" val="3213782121"/>
              </p:ext>
            </p:extLst>
          </p:nvPr>
        </p:nvGraphicFramePr>
        <p:xfrm>
          <a:off x="2514599" y="2819400"/>
          <a:ext cx="6455253" cy="3810000"/>
        </p:xfrm>
        <a:graphic>
          <a:graphicData uri="http://schemas.openxmlformats.org/drawingml/2006/table">
            <a:tbl>
              <a:tblPr firstRow="1" bandRow="1">
                <a:tableStyleId>{7DF18680-E054-41AD-8BC1-D1AEF772440D}</a:tableStyleId>
              </a:tblPr>
              <a:tblGrid>
                <a:gridCol w="1072342">
                  <a:extLst>
                    <a:ext uri="{9D8B030D-6E8A-4147-A177-3AD203B41FA5}">
                      <a16:colId xmlns:a16="http://schemas.microsoft.com/office/drawing/2014/main" val="20000"/>
                    </a:ext>
                  </a:extLst>
                </a:gridCol>
                <a:gridCol w="1883715">
                  <a:extLst>
                    <a:ext uri="{9D8B030D-6E8A-4147-A177-3AD203B41FA5}">
                      <a16:colId xmlns:a16="http://schemas.microsoft.com/office/drawing/2014/main" val="20001"/>
                    </a:ext>
                  </a:extLst>
                </a:gridCol>
                <a:gridCol w="1751782">
                  <a:extLst>
                    <a:ext uri="{9D8B030D-6E8A-4147-A177-3AD203B41FA5}">
                      <a16:colId xmlns:a16="http://schemas.microsoft.com/office/drawing/2014/main" val="20002"/>
                    </a:ext>
                  </a:extLst>
                </a:gridCol>
                <a:gridCol w="1747414">
                  <a:extLst>
                    <a:ext uri="{9D8B030D-6E8A-4147-A177-3AD203B41FA5}">
                      <a16:colId xmlns:a16="http://schemas.microsoft.com/office/drawing/2014/main" val="20003"/>
                    </a:ext>
                  </a:extLst>
                </a:gridCol>
              </a:tblGrid>
              <a:tr h="265860">
                <a:tc>
                  <a:txBody>
                    <a:bodyPr/>
                    <a:lstStyle/>
                    <a:p>
                      <a:pPr algn="ctr"/>
                      <a:r>
                        <a:rPr lang="en-US" sz="900" dirty="0">
                          <a:latin typeface="Calibri" panose="020F0502020204030204" pitchFamily="34" charset="0"/>
                        </a:rPr>
                        <a:t>VIKWAZO</a:t>
                      </a:r>
                      <a:endParaRPr lang="sw-KE" sz="900" dirty="0">
                        <a:latin typeface="Calibri" panose="020F0502020204030204" pitchFamily="34" charset="0"/>
                      </a:endParaRPr>
                    </a:p>
                  </a:txBody>
                  <a:tcPr marL="83127" marR="83127" marT="40341" marB="40341"/>
                </a:tc>
                <a:tc gridSpan="3">
                  <a:txBody>
                    <a:bodyPr/>
                    <a:lstStyle/>
                    <a:p>
                      <a:pPr algn="ctr"/>
                      <a:r>
                        <a:rPr lang="en-US" sz="900" dirty="0">
                          <a:latin typeface="Calibri" panose="020F0502020204030204" pitchFamily="34" charset="0"/>
                        </a:rPr>
                        <a:t>HATUA ZA KUSHUGHULIKIA VIKWAZO NA KUBORESHA UTIIFU</a:t>
                      </a:r>
                      <a:endParaRPr lang="sw-KE" sz="900"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65860">
                <a:tc gridSpan="4">
                  <a:txBody>
                    <a:bodyPr/>
                    <a:lstStyle/>
                    <a:p>
                      <a:pPr algn="ctr"/>
                      <a:r>
                        <a:rPr lang="en-US" sz="900" b="1" dirty="0">
                          <a:latin typeface="Calibri" panose="020F0502020204030204" pitchFamily="34" charset="0"/>
                        </a:rPr>
                        <a:t>BINAFSI</a:t>
                      </a:r>
                      <a:endParaRPr lang="sw-KE" sz="900" b="1"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39691">
                <a:tc>
                  <a:txBody>
                    <a:bodyPr/>
                    <a:lstStyle/>
                    <a:p>
                      <a:r>
                        <a:rPr lang="en-US" sz="900" b="1" dirty="0">
                          <a:solidFill>
                            <a:schemeClr val="tx1"/>
                          </a:solidFill>
                          <a:latin typeface="Calibri" panose="020F0502020204030204" pitchFamily="34" charset="0"/>
                        </a:rPr>
                        <a:t>Kutojua</a:t>
                      </a:r>
                      <a:endParaRPr lang="sw-KE" sz="900" b="1" dirty="0">
                        <a:solidFill>
                          <a:schemeClr val="tx1"/>
                        </a:solidFill>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900" baseline="0" dirty="0">
                          <a:latin typeface="Calibri" panose="020F0502020204030204" pitchFamily="34" charset="0"/>
                        </a:rPr>
                        <a:t>Ushauri wa kibinafsi kwa elimu msingi ya HIV /ARV</a:t>
                      </a:r>
                    </a:p>
                  </a:txBody>
                  <a:tcPr marL="83127" marR="83127" marT="40341" marB="40341"/>
                </a:tc>
                <a:tc>
                  <a:txBody>
                    <a:bodyPr/>
                    <a:lstStyle/>
                    <a:p>
                      <a:pPr marL="171450" indent="-171450">
                        <a:buFont typeface="Arial" panose="020B0604020202020204" pitchFamily="34" charset="0"/>
                        <a:buChar char="•"/>
                      </a:pPr>
                      <a:r>
                        <a:rPr lang="en-US" sz="900" baseline="0" dirty="0">
                          <a:latin typeface="Calibri" panose="020F0502020204030204" pitchFamily="34" charset="0"/>
                        </a:rPr>
                        <a:t>Ushauri wa kundi/kundi la usaidizi wa wanarika</a:t>
                      </a:r>
                    </a:p>
                  </a:txBody>
                  <a:tcPr marL="83127" marR="83127" marT="40341" marB="40341"/>
                </a:tc>
                <a:tc>
                  <a:txBody>
                    <a:bodyPr/>
                    <a:lstStyle/>
                    <a:p>
                      <a:pPr marL="171450" indent="-171450">
                        <a:buFont typeface="Arial" panose="020B0604020202020204" pitchFamily="34" charset="0"/>
                        <a:buChar char="•"/>
                      </a:pPr>
                      <a:r>
                        <a:rPr lang="en-US" sz="900" baseline="0" dirty="0">
                          <a:latin typeface="Calibri" panose="020F0502020204030204" pitchFamily="34" charset="0"/>
                        </a:rPr>
                        <a:t>Maagizo yaliyoandikwa</a:t>
                      </a:r>
                    </a:p>
                  </a:txBody>
                  <a:tcPr marL="83127" marR="83127" marT="40341" marB="40341"/>
                </a:tc>
                <a:extLst>
                  <a:ext uri="{0D108BD9-81ED-4DB2-BD59-A6C34878D82A}">
                    <a16:rowId xmlns:a16="http://schemas.microsoft.com/office/drawing/2014/main" val="10002"/>
                  </a:ext>
                </a:extLst>
              </a:tr>
              <a:tr h="1142380">
                <a:tc>
                  <a:txBody>
                    <a:bodyPr/>
                    <a:lstStyle/>
                    <a:p>
                      <a:r>
                        <a:rPr lang="en-US" sz="900" b="1" dirty="0">
                          <a:solidFill>
                            <a:schemeClr val="tx1"/>
                          </a:solidFill>
                          <a:latin typeface="Calibri" panose="020F0502020204030204" pitchFamily="34" charset="0"/>
                        </a:rPr>
                        <a:t>Madhara</a:t>
                      </a:r>
                      <a:endParaRPr lang="sw-KE" sz="900" b="1" dirty="0">
                        <a:solidFill>
                          <a:schemeClr val="tx1"/>
                        </a:solidFill>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900" dirty="0">
                          <a:latin typeface="Calibri" panose="020F0502020204030204" pitchFamily="34" charset="0"/>
                        </a:rPr>
                        <a:t>Kichefuchefu</a:t>
                      </a:r>
                      <a:r>
                        <a:rPr sz="1400" dirty="0"/>
                        <a:t> </a:t>
                      </a:r>
                      <a:r>
                        <a:rPr lang="en-US" sz="900" baseline="0" dirty="0">
                          <a:latin typeface="Calibri" panose="020F0502020204030204" pitchFamily="34" charset="0"/>
                          <a:sym typeface="Wingdings" panose="05000000000000000000" pitchFamily="2" charset="2"/>
                        </a:rPr>
                        <a:t> meza na chakula, dawa ya kuzuia kutapika</a:t>
                      </a:r>
                    </a:p>
                    <a:p>
                      <a:pPr marL="171450" indent="-171450">
                        <a:buFont typeface="Arial" panose="020B0604020202020204" pitchFamily="34" charset="0"/>
                        <a:buChar char="•"/>
                      </a:pPr>
                      <a:r>
                        <a:rPr lang="en-US" sz="900" baseline="0" dirty="0">
                          <a:latin typeface="Calibri" panose="020F0502020204030204" pitchFamily="34" charset="0"/>
                          <a:sym typeface="Wingdings" panose="05000000000000000000" pitchFamily="2" charset="2"/>
                        </a:rPr>
                        <a:t>Maumivu ya kichwa  paracetamol, tathmini kama kuna homa ya uti wa mgongo. </a:t>
                      </a:r>
                      <a:endParaRPr lang="sw-KE"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900" dirty="0">
                          <a:latin typeface="Calibri" panose="020F0502020204030204" pitchFamily="34" charset="0"/>
                        </a:rPr>
                        <a:t>Kuhara</a:t>
                      </a:r>
                      <a:r>
                        <a:rPr sz="1400" dirty="0"/>
                        <a:t> </a:t>
                      </a:r>
                      <a:r>
                        <a:rPr lang="en-US" sz="900" baseline="0" dirty="0">
                          <a:latin typeface="Calibri" panose="020F0502020204030204" pitchFamily="34" charset="0"/>
                          <a:sym typeface="Wingdings" panose="05000000000000000000" pitchFamily="2" charset="2"/>
                        </a:rPr>
                        <a:t> </a:t>
                      </a:r>
                      <a:r>
                        <a:rPr lang="en-US" sz="900" baseline="0" dirty="0" err="1">
                          <a:latin typeface="Calibri" panose="020F0502020204030204" pitchFamily="34" charset="0"/>
                          <a:sym typeface="Wingdings" panose="05000000000000000000" pitchFamily="2" charset="2"/>
                        </a:rPr>
                        <a:t>tumia</a:t>
                      </a:r>
                      <a:r>
                        <a:rPr lang="en-US" sz="900" baseline="0" dirty="0">
                          <a:latin typeface="Calibri" panose="020F0502020204030204" pitchFamily="34" charset="0"/>
                          <a:sym typeface="Wingdings" panose="05000000000000000000" pitchFamily="2" charset="2"/>
                        </a:rPr>
                        <a:t> dawa ya kuzuia kuhara ikiwa hakuna maambukizo, kunywa maji</a:t>
                      </a:r>
                    </a:p>
                    <a:p>
                      <a:pPr marL="171450" indent="-171450">
                        <a:buFont typeface="Arial" panose="020B0604020202020204" pitchFamily="34" charset="0"/>
                        <a:buChar char="•"/>
                      </a:pPr>
                      <a:r>
                        <a:rPr lang="en-US" sz="900" baseline="0" dirty="0">
                          <a:latin typeface="Calibri" panose="020F0502020204030204" pitchFamily="34" charset="0"/>
                          <a:sym typeface="Wingdings" panose="05000000000000000000" pitchFamily="2" charset="2"/>
                        </a:rPr>
                        <a:t>Uchovu  kagua Hgb, zingatia dawa mbadala ikiwa unatumia AZT</a:t>
                      </a:r>
                      <a:endParaRPr lang="sw-KE"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900" dirty="0">
                          <a:latin typeface="Calibri" panose="020F0502020204030204" pitchFamily="34" charset="0"/>
                        </a:rPr>
                        <a:t>Wasiwasi/hofu</a:t>
                      </a:r>
                      <a:r>
                        <a:rPr lang="en-US" sz="900" dirty="0">
                          <a:latin typeface="Calibri" panose="020F0502020204030204" pitchFamily="34" charset="0"/>
                          <a:sym typeface="Wingdings" panose="05000000000000000000" pitchFamily="2" charset="2"/>
                        </a:rPr>
                        <a:t> meza kabla ya kulala</a:t>
                      </a:r>
                      <a:endParaRPr lang="sw-KE" sz="900" dirty="0">
                        <a:latin typeface="Calibri" panose="020F0502020204030204" pitchFamily="34" charset="0"/>
                      </a:endParaRPr>
                    </a:p>
                  </a:txBody>
                  <a:tcPr marL="83127" marR="83127" marT="40341" marB="40341"/>
                </a:tc>
                <a:extLst>
                  <a:ext uri="{0D108BD9-81ED-4DB2-BD59-A6C34878D82A}">
                    <a16:rowId xmlns:a16="http://schemas.microsoft.com/office/drawing/2014/main" val="10003"/>
                  </a:ext>
                </a:extLst>
              </a:tr>
              <a:tr h="990658">
                <a:tc>
                  <a:txBody>
                    <a:bodyPr/>
                    <a:lstStyle/>
                    <a:p>
                      <a:r>
                        <a:rPr lang="en-US" sz="900" b="1" dirty="0">
                          <a:solidFill>
                            <a:schemeClr val="tx1"/>
                          </a:solidFill>
                          <a:latin typeface="Calibri" panose="020F0502020204030204" pitchFamily="34" charset="0"/>
                        </a:rPr>
                        <a:t>Kusahau</a:t>
                      </a:r>
                      <a:endParaRPr lang="sw-KE" sz="900" b="1" dirty="0">
                        <a:solidFill>
                          <a:schemeClr val="tx1"/>
                        </a:solidFill>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900" dirty="0">
                          <a:latin typeface="Calibri" panose="020F0502020204030204" pitchFamily="34" charset="0"/>
                        </a:rPr>
                        <a:t>Kipangia dawa (k.m. kikasha cha vidonge)</a:t>
                      </a:r>
                    </a:p>
                    <a:p>
                      <a:pPr marL="171450" indent="-171450">
                        <a:buFont typeface="Arial" panose="020B0604020202020204" pitchFamily="34" charset="0"/>
                        <a:buChar char="•"/>
                      </a:pPr>
                      <a:r>
                        <a:rPr lang="en-US" sz="900" baseline="0" dirty="0">
                          <a:latin typeface="Calibri" panose="020F0502020204030204" pitchFamily="34" charset="0"/>
                        </a:rPr>
                        <a:t>Rafiki au mtu wa kukusaidia katika matibabu</a:t>
                      </a:r>
                    </a:p>
                    <a:p>
                      <a:pPr marL="171450" indent="-171450">
                        <a:buFont typeface="Arial" panose="020B0604020202020204" pitchFamily="34" charset="0"/>
                        <a:buChar char="•"/>
                      </a:pPr>
                      <a:r>
                        <a:rPr lang="en-US" sz="900" baseline="0" dirty="0">
                          <a:latin typeface="Calibri" panose="020F0502020204030204" pitchFamily="34" charset="0"/>
                        </a:rPr>
                        <a:t>Matibabu Yanayosimamiwa Moja kwa Moja</a:t>
                      </a:r>
                      <a:endParaRPr lang="sw-KE"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900" dirty="0">
                          <a:latin typeface="Calibri" panose="020F0502020204030204" pitchFamily="34" charset="0"/>
                        </a:rPr>
                        <a:t>Ratiba inayoonekana ya dawa (k.m. kalenda, jarida/taarifa) </a:t>
                      </a:r>
                    </a:p>
                    <a:p>
                      <a:pPr marL="171450" indent="-171450">
                        <a:buFont typeface="Arial" panose="020B0604020202020204" pitchFamily="34" charset="0"/>
                        <a:buChar char="•"/>
                      </a:pPr>
                      <a:r>
                        <a:rPr lang="en-US" sz="900" dirty="0">
                          <a:latin typeface="Calibri" panose="020F0502020204030204" pitchFamily="34" charset="0"/>
                        </a:rPr>
                        <a:t>Hesabu ya vidonge katika kikao kinachofuata</a:t>
                      </a:r>
                      <a:endParaRPr lang="sw-KE"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900" dirty="0">
                          <a:latin typeface="Calibri" panose="020F0502020204030204" pitchFamily="34" charset="0"/>
                        </a:rPr>
                        <a:t>Vifaa vya kukumbusha (k.m simu, SMS, kengele)</a:t>
                      </a:r>
                    </a:p>
                    <a:p>
                      <a:pPr marL="171450" indent="-171450">
                        <a:buFont typeface="Arial" panose="020B0604020202020204" pitchFamily="34" charset="0"/>
                        <a:buChar char="•"/>
                      </a:pPr>
                      <a:r>
                        <a:rPr lang="en-US" sz="900" baseline="0" dirty="0">
                          <a:latin typeface="Calibri" panose="020F0502020204030204" pitchFamily="34" charset="0"/>
                        </a:rPr>
                        <a:t>Meza dawa kwa kuchelewa, usiruke kumeza dawa</a:t>
                      </a:r>
                      <a:endParaRPr lang="sw-KE" sz="900" dirty="0">
                        <a:latin typeface="Calibri" panose="020F0502020204030204" pitchFamily="34" charset="0"/>
                      </a:endParaRPr>
                    </a:p>
                  </a:txBody>
                  <a:tcPr marL="83127" marR="83127" marT="40341" marB="40341"/>
                </a:tc>
                <a:extLst>
                  <a:ext uri="{0D108BD9-81ED-4DB2-BD59-A6C34878D82A}">
                    <a16:rowId xmlns:a16="http://schemas.microsoft.com/office/drawing/2014/main" val="10004"/>
                  </a:ext>
                </a:extLst>
              </a:tr>
              <a:tr h="265860">
                <a:tc>
                  <a:txBody>
                    <a:bodyPr/>
                    <a:lstStyle/>
                    <a:p>
                      <a:r>
                        <a:rPr lang="en-US" sz="900" b="1" dirty="0">
                          <a:solidFill>
                            <a:schemeClr val="tx1"/>
                          </a:solidFill>
                          <a:latin typeface="Calibri" panose="020F0502020204030204" pitchFamily="34" charset="0"/>
                        </a:rPr>
                        <a:t>Kuhisi vizuri</a:t>
                      </a:r>
                      <a:endParaRPr lang="sw-KE" sz="900" b="1" dirty="0">
                        <a:solidFill>
                          <a:schemeClr val="tx1"/>
                        </a:solidFill>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900" dirty="0">
                          <a:latin typeface="Calibri" panose="020F0502020204030204" pitchFamily="34" charset="0"/>
                        </a:rPr>
                        <a:t>ELimu msingi ya HIV/ARV</a:t>
                      </a:r>
                    </a:p>
                  </a:txBody>
                  <a:tcPr marL="83127" marR="83127" marT="40341" marB="40341"/>
                </a:tc>
                <a:tc>
                  <a:txBody>
                    <a:bodyPr/>
                    <a:lstStyle/>
                    <a:p>
                      <a:pPr marL="171450" indent="-171450">
                        <a:buFont typeface="Arial" panose="020B0604020202020204" pitchFamily="34" charset="0"/>
                        <a:buChar char="•"/>
                      </a:pPr>
                      <a:endParaRPr lang="en-US"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endParaRPr lang="en-US" sz="900" dirty="0">
                        <a:latin typeface="Calibri" panose="020F0502020204030204" pitchFamily="34" charset="0"/>
                      </a:endParaRPr>
                    </a:p>
                  </a:txBody>
                  <a:tcPr marL="83127" marR="83127" marT="40341" marB="40341"/>
                </a:tc>
                <a:extLst>
                  <a:ext uri="{0D108BD9-81ED-4DB2-BD59-A6C34878D82A}">
                    <a16:rowId xmlns:a16="http://schemas.microsoft.com/office/drawing/2014/main" val="10005"/>
                  </a:ext>
                </a:extLst>
              </a:tr>
              <a:tr h="439691">
                <a:tc>
                  <a:txBody>
                    <a:bodyPr/>
                    <a:lstStyle/>
                    <a:p>
                      <a:r>
                        <a:rPr lang="en-US" sz="900" b="1" dirty="0">
                          <a:solidFill>
                            <a:schemeClr val="tx1"/>
                          </a:solidFill>
                          <a:latin typeface="Calibri" panose="020F0502020204030204" pitchFamily="34" charset="0"/>
                        </a:rPr>
                        <a:t>Ugonjwa wa kimwili</a:t>
                      </a:r>
                      <a:endParaRPr lang="sw-KE" sz="900" b="1" dirty="0">
                        <a:solidFill>
                          <a:schemeClr val="tx1"/>
                        </a:solidFill>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900" dirty="0">
                          <a:latin typeface="Calibri" panose="020F0502020204030204" pitchFamily="34" charset="0"/>
                        </a:rPr>
                        <a:t>Huduma ya matibabu ili kushughulikia magonjwa </a:t>
                      </a:r>
                      <a:r>
                        <a:rPr lang="en-US" sz="900" dirty="0" err="1">
                          <a:latin typeface="Calibri" panose="020F0502020204030204" pitchFamily="34" charset="0"/>
                        </a:rPr>
                        <a:t>sugu</a:t>
                      </a:r>
                      <a:endParaRPr lang="en-US"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900" dirty="0">
                          <a:latin typeface="Calibri" panose="020F0502020204030204" pitchFamily="34" charset="0"/>
                        </a:rPr>
                        <a:t>Matibabu Yanayosimamiwa Moja kwa Moja</a:t>
                      </a:r>
                      <a:endParaRPr lang="sw-KE" sz="9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900" dirty="0">
                          <a:latin typeface="Calibri" panose="020F0502020204030204" pitchFamily="34" charset="0"/>
                        </a:rPr>
                        <a:t>Rafiki wa kusaidia na matibabu</a:t>
                      </a:r>
                      <a:endParaRPr lang="sw-KE" sz="900" dirty="0">
                        <a:latin typeface="Calibri" panose="020F0502020204030204" pitchFamily="34" charset="0"/>
                      </a:endParaRPr>
                    </a:p>
                  </a:txBody>
                  <a:tcPr marL="83127" marR="83127" marT="40341" marB="40341"/>
                </a:tc>
                <a:extLst>
                  <a:ext uri="{0D108BD9-81ED-4DB2-BD59-A6C34878D82A}">
                    <a16:rowId xmlns:a16="http://schemas.microsoft.com/office/drawing/2014/main" val="10006"/>
                  </a:ext>
                </a:extLst>
              </a:tr>
            </a:tbl>
          </a:graphicData>
        </a:graphic>
      </p:graphicFrame>
      <p:pic>
        <p:nvPicPr>
          <p:cNvPr id="3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81000"/>
            <a:ext cx="1807053" cy="1386726"/>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29</a:t>
            </a:fld>
            <a:endParaRPr lang="sw-KE" dirty="0">
              <a:solidFill>
                <a:prstClr val="black">
                  <a:tint val="75000"/>
                </a:prstClr>
              </a:solidFill>
            </a:endParaRPr>
          </a:p>
        </p:txBody>
      </p:sp>
    </p:spTree>
    <p:extLst>
      <p:ext uri="{BB962C8B-B14F-4D97-AF65-F5344CB8AC3E}">
        <p14:creationId xmlns:p14="http://schemas.microsoft.com/office/powerpoint/2010/main" val="1449307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41650" y="218103"/>
            <a:ext cx="8660702" cy="848697"/>
          </a:xfrm>
        </p:spPr>
        <p:txBody>
          <a:bodyPr>
            <a:noAutofit/>
          </a:bodyPr>
          <a:lstStyle/>
          <a:p>
            <a:r>
              <a:rPr lang="en-GB" sz="3200" b="1" cap="small" dirty="0">
                <a:solidFill>
                  <a:srgbClr val="002060"/>
                </a:solidFill>
                <a:latin typeface="Calibri" panose="020F0502020204030204" pitchFamily="34" charset="0"/>
              </a:rPr>
              <a:t>Jinsi ya Kutumia Bango la Kufuatilia Viwango vya Virusi na Ushauri Ulioimarishwa wa Utiifu</a:t>
            </a:r>
            <a:endParaRPr lang="sw-KE" sz="3200" dirty="0">
              <a:solidFill>
                <a:srgbClr val="002060"/>
              </a:solidFill>
              <a:latin typeface="Calibri" panose="020F0502020204030204" pitchFamily="34" charset="0"/>
            </a:endParaRPr>
          </a:p>
        </p:txBody>
      </p:sp>
      <p:sp>
        <p:nvSpPr>
          <p:cNvPr id="5" name="Content Placeholder 4"/>
          <p:cNvSpPr>
            <a:spLocks noGrp="1"/>
          </p:cNvSpPr>
          <p:nvPr>
            <p:ph idx="1"/>
          </p:nvPr>
        </p:nvSpPr>
        <p:spPr>
          <a:xfrm>
            <a:off x="152400" y="1219200"/>
            <a:ext cx="8839200" cy="5638800"/>
          </a:xfrm>
        </p:spPr>
        <p:txBody>
          <a:bodyPr>
            <a:noAutofit/>
          </a:bodyPr>
          <a:lstStyle/>
          <a:p>
            <a:pPr>
              <a:lnSpc>
                <a:spcPct val="115000"/>
              </a:lnSpc>
              <a:spcAft>
                <a:spcPts val="1000"/>
              </a:spcAft>
            </a:pPr>
            <a:r>
              <a:rPr lang="en-GB" sz="1100" dirty="0" err="1">
                <a:latin typeface="Calibri" panose="020F0502020204030204" pitchFamily="34" charset="0"/>
              </a:rPr>
              <a:t>Lengo</a:t>
            </a:r>
            <a:r>
              <a:rPr lang="en-GB" sz="1100" dirty="0">
                <a:latin typeface="Calibri" panose="020F0502020204030204" pitchFamily="34" charset="0"/>
              </a:rPr>
              <a:t> la </a:t>
            </a:r>
            <a:r>
              <a:rPr lang="en-GB" sz="1100" dirty="0" err="1">
                <a:latin typeface="Calibri" panose="020F0502020204030204" pitchFamily="34" charset="0"/>
              </a:rPr>
              <a:t>bango</a:t>
            </a:r>
            <a:r>
              <a:rPr lang="en-GB" sz="1100" dirty="0">
                <a:latin typeface="Calibri" panose="020F0502020204030204" pitchFamily="34" charset="0"/>
              </a:rPr>
              <a:t> </a:t>
            </a:r>
            <a:r>
              <a:rPr lang="en-GB" sz="1100" dirty="0" err="1">
                <a:latin typeface="Calibri" panose="020F0502020204030204" pitchFamily="34" charset="0"/>
              </a:rPr>
              <a:t>hili</a:t>
            </a:r>
            <a:r>
              <a:rPr lang="en-GB" sz="1100" dirty="0">
                <a:latin typeface="Calibri" panose="020F0502020204030204" pitchFamily="34" charset="0"/>
              </a:rPr>
              <a:t> </a:t>
            </a:r>
            <a:r>
              <a:rPr lang="en-GB" sz="1100" dirty="0" err="1">
                <a:latin typeface="Calibri" panose="020F0502020204030204" pitchFamily="34" charset="0"/>
              </a:rPr>
              <a:t>ni</a:t>
            </a:r>
            <a:r>
              <a:rPr lang="en-GB" sz="1100" dirty="0">
                <a:latin typeface="Calibri" panose="020F0502020204030204" pitchFamily="34" charset="0"/>
              </a:rPr>
              <a:t> </a:t>
            </a:r>
            <a:r>
              <a:rPr lang="en-GB" sz="1100" dirty="0" err="1">
                <a:latin typeface="Calibri" panose="020F0502020204030204" pitchFamily="34" charset="0"/>
              </a:rPr>
              <a:t>kutoa</a:t>
            </a:r>
            <a:r>
              <a:rPr lang="en-GB" sz="1100" dirty="0">
                <a:latin typeface="Calibri" panose="020F0502020204030204" pitchFamily="34" charset="0"/>
              </a:rPr>
              <a:t> </a:t>
            </a:r>
            <a:r>
              <a:rPr lang="en-GB" sz="1100" dirty="0" err="1">
                <a:latin typeface="Calibri" panose="020F0502020204030204" pitchFamily="34" charset="0"/>
              </a:rPr>
              <a:t>maelezo</a:t>
            </a:r>
            <a:r>
              <a:rPr lang="en-GB" sz="1100" dirty="0">
                <a:latin typeface="Calibri" panose="020F0502020204030204" pitchFamily="34" charset="0"/>
              </a:rPr>
              <a:t> </a:t>
            </a:r>
            <a:r>
              <a:rPr lang="en-GB" sz="1100" dirty="0" err="1">
                <a:latin typeface="Calibri" panose="020F0502020204030204" pitchFamily="34" charset="0"/>
              </a:rPr>
              <a:t>kuhusu</a:t>
            </a:r>
            <a:r>
              <a:rPr lang="en-GB" sz="1100" dirty="0">
                <a:latin typeface="Calibri" panose="020F0502020204030204" pitchFamily="34" charset="0"/>
              </a:rPr>
              <a:t> </a:t>
            </a:r>
            <a:r>
              <a:rPr lang="en-GB" sz="1100" dirty="0" err="1">
                <a:latin typeface="Calibri" panose="020F0502020204030204" pitchFamily="34" charset="0"/>
              </a:rPr>
              <a:t>ufuatiliaji</a:t>
            </a:r>
            <a:r>
              <a:rPr lang="en-GB" sz="1100" dirty="0">
                <a:latin typeface="Calibri" panose="020F0502020204030204" pitchFamily="34" charset="0"/>
              </a:rPr>
              <a:t> </a:t>
            </a:r>
            <a:r>
              <a:rPr lang="en-GB" sz="1100" dirty="0" err="1">
                <a:latin typeface="Calibri" panose="020F0502020204030204" pitchFamily="34" charset="0"/>
              </a:rPr>
              <a:t>wa</a:t>
            </a:r>
            <a:r>
              <a:rPr lang="en-GB" sz="1100" dirty="0">
                <a:latin typeface="Calibri" panose="020F0502020204030204" pitchFamily="34" charset="0"/>
              </a:rPr>
              <a:t> </a:t>
            </a:r>
            <a:r>
              <a:rPr lang="en-GB" sz="1100" dirty="0" err="1">
                <a:latin typeface="Calibri" panose="020F0502020204030204" pitchFamily="34" charset="0"/>
              </a:rPr>
              <a:t>viwango</a:t>
            </a:r>
            <a:r>
              <a:rPr lang="en-GB" sz="1100" dirty="0">
                <a:latin typeface="Calibri" panose="020F0502020204030204" pitchFamily="34" charset="0"/>
              </a:rPr>
              <a:t> </a:t>
            </a:r>
            <a:r>
              <a:rPr lang="en-GB" sz="1100" dirty="0" err="1">
                <a:latin typeface="Calibri" panose="020F0502020204030204" pitchFamily="34" charset="0"/>
              </a:rPr>
              <a:t>vya</a:t>
            </a:r>
            <a:r>
              <a:rPr lang="en-GB" sz="1100" dirty="0">
                <a:latin typeface="Calibri" panose="020F0502020204030204" pitchFamily="34" charset="0"/>
              </a:rPr>
              <a:t> </a:t>
            </a:r>
            <a:r>
              <a:rPr lang="en-GB" sz="1100" dirty="0" err="1">
                <a:latin typeface="Calibri" panose="020F0502020204030204" pitchFamily="34" charset="0"/>
              </a:rPr>
              <a:t>virusi</a:t>
            </a:r>
            <a:r>
              <a:rPr lang="en-GB" sz="1100" dirty="0">
                <a:latin typeface="Calibri" panose="020F0502020204030204" pitchFamily="34" charset="0"/>
              </a:rPr>
              <a:t> </a:t>
            </a:r>
            <a:r>
              <a:rPr lang="en-GB" sz="1100" dirty="0" err="1">
                <a:latin typeface="Calibri" panose="020F0502020204030204" pitchFamily="34" charset="0"/>
              </a:rPr>
              <a:t>kwa</a:t>
            </a:r>
            <a:r>
              <a:rPr lang="en-GB" sz="1100" dirty="0">
                <a:latin typeface="Calibri" panose="020F0502020204030204" pitchFamily="34" charset="0"/>
              </a:rPr>
              <a:t> </a:t>
            </a:r>
            <a:r>
              <a:rPr lang="en-GB" sz="1100" dirty="0" err="1">
                <a:latin typeface="Calibri" panose="020F0502020204030204" pitchFamily="34" charset="0"/>
              </a:rPr>
              <a:t>vijana</a:t>
            </a:r>
            <a:r>
              <a:rPr lang="en-GB" sz="1100" dirty="0">
                <a:latin typeface="Calibri" panose="020F0502020204030204" pitchFamily="34" charset="0"/>
              </a:rPr>
              <a:t> </a:t>
            </a:r>
            <a:r>
              <a:rPr lang="en-GB" sz="1100" dirty="0" err="1">
                <a:latin typeface="Calibri" panose="020F0502020204030204" pitchFamily="34" charset="0"/>
              </a:rPr>
              <a:t>wanaojua</a:t>
            </a:r>
            <a:r>
              <a:rPr lang="en-GB" sz="1100" dirty="0">
                <a:latin typeface="Calibri" panose="020F0502020204030204" pitchFamily="34" charset="0"/>
              </a:rPr>
              <a:t> </a:t>
            </a:r>
            <a:r>
              <a:rPr lang="en-GB" sz="1100" dirty="0" err="1">
                <a:latin typeface="Calibri" panose="020F0502020204030204" pitchFamily="34" charset="0"/>
              </a:rPr>
              <a:t>hali</a:t>
            </a:r>
            <a:r>
              <a:rPr lang="en-GB" sz="1100" dirty="0">
                <a:latin typeface="Calibri" panose="020F0502020204030204" pitchFamily="34" charset="0"/>
              </a:rPr>
              <a:t> </a:t>
            </a:r>
            <a:r>
              <a:rPr lang="en-GB" sz="1100" dirty="0" err="1">
                <a:latin typeface="Calibri" panose="020F0502020204030204" pitchFamily="34" charset="0"/>
              </a:rPr>
              <a:t>yao</a:t>
            </a:r>
            <a:r>
              <a:rPr lang="en-GB" sz="1100" dirty="0">
                <a:latin typeface="Calibri" panose="020F0502020204030204" pitchFamily="34" charset="0"/>
              </a:rPr>
              <a:t> </a:t>
            </a:r>
            <a:r>
              <a:rPr lang="en-GB" sz="1100" dirty="0" err="1">
                <a:latin typeface="Calibri" panose="020F0502020204030204" pitchFamily="34" charset="0"/>
              </a:rPr>
              <a:t>ya</a:t>
            </a:r>
            <a:r>
              <a:rPr lang="en-GB" sz="1100" dirty="0">
                <a:latin typeface="Calibri" panose="020F0502020204030204" pitchFamily="34" charset="0"/>
              </a:rPr>
              <a:t> HIV </a:t>
            </a:r>
            <a:r>
              <a:rPr lang="en-GB" sz="1100" dirty="0" err="1">
                <a:latin typeface="Calibri" panose="020F0502020204030204" pitchFamily="34" charset="0"/>
              </a:rPr>
              <a:t>na</a:t>
            </a:r>
            <a:r>
              <a:rPr lang="en-GB" sz="1100" dirty="0">
                <a:latin typeface="Calibri" panose="020F0502020204030204" pitchFamily="34" charset="0"/>
              </a:rPr>
              <a:t> </a:t>
            </a:r>
            <a:r>
              <a:rPr lang="en-GB" sz="1100" dirty="0" err="1">
                <a:latin typeface="Calibri" panose="020F0502020204030204" pitchFamily="34" charset="0"/>
              </a:rPr>
              <a:t>wanaopokea</a:t>
            </a:r>
            <a:r>
              <a:rPr lang="en-GB" sz="1100" dirty="0">
                <a:latin typeface="Calibri" panose="020F0502020204030204" pitchFamily="34" charset="0"/>
              </a:rPr>
              <a:t> </a:t>
            </a:r>
            <a:r>
              <a:rPr lang="en-US" sz="1100" dirty="0" err="1">
                <a:latin typeface="Calibri" panose="020F0502020204030204" pitchFamily="34" charset="0"/>
              </a:rPr>
              <a:t>dawa</a:t>
            </a:r>
            <a:r>
              <a:rPr lang="en-US" sz="1100" dirty="0">
                <a:latin typeface="Calibri" panose="020F0502020204030204" pitchFamily="34" charset="0"/>
              </a:rPr>
              <a:t> za </a:t>
            </a:r>
            <a:r>
              <a:rPr lang="en-US" sz="1100" dirty="0" err="1">
                <a:latin typeface="Calibri" panose="020F0502020204030204" pitchFamily="34" charset="0"/>
              </a:rPr>
              <a:t>kudhibiti</a:t>
            </a:r>
            <a:r>
              <a:rPr lang="en-US" sz="1100" dirty="0">
                <a:latin typeface="Calibri" panose="020F0502020204030204" pitchFamily="34" charset="0"/>
              </a:rPr>
              <a:t> </a:t>
            </a:r>
            <a:r>
              <a:rPr lang="en-US" sz="1100" dirty="0" err="1">
                <a:latin typeface="Calibri" panose="020F0502020204030204" pitchFamily="34" charset="0"/>
              </a:rPr>
              <a:t>virusi</a:t>
            </a:r>
            <a:r>
              <a:rPr lang="en-US" sz="1100" dirty="0">
                <a:latin typeface="Calibri" panose="020F0502020204030204" pitchFamily="34" charset="0"/>
              </a:rPr>
              <a:t> </a:t>
            </a:r>
            <a:r>
              <a:rPr lang="en-US" sz="1100" dirty="0" err="1">
                <a:latin typeface="Calibri" panose="020F0502020204030204" pitchFamily="34" charset="0"/>
              </a:rPr>
              <a:t>vya</a:t>
            </a:r>
            <a:r>
              <a:rPr lang="en-US" sz="1100" dirty="0">
                <a:latin typeface="Calibri" panose="020F0502020204030204" pitchFamily="34" charset="0"/>
              </a:rPr>
              <a:t> HIV (</a:t>
            </a:r>
            <a:r>
              <a:rPr lang="en-GB" sz="1100" dirty="0">
                <a:latin typeface="Calibri" panose="020F0502020204030204" pitchFamily="34" charset="0"/>
              </a:rPr>
              <a:t>ARV) </a:t>
            </a:r>
            <a:r>
              <a:rPr lang="en-GB" sz="1100" dirty="0" err="1">
                <a:latin typeface="Calibri" panose="020F0502020204030204" pitchFamily="34" charset="0"/>
              </a:rPr>
              <a:t>ili</a:t>
            </a:r>
            <a:r>
              <a:rPr lang="en-GB" sz="1100" dirty="0">
                <a:latin typeface="Calibri" panose="020F0502020204030204" pitchFamily="34" charset="0"/>
              </a:rPr>
              <a:t> </a:t>
            </a:r>
            <a:r>
              <a:rPr lang="en-GB" sz="1100" dirty="0" err="1">
                <a:latin typeface="Calibri" panose="020F0502020204030204" pitchFamily="34" charset="0"/>
              </a:rPr>
              <a:t>kuweza</a:t>
            </a:r>
            <a:r>
              <a:rPr lang="en-GB" sz="1100" dirty="0">
                <a:latin typeface="Calibri" panose="020F0502020204030204" pitchFamily="34" charset="0"/>
              </a:rPr>
              <a:t> </a:t>
            </a:r>
            <a:r>
              <a:rPr lang="en-GB" sz="1100" dirty="0" err="1">
                <a:latin typeface="Calibri" panose="020F0502020204030204" pitchFamily="34" charset="0"/>
              </a:rPr>
              <a:t>kufafanua</a:t>
            </a:r>
            <a:r>
              <a:rPr lang="en-GB" sz="1100" dirty="0">
                <a:latin typeface="Calibri" panose="020F0502020204030204" pitchFamily="34" charset="0"/>
              </a:rPr>
              <a:t> </a:t>
            </a:r>
            <a:r>
              <a:rPr lang="en-GB" sz="1100" dirty="0" err="1">
                <a:latin typeface="Calibri" panose="020F0502020204030204" pitchFamily="34" charset="0"/>
              </a:rPr>
              <a:t>maana</a:t>
            </a:r>
            <a:r>
              <a:rPr lang="en-GB" sz="1100" dirty="0">
                <a:latin typeface="Calibri" panose="020F0502020204030204" pitchFamily="34" charset="0"/>
              </a:rPr>
              <a:t> </a:t>
            </a:r>
            <a:r>
              <a:rPr lang="en-GB" sz="1100" dirty="0" err="1">
                <a:latin typeface="Calibri" panose="020F0502020204030204" pitchFamily="34" charset="0"/>
              </a:rPr>
              <a:t>ya</a:t>
            </a:r>
            <a:r>
              <a:rPr lang="en-GB" sz="1100" dirty="0">
                <a:latin typeface="Calibri" panose="020F0502020204030204" pitchFamily="34" charset="0"/>
              </a:rPr>
              <a:t> </a:t>
            </a:r>
            <a:r>
              <a:rPr lang="en-GB" sz="1100" dirty="0" err="1">
                <a:latin typeface="Calibri" panose="020F0502020204030204" pitchFamily="34" charset="0"/>
              </a:rPr>
              <a:t>matokeo</a:t>
            </a:r>
            <a:r>
              <a:rPr lang="en-GB" sz="1100" dirty="0">
                <a:latin typeface="Calibri" panose="020F0502020204030204" pitchFamily="34" charset="0"/>
              </a:rPr>
              <a:t> </a:t>
            </a:r>
            <a:r>
              <a:rPr lang="en-GB" sz="1100" dirty="0" err="1">
                <a:latin typeface="Calibri" panose="020F0502020204030204" pitchFamily="34" charset="0"/>
              </a:rPr>
              <a:t>ya</a:t>
            </a:r>
            <a:r>
              <a:rPr lang="en-GB" sz="1100" dirty="0">
                <a:latin typeface="Calibri" panose="020F0502020204030204" pitchFamily="34" charset="0"/>
              </a:rPr>
              <a:t> </a:t>
            </a:r>
            <a:r>
              <a:rPr lang="en-GB" sz="1100" dirty="0" err="1">
                <a:latin typeface="Calibri" panose="020F0502020204030204" pitchFamily="34" charset="0"/>
              </a:rPr>
              <a:t>viwango</a:t>
            </a:r>
            <a:r>
              <a:rPr lang="en-GB" sz="1100" dirty="0">
                <a:latin typeface="Calibri" panose="020F0502020204030204" pitchFamily="34" charset="0"/>
              </a:rPr>
              <a:t> </a:t>
            </a:r>
            <a:r>
              <a:rPr lang="en-GB" sz="1100" dirty="0" err="1">
                <a:latin typeface="Calibri" panose="020F0502020204030204" pitchFamily="34" charset="0"/>
              </a:rPr>
              <a:t>vya</a:t>
            </a:r>
            <a:r>
              <a:rPr lang="en-GB" sz="1100" dirty="0">
                <a:latin typeface="Calibri" panose="020F0502020204030204" pitchFamily="34" charset="0"/>
              </a:rPr>
              <a:t> </a:t>
            </a:r>
            <a:r>
              <a:rPr lang="en-GB" sz="1100" dirty="0" err="1">
                <a:latin typeface="Calibri" panose="020F0502020204030204" pitchFamily="34" charset="0"/>
              </a:rPr>
              <a:t>virusi</a:t>
            </a:r>
            <a:r>
              <a:rPr lang="en-GB" sz="1100" dirty="0">
                <a:latin typeface="Calibri" panose="020F0502020204030204" pitchFamily="34" charset="0"/>
              </a:rPr>
              <a:t>, </a:t>
            </a:r>
            <a:r>
              <a:rPr lang="en-GB" sz="1100" dirty="0" err="1">
                <a:latin typeface="Calibri" panose="020F0502020204030204" pitchFamily="34" charset="0"/>
              </a:rPr>
              <a:t>na</a:t>
            </a:r>
            <a:r>
              <a:rPr lang="en-GB" sz="1100" dirty="0">
                <a:latin typeface="Calibri" panose="020F0502020204030204" pitchFamily="34" charset="0"/>
              </a:rPr>
              <a:t> </a:t>
            </a:r>
            <a:r>
              <a:rPr lang="en-GB" sz="1100" dirty="0" err="1">
                <a:latin typeface="Calibri" panose="020F0502020204030204" pitchFamily="34" charset="0"/>
              </a:rPr>
              <a:t>kusaidia</a:t>
            </a:r>
            <a:r>
              <a:rPr lang="en-GB" sz="1100" dirty="0">
                <a:latin typeface="Calibri" panose="020F0502020204030204" pitchFamily="34" charset="0"/>
              </a:rPr>
              <a:t> </a:t>
            </a:r>
            <a:r>
              <a:rPr lang="en-GB" sz="1100" dirty="0" err="1">
                <a:latin typeface="Calibri" panose="020F0502020204030204" pitchFamily="34" charset="0"/>
              </a:rPr>
              <a:t>na</a:t>
            </a:r>
            <a:r>
              <a:rPr lang="en-GB" sz="1100" dirty="0">
                <a:latin typeface="Calibri" panose="020F0502020204030204" pitchFamily="34" charset="0"/>
              </a:rPr>
              <a:t> </a:t>
            </a:r>
            <a:r>
              <a:rPr lang="en-GB" sz="1100" dirty="0" err="1">
                <a:latin typeface="Calibri" panose="020F0502020204030204" pitchFamily="34" charset="0"/>
              </a:rPr>
              <a:t>ushauri</a:t>
            </a:r>
            <a:r>
              <a:rPr lang="en-GB" sz="1100" dirty="0">
                <a:latin typeface="Calibri" panose="020F0502020204030204" pitchFamily="34" charset="0"/>
              </a:rPr>
              <a:t> </a:t>
            </a:r>
            <a:r>
              <a:rPr lang="en-GB" sz="1100" dirty="0" err="1">
                <a:latin typeface="Calibri" panose="020F0502020204030204" pitchFamily="34" charset="0"/>
              </a:rPr>
              <a:t>na</a:t>
            </a:r>
            <a:r>
              <a:rPr lang="en-GB" sz="1100" dirty="0">
                <a:latin typeface="Calibri" panose="020F0502020204030204" pitchFamily="34" charset="0"/>
              </a:rPr>
              <a:t> </a:t>
            </a:r>
            <a:r>
              <a:rPr lang="en-GB" sz="1100" dirty="0" err="1">
                <a:latin typeface="Calibri" panose="020F0502020204030204" pitchFamily="34" charset="0"/>
              </a:rPr>
              <a:t>utathmini</a:t>
            </a:r>
            <a:r>
              <a:rPr lang="en-GB" sz="1100" dirty="0">
                <a:latin typeface="Calibri" panose="020F0502020204030204" pitchFamily="34" charset="0"/>
              </a:rPr>
              <a:t> </a:t>
            </a:r>
            <a:r>
              <a:rPr lang="en-GB" sz="1100" dirty="0" err="1">
                <a:latin typeface="Calibri" panose="020F0502020204030204" pitchFamily="34" charset="0"/>
              </a:rPr>
              <a:t>wa</a:t>
            </a:r>
            <a:r>
              <a:rPr lang="en-GB" sz="1100" dirty="0">
                <a:latin typeface="Calibri" panose="020F0502020204030204" pitchFamily="34" charset="0"/>
              </a:rPr>
              <a:t> </a:t>
            </a:r>
            <a:r>
              <a:rPr lang="en-GB" sz="1100" dirty="0" err="1">
                <a:latin typeface="Calibri" panose="020F0502020204030204" pitchFamily="34" charset="0"/>
              </a:rPr>
              <a:t>utiifu</a:t>
            </a:r>
            <a:r>
              <a:rPr lang="en-GB" sz="1100" dirty="0">
                <a:latin typeface="Calibri" panose="020F0502020204030204" pitchFamily="34" charset="0"/>
              </a:rPr>
              <a:t> </a:t>
            </a:r>
            <a:r>
              <a:rPr lang="en-US" sz="1100" dirty="0" err="1">
                <a:latin typeface="Calibri" panose="020F0502020204030204" pitchFamily="34" charset="0"/>
              </a:rPr>
              <a:t>na</a:t>
            </a:r>
            <a:r>
              <a:rPr lang="en-US" sz="1100" dirty="0">
                <a:latin typeface="Calibri" panose="020F0502020204030204" pitchFamily="34" charset="0"/>
              </a:rPr>
              <a:t> </a:t>
            </a:r>
            <a:r>
              <a:rPr lang="en-US" sz="1100" dirty="0" err="1">
                <a:latin typeface="Calibri" panose="020F0502020204030204" pitchFamily="34" charset="0"/>
              </a:rPr>
              <a:t>hasa</a:t>
            </a:r>
            <a:r>
              <a:rPr lang="en-US" sz="1100" dirty="0">
                <a:latin typeface="Calibri" panose="020F0502020204030204" pitchFamily="34" charset="0"/>
              </a:rPr>
              <a:t> </a:t>
            </a:r>
            <a:r>
              <a:rPr lang="en-US" sz="1100" dirty="0" err="1">
                <a:latin typeface="Calibri" panose="020F0502020204030204" pitchFamily="34" charset="0"/>
              </a:rPr>
              <a:t>ni</a:t>
            </a:r>
            <a:r>
              <a:rPr lang="en-US" sz="1100" dirty="0">
                <a:latin typeface="Calibri" panose="020F0502020204030204" pitchFamily="34" charset="0"/>
              </a:rPr>
              <a:t> </a:t>
            </a:r>
            <a:r>
              <a:rPr lang="en-US" sz="1100" dirty="0" err="1">
                <a:latin typeface="Calibri" panose="020F0502020204030204" pitchFamily="34" charset="0"/>
              </a:rPr>
              <a:t>muhimu</a:t>
            </a:r>
            <a:r>
              <a:rPr lang="en-US" sz="1100" dirty="0">
                <a:latin typeface="Calibri" panose="020F0502020204030204" pitchFamily="34" charset="0"/>
              </a:rPr>
              <a:t> </a:t>
            </a:r>
            <a:r>
              <a:rPr lang="en-US" sz="1100" dirty="0" err="1">
                <a:latin typeface="Calibri" panose="020F0502020204030204" pitchFamily="34" charset="0"/>
              </a:rPr>
              <a:t>sana</a:t>
            </a:r>
            <a:r>
              <a:rPr lang="en-US" sz="1100" dirty="0">
                <a:latin typeface="Calibri" panose="020F0502020204030204" pitchFamily="34" charset="0"/>
              </a:rPr>
              <a:t> </a:t>
            </a:r>
            <a:r>
              <a:rPr lang="en-GB" sz="1100" dirty="0" err="1">
                <a:latin typeface="Calibri" panose="020F0502020204030204" pitchFamily="34" charset="0"/>
              </a:rPr>
              <a:t>kati</a:t>
            </a:r>
            <a:r>
              <a:rPr lang="en-GB" sz="1100" dirty="0">
                <a:latin typeface="Calibri" panose="020F0502020204030204" pitchFamily="34" charset="0"/>
              </a:rPr>
              <a:t> </a:t>
            </a:r>
            <a:r>
              <a:rPr lang="en-GB" sz="1100" dirty="0" err="1">
                <a:latin typeface="Calibri" panose="020F0502020204030204" pitchFamily="34" charset="0"/>
              </a:rPr>
              <a:t>ya</a:t>
            </a:r>
            <a:r>
              <a:rPr lang="en-GB" sz="1100" dirty="0">
                <a:latin typeface="Calibri" panose="020F0502020204030204" pitchFamily="34" charset="0"/>
              </a:rPr>
              <a:t> </a:t>
            </a:r>
            <a:r>
              <a:rPr lang="en-GB" sz="1100" dirty="0" err="1">
                <a:latin typeface="Calibri" panose="020F0502020204030204" pitchFamily="34" charset="0"/>
              </a:rPr>
              <a:t>vijana</a:t>
            </a:r>
            <a:r>
              <a:rPr lang="en-GB" sz="1100" dirty="0">
                <a:latin typeface="Calibri" panose="020F0502020204030204" pitchFamily="34" charset="0"/>
              </a:rPr>
              <a:t> </a:t>
            </a:r>
            <a:r>
              <a:rPr lang="en-GB" sz="1100" dirty="0" err="1">
                <a:latin typeface="Calibri" panose="020F0502020204030204" pitchFamily="34" charset="0"/>
              </a:rPr>
              <a:t>walio</a:t>
            </a:r>
            <a:r>
              <a:rPr lang="en-GB" sz="1100" dirty="0">
                <a:latin typeface="Calibri" panose="020F0502020204030204" pitchFamily="34" charset="0"/>
              </a:rPr>
              <a:t> </a:t>
            </a:r>
            <a:r>
              <a:rPr lang="en-GB" sz="1100" dirty="0" err="1">
                <a:latin typeface="Calibri" panose="020F0502020204030204" pitchFamily="34" charset="0"/>
              </a:rPr>
              <a:t>na</a:t>
            </a:r>
            <a:r>
              <a:rPr lang="en-GB" sz="1100" dirty="0">
                <a:latin typeface="Calibri" panose="020F0502020204030204" pitchFamily="34" charset="0"/>
              </a:rPr>
              <a:t> </a:t>
            </a:r>
            <a:r>
              <a:rPr lang="en-GB" sz="1100" dirty="0" err="1">
                <a:latin typeface="Calibri" panose="020F0502020204030204" pitchFamily="34" charset="0"/>
              </a:rPr>
              <a:t>viwango</a:t>
            </a:r>
            <a:r>
              <a:rPr lang="en-GB" sz="1100" dirty="0">
                <a:latin typeface="Calibri" panose="020F0502020204030204" pitchFamily="34" charset="0"/>
              </a:rPr>
              <a:t> </a:t>
            </a:r>
            <a:r>
              <a:rPr lang="en-GB" sz="1100" dirty="0" err="1">
                <a:latin typeface="Calibri" panose="020F0502020204030204" pitchFamily="34" charset="0"/>
              </a:rPr>
              <a:t>vya</a:t>
            </a:r>
            <a:r>
              <a:rPr lang="en-GB" sz="1100" dirty="0">
                <a:latin typeface="Calibri" panose="020F0502020204030204" pitchFamily="34" charset="0"/>
              </a:rPr>
              <a:t> </a:t>
            </a:r>
            <a:r>
              <a:rPr lang="en-GB" sz="1100" dirty="0" err="1">
                <a:latin typeface="Calibri" panose="020F0502020204030204" pitchFamily="34" charset="0"/>
              </a:rPr>
              <a:t>juu</a:t>
            </a:r>
            <a:r>
              <a:rPr lang="en-GB" sz="1100" dirty="0">
                <a:latin typeface="Calibri" panose="020F0502020204030204" pitchFamily="34" charset="0"/>
              </a:rPr>
              <a:t> </a:t>
            </a:r>
            <a:r>
              <a:rPr lang="en-GB" sz="1100" dirty="0" err="1">
                <a:latin typeface="Calibri" panose="020F0502020204030204" pitchFamily="34" charset="0"/>
              </a:rPr>
              <a:t>vya</a:t>
            </a:r>
            <a:r>
              <a:rPr lang="en-GB" sz="1100" dirty="0">
                <a:latin typeface="Calibri" panose="020F0502020204030204" pitchFamily="34" charset="0"/>
              </a:rPr>
              <a:t> </a:t>
            </a:r>
            <a:r>
              <a:rPr lang="en-GB" sz="1100" dirty="0" err="1">
                <a:latin typeface="Calibri" panose="020F0502020204030204" pitchFamily="34" charset="0"/>
              </a:rPr>
              <a:t>virusi</a:t>
            </a:r>
            <a:r>
              <a:rPr lang="en-GB" sz="1100" dirty="0">
                <a:latin typeface="Calibri" panose="020F0502020204030204" pitchFamily="34" charset="0"/>
              </a:rPr>
              <a:t> </a:t>
            </a:r>
            <a:r>
              <a:rPr lang="en-GB" sz="1100" dirty="0" err="1">
                <a:latin typeface="Calibri" panose="020F0502020204030204" pitchFamily="34" charset="0"/>
              </a:rPr>
              <a:t>ambao</a:t>
            </a:r>
            <a:r>
              <a:rPr lang="en-GB" sz="1100" dirty="0">
                <a:latin typeface="Calibri" panose="020F0502020204030204" pitchFamily="34" charset="0"/>
              </a:rPr>
              <a:t> </a:t>
            </a:r>
            <a:r>
              <a:rPr lang="en-GB" sz="1100" dirty="0" err="1">
                <a:latin typeface="Calibri" panose="020F0502020204030204" pitchFamily="34" charset="0"/>
              </a:rPr>
              <a:t>wanastahili</a:t>
            </a:r>
            <a:r>
              <a:rPr lang="en-GB" sz="1100" dirty="0">
                <a:latin typeface="Calibri" panose="020F0502020204030204" pitchFamily="34" charset="0"/>
              </a:rPr>
              <a:t> </a:t>
            </a:r>
            <a:r>
              <a:rPr lang="en-GB" sz="1100" dirty="0" err="1">
                <a:latin typeface="Calibri" panose="020F0502020204030204" pitchFamily="34" charset="0"/>
              </a:rPr>
              <a:t>ushauri</a:t>
            </a:r>
            <a:r>
              <a:rPr lang="en-GB" sz="1100" dirty="0">
                <a:latin typeface="Calibri" panose="020F0502020204030204" pitchFamily="34" charset="0"/>
              </a:rPr>
              <a:t> </a:t>
            </a:r>
            <a:r>
              <a:rPr lang="en-GB" sz="1100" dirty="0" err="1">
                <a:latin typeface="Calibri" panose="020F0502020204030204" pitchFamily="34" charset="0"/>
              </a:rPr>
              <a:t>ilioimarishwa</a:t>
            </a:r>
            <a:r>
              <a:rPr lang="en-GB" sz="1100" dirty="0">
                <a:latin typeface="Calibri" panose="020F0502020204030204" pitchFamily="34" charset="0"/>
              </a:rPr>
              <a:t> </a:t>
            </a:r>
            <a:r>
              <a:rPr lang="en-GB" sz="1100" dirty="0" err="1">
                <a:latin typeface="Calibri" panose="020F0502020204030204" pitchFamily="34" charset="0"/>
              </a:rPr>
              <a:t>wa</a:t>
            </a:r>
            <a:r>
              <a:rPr lang="en-GB" sz="1100" dirty="0">
                <a:latin typeface="Calibri" panose="020F0502020204030204" pitchFamily="34" charset="0"/>
              </a:rPr>
              <a:t> </a:t>
            </a:r>
            <a:r>
              <a:rPr lang="en-GB" sz="1100" dirty="0" err="1">
                <a:latin typeface="Calibri" panose="020F0502020204030204" pitchFamily="34" charset="0"/>
              </a:rPr>
              <a:t>utiifu</a:t>
            </a:r>
            <a:r>
              <a:rPr lang="en-GB" sz="1100" dirty="0">
                <a:latin typeface="Calibri" panose="020F0502020204030204" pitchFamily="34" charset="0"/>
              </a:rPr>
              <a:t>.  </a:t>
            </a:r>
            <a:r>
              <a:rPr lang="en-GB" sz="1100" dirty="0" err="1">
                <a:latin typeface="Calibri" panose="020F0502020204030204" pitchFamily="34" charset="0"/>
              </a:rPr>
              <a:t>Ilitengenezewa</a:t>
            </a:r>
            <a:r>
              <a:rPr lang="en-GB" sz="1100" dirty="0">
                <a:latin typeface="Calibri" panose="020F0502020204030204" pitchFamily="34" charset="0"/>
              </a:rPr>
              <a:t> </a:t>
            </a:r>
            <a:r>
              <a:rPr lang="en-GB" sz="1100" dirty="0" err="1">
                <a:latin typeface="Calibri" panose="020F0502020204030204" pitchFamily="34" charset="0"/>
              </a:rPr>
              <a:t>wahudumu</a:t>
            </a:r>
            <a:r>
              <a:rPr lang="en-GB" sz="1100" dirty="0">
                <a:latin typeface="Calibri" panose="020F0502020204030204" pitchFamily="34" charset="0"/>
              </a:rPr>
              <a:t> </a:t>
            </a:r>
            <a:r>
              <a:rPr lang="en-GB" sz="1100" dirty="0" err="1">
                <a:latin typeface="Calibri" panose="020F0502020204030204" pitchFamily="34" charset="0"/>
              </a:rPr>
              <a:t>mbalimbali</a:t>
            </a:r>
            <a:r>
              <a:rPr lang="en-GB" sz="1100" dirty="0">
                <a:latin typeface="Calibri" panose="020F0502020204030204" pitchFamily="34" charset="0"/>
              </a:rPr>
              <a:t> </a:t>
            </a:r>
            <a:r>
              <a:rPr lang="en-GB" sz="1100" dirty="0" err="1">
                <a:latin typeface="Calibri" panose="020F0502020204030204" pitchFamily="34" charset="0"/>
              </a:rPr>
              <a:t>wa</a:t>
            </a:r>
            <a:r>
              <a:rPr lang="en-GB" sz="1100" dirty="0">
                <a:latin typeface="Calibri" panose="020F0502020204030204" pitchFamily="34" charset="0"/>
              </a:rPr>
              <a:t> </a:t>
            </a:r>
            <a:r>
              <a:rPr lang="en-GB" sz="1100" dirty="0" err="1">
                <a:latin typeface="Calibri" panose="020F0502020204030204" pitchFamily="34" charset="0"/>
              </a:rPr>
              <a:t>afya</a:t>
            </a:r>
            <a:r>
              <a:rPr lang="en-GB" sz="1100" dirty="0">
                <a:latin typeface="Calibri" panose="020F0502020204030204" pitchFamily="34" charset="0"/>
              </a:rPr>
              <a:t> (</a:t>
            </a:r>
            <a:r>
              <a:rPr lang="en-GB" sz="1100" dirty="0" err="1">
                <a:latin typeface="Calibri" panose="020F0502020204030204" pitchFamily="34" charset="0"/>
              </a:rPr>
              <a:t>k.m</a:t>
            </a:r>
            <a:r>
              <a:rPr lang="en-GB" sz="1100" dirty="0">
                <a:latin typeface="Calibri" panose="020F0502020204030204" pitchFamily="34" charset="0"/>
              </a:rPr>
              <a:t>. </a:t>
            </a:r>
            <a:r>
              <a:rPr lang="en-GB" sz="1100" dirty="0" err="1">
                <a:latin typeface="Calibri" panose="020F0502020204030204" pitchFamily="34" charset="0"/>
              </a:rPr>
              <a:t>washauri</a:t>
            </a:r>
            <a:r>
              <a:rPr lang="en-GB" sz="1100" dirty="0">
                <a:latin typeface="Calibri" panose="020F0502020204030204" pitchFamily="34" charset="0"/>
              </a:rPr>
              <a:t> </a:t>
            </a:r>
            <a:r>
              <a:rPr lang="en-GB" sz="1100" dirty="0" err="1">
                <a:latin typeface="Calibri" panose="020F0502020204030204" pitchFamily="34" charset="0"/>
              </a:rPr>
              <a:t>wa</a:t>
            </a:r>
            <a:r>
              <a:rPr lang="en-GB" sz="1100" dirty="0">
                <a:latin typeface="Calibri" panose="020F0502020204030204" pitchFamily="34" charset="0"/>
              </a:rPr>
              <a:t> </a:t>
            </a:r>
            <a:r>
              <a:rPr lang="en-GB" sz="1100" dirty="0" err="1">
                <a:latin typeface="Calibri" panose="020F0502020204030204" pitchFamily="34" charset="0"/>
              </a:rPr>
              <a:t>utiifu</a:t>
            </a:r>
            <a:r>
              <a:rPr lang="en-GB" sz="1100" dirty="0">
                <a:latin typeface="Calibri" panose="020F0502020204030204" pitchFamily="34" charset="0"/>
              </a:rPr>
              <a:t>, </a:t>
            </a:r>
            <a:r>
              <a:rPr lang="en-GB" sz="1100" dirty="0" err="1">
                <a:latin typeface="Calibri" panose="020F0502020204030204" pitchFamily="34" charset="0"/>
              </a:rPr>
              <a:t>madaktari</a:t>
            </a:r>
            <a:r>
              <a:rPr lang="en-GB" sz="1100" dirty="0">
                <a:latin typeface="Calibri" panose="020F0502020204030204" pitchFamily="34" charset="0"/>
              </a:rPr>
              <a:t>, </a:t>
            </a:r>
            <a:r>
              <a:rPr lang="en-GB" sz="1100" dirty="0" err="1">
                <a:latin typeface="Calibri" panose="020F0502020204030204" pitchFamily="34" charset="0"/>
              </a:rPr>
              <a:t>wauguzi</a:t>
            </a:r>
            <a:r>
              <a:rPr lang="en-GB" sz="1100" dirty="0">
                <a:latin typeface="Calibri" panose="020F0502020204030204" pitchFamily="34" charset="0"/>
              </a:rPr>
              <a:t>, </a:t>
            </a:r>
            <a:r>
              <a:rPr lang="en-GB" sz="1100" dirty="0" err="1">
                <a:latin typeface="Calibri" panose="020F0502020204030204" pitchFamily="34" charset="0"/>
              </a:rPr>
              <a:t>wanafamasia</a:t>
            </a:r>
            <a:r>
              <a:rPr lang="en-GB" sz="1100" dirty="0">
                <a:latin typeface="Calibri" panose="020F0502020204030204" pitchFamily="34" charset="0"/>
              </a:rPr>
              <a:t>, </a:t>
            </a:r>
            <a:r>
              <a:rPr lang="en-GB" sz="1100" dirty="0" err="1">
                <a:latin typeface="Calibri" panose="020F0502020204030204" pitchFamily="34" charset="0"/>
              </a:rPr>
              <a:t>wahudumu</a:t>
            </a:r>
            <a:r>
              <a:rPr lang="en-GB" sz="1100" dirty="0">
                <a:latin typeface="Calibri" panose="020F0502020204030204" pitchFamily="34" charset="0"/>
              </a:rPr>
              <a:t> </a:t>
            </a:r>
            <a:r>
              <a:rPr lang="en-GB" sz="1100" dirty="0" err="1">
                <a:latin typeface="Calibri" panose="020F0502020204030204" pitchFamily="34" charset="0"/>
              </a:rPr>
              <a:t>wa</a:t>
            </a:r>
            <a:r>
              <a:rPr lang="en-GB" sz="1100" dirty="0">
                <a:latin typeface="Calibri" panose="020F0502020204030204" pitchFamily="34" charset="0"/>
              </a:rPr>
              <a:t> </a:t>
            </a:r>
            <a:r>
              <a:rPr lang="en-GB" sz="1100" dirty="0" err="1">
                <a:latin typeface="Calibri" panose="020F0502020204030204" pitchFamily="34" charset="0"/>
              </a:rPr>
              <a:t>afya</a:t>
            </a:r>
            <a:r>
              <a:rPr lang="en-GB" sz="1100" dirty="0">
                <a:latin typeface="Calibri" panose="020F0502020204030204" pitchFamily="34" charset="0"/>
              </a:rPr>
              <a:t> </a:t>
            </a:r>
            <a:r>
              <a:rPr lang="en-GB" sz="1100" dirty="0" err="1">
                <a:latin typeface="Calibri" panose="020F0502020204030204" pitchFamily="34" charset="0"/>
              </a:rPr>
              <a:t>katika</a:t>
            </a:r>
            <a:r>
              <a:rPr lang="en-GB" sz="1100" dirty="0">
                <a:latin typeface="Calibri" panose="020F0502020204030204" pitchFamily="34" charset="0"/>
              </a:rPr>
              <a:t> </a:t>
            </a:r>
            <a:r>
              <a:rPr lang="en-GB" sz="1100" dirty="0" err="1">
                <a:latin typeface="Calibri" panose="020F0502020204030204" pitchFamily="34" charset="0"/>
              </a:rPr>
              <a:t>jamii</a:t>
            </a:r>
            <a:r>
              <a:rPr lang="en-GB" sz="1100" dirty="0">
                <a:latin typeface="Calibri" panose="020F0502020204030204" pitchFamily="34" charset="0"/>
              </a:rPr>
              <a:t>) </a:t>
            </a:r>
            <a:r>
              <a:rPr lang="en-GB" sz="1100" dirty="0" err="1">
                <a:latin typeface="Calibri" panose="020F0502020204030204" pitchFamily="34" charset="0"/>
              </a:rPr>
              <a:t>ambao</a:t>
            </a:r>
            <a:r>
              <a:rPr lang="en-GB" sz="1100" dirty="0">
                <a:latin typeface="Calibri" panose="020F0502020204030204" pitchFamily="34" charset="0"/>
              </a:rPr>
              <a:t> </a:t>
            </a:r>
            <a:r>
              <a:rPr lang="en-GB" sz="1100" dirty="0" err="1">
                <a:latin typeface="Calibri" panose="020F0502020204030204" pitchFamily="34" charset="0"/>
              </a:rPr>
              <a:t>wanawahudumia</a:t>
            </a:r>
            <a:r>
              <a:rPr lang="en-GB" sz="1100" dirty="0">
                <a:latin typeface="Calibri" panose="020F0502020204030204" pitchFamily="34" charset="0"/>
              </a:rPr>
              <a:t> </a:t>
            </a:r>
            <a:r>
              <a:rPr lang="en-GB" sz="1100" dirty="0" err="1">
                <a:latin typeface="Calibri" panose="020F0502020204030204" pitchFamily="34" charset="0"/>
              </a:rPr>
              <a:t>wagonjwa</a:t>
            </a:r>
            <a:r>
              <a:rPr lang="en-GB" sz="1100" dirty="0">
                <a:latin typeface="Calibri" panose="020F0502020204030204" pitchFamily="34" charset="0"/>
              </a:rPr>
              <a:t> </a:t>
            </a:r>
            <a:r>
              <a:rPr lang="en-GB" sz="1100" dirty="0" err="1">
                <a:latin typeface="Calibri" panose="020F0502020204030204" pitchFamily="34" charset="0"/>
              </a:rPr>
              <a:t>wanaoishi</a:t>
            </a:r>
            <a:r>
              <a:rPr lang="en-GB" sz="1100" dirty="0">
                <a:latin typeface="Calibri" panose="020F0502020204030204" pitchFamily="34" charset="0"/>
              </a:rPr>
              <a:t> </a:t>
            </a:r>
            <a:r>
              <a:rPr lang="en-GB" sz="1100" dirty="0" err="1">
                <a:latin typeface="Calibri" panose="020F0502020204030204" pitchFamily="34" charset="0"/>
              </a:rPr>
              <a:t>na</a:t>
            </a:r>
            <a:r>
              <a:rPr lang="en-GB" sz="1100" dirty="0">
                <a:latin typeface="Calibri" panose="020F0502020204030204" pitchFamily="34" charset="0"/>
              </a:rPr>
              <a:t> HIV </a:t>
            </a:r>
            <a:r>
              <a:rPr lang="en-GB" sz="1100" dirty="0" err="1">
                <a:latin typeface="Calibri" panose="020F0502020204030204" pitchFamily="34" charset="0"/>
              </a:rPr>
              <a:t>na</a:t>
            </a:r>
            <a:r>
              <a:rPr lang="en-GB" sz="1100" dirty="0">
                <a:latin typeface="Calibri" panose="020F0502020204030204" pitchFamily="34" charset="0"/>
              </a:rPr>
              <a:t> </a:t>
            </a:r>
            <a:r>
              <a:rPr lang="en-GB" sz="1100" dirty="0" err="1">
                <a:latin typeface="Calibri" panose="020F0502020204030204" pitchFamily="34" charset="0"/>
              </a:rPr>
              <a:t>familia</a:t>
            </a:r>
            <a:r>
              <a:rPr lang="en-GB" sz="1100" dirty="0">
                <a:latin typeface="Calibri" panose="020F0502020204030204" pitchFamily="34" charset="0"/>
              </a:rPr>
              <a:t> </a:t>
            </a:r>
            <a:r>
              <a:rPr lang="en-GB" sz="1100" dirty="0" err="1">
                <a:latin typeface="Calibri" panose="020F0502020204030204" pitchFamily="34" charset="0"/>
              </a:rPr>
              <a:t>zao</a:t>
            </a:r>
            <a:r>
              <a:rPr lang="en-GB" sz="1100" dirty="0">
                <a:latin typeface="Calibri" panose="020F0502020204030204" pitchFamily="34" charset="0"/>
              </a:rPr>
              <a:t> </a:t>
            </a:r>
            <a:r>
              <a:rPr lang="en-GB" sz="1100" dirty="0" err="1">
                <a:latin typeface="Calibri" panose="020F0502020204030204" pitchFamily="34" charset="0"/>
              </a:rPr>
              <a:t>katika</a:t>
            </a:r>
            <a:r>
              <a:rPr lang="en-GB" sz="1100" dirty="0">
                <a:latin typeface="Calibri" panose="020F0502020204030204" pitchFamily="34" charset="0"/>
              </a:rPr>
              <a:t> </a:t>
            </a:r>
            <a:r>
              <a:rPr lang="en-GB" sz="1100" dirty="0" err="1">
                <a:latin typeface="Calibri" panose="020F0502020204030204" pitchFamily="34" charset="0"/>
              </a:rPr>
              <a:t>kuweka</a:t>
            </a:r>
            <a:r>
              <a:rPr lang="en-GB" sz="1100" dirty="0">
                <a:latin typeface="Calibri" panose="020F0502020204030204" pitchFamily="34" charset="0"/>
              </a:rPr>
              <a:t> </a:t>
            </a:r>
            <a:r>
              <a:rPr lang="en-GB" sz="1100" dirty="0" err="1">
                <a:latin typeface="Calibri" panose="020F0502020204030204" pitchFamily="34" charset="0"/>
              </a:rPr>
              <a:t>ni</a:t>
            </a:r>
            <a:r>
              <a:rPr lang="en-GB" sz="1100" dirty="0">
                <a:latin typeface="Calibri" panose="020F0502020204030204" pitchFamily="34" charset="0"/>
              </a:rPr>
              <a:t> </a:t>
            </a:r>
            <a:r>
              <a:rPr lang="en-GB" sz="1100" dirty="0" err="1">
                <a:latin typeface="Calibri" panose="020F0502020204030204" pitchFamily="34" charset="0"/>
              </a:rPr>
              <a:t>wapi</a:t>
            </a:r>
            <a:r>
              <a:rPr lang="en-GB" sz="1100" dirty="0">
                <a:latin typeface="Calibri" panose="020F0502020204030204" pitchFamily="34" charset="0"/>
              </a:rPr>
              <a:t> </a:t>
            </a:r>
            <a:r>
              <a:rPr lang="en-GB" sz="1100" dirty="0" err="1">
                <a:latin typeface="Calibri" panose="020F0502020204030204" pitchFamily="34" charset="0"/>
              </a:rPr>
              <a:t>kipimo</a:t>
            </a:r>
            <a:r>
              <a:rPr lang="en-GB" sz="1100" dirty="0">
                <a:latin typeface="Calibri" panose="020F0502020204030204" pitchFamily="34" charset="0"/>
              </a:rPr>
              <a:t> cha </a:t>
            </a:r>
            <a:r>
              <a:rPr lang="en-GB" sz="1100" dirty="0" err="1">
                <a:latin typeface="Calibri" panose="020F0502020204030204" pitchFamily="34" charset="0"/>
              </a:rPr>
              <a:t>viwango</a:t>
            </a:r>
            <a:r>
              <a:rPr lang="en-GB" sz="1100" dirty="0">
                <a:latin typeface="Calibri" panose="020F0502020204030204" pitchFamily="34" charset="0"/>
              </a:rPr>
              <a:t> </a:t>
            </a:r>
            <a:r>
              <a:rPr lang="en-GB" sz="1100" dirty="0" err="1">
                <a:latin typeface="Calibri" panose="020F0502020204030204" pitchFamily="34" charset="0"/>
              </a:rPr>
              <a:t>vya</a:t>
            </a:r>
            <a:r>
              <a:rPr lang="en-GB" sz="1100" dirty="0">
                <a:latin typeface="Calibri" panose="020F0502020204030204" pitchFamily="34" charset="0"/>
              </a:rPr>
              <a:t> </a:t>
            </a:r>
            <a:r>
              <a:rPr lang="en-GB" sz="1100" dirty="0" err="1">
                <a:latin typeface="Calibri" panose="020F0502020204030204" pitchFamily="34" charset="0"/>
              </a:rPr>
              <a:t>virusi</a:t>
            </a:r>
            <a:r>
              <a:rPr lang="en-GB" sz="1100" dirty="0">
                <a:latin typeface="Calibri" panose="020F0502020204030204" pitchFamily="34" charset="0"/>
              </a:rPr>
              <a:t> </a:t>
            </a:r>
            <a:r>
              <a:rPr lang="en-GB" sz="1100" dirty="0" err="1">
                <a:latin typeface="Calibri" panose="020F0502020204030204" pitchFamily="34" charset="0"/>
              </a:rPr>
              <a:t>kinatekelezwa</a:t>
            </a:r>
            <a:r>
              <a:rPr lang="en-GB" sz="1100" dirty="0">
                <a:latin typeface="Calibri" panose="020F0502020204030204" pitchFamily="34" charset="0"/>
              </a:rPr>
              <a:t>.</a:t>
            </a:r>
            <a:endParaRPr lang="sw-KE" sz="1100" dirty="0">
              <a:latin typeface="Calibri" panose="020F0502020204030204" pitchFamily="34" charset="0"/>
            </a:endParaRPr>
          </a:p>
          <a:p>
            <a:pPr>
              <a:lnSpc>
                <a:spcPct val="120000"/>
              </a:lnSpc>
              <a:spcAft>
                <a:spcPts val="0"/>
              </a:spcAft>
            </a:pPr>
            <a:r>
              <a:rPr lang="en-GB" sz="1100" dirty="0">
                <a:latin typeface="Calibri" panose="020F0502020204030204" pitchFamily="34" charset="0"/>
              </a:rPr>
              <a:t>Fikiria ni nani anapaswa kushiriki katika ushauri kwa kuzingatia kanuni zozote zinazohusiana na haki za wazazi au umri wa kibali ambao unaweza kutumika katika mpangilio wako. Ikiwa ni pamoja na vijana na wanafamilia wowote wanaoweza kuwa wanamsaidia kutumia ARV ikiwa inafaa.</a:t>
            </a:r>
          </a:p>
          <a:p>
            <a:pPr>
              <a:lnSpc>
                <a:spcPct val="120000"/>
              </a:lnSpc>
              <a:spcAft>
                <a:spcPts val="0"/>
              </a:spcAft>
            </a:pPr>
            <a:endParaRPr lang="sw-KE" sz="1100" dirty="0">
              <a:latin typeface="Calibri" panose="020F0502020204030204" pitchFamily="34" charset="0"/>
            </a:endParaRPr>
          </a:p>
          <a:p>
            <a:pPr>
              <a:lnSpc>
                <a:spcPct val="120000"/>
              </a:lnSpc>
              <a:spcAft>
                <a:spcPts val="0"/>
              </a:spcAft>
            </a:pPr>
            <a:r>
              <a:rPr lang="en-GB" sz="1100" dirty="0">
                <a:latin typeface="Calibri" panose="020F0502020204030204" pitchFamily="34" charset="0"/>
              </a:rPr>
              <a:t>Kila kadi, au seti ya kadi, inalenga mada fulani maalum kwa huduma na usaidizi wa wagonjwa wanaotumia ARV ambao watapimwa viwango vya virusi au ambao tayari wana matokeo ya viwango vya virusi. Mada hizi zina msimbo wa rangi ili kuwa rahisi kutumia.</a:t>
            </a:r>
          </a:p>
          <a:p>
            <a:pPr>
              <a:lnSpc>
                <a:spcPct val="120000"/>
              </a:lnSpc>
              <a:spcAft>
                <a:spcPts val="0"/>
              </a:spcAft>
            </a:pPr>
            <a:endParaRPr lang="sw-KE" sz="1100" dirty="0">
              <a:latin typeface="Calibri" panose="020F0502020204030204" pitchFamily="34" charset="0"/>
            </a:endParaRPr>
          </a:p>
          <a:p>
            <a:pPr>
              <a:lnSpc>
                <a:spcPct val="120000"/>
              </a:lnSpc>
              <a:spcAft>
                <a:spcPts val="0"/>
              </a:spcAft>
            </a:pPr>
            <a:r>
              <a:rPr lang="en-GB" sz="1100" b="1" dirty="0">
                <a:latin typeface="Calibri" panose="020F0502020204030204" pitchFamily="34" charset="0"/>
              </a:rPr>
              <a:t>Maelekezo kuhusu jinsi ya kutumia bango:</a:t>
            </a:r>
          </a:p>
          <a:p>
            <a:pPr marL="171450" indent="-171450">
              <a:lnSpc>
                <a:spcPct val="120000"/>
              </a:lnSpc>
              <a:spcAft>
                <a:spcPts val="0"/>
              </a:spcAft>
              <a:buFont typeface="Arial" panose="020B0604020202020204" pitchFamily="34" charset="0"/>
              <a:buChar char="•"/>
            </a:pPr>
            <a:r>
              <a:rPr lang="en-GB" sz="1100" dirty="0">
                <a:latin typeface="Calibri" panose="020F0502020204030204" pitchFamily="34" charset="0"/>
              </a:rPr>
              <a:t>Weka bango mezani ili mgonjwa aweze kuona picha vizuri wakati unatumia upande mwingine wa manukuu.</a:t>
            </a:r>
          </a:p>
          <a:p>
            <a:pPr marL="171450" indent="-171450">
              <a:lnSpc>
                <a:spcPct val="120000"/>
              </a:lnSpc>
              <a:spcAft>
                <a:spcPts val="0"/>
              </a:spcAft>
              <a:buFont typeface="Arial" panose="020B0604020202020204" pitchFamily="34" charset="0"/>
              <a:buChar char="•"/>
            </a:pPr>
            <a:r>
              <a:rPr lang="en-GB" sz="1100" dirty="0">
                <a:latin typeface="Calibri" panose="020F0502020204030204" pitchFamily="34" charset="0"/>
              </a:rPr>
              <a:t>Ujumbe muhimu wa kuonyesha wagonjwa pamoja na maagizo kwa watoa huduma yamewekwa kwa </a:t>
            </a:r>
            <a:r>
              <a:rPr lang="en-GB" sz="1100" b="1" dirty="0">
                <a:latin typeface="Calibri" panose="020F0502020204030204" pitchFamily="34" charset="0"/>
              </a:rPr>
              <a:t>koza</a:t>
            </a:r>
            <a:r>
              <a:rPr lang="en-GB" sz="1100" dirty="0">
                <a:latin typeface="Calibri" panose="020F0502020204030204" pitchFamily="34" charset="0"/>
              </a:rPr>
              <a:t>.</a:t>
            </a:r>
            <a:endParaRPr lang="sw-KE" sz="1100" dirty="0">
              <a:latin typeface="Calibri" panose="020F0502020204030204" pitchFamily="34" charset="0"/>
            </a:endParaRPr>
          </a:p>
          <a:p>
            <a:pPr marL="171450" indent="-171450">
              <a:lnSpc>
                <a:spcPct val="120000"/>
              </a:lnSpc>
              <a:spcAft>
                <a:spcPts val="0"/>
              </a:spcAft>
              <a:buFont typeface="Arial" panose="020B0604020202020204" pitchFamily="34" charset="0"/>
              <a:buChar char="•"/>
            </a:pPr>
            <a:r>
              <a:rPr lang="en-GB" sz="1100" dirty="0">
                <a:latin typeface="Calibri" panose="020F0502020204030204" pitchFamily="34" charset="0"/>
              </a:rPr>
              <a:t>Kuna manukuu ya kuanzisha na kuelekeza mazungumzo na mgonjwa, ikiwa ni pamoja na maswali maalum ya kupitia mada zilizoshughulikiwa na kutathmini ufahamu wa mgonjwa.</a:t>
            </a:r>
          </a:p>
          <a:p>
            <a:pPr>
              <a:lnSpc>
                <a:spcPct val="115000"/>
              </a:lnSpc>
              <a:spcAft>
                <a:spcPts val="1000"/>
              </a:spcAft>
            </a:pPr>
            <a:r>
              <a:rPr lang="en-GB" sz="1100" dirty="0">
                <a:latin typeface="Calibri" panose="020F0502020204030204" pitchFamily="34" charset="0"/>
              </a:rPr>
              <a:t>Kuna kadi nyingine za ziara maalum, ikiwa ni pamoja na wakati wa kuanza ARV, wakati kipimo cha viwango vya virusi kinapotumwa, na wakati matokeo yanapopatikana. Ikiwa matokeo ya viwango vya virusi ni chini ya 1000 kuna kadi zinazolingana za kutumia. Ikiwa matokeo ya viwango vya virusi ni chini ya 1000 au zaidi kuna mafuatano ya kadi ya kutumika ili kufafanua matokeo na kutekeleza vikao vya ushauri ulioimarishwa </a:t>
            </a:r>
            <a:r>
              <a:rPr lang="en-GB" sz="1100" dirty="0" err="1">
                <a:latin typeface="Calibri" panose="020F0502020204030204" pitchFamily="34" charset="0"/>
              </a:rPr>
              <a:t>wa</a:t>
            </a:r>
            <a:r>
              <a:rPr lang="en-GB" sz="1100" dirty="0">
                <a:latin typeface="Calibri" panose="020F0502020204030204" pitchFamily="34" charset="0"/>
              </a:rPr>
              <a:t> </a:t>
            </a:r>
            <a:r>
              <a:rPr lang="en-GB" sz="1100" dirty="0" err="1">
                <a:latin typeface="Calibri" panose="020F0502020204030204" pitchFamily="34" charset="0"/>
              </a:rPr>
              <a:t>utiifu</a:t>
            </a:r>
            <a:r>
              <a:rPr lang="en-GB" sz="1100" dirty="0">
                <a:latin typeface="Calibri" panose="020F0502020204030204" pitchFamily="34" charset="0"/>
              </a:rPr>
              <a:t>. </a:t>
            </a:r>
            <a:r>
              <a:rPr lang="en-US" sz="1100" dirty="0">
                <a:latin typeface="Calibri" panose="020F0502020204030204" pitchFamily="34" charset="0"/>
              </a:rPr>
              <a:t>Pia </a:t>
            </a:r>
            <a:r>
              <a:rPr lang="en-US" sz="1100" dirty="0" err="1">
                <a:latin typeface="Calibri" panose="020F0502020204030204" pitchFamily="34" charset="0"/>
              </a:rPr>
              <a:t>kuna</a:t>
            </a:r>
            <a:r>
              <a:rPr lang="en-US" sz="1100" dirty="0">
                <a:latin typeface="Calibri" panose="020F0502020204030204" pitchFamily="34" charset="0"/>
              </a:rPr>
              <a:t> </a:t>
            </a:r>
            <a:r>
              <a:rPr lang="en-US" sz="1100" dirty="0" err="1">
                <a:latin typeface="Calibri" panose="020F0502020204030204" pitchFamily="34" charset="0"/>
              </a:rPr>
              <a:t>kandi</a:t>
            </a:r>
            <a:r>
              <a:rPr lang="en-US" sz="1100" dirty="0">
                <a:latin typeface="Calibri" panose="020F0502020204030204" pitchFamily="34" charset="0"/>
              </a:rPr>
              <a:t> za </a:t>
            </a:r>
            <a:r>
              <a:rPr lang="en-US" sz="1100" dirty="0" err="1">
                <a:latin typeface="Calibri" panose="020F0502020204030204" pitchFamily="34" charset="0"/>
              </a:rPr>
              <a:t>idadi</a:t>
            </a:r>
            <a:r>
              <a:rPr lang="en-US" sz="1100" dirty="0">
                <a:latin typeface="Calibri" panose="020F0502020204030204" pitchFamily="34" charset="0"/>
              </a:rPr>
              <a:t> </a:t>
            </a:r>
            <a:r>
              <a:rPr lang="en-US" sz="1100" dirty="0" err="1">
                <a:latin typeface="Calibri" panose="020F0502020204030204" pitchFamily="34" charset="0"/>
              </a:rPr>
              <a:t>ya</a:t>
            </a:r>
            <a:r>
              <a:rPr lang="en-US" sz="1100" dirty="0">
                <a:latin typeface="Calibri" panose="020F0502020204030204" pitchFamily="34" charset="0"/>
              </a:rPr>
              <a:t> </a:t>
            </a:r>
            <a:r>
              <a:rPr lang="en-US" sz="1100" dirty="0" err="1">
                <a:latin typeface="Calibri" panose="020F0502020204030204" pitchFamily="34" charset="0"/>
              </a:rPr>
              <a:t>virusi</a:t>
            </a:r>
            <a:r>
              <a:rPr lang="en-US" sz="1100" dirty="0">
                <a:latin typeface="Calibri" panose="020F0502020204030204" pitchFamily="34" charset="0"/>
              </a:rPr>
              <a:t> </a:t>
            </a:r>
            <a:r>
              <a:rPr lang="en-US" sz="1100" dirty="0" err="1">
                <a:latin typeface="Calibri" panose="020F0502020204030204" pitchFamily="34" charset="0"/>
              </a:rPr>
              <a:t>ambayo</a:t>
            </a:r>
            <a:r>
              <a:rPr lang="en-US" sz="1100" dirty="0">
                <a:latin typeface="Calibri" panose="020F0502020204030204" pitchFamily="34" charset="0"/>
              </a:rPr>
              <a:t> </a:t>
            </a:r>
            <a:r>
              <a:rPr lang="en-US" sz="1100" dirty="0" err="1">
                <a:latin typeface="Calibri" panose="020F0502020204030204" pitchFamily="34" charset="0"/>
              </a:rPr>
              <a:t>haionekani</a:t>
            </a:r>
            <a:r>
              <a:rPr lang="en-US" sz="1100" dirty="0">
                <a:latin typeface="Calibri" panose="020F0502020204030204" pitchFamily="34" charset="0"/>
              </a:rPr>
              <a:t> </a:t>
            </a:r>
            <a:r>
              <a:rPr lang="en-US" sz="1100" dirty="0" err="1">
                <a:latin typeface="Calibri" panose="020F0502020204030204" pitchFamily="34" charset="0"/>
              </a:rPr>
              <a:t>zinazoonyesha</a:t>
            </a:r>
            <a:r>
              <a:rPr lang="en-US" sz="1100" dirty="0">
                <a:latin typeface="Calibri" panose="020F0502020204030204" pitchFamily="34" charset="0"/>
              </a:rPr>
              <a:t> </a:t>
            </a:r>
            <a:r>
              <a:rPr lang="en-US" sz="1100" dirty="0" err="1">
                <a:latin typeface="Calibri" panose="020F0502020204030204" pitchFamily="34" charset="0"/>
              </a:rPr>
              <a:t>kuhusu</a:t>
            </a:r>
            <a:r>
              <a:rPr lang="en-US" sz="1100" dirty="0">
                <a:latin typeface="Calibri" panose="020F0502020204030204" pitchFamily="34" charset="0"/>
              </a:rPr>
              <a:t> </a:t>
            </a:r>
            <a:r>
              <a:rPr lang="en-US" sz="1100" dirty="0" err="1">
                <a:latin typeface="Calibri" panose="020F0502020204030204" pitchFamily="34" charset="0"/>
              </a:rPr>
              <a:t>maambukizi</a:t>
            </a:r>
            <a:r>
              <a:rPr lang="en-US" sz="1100" dirty="0">
                <a:latin typeface="Calibri" panose="020F0502020204030204" pitchFamily="34" charset="0"/>
              </a:rPr>
              <a:t> </a:t>
            </a:r>
            <a:r>
              <a:rPr lang="en-US" sz="1100" dirty="0" err="1">
                <a:latin typeface="Calibri" panose="020F0502020204030204" pitchFamily="34" charset="0"/>
              </a:rPr>
              <a:t>ya</a:t>
            </a:r>
            <a:r>
              <a:rPr lang="en-US" sz="1100" dirty="0">
                <a:latin typeface="Calibri" panose="020F0502020204030204" pitchFamily="34" charset="0"/>
              </a:rPr>
              <a:t> </a:t>
            </a:r>
            <a:r>
              <a:rPr lang="en-US" sz="1100" dirty="0" err="1">
                <a:latin typeface="Calibri" panose="020F0502020204030204" pitchFamily="34" charset="0"/>
              </a:rPr>
              <a:t>kingono</a:t>
            </a:r>
            <a:r>
              <a:rPr lang="en-US" sz="1100" dirty="0">
                <a:latin typeface="Calibri" panose="020F0502020204030204" pitchFamily="34" charset="0"/>
              </a:rPr>
              <a:t>. </a:t>
            </a:r>
            <a:r>
              <a:rPr lang="en-US" sz="1100" dirty="0" err="1">
                <a:latin typeface="Calibri" panose="020F0502020204030204" pitchFamily="34" charset="0"/>
              </a:rPr>
              <a:t>Kumbuka</a:t>
            </a:r>
            <a:r>
              <a:rPr lang="en-US" sz="1100" dirty="0">
                <a:latin typeface="Calibri" panose="020F0502020204030204" pitchFamily="34" charset="0"/>
              </a:rPr>
              <a:t> </a:t>
            </a:r>
            <a:r>
              <a:rPr lang="en-US" sz="1100" dirty="0" err="1">
                <a:latin typeface="Calibri" panose="020F0502020204030204" pitchFamily="34" charset="0"/>
              </a:rPr>
              <a:t>mwamba</a:t>
            </a:r>
            <a:r>
              <a:rPr lang="en-US" sz="1100" dirty="0">
                <a:latin typeface="Calibri" panose="020F0502020204030204" pitchFamily="34" charset="0"/>
              </a:rPr>
              <a:t> </a:t>
            </a:r>
            <a:r>
              <a:rPr lang="en-US" sz="1100" dirty="0" err="1">
                <a:latin typeface="Calibri" panose="020F0502020204030204" pitchFamily="34" charset="0"/>
              </a:rPr>
              <a:t>kandi</a:t>
            </a:r>
            <a:r>
              <a:rPr lang="en-US" sz="1100" dirty="0">
                <a:latin typeface="Calibri" panose="020F0502020204030204" pitchFamily="34" charset="0"/>
              </a:rPr>
              <a:t> </a:t>
            </a:r>
            <a:r>
              <a:rPr lang="en-US" sz="1100" dirty="0" err="1">
                <a:latin typeface="Calibri" panose="020F0502020204030204" pitchFamily="34" charset="0"/>
              </a:rPr>
              <a:t>hizi</a:t>
            </a:r>
            <a:r>
              <a:rPr lang="en-US" sz="1100" dirty="0">
                <a:latin typeface="Calibri" panose="020F0502020204030204" pitchFamily="34" charset="0"/>
              </a:rPr>
              <a:t> </a:t>
            </a:r>
            <a:r>
              <a:rPr lang="en-US" sz="1100" dirty="0" err="1">
                <a:latin typeface="Calibri" panose="020F0502020204030204" pitchFamily="34" charset="0"/>
              </a:rPr>
              <a:t>zinaweza</a:t>
            </a:r>
            <a:r>
              <a:rPr lang="en-US" sz="1100" dirty="0">
                <a:latin typeface="Calibri" panose="020F0502020204030204" pitchFamily="34" charset="0"/>
              </a:rPr>
              <a:t> </a:t>
            </a:r>
            <a:r>
              <a:rPr lang="en-US" sz="1100" dirty="0" err="1">
                <a:latin typeface="Calibri" panose="020F0502020204030204" pitchFamily="34" charset="0"/>
              </a:rPr>
              <a:t>kutumiwa</a:t>
            </a:r>
            <a:r>
              <a:rPr lang="en-US" sz="1100" dirty="0">
                <a:latin typeface="Calibri" panose="020F0502020204030204" pitchFamily="34" charset="0"/>
              </a:rPr>
              <a:t>, </a:t>
            </a:r>
            <a:r>
              <a:rPr lang="en-US" sz="1100" dirty="0" err="1">
                <a:latin typeface="Calibri" panose="020F0502020204030204" pitchFamily="34" charset="0"/>
              </a:rPr>
              <a:t>inapofaa</a:t>
            </a:r>
            <a:r>
              <a:rPr lang="en-US" sz="1100" dirty="0">
                <a:latin typeface="Calibri" panose="020F0502020204030204" pitchFamily="34" charset="0"/>
              </a:rPr>
              <a:t>, </a:t>
            </a:r>
            <a:r>
              <a:rPr lang="en-US" sz="1100" dirty="0" err="1">
                <a:latin typeface="Calibri" panose="020F0502020204030204" pitchFamily="34" charset="0"/>
              </a:rPr>
              <a:t>pamoja</a:t>
            </a:r>
            <a:r>
              <a:rPr lang="en-US" sz="1100" dirty="0">
                <a:latin typeface="Calibri" panose="020F0502020204030204" pitchFamily="34" charset="0"/>
              </a:rPr>
              <a:t> </a:t>
            </a:r>
            <a:r>
              <a:rPr lang="en-US" sz="1100" dirty="0" err="1">
                <a:latin typeface="Calibri" panose="020F0502020204030204" pitchFamily="34" charset="0"/>
              </a:rPr>
              <a:t>na</a:t>
            </a:r>
            <a:r>
              <a:rPr lang="en-US" sz="1100" dirty="0">
                <a:latin typeface="Calibri" panose="020F0502020204030204" pitchFamily="34" charset="0"/>
              </a:rPr>
              <a:t> </a:t>
            </a:r>
            <a:r>
              <a:rPr lang="en-US" sz="1100" dirty="0" err="1">
                <a:latin typeface="Calibri" panose="020F0502020204030204" pitchFamily="34" charset="0"/>
              </a:rPr>
              <a:t>kandi</a:t>
            </a:r>
            <a:r>
              <a:rPr lang="en-US" sz="1100" dirty="0">
                <a:latin typeface="Calibri" panose="020F0502020204030204" pitchFamily="34" charset="0"/>
              </a:rPr>
              <a:t> za </a:t>
            </a:r>
            <a:r>
              <a:rPr lang="en-US" sz="1100" dirty="0" err="1">
                <a:latin typeface="Calibri" panose="020F0502020204030204" pitchFamily="34" charset="0"/>
              </a:rPr>
              <a:t>idadi</a:t>
            </a:r>
            <a:r>
              <a:rPr lang="en-US" sz="1100" dirty="0">
                <a:latin typeface="Calibri" panose="020F0502020204030204" pitchFamily="34" charset="0"/>
              </a:rPr>
              <a:t> </a:t>
            </a:r>
            <a:r>
              <a:rPr lang="en-US" sz="1100" dirty="0" err="1">
                <a:latin typeface="Calibri" panose="020F0502020204030204" pitchFamily="34" charset="0"/>
              </a:rPr>
              <a:t>ndogo</a:t>
            </a:r>
            <a:r>
              <a:rPr lang="en-US" sz="1100" dirty="0">
                <a:latin typeface="Calibri" panose="020F0502020204030204" pitchFamily="34" charset="0"/>
              </a:rPr>
              <a:t> </a:t>
            </a:r>
            <a:r>
              <a:rPr lang="en-US" sz="1100" dirty="0" err="1">
                <a:latin typeface="Calibri" panose="020F0502020204030204" pitchFamily="34" charset="0"/>
              </a:rPr>
              <a:t>ya</a:t>
            </a:r>
            <a:r>
              <a:rPr lang="en-US" sz="1100" dirty="0">
                <a:latin typeface="Calibri" panose="020F0502020204030204" pitchFamily="34" charset="0"/>
              </a:rPr>
              <a:t> </a:t>
            </a:r>
            <a:r>
              <a:rPr lang="en-US" sz="1100" dirty="0" err="1">
                <a:latin typeface="Calibri" panose="020F0502020204030204" pitchFamily="34" charset="0"/>
              </a:rPr>
              <a:t>virusi</a:t>
            </a:r>
            <a:r>
              <a:rPr lang="en-US" sz="1100" dirty="0">
                <a:latin typeface="Calibri" panose="020F0502020204030204" pitchFamily="34" charset="0"/>
              </a:rPr>
              <a:t>.</a:t>
            </a:r>
            <a:endParaRPr lang="en-GB" sz="1100" dirty="0">
              <a:latin typeface="Calibri" panose="020F0502020204030204" pitchFamily="34" charset="0"/>
            </a:endParaRPr>
          </a:p>
          <a:p>
            <a:pPr marL="171450" indent="-171450">
              <a:lnSpc>
                <a:spcPct val="120000"/>
              </a:lnSpc>
              <a:spcAft>
                <a:spcPts val="0"/>
              </a:spcAft>
              <a:buFont typeface="Arial" panose="020B0604020202020204" pitchFamily="34" charset="0"/>
              <a:buChar char="•"/>
            </a:pPr>
            <a:r>
              <a:rPr lang="en-GB" sz="1100" dirty="0" err="1">
                <a:latin typeface="Calibri" panose="020F0502020204030204" pitchFamily="34" charset="0"/>
              </a:rPr>
              <a:t>Hati</a:t>
            </a:r>
            <a:r>
              <a:rPr lang="en-GB" sz="1100" dirty="0">
                <a:latin typeface="Calibri" panose="020F0502020204030204" pitchFamily="34" charset="0"/>
              </a:rPr>
              <a:t> tofauti, zana ya </a:t>
            </a:r>
            <a:r>
              <a:rPr lang="en-GB" sz="1100" b="1" dirty="0">
                <a:latin typeface="Calibri" panose="020F0502020204030204" pitchFamily="34" charset="0"/>
              </a:rPr>
              <a:t>Mpango Ulioimarishwa wa Utiifu,</a:t>
            </a:r>
            <a:r>
              <a:rPr lang="en-GB" sz="1100" dirty="0">
                <a:latin typeface="Calibri" panose="020F0502020204030204" pitchFamily="34" charset="0"/>
              </a:rPr>
              <a:t> hutumika kunakili matokeo na mpango </a:t>
            </a:r>
            <a:r>
              <a:rPr lang="en-GB" sz="1100" dirty="0" err="1">
                <a:latin typeface="Calibri" panose="020F0502020204030204" pitchFamily="34" charset="0"/>
              </a:rPr>
              <a:t>wa</a:t>
            </a:r>
            <a:r>
              <a:rPr lang="en-GB" sz="1100" dirty="0">
                <a:latin typeface="Calibri" panose="020F0502020204030204" pitchFamily="34" charset="0"/>
              </a:rPr>
              <a:t> kadi za </a:t>
            </a:r>
            <a:r>
              <a:rPr lang="en-US" sz="1100" dirty="0">
                <a:latin typeface="Calibri" panose="020F0502020204030204" pitchFamily="34" charset="0"/>
              </a:rPr>
              <a:t>8-21 </a:t>
            </a:r>
            <a:r>
              <a:rPr lang="en-GB" sz="1100" dirty="0" err="1">
                <a:latin typeface="Calibri" panose="020F0502020204030204" pitchFamily="34" charset="0"/>
              </a:rPr>
              <a:t>na</a:t>
            </a:r>
            <a:r>
              <a:rPr lang="en-GB" sz="1100" dirty="0">
                <a:latin typeface="Calibri" panose="020F0502020204030204" pitchFamily="34" charset="0"/>
              </a:rPr>
              <a:t> inapaswa kujumuishwa katika faili ya mgonjwa.</a:t>
            </a:r>
          </a:p>
          <a:p>
            <a:pPr marL="171450" indent="-171450">
              <a:lnSpc>
                <a:spcPct val="120000"/>
              </a:lnSpc>
              <a:spcAft>
                <a:spcPts val="0"/>
              </a:spcAft>
              <a:buFont typeface="Arial" panose="020B0604020202020204" pitchFamily="34" charset="0"/>
              <a:buChar char="•"/>
            </a:pPr>
            <a:r>
              <a:rPr lang="en-GB" sz="1100" dirty="0">
                <a:latin typeface="Calibri" panose="020F0502020204030204" pitchFamily="34" charset="0"/>
              </a:rPr>
              <a:t>Kadi </a:t>
            </a:r>
            <a:r>
              <a:rPr lang="en-GB" sz="1100" dirty="0" err="1">
                <a:latin typeface="Calibri" panose="020F0502020204030204" pitchFamily="34" charset="0"/>
              </a:rPr>
              <a:t>ya</a:t>
            </a:r>
            <a:r>
              <a:rPr lang="en-GB" sz="1100" dirty="0">
                <a:latin typeface="Calibri" panose="020F0502020204030204" pitchFamily="34" charset="0"/>
              </a:rPr>
              <a:t> </a:t>
            </a:r>
            <a:r>
              <a:rPr lang="en-US" sz="1100" dirty="0">
                <a:latin typeface="Calibri" panose="020F0502020204030204" pitchFamily="34" charset="0"/>
              </a:rPr>
              <a:t>22 </a:t>
            </a:r>
            <a:r>
              <a:rPr lang="en-GB" sz="1100" dirty="0" err="1">
                <a:latin typeface="Calibri" panose="020F0502020204030204" pitchFamily="34" charset="0"/>
              </a:rPr>
              <a:t>inapaswa</a:t>
            </a:r>
            <a:r>
              <a:rPr lang="en-GB" sz="1100" dirty="0">
                <a:latin typeface="Calibri" panose="020F0502020204030204" pitchFamily="34" charset="0"/>
              </a:rPr>
              <a:t> kurudiwa katika kila kikao kilichopangwa cha ufuatiliaji cha ushauri ulioimarishwa wa utiifu .</a:t>
            </a:r>
          </a:p>
          <a:p>
            <a:pPr marL="171450" indent="-171450">
              <a:lnSpc>
                <a:spcPct val="120000"/>
              </a:lnSpc>
              <a:spcAft>
                <a:spcPts val="0"/>
              </a:spcAft>
              <a:buFont typeface="Arial" panose="020B0604020202020204" pitchFamily="34" charset="0"/>
              <a:buChar char="•"/>
            </a:pPr>
            <a:r>
              <a:rPr lang="en-GB" sz="1100" dirty="0">
                <a:latin typeface="Calibri" panose="020F0502020204030204" pitchFamily="34" charset="0"/>
              </a:rPr>
              <a:t>Tumia kadi za 22-</a:t>
            </a:r>
            <a:r>
              <a:rPr lang="en-US" sz="1100" dirty="0">
                <a:latin typeface="Calibri" panose="020F0502020204030204" pitchFamily="34" charset="0"/>
              </a:rPr>
              <a:t>24 </a:t>
            </a:r>
            <a:r>
              <a:rPr lang="en-GB" sz="1100" dirty="0">
                <a:latin typeface="Calibri" panose="020F0502020204030204" pitchFamily="34" charset="0"/>
              </a:rPr>
              <a:t> wakati mgonjwa ana matokeo ya viwango vya chini vya virusi kufuatia ushauri ulioimarishwa wa utiifu.</a:t>
            </a:r>
          </a:p>
          <a:p>
            <a:pPr>
              <a:lnSpc>
                <a:spcPct val="115000"/>
              </a:lnSpc>
              <a:spcAft>
                <a:spcPts val="1000"/>
              </a:spcAft>
            </a:pPr>
            <a:r>
              <a:rPr lang="en-GB" sz="1100" dirty="0">
                <a:latin typeface="Calibri" panose="020F0502020204030204" pitchFamily="34" charset="0"/>
              </a:rPr>
              <a:t>Tumia kadi </a:t>
            </a:r>
            <a:r>
              <a:rPr lang="en-GB" sz="1100" dirty="0" err="1">
                <a:latin typeface="Calibri" panose="020F0502020204030204" pitchFamily="34" charset="0"/>
              </a:rPr>
              <a:t>ya</a:t>
            </a:r>
            <a:r>
              <a:rPr lang="en-GB" sz="1100" dirty="0">
                <a:latin typeface="Calibri" panose="020F0502020204030204" pitchFamily="34" charset="0"/>
              </a:rPr>
              <a:t> </a:t>
            </a:r>
            <a:r>
              <a:rPr lang="en-US" sz="1100" dirty="0">
                <a:latin typeface="Calibri" panose="020F0502020204030204" pitchFamily="34" charset="0"/>
              </a:rPr>
              <a:t>25</a:t>
            </a:r>
            <a:r>
              <a:rPr lang="en-GB" sz="1100" dirty="0">
                <a:latin typeface="Calibri" panose="020F0502020204030204" pitchFamily="34" charset="0"/>
              </a:rPr>
              <a:t> wakati mgonjwa ana </a:t>
            </a:r>
            <a:r>
              <a:rPr lang="en-GB" sz="1100" dirty="0" err="1">
                <a:latin typeface="Calibri" panose="020F0502020204030204" pitchFamily="34" charset="0"/>
              </a:rPr>
              <a:t>matokeo</a:t>
            </a:r>
            <a:r>
              <a:rPr lang="en-GB" sz="1100" dirty="0">
                <a:latin typeface="Calibri" panose="020F0502020204030204" pitchFamily="34" charset="0"/>
              </a:rPr>
              <a:t> </a:t>
            </a:r>
            <a:r>
              <a:rPr lang="en-GB" sz="1100" dirty="0" err="1">
                <a:latin typeface="Calibri" panose="020F0502020204030204" pitchFamily="34" charset="0"/>
              </a:rPr>
              <a:t>ya</a:t>
            </a:r>
            <a:r>
              <a:rPr lang="en-GB" sz="1100" dirty="0">
                <a:latin typeface="Calibri" panose="020F0502020204030204" pitchFamily="34" charset="0"/>
              </a:rPr>
              <a:t> </a:t>
            </a:r>
            <a:r>
              <a:rPr lang="en-US" sz="1100" dirty="0" err="1">
                <a:latin typeface="Calibri" panose="020F0502020204030204" pitchFamily="34" charset="0"/>
              </a:rPr>
              <a:t>idadi</a:t>
            </a:r>
            <a:r>
              <a:rPr lang="en-US" sz="1100" dirty="0">
                <a:latin typeface="Calibri" panose="020F0502020204030204" pitchFamily="34" charset="0"/>
              </a:rPr>
              <a:t> </a:t>
            </a:r>
            <a:r>
              <a:rPr lang="en-US" sz="1100" dirty="0" err="1">
                <a:latin typeface="Calibri" panose="020F0502020204030204" pitchFamily="34" charset="0"/>
              </a:rPr>
              <a:t>kubwa</a:t>
            </a:r>
            <a:r>
              <a:rPr lang="en-US" sz="1100" dirty="0">
                <a:latin typeface="Calibri" panose="020F0502020204030204" pitchFamily="34" charset="0"/>
              </a:rPr>
              <a:t> </a:t>
            </a:r>
            <a:r>
              <a:rPr lang="en-GB" sz="1100" dirty="0" err="1">
                <a:latin typeface="Calibri" panose="020F0502020204030204" pitchFamily="34" charset="0"/>
              </a:rPr>
              <a:t>ya</a:t>
            </a:r>
            <a:r>
              <a:rPr lang="en-GB" sz="1100" dirty="0">
                <a:latin typeface="Calibri" panose="020F0502020204030204" pitchFamily="34" charset="0"/>
              </a:rPr>
              <a:t> virusi kufuatia ushauri ulioimarishwa wa utiifu. Kadi za </a:t>
            </a:r>
            <a:r>
              <a:rPr lang="en-US" sz="1100" dirty="0">
                <a:latin typeface="Calibri" panose="020F0502020204030204" pitchFamily="34" charset="0"/>
              </a:rPr>
              <a:t>8-21 </a:t>
            </a:r>
            <a:r>
              <a:rPr lang="en-GB" sz="1100" dirty="0" err="1">
                <a:latin typeface="Calibri" panose="020F0502020204030204" pitchFamily="34" charset="0"/>
              </a:rPr>
              <a:t>zinaweza</a:t>
            </a:r>
            <a:r>
              <a:rPr lang="en-GB" sz="1100" dirty="0">
                <a:latin typeface="Calibri" panose="020F0502020204030204" pitchFamily="34" charset="0"/>
              </a:rPr>
              <a:t> basi kutumika kwa vikao vilivyorudiwa vya ushauri ulioimarishwa wa utiifu.</a:t>
            </a:r>
          </a:p>
        </p:txBody>
      </p:sp>
    </p:spTree>
    <p:extLst>
      <p:ext uri="{BB962C8B-B14F-4D97-AF65-F5344CB8AC3E}">
        <p14:creationId xmlns:p14="http://schemas.microsoft.com/office/powerpoint/2010/main" val="2605805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4"/>
          </a:solidFill>
        </p:spPr>
        <p:txBody>
          <a:bodyPr>
            <a:noAutofit/>
          </a:bodyPr>
          <a:lstStyle/>
          <a:p>
            <a:pPr algn="l"/>
            <a:r>
              <a:rPr lang="en-US" dirty="0"/>
              <a:t>	</a:t>
            </a:r>
            <a:r>
              <a:rPr lang="en-US" sz="2800" dirty="0">
                <a:solidFill>
                  <a:srgbClr val="FFFFFF"/>
                </a:solidFill>
                <a:latin typeface="Calibri" panose="020F0502020204030204" pitchFamily="34" charset="0"/>
              </a:rPr>
              <a:t>13. Vidokezo vya kuboresha kutumia ARV</a:t>
            </a:r>
          </a:p>
        </p:txBody>
      </p:sp>
      <p:sp>
        <p:nvSpPr>
          <p:cNvPr id="4" name="TextBox 3"/>
          <p:cNvSpPr txBox="1"/>
          <p:nvPr/>
        </p:nvSpPr>
        <p:spPr>
          <a:xfrm>
            <a:off x="384206" y="6019800"/>
            <a:ext cx="7997794" cy="400110"/>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latin typeface="Calibri" panose="020F0502020204030204" pitchFamily="34" charset="0"/>
              </a:rPr>
              <a:t>Kwa pamoja tutapata njia za kufanya kutumia ARV kuwa bora kwako.</a:t>
            </a:r>
            <a:endParaRPr lang="sw-KE" sz="2000" dirty="0">
              <a:latin typeface="Calibri" panose="020F0502020204030204"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1600200"/>
            <a:ext cx="8439150"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6167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990600"/>
            <a:ext cx="2126673" cy="3200400"/>
          </a:xfrm>
        </p:spPr>
        <p:txBody>
          <a:bodyPr>
            <a:normAutofit/>
          </a:bodyPr>
          <a:lstStyle/>
          <a:p>
            <a:r>
              <a:rPr lang="en-US" sz="1600" b="1" dirty="0">
                <a:latin typeface="Calibri" panose="020F0502020204030204" pitchFamily="34" charset="0"/>
              </a:rPr>
              <a:t>UJUMBE MUHIMU:</a:t>
            </a:r>
          </a:p>
          <a:p>
            <a:pPr marL="285750" indent="-285750">
              <a:buFont typeface="Wingdings" panose="05000000000000000000" pitchFamily="2" charset="2"/>
              <a:buChar char="Ø"/>
            </a:pPr>
            <a:r>
              <a:rPr lang="en-US" sz="1600" dirty="0">
                <a:latin typeface="Calibri" panose="020F0502020204030204" pitchFamily="34" charset="0"/>
              </a:rPr>
              <a:t>Kwa pamoja tutapata njia za kufanya kutumia ARV kuwa bora kwako.</a:t>
            </a:r>
            <a:endParaRPr lang="sw-KE" sz="1600" dirty="0">
              <a:latin typeface="Calibri" panose="020F0502020204030204" pitchFamily="34" charset="0"/>
            </a:endParaRPr>
          </a:p>
        </p:txBody>
      </p:sp>
      <p:cxnSp>
        <p:nvCxnSpPr>
          <p:cNvPr id="15" name="Straight Connector 14"/>
          <p:cNvCxnSpPr>
            <a:endCxn id="2" idx="3"/>
          </p:cNvCxnSpPr>
          <p:nvPr/>
        </p:nvCxnSpPr>
        <p:spPr>
          <a:xfrm flipH="1">
            <a:off x="2355273" y="1066800"/>
            <a:ext cx="6927" cy="15240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28600" y="5486400"/>
            <a:ext cx="2057400" cy="12192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5561686"/>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28600" y="2743200"/>
            <a:ext cx="2057400" cy="2590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200" y="2819400"/>
            <a:ext cx="1295400" cy="914400"/>
          </a:xfrm>
        </p:spPr>
        <p:txBody>
          <a:bodyPr>
            <a:normAutofit/>
          </a:bodyPr>
          <a:lstStyle/>
          <a:p>
            <a:r>
              <a:rPr lang="en-US" sz="1200" b="1" dirty="0">
                <a:latin typeface="Calibri" panose="020F0502020204030204" pitchFamily="34" charset="0"/>
              </a:rPr>
              <a:t>Maagizo kwa Watoa Huduma</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295" y="28194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02491" y="3395008"/>
            <a:ext cx="1907309" cy="1938992"/>
          </a:xfrm>
          <a:prstGeom prst="rect">
            <a:avLst/>
          </a:prstGeom>
          <a:noFill/>
        </p:spPr>
        <p:txBody>
          <a:bodyPr wrap="square" rtlCol="0">
            <a:spAutoFit/>
          </a:bodyPr>
          <a:lstStyle/>
          <a:p>
            <a:r>
              <a:rPr lang="en-US" sz="1200" b="1" dirty="0">
                <a:latin typeface="Calibri" panose="020F0502020204030204" pitchFamily="34" charset="0"/>
              </a:rPr>
              <a:t>Shirikianeni ili kupata hatua, kwa mfano:</a:t>
            </a:r>
          </a:p>
          <a:p>
            <a:endParaRPr lang="sw-KE" sz="1200" b="1" dirty="0">
              <a:latin typeface="Calibri" panose="020F0502020204030204" pitchFamily="34" charset="0"/>
            </a:endParaRPr>
          </a:p>
          <a:p>
            <a:pPr marL="285750" indent="-285750">
              <a:buFont typeface="Arial" panose="020B0604020202020204" pitchFamily="34" charset="0"/>
              <a:buChar char="•"/>
            </a:pPr>
            <a:r>
              <a:rPr lang="en-US" sz="1200" dirty="0">
                <a:latin typeface="Calibri" panose="020F0502020204030204" pitchFamily="34" charset="0"/>
              </a:rPr>
              <a:t>"Ni nini tayari umejaribu?"</a:t>
            </a:r>
          </a:p>
          <a:p>
            <a:pPr marL="285750" indent="-285750">
              <a:buFont typeface="Arial" panose="020B0604020202020204" pitchFamily="34" charset="0"/>
              <a:buChar char="•"/>
            </a:pPr>
            <a:r>
              <a:rPr lang="en-US" sz="1200" dirty="0">
                <a:latin typeface="Calibri" panose="020F0502020204030204" pitchFamily="34" charset="0"/>
              </a:rPr>
              <a:t>"Umefikiria sana kuhusu suala hili, kuna njia gani nyingine za kutatua tatizo hili?"</a:t>
            </a:r>
            <a:endParaRPr lang="sw-KE" sz="1600" dirty="0"/>
          </a:p>
        </p:txBody>
      </p:sp>
      <p:sp>
        <p:nvSpPr>
          <p:cNvPr id="22" name="Title 1"/>
          <p:cNvSpPr>
            <a:spLocks noGrp="1"/>
          </p:cNvSpPr>
          <p:nvPr>
            <p:ph type="title"/>
          </p:nvPr>
        </p:nvSpPr>
        <p:spPr>
          <a:xfrm>
            <a:off x="0" y="-3677"/>
            <a:ext cx="9144000" cy="848697"/>
          </a:xfrm>
          <a:solidFill>
            <a:schemeClr val="accent4"/>
          </a:solidFill>
        </p:spPr>
        <p:txBody>
          <a:bodyPr>
            <a:noAutofit/>
          </a:bodyPr>
          <a:lstStyle/>
          <a:p>
            <a:pPr algn="l"/>
            <a:r>
              <a:rPr lang="en-US" dirty="0"/>
              <a:t>	</a:t>
            </a:r>
            <a:r>
              <a:rPr lang="en-US" sz="2800" dirty="0">
                <a:solidFill>
                  <a:srgbClr val="FFFFFF"/>
                </a:solidFill>
                <a:latin typeface="Calibri" panose="020F0502020204030204" pitchFamily="34" charset="0"/>
              </a:rPr>
              <a:t>13. Vidokezo vya kuboresha kutumia ARV</a:t>
            </a:r>
          </a:p>
        </p:txBody>
      </p:sp>
      <p:sp>
        <p:nvSpPr>
          <p:cNvPr id="23" name="Content Placeholder 1"/>
          <p:cNvSpPr>
            <a:spLocks noGrp="1"/>
          </p:cNvSpPr>
          <p:nvPr>
            <p:ph sz="half" idx="1"/>
          </p:nvPr>
        </p:nvSpPr>
        <p:spPr>
          <a:xfrm>
            <a:off x="228600" y="5410200"/>
            <a:ext cx="2057400" cy="1371600"/>
          </a:xfrm>
        </p:spPr>
        <p:txBody>
          <a:bodyPr>
            <a:normAutofit fontScale="40000" lnSpcReduction="20000"/>
          </a:bodyPr>
          <a:lstStyle/>
          <a:p>
            <a:r>
              <a:rPr lang="en-US" dirty="0"/>
              <a:t>	</a:t>
            </a:r>
            <a:r>
              <a:rPr dirty="0"/>
              <a:t>    </a:t>
            </a:r>
          </a:p>
          <a:p>
            <a:r>
              <a:rPr lang="en-US" dirty="0"/>
              <a:t>	</a:t>
            </a:r>
            <a:r>
              <a:rPr dirty="0"/>
              <a:t> </a:t>
            </a:r>
            <a:r>
              <a:rPr lang="en-US" sz="3800" b="1" dirty="0">
                <a:latin typeface="Calibri" panose="020F0502020204030204" pitchFamily="34" charset="0"/>
              </a:rPr>
              <a:t>  Hati</a:t>
            </a:r>
          </a:p>
          <a:p>
            <a:endParaRPr lang="sw-KE" sz="2300" b="1" dirty="0">
              <a:latin typeface="Calibri" panose="020F0502020204030204" pitchFamily="34" charset="0"/>
            </a:endParaRPr>
          </a:p>
          <a:p>
            <a:r>
              <a:rPr lang="en-US" sz="2800" dirty="0">
                <a:latin typeface="Calibri" panose="020F0502020204030204" pitchFamily="34" charset="0"/>
              </a:rPr>
              <a:t>Andika hatua zilizopangwa za kushughulikia vikwazo vilivyotambuliwa na mgonjwa kwenye</a:t>
            </a:r>
            <a:r>
              <a:rPr lang="en-US" sz="2800" b="1" dirty="0">
                <a:latin typeface="Calibri" panose="020F0502020204030204" pitchFamily="34" charset="0"/>
              </a:rPr>
              <a:t> Zana Iliyoimarishwa ya Mpango wa Utiifu.</a:t>
            </a:r>
            <a:endParaRPr lang="sw-KE" sz="2800" dirty="0">
              <a:latin typeface="Calibri" panose="020F0502020204030204" pitchFamily="34"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31843666"/>
              </p:ext>
            </p:extLst>
          </p:nvPr>
        </p:nvGraphicFramePr>
        <p:xfrm>
          <a:off x="2514600" y="1945199"/>
          <a:ext cx="6455253" cy="4763473"/>
        </p:xfrm>
        <a:graphic>
          <a:graphicData uri="http://schemas.openxmlformats.org/drawingml/2006/table">
            <a:tbl>
              <a:tblPr firstRow="1" bandRow="1">
                <a:tableStyleId>{7DF18680-E054-41AD-8BC1-D1AEF772440D}</a:tableStyleId>
              </a:tblPr>
              <a:tblGrid>
                <a:gridCol w="1358196">
                  <a:extLst>
                    <a:ext uri="{9D8B030D-6E8A-4147-A177-3AD203B41FA5}">
                      <a16:colId xmlns:a16="http://schemas.microsoft.com/office/drawing/2014/main" val="20000"/>
                    </a:ext>
                  </a:extLst>
                </a:gridCol>
                <a:gridCol w="1597861">
                  <a:extLst>
                    <a:ext uri="{9D8B030D-6E8A-4147-A177-3AD203B41FA5}">
                      <a16:colId xmlns:a16="http://schemas.microsoft.com/office/drawing/2014/main" val="20001"/>
                    </a:ext>
                  </a:extLst>
                </a:gridCol>
                <a:gridCol w="1751782">
                  <a:extLst>
                    <a:ext uri="{9D8B030D-6E8A-4147-A177-3AD203B41FA5}">
                      <a16:colId xmlns:a16="http://schemas.microsoft.com/office/drawing/2014/main" val="20002"/>
                    </a:ext>
                  </a:extLst>
                </a:gridCol>
                <a:gridCol w="1747414">
                  <a:extLst>
                    <a:ext uri="{9D8B030D-6E8A-4147-A177-3AD203B41FA5}">
                      <a16:colId xmlns:a16="http://schemas.microsoft.com/office/drawing/2014/main" val="20003"/>
                    </a:ext>
                  </a:extLst>
                </a:gridCol>
              </a:tblGrid>
              <a:tr h="210931">
                <a:tc>
                  <a:txBody>
                    <a:bodyPr/>
                    <a:lstStyle/>
                    <a:p>
                      <a:pPr algn="ctr"/>
                      <a:r>
                        <a:rPr lang="en-US" sz="900" dirty="0">
                          <a:latin typeface="Calibri" panose="020F0502020204030204" pitchFamily="34" charset="0"/>
                        </a:rPr>
                        <a:t>VIKWAZO</a:t>
                      </a:r>
                      <a:endParaRPr lang="sw-KE" sz="900" dirty="0">
                        <a:latin typeface="Calibri" panose="020F0502020204030204" pitchFamily="34" charset="0"/>
                      </a:endParaRPr>
                    </a:p>
                  </a:txBody>
                  <a:tcPr marL="83127" marR="83127" marT="40341" marB="40341"/>
                </a:tc>
                <a:tc gridSpan="3">
                  <a:txBody>
                    <a:bodyPr/>
                    <a:lstStyle/>
                    <a:p>
                      <a:pPr algn="ctr"/>
                      <a:r>
                        <a:rPr lang="en-US" sz="900" dirty="0">
                          <a:latin typeface="Calibri" panose="020F0502020204030204" pitchFamily="34" charset="0"/>
                        </a:rPr>
                        <a:t>HATUA ZA KUSHUGHULIKIA VIKWAZO NA KUBORESHA UTIIFU</a:t>
                      </a:r>
                      <a:endParaRPr lang="sw-KE" sz="900"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5687">
                <a:tc gridSpan="4">
                  <a:txBody>
                    <a:bodyPr/>
                    <a:lstStyle/>
                    <a:p>
                      <a:pPr algn="ctr"/>
                      <a:r>
                        <a:rPr lang="en-US" sz="1000" b="1" dirty="0">
                          <a:latin typeface="Calibri" panose="020F0502020204030204" pitchFamily="34" charset="0"/>
                        </a:rPr>
                        <a:t>BINAFSI (inaendelea)</a:t>
                      </a:r>
                      <a:endParaRPr lang="sw-KE" sz="1000" b="1"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20817">
                <a:tc>
                  <a:txBody>
                    <a:bodyPr/>
                    <a:lstStyle/>
                    <a:p>
                      <a:r>
                        <a:rPr lang="en-US" sz="1000" b="1" dirty="0">
                          <a:latin typeface="Calibri" panose="020F0502020204030204" pitchFamily="34" charset="0"/>
                        </a:rPr>
                        <a:t>Mfadhaiko</a:t>
                      </a:r>
                      <a:endParaRPr lang="sw-KE" sz="1000" b="1"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a:latin typeface="Calibri" panose="020F0502020204030204" pitchFamily="34" charset="0"/>
                        </a:rPr>
                        <a:t>Uchunguzi na udhibiti wa mfadhaiko</a:t>
                      </a:r>
                      <a:endParaRPr lang="sw-KE"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baseline="0" dirty="0">
                          <a:latin typeface="Calibri" panose="020F0502020204030204" pitchFamily="34" charset="0"/>
                        </a:rPr>
                        <a:t>Ushauri wa kibinafsi</a:t>
                      </a:r>
                    </a:p>
                    <a:p>
                      <a:pPr marL="171450" indent="-171450">
                        <a:buFont typeface="Arial" panose="020B0604020202020204" pitchFamily="34" charset="0"/>
                        <a:buChar char="•"/>
                      </a:pPr>
                      <a:r>
                        <a:rPr lang="en-US" sz="1000" baseline="0" dirty="0">
                          <a:latin typeface="Calibri" panose="020F0502020204030204" pitchFamily="34" charset="0"/>
                        </a:rPr>
                        <a:t>Kundi la msaada wa wanarika</a:t>
                      </a:r>
                    </a:p>
                  </a:txBody>
                  <a:tcPr marL="83127" marR="83127" marT="40341" marB="40341"/>
                </a:tc>
                <a:tc>
                  <a:txBody>
                    <a:bodyPr/>
                    <a:lstStyle/>
                    <a:p>
                      <a:pPr marL="171450" indent="-171450">
                        <a:buFont typeface="Arial" panose="020B0604020202020204" pitchFamily="34" charset="0"/>
                        <a:buChar char="•"/>
                      </a:pPr>
                      <a:r>
                        <a:rPr lang="en-US" sz="1000" baseline="0" dirty="0">
                          <a:latin typeface="Calibri" panose="020F0502020204030204" pitchFamily="34" charset="0"/>
                        </a:rPr>
                        <a:t>Rafiki wa kusaidia na matibabu</a:t>
                      </a:r>
                    </a:p>
                  </a:txBody>
                  <a:tcPr marL="83127" marR="83127" marT="40341" marB="40341"/>
                </a:tc>
                <a:extLst>
                  <a:ext uri="{0D108BD9-81ED-4DB2-BD59-A6C34878D82A}">
                    <a16:rowId xmlns:a16="http://schemas.microsoft.com/office/drawing/2014/main" val="10002"/>
                  </a:ext>
                </a:extLst>
              </a:tr>
              <a:tr h="461791">
                <a:tc>
                  <a:txBody>
                    <a:bodyPr/>
                    <a:lstStyle/>
                    <a:p>
                      <a:r>
                        <a:rPr lang="en-US" sz="1000" b="1" dirty="0">
                          <a:latin typeface="Calibri" panose="020F0502020204030204" pitchFamily="34" charset="0"/>
                        </a:rPr>
                        <a:t>Mzigo wa vidonge</a:t>
                      </a:r>
                      <a:endParaRPr lang="sw-KE" sz="1000" b="1" dirty="0">
                        <a:latin typeface="Calibri" panose="020F0502020204030204" pitchFamily="34" charset="0"/>
                      </a:endParaRPr>
                    </a:p>
                  </a:txBody>
                  <a:tcPr marL="83127" marR="83127" marT="40341" marB="40341"/>
                </a:tc>
                <a:tc gridSpan="3">
                  <a:txBody>
                    <a:bodyPr/>
                    <a:lstStyle/>
                    <a:p>
                      <a:pPr marL="171450" indent="-171450">
                        <a:buFont typeface="Arial" panose="020B0604020202020204" pitchFamily="34" charset="0"/>
                        <a:buChar char="•"/>
                      </a:pPr>
                      <a:r>
                        <a:rPr lang="en-US" sz="1000" dirty="0">
                          <a:latin typeface="Calibri" panose="020F0502020204030204" pitchFamily="34" charset="0"/>
                        </a:rPr>
                        <a:t>Badilisha kwa mchanganyiko uliyowekwa wa dozi au dozi ya mara moja kwa siku ikiwa inawezekana</a:t>
                      </a:r>
                      <a:r>
                        <a:rPr dirty="0"/>
                        <a:t> </a:t>
                      </a:r>
                      <a:endParaRPr lang="sw-KE" sz="1000" dirty="0">
                        <a:latin typeface="Calibri" panose="020F0502020204030204" pitchFamily="34" charset="0"/>
                      </a:endParaRPr>
                    </a:p>
                  </a:txBody>
                  <a:tcPr marL="83127" marR="83127" marT="40341" marB="40341"/>
                </a:tc>
                <a:tc hMerge="1">
                  <a:txBody>
                    <a:bodyPr/>
                    <a:lstStyle/>
                    <a:p>
                      <a:pPr marL="171450" indent="-171450">
                        <a:buFont typeface="Arial" panose="020B0604020202020204" pitchFamily="34" charset="0"/>
                        <a:buChar char="•"/>
                      </a:pPr>
                      <a:endParaRPr lang="en-US" sz="1100" dirty="0">
                        <a:latin typeface="Calibri" panose="020F0502020204030204" pitchFamily="34" charset="0"/>
                      </a:endParaRPr>
                    </a:p>
                  </a:txBody>
                  <a:tcPr/>
                </a:tc>
                <a:tc hMerge="1">
                  <a:txBody>
                    <a:bodyPr/>
                    <a:lstStyle/>
                    <a:p>
                      <a:pPr marL="171450" indent="-171450">
                        <a:buFont typeface="Arial" panose="020B0604020202020204" pitchFamily="34" charset="0"/>
                        <a:buChar char="•"/>
                      </a:pPr>
                      <a:endParaRPr lang="en-US" sz="1100" dirty="0">
                        <a:latin typeface="Calibri" panose="020F0502020204030204" pitchFamily="34" charset="0"/>
                      </a:endParaRPr>
                    </a:p>
                  </a:txBody>
                  <a:tcPr/>
                </a:tc>
                <a:extLst>
                  <a:ext uri="{0D108BD9-81ED-4DB2-BD59-A6C34878D82A}">
                    <a16:rowId xmlns:a16="http://schemas.microsoft.com/office/drawing/2014/main" val="10003"/>
                  </a:ext>
                </a:extLst>
              </a:tr>
              <a:tr h="478013">
                <a:tc>
                  <a:txBody>
                    <a:bodyPr/>
                    <a:lstStyle/>
                    <a:p>
                      <a:r>
                        <a:rPr lang="en-US" sz="1000" b="1" dirty="0">
                          <a:latin typeface="Calibri" panose="020F0502020204030204" pitchFamily="34" charset="0"/>
                        </a:rPr>
                        <a:t>Kupoteza/vidonge kuisha</a:t>
                      </a:r>
                      <a:endParaRPr lang="sw-KE" sz="1000" b="1"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a:latin typeface="Calibri" panose="020F0502020204030204" pitchFamily="34" charset="0"/>
                        </a:rPr>
                        <a:t>Mgao wa ziada wa vidonge</a:t>
                      </a:r>
                      <a:endParaRPr lang="sw-KE"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a:latin typeface="Calibri" panose="020F0502020204030204" pitchFamily="34" charset="0"/>
                        </a:rPr>
                        <a:t>Kundi la kuchukua dawa</a:t>
                      </a:r>
                      <a:endParaRPr lang="sw-KE"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a:latin typeface="Calibri" panose="020F0502020204030204" pitchFamily="34" charset="0"/>
                        </a:rPr>
                        <a:t>Elimisha mgonjwa kuarifu kituo kama itafanyika</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4"/>
                  </a:ext>
                </a:extLst>
              </a:tr>
              <a:tr h="373252">
                <a:tc>
                  <a:txBody>
                    <a:bodyPr/>
                    <a:lstStyle/>
                    <a:p>
                      <a:r>
                        <a:rPr lang="en-US" sz="1000" b="1" dirty="0">
                          <a:latin typeface="Calibri" panose="020F0502020204030204" pitchFamily="34" charset="0"/>
                        </a:rPr>
                        <a:t>Matatizo ya usafiri</a:t>
                      </a:r>
                      <a:endParaRPr lang="sw-KE" sz="1000" b="1"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a:latin typeface="Calibri" panose="020F0502020204030204" pitchFamily="34" charset="0"/>
                        </a:rPr>
                        <a:t>Kundi la kuchukua dawa</a:t>
                      </a:r>
                      <a:endParaRPr lang="sw-KE"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a:latin typeface="Calibri" panose="020F0502020204030204" pitchFamily="34" charset="0"/>
                        </a:rPr>
                        <a:t>Mgao wa miezi mitatu kama inawezekana</a:t>
                      </a:r>
                      <a:endParaRPr lang="sw-KE"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a:latin typeface="Calibri" panose="020F0502020204030204" pitchFamily="34" charset="0"/>
                        </a:rPr>
                        <a:t>Kundi la ART</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5"/>
                  </a:ext>
                </a:extLst>
              </a:tr>
              <a:tr h="520817">
                <a:tc>
                  <a:txBody>
                    <a:bodyPr/>
                    <a:lstStyle/>
                    <a:p>
                      <a:r>
                        <a:rPr lang="en-US" sz="1000" b="1" dirty="0">
                          <a:latin typeface="Calibri" panose="020F0502020204030204" pitchFamily="34" charset="0"/>
                        </a:rPr>
                        <a:t>Imani za afya</a:t>
                      </a:r>
                      <a:endParaRPr lang="sw-KE" sz="1000" b="1"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a:latin typeface="Calibri" panose="020F0502020204030204" pitchFamily="34" charset="0"/>
                        </a:rPr>
                        <a:t>Ushauri wa kibinafsi kwa elimu msingi ya HIV /ARV</a:t>
                      </a:r>
                      <a:endParaRPr lang="sw-KE"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a:latin typeface="Calibri" panose="020F0502020204030204" pitchFamily="34" charset="0"/>
                        </a:rPr>
                        <a:t>Ushauri wa kundi</a:t>
                      </a:r>
                      <a:endParaRPr lang="sw-KE"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a:latin typeface="Calibri" panose="020F0502020204030204" pitchFamily="34" charset="0"/>
                        </a:rPr>
                        <a:t>Kundi la msaada wa wanarika</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6"/>
                  </a:ext>
                </a:extLst>
              </a:tr>
              <a:tr h="1111077">
                <a:tc>
                  <a:txBody>
                    <a:bodyPr/>
                    <a:lstStyle/>
                    <a:p>
                      <a:r>
                        <a:rPr lang="en-US" sz="1000" b="1" dirty="0">
                          <a:latin typeface="Calibri" panose="020F0502020204030204" pitchFamily="34" charset="0"/>
                        </a:rPr>
                        <a:t>Ugumu wa kupanga</a:t>
                      </a:r>
                      <a:endParaRPr lang="sw-KE" sz="1000" b="1"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a:latin typeface="Calibri" panose="020F0502020204030204" pitchFamily="34" charset="0"/>
                        </a:rPr>
                        <a:t>Elimu (k.m. changanya na utaratibu wa kila siku kama vile wakati wa kulala au kusugua meno)</a:t>
                      </a:r>
                    </a:p>
                    <a:p>
                      <a:pPr marL="171450" indent="-171450">
                        <a:buFont typeface="Arial" panose="020B0604020202020204" pitchFamily="34" charset="0"/>
                        <a:buChar char="•"/>
                      </a:pPr>
                      <a:r>
                        <a:rPr lang="en-US" sz="1000" baseline="0" dirty="0">
                          <a:latin typeface="Calibri" panose="020F0502020204030204" pitchFamily="34" charset="0"/>
                        </a:rPr>
                        <a:t>Mgao wa miezi mitatu kama inawezekana</a:t>
                      </a:r>
                      <a:endParaRPr lang="sw-KE"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a:latin typeface="Calibri" panose="020F0502020204030204" pitchFamily="34" charset="0"/>
                        </a:rPr>
                        <a:t>Vifaa vya kukumbusha (k.m simu, SMS, kengele)</a:t>
                      </a:r>
                    </a:p>
                    <a:p>
                      <a:pPr marL="171450" indent="-171450">
                        <a:buFont typeface="Arial" panose="020B0604020202020204" pitchFamily="34" charset="0"/>
                        <a:buChar char="•"/>
                      </a:pPr>
                      <a:r>
                        <a:rPr lang="en-US" sz="1000" baseline="0" dirty="0">
                          <a:latin typeface="Calibri" panose="020F0502020204030204" pitchFamily="34" charset="0"/>
                        </a:rPr>
                        <a:t>Kundi la ART</a:t>
                      </a:r>
                      <a:endParaRPr lang="sw-KE"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a:latin typeface="Calibri" panose="020F0502020204030204" pitchFamily="34" charset="0"/>
                        </a:rPr>
                        <a:t>Rafiki wa kusaidia na matibabu</a:t>
                      </a:r>
                    </a:p>
                    <a:p>
                      <a:pPr marL="171450" indent="-171450">
                        <a:buFont typeface="Arial" panose="020B0604020202020204" pitchFamily="34" charset="0"/>
                        <a:buChar char="•"/>
                      </a:pPr>
                      <a:r>
                        <a:rPr lang="en-US" sz="1000" dirty="0">
                          <a:latin typeface="Calibri" panose="020F0502020204030204" pitchFamily="34" charset="0"/>
                        </a:rPr>
                        <a:t>Weka vidonge vichache vya ARV katika maeneo tofauti (k.m. kazini) ili kufikia kwa urahisi</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7"/>
                  </a:ext>
                </a:extLst>
              </a:tr>
              <a:tr h="748886">
                <a:tc>
                  <a:txBody>
                    <a:bodyPr/>
                    <a:lstStyle/>
                    <a:p>
                      <a:r>
                        <a:rPr lang="en-US" sz="1000" b="1" dirty="0">
                          <a:latin typeface="Calibri" panose="020F0502020204030204" pitchFamily="34" charset="0"/>
                        </a:rPr>
                        <a:t>Matumizi ya pombe au dawa za kulevya</a:t>
                      </a:r>
                      <a:endParaRPr lang="sw-KE" sz="1000" b="1"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a:latin typeface="Calibri" panose="020F0502020204030204" pitchFamily="34" charset="0"/>
                        </a:rPr>
                        <a:t>Matibabu mbadala ya Opioid </a:t>
                      </a:r>
                    </a:p>
                    <a:p>
                      <a:pPr marL="171450" indent="-171450">
                        <a:buFont typeface="Arial" panose="020B0604020202020204" pitchFamily="34" charset="0"/>
                        <a:buChar char="•"/>
                      </a:pPr>
                      <a:r>
                        <a:rPr lang="en-US" sz="1000" baseline="0" dirty="0">
                          <a:latin typeface="Calibri" panose="020F0502020204030204" pitchFamily="34" charset="0"/>
                        </a:rPr>
                        <a:t>Ushauri wa kibinafsi</a:t>
                      </a:r>
                      <a:endParaRPr lang="sw-KE"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a:latin typeface="Calibri" panose="020F0502020204030204" pitchFamily="34" charset="0"/>
                        </a:rPr>
                        <a:t>Matibabu Yanayosimamiwa Moja kwa Moja</a:t>
                      </a:r>
                      <a:endParaRPr lang="sw-KE"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a:latin typeface="Calibri" panose="020F0502020204030204" pitchFamily="34" charset="0"/>
                        </a:rPr>
                        <a:t>Kundi la msaada wa wanarika</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8"/>
                  </a:ext>
                </a:extLst>
              </a:tr>
            </a:tbl>
          </a:graphicData>
        </a:graphic>
      </p:graphicFrame>
      <p:sp>
        <p:nvSpPr>
          <p:cNvPr id="20" name="Content Placeholder 1"/>
          <p:cNvSpPr>
            <a:spLocks noGrp="1"/>
          </p:cNvSpPr>
          <p:nvPr>
            <p:ph sz="half" idx="1"/>
          </p:nvPr>
        </p:nvSpPr>
        <p:spPr>
          <a:xfrm>
            <a:off x="2438400" y="990600"/>
            <a:ext cx="6400800" cy="1828800"/>
          </a:xfrm>
        </p:spPr>
        <p:txBody>
          <a:bodyPr>
            <a:noAutofit/>
          </a:bodyPr>
          <a:lstStyle/>
          <a:p>
            <a:r>
              <a:rPr lang="en-US" sz="1600" b="1" dirty="0">
                <a:latin typeface="Calibri" panose="020F0502020204030204" pitchFamily="34" charset="0"/>
              </a:rPr>
              <a:t>VIPENGELE VYA KUZUNGUMZIA:</a:t>
            </a:r>
          </a:p>
          <a:p>
            <a:pPr marL="285750" indent="-285750">
              <a:buFont typeface="Arial" panose="020B0604020202020204" pitchFamily="34" charset="0"/>
              <a:buChar char="•"/>
            </a:pPr>
            <a:r>
              <a:rPr lang="en-US" sz="1200" dirty="0">
                <a:latin typeface="Calibri" panose="020F0502020204030204" pitchFamily="34" charset="0"/>
              </a:rPr>
              <a:t>Tuendelee kuchunguza njia ambazo zinaweza kufanya kutumia ARV                                                      kuwa bora zaidi </a:t>
            </a:r>
            <a:r>
              <a:rPr lang="en-US" sz="1200" b="1" dirty="0">
                <a:latin typeface="Calibri" panose="020F0502020204030204" pitchFamily="34" charset="0"/>
              </a:rPr>
              <a:t>(kibinafsi).</a:t>
            </a:r>
            <a:endParaRPr lang="sw-KE" sz="1200" dirty="0">
              <a:latin typeface="Calibri" panose="020F0502020204030204" pitchFamily="34" charset="0"/>
            </a:endParaRPr>
          </a:p>
        </p:txBody>
      </p:sp>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8524" y="381000"/>
            <a:ext cx="1811330" cy="1386725"/>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31</a:t>
            </a:fld>
            <a:endParaRPr lang="sw-KE" dirty="0">
              <a:solidFill>
                <a:prstClr val="black">
                  <a:tint val="75000"/>
                </a:prstClr>
              </a:solidFill>
            </a:endParaRPr>
          </a:p>
        </p:txBody>
      </p:sp>
    </p:spTree>
    <p:extLst>
      <p:ext uri="{BB962C8B-B14F-4D97-AF65-F5344CB8AC3E}">
        <p14:creationId xmlns:p14="http://schemas.microsoft.com/office/powerpoint/2010/main" val="3685164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4"/>
          </a:solidFill>
        </p:spPr>
        <p:txBody>
          <a:bodyPr>
            <a:noAutofit/>
          </a:bodyPr>
          <a:lstStyle/>
          <a:p>
            <a:pPr algn="l"/>
            <a:r>
              <a:rPr lang="en-US" dirty="0"/>
              <a:t>	</a:t>
            </a:r>
            <a:r>
              <a:rPr lang="en-US" sz="2800" dirty="0">
                <a:solidFill>
                  <a:srgbClr val="FFFFFF"/>
                </a:solidFill>
                <a:latin typeface="Calibri" panose="020F0502020204030204" pitchFamily="34" charset="0"/>
              </a:rPr>
              <a:t>14. Vidokezo vya kuboresha kutumia ARV</a:t>
            </a:r>
          </a:p>
        </p:txBody>
      </p:sp>
      <p:sp>
        <p:nvSpPr>
          <p:cNvPr id="4" name="TextBox 3"/>
          <p:cNvSpPr txBox="1"/>
          <p:nvPr/>
        </p:nvSpPr>
        <p:spPr>
          <a:xfrm>
            <a:off x="384206" y="6019800"/>
            <a:ext cx="7997794" cy="400110"/>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latin typeface="Calibri" panose="020F0502020204030204" pitchFamily="34" charset="0"/>
              </a:rPr>
              <a:t>Kwa pamoja tutapata njia za kufanya kutumia ARV kuwa bora kwako.</a:t>
            </a:r>
            <a:endParaRPr lang="sw-KE" sz="2000" dirty="0">
              <a:latin typeface="Calibri" panose="020F0502020204030204" pitchFamily="34" charset="0"/>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988" y="990600"/>
            <a:ext cx="6704012" cy="4866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2023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990600"/>
            <a:ext cx="2369128" cy="3200400"/>
          </a:xfrm>
        </p:spPr>
        <p:txBody>
          <a:bodyPr>
            <a:normAutofit/>
          </a:bodyPr>
          <a:lstStyle/>
          <a:p>
            <a:r>
              <a:rPr lang="en-US" sz="1600" b="1" dirty="0">
                <a:latin typeface="Calibri" panose="020F0502020204030204" pitchFamily="34" charset="0"/>
              </a:rPr>
              <a:t>UJUMBE MUHIMU:</a:t>
            </a:r>
          </a:p>
          <a:p>
            <a:pPr marL="285750" indent="-285750">
              <a:buFont typeface="Wingdings" panose="05000000000000000000" pitchFamily="2" charset="2"/>
              <a:buChar char="Ø"/>
            </a:pPr>
            <a:r>
              <a:rPr lang="en-US" sz="1600" dirty="0">
                <a:latin typeface="Calibri" panose="020F0502020204030204" pitchFamily="34" charset="0"/>
              </a:rPr>
              <a:t>Kwa pamoja tutapata njia za kufanya kutumia ARV kuwa bora kwako.</a:t>
            </a:r>
            <a:endParaRPr lang="sw-KE" sz="1600" dirty="0">
              <a:latin typeface="Calibri" panose="020F0502020204030204" pitchFamily="34" charset="0"/>
            </a:endParaRPr>
          </a:p>
        </p:txBody>
      </p:sp>
      <p:cxnSp>
        <p:nvCxnSpPr>
          <p:cNvPr id="15" name="Straight Connector 14"/>
          <p:cNvCxnSpPr/>
          <p:nvPr/>
        </p:nvCxnSpPr>
        <p:spPr>
          <a:xfrm flipH="1">
            <a:off x="2590800" y="1066800"/>
            <a:ext cx="6928" cy="10668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28600" y="4038600"/>
            <a:ext cx="2202872" cy="25146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40" y="4113886"/>
            <a:ext cx="397246" cy="30571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28600" y="2438400"/>
            <a:ext cx="2202872" cy="1447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200" y="2514600"/>
            <a:ext cx="1593272" cy="914400"/>
          </a:xfrm>
        </p:spPr>
        <p:txBody>
          <a:bodyPr>
            <a:normAutofit/>
          </a:bodyPr>
          <a:lstStyle/>
          <a:p>
            <a:r>
              <a:rPr lang="en-US" sz="1500" b="1" dirty="0">
                <a:latin typeface="Calibri" panose="020F0502020204030204" pitchFamily="34" charset="0"/>
              </a:rPr>
              <a:t>Maagizo kwa Watoa Huduma</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295" y="25146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02491" y="3090208"/>
            <a:ext cx="1907309" cy="646331"/>
          </a:xfrm>
          <a:prstGeom prst="rect">
            <a:avLst/>
          </a:prstGeom>
          <a:noFill/>
        </p:spPr>
        <p:txBody>
          <a:bodyPr wrap="square" rtlCol="0">
            <a:spAutoFit/>
          </a:bodyPr>
          <a:lstStyle/>
          <a:p>
            <a:r>
              <a:rPr lang="en-US" sz="1200" dirty="0">
                <a:latin typeface="Calibri" panose="020F0502020204030204" pitchFamily="34" charset="0"/>
              </a:rPr>
              <a:t>Toa mapendekezo ya kushinda vikwazo maalum ambavyo vimetambuliwa.</a:t>
            </a:r>
            <a:endParaRPr lang="sw-KE" sz="1600" dirty="0"/>
          </a:p>
        </p:txBody>
      </p:sp>
      <p:sp>
        <p:nvSpPr>
          <p:cNvPr id="22" name="Title 1"/>
          <p:cNvSpPr>
            <a:spLocks noGrp="1"/>
          </p:cNvSpPr>
          <p:nvPr>
            <p:ph type="title"/>
          </p:nvPr>
        </p:nvSpPr>
        <p:spPr>
          <a:xfrm>
            <a:off x="0" y="-3677"/>
            <a:ext cx="9144000" cy="848697"/>
          </a:xfrm>
          <a:solidFill>
            <a:schemeClr val="accent4"/>
          </a:solidFill>
        </p:spPr>
        <p:txBody>
          <a:bodyPr>
            <a:noAutofit/>
          </a:bodyPr>
          <a:lstStyle/>
          <a:p>
            <a:pPr algn="l"/>
            <a:r>
              <a:rPr lang="en-US" dirty="0"/>
              <a:t>	</a:t>
            </a:r>
            <a:r>
              <a:rPr lang="en-US" sz="2800" dirty="0">
                <a:solidFill>
                  <a:srgbClr val="FFFF00"/>
                </a:solidFill>
                <a:latin typeface="Calibri" panose="020F0502020204030204" pitchFamily="34" charset="0"/>
              </a:rPr>
              <a:t> 14.</a:t>
            </a:r>
            <a:r>
              <a:rPr lang="en-US" sz="2800" dirty="0">
                <a:solidFill>
                  <a:srgbClr val="FFFFFF"/>
                </a:solidFill>
                <a:latin typeface="Calibri" panose="020F0502020204030204" pitchFamily="34" charset="0"/>
              </a:rPr>
              <a:t> Vidokezo vya kuboresha kutumia ARV</a:t>
            </a:r>
          </a:p>
        </p:txBody>
      </p:sp>
      <p:sp>
        <p:nvSpPr>
          <p:cNvPr id="20" name="Content Placeholder 1"/>
          <p:cNvSpPr>
            <a:spLocks noGrp="1"/>
          </p:cNvSpPr>
          <p:nvPr>
            <p:ph sz="half" idx="1"/>
          </p:nvPr>
        </p:nvSpPr>
        <p:spPr>
          <a:xfrm>
            <a:off x="2667000" y="990600"/>
            <a:ext cx="6400800" cy="1828800"/>
          </a:xfrm>
        </p:spPr>
        <p:txBody>
          <a:bodyPr>
            <a:noAutofit/>
          </a:bodyPr>
          <a:lstStyle/>
          <a:p>
            <a:r>
              <a:rPr lang="en-US" sz="1600" b="1" dirty="0">
                <a:latin typeface="Calibri" panose="020F0502020204030204" pitchFamily="34" charset="0"/>
              </a:rPr>
              <a:t>VIPENGELE VYA KUZUNGUMZIA:</a:t>
            </a:r>
          </a:p>
          <a:p>
            <a:pPr marL="285750" indent="-285750">
              <a:buFont typeface="Arial" panose="020B0604020202020204" pitchFamily="34" charset="0"/>
              <a:buChar char="•"/>
            </a:pPr>
            <a:r>
              <a:rPr lang="en-US" sz="1200" dirty="0">
                <a:latin typeface="Calibri" panose="020F0502020204030204" pitchFamily="34" charset="0"/>
              </a:rPr>
              <a:t>Tuendelee kuchunguza njia ambazo zinaweza kufanya </a:t>
            </a:r>
            <a:r>
              <a:rPr lang="en-US" sz="1200" dirty="0" err="1">
                <a:latin typeface="Calibri" panose="020F0502020204030204" pitchFamily="34" charset="0"/>
              </a:rPr>
              <a:t>kutumia</a:t>
            </a:r>
            <a:r>
              <a:rPr lang="en-US" sz="1200" dirty="0">
                <a:latin typeface="Calibri" panose="020F0502020204030204" pitchFamily="34" charset="0"/>
              </a:rPr>
              <a:t>                                                        ARV kuwa bora zaidi </a:t>
            </a:r>
            <a:r>
              <a:rPr lang="en-US" sz="1200" b="1" dirty="0">
                <a:latin typeface="Calibri" panose="020F0502020204030204" pitchFamily="34" charset="0"/>
              </a:rPr>
              <a:t>(kinyumbani na kitaasisi/kijamii).</a:t>
            </a:r>
            <a:endParaRPr lang="sw-KE" sz="1200" dirty="0">
              <a:latin typeface="Calibri" panose="020F0502020204030204" pitchFamily="34" charset="0"/>
            </a:endParaRPr>
          </a:p>
        </p:txBody>
      </p:sp>
      <p:graphicFrame>
        <p:nvGraphicFramePr>
          <p:cNvPr id="21" name="Table 20"/>
          <p:cNvGraphicFramePr>
            <a:graphicFrameLocks noGrp="1"/>
          </p:cNvGraphicFramePr>
          <p:nvPr>
            <p:extLst>
              <p:ext uri="{D42A27DB-BD31-4B8C-83A1-F6EECF244321}">
                <p14:modId xmlns:p14="http://schemas.microsoft.com/office/powerpoint/2010/main" val="123261358"/>
              </p:ext>
            </p:extLst>
          </p:nvPr>
        </p:nvGraphicFramePr>
        <p:xfrm>
          <a:off x="2743200" y="2133600"/>
          <a:ext cx="6248400" cy="4407942"/>
        </p:xfrm>
        <a:graphic>
          <a:graphicData uri="http://schemas.openxmlformats.org/drawingml/2006/table">
            <a:tbl>
              <a:tblPr firstRow="1" bandRow="1">
                <a:tableStyleId>{7DF18680-E054-41AD-8BC1-D1AEF772440D}</a:tableStyleId>
              </a:tblPr>
              <a:tblGrid>
                <a:gridCol w="1534407">
                  <a:extLst>
                    <a:ext uri="{9D8B030D-6E8A-4147-A177-3AD203B41FA5}">
                      <a16:colId xmlns:a16="http://schemas.microsoft.com/office/drawing/2014/main" val="20000"/>
                    </a:ext>
                  </a:extLst>
                </a:gridCol>
                <a:gridCol w="182297">
                  <a:extLst>
                    <a:ext uri="{9D8B030D-6E8A-4147-A177-3AD203B41FA5}">
                      <a16:colId xmlns:a16="http://schemas.microsoft.com/office/drawing/2014/main" val="20001"/>
                    </a:ext>
                  </a:extLst>
                </a:gridCol>
                <a:gridCol w="1642065">
                  <a:extLst>
                    <a:ext uri="{9D8B030D-6E8A-4147-A177-3AD203B41FA5}">
                      <a16:colId xmlns:a16="http://schemas.microsoft.com/office/drawing/2014/main" val="20002"/>
                    </a:ext>
                  </a:extLst>
                </a:gridCol>
                <a:gridCol w="1446324">
                  <a:extLst>
                    <a:ext uri="{9D8B030D-6E8A-4147-A177-3AD203B41FA5}">
                      <a16:colId xmlns:a16="http://schemas.microsoft.com/office/drawing/2014/main" val="20003"/>
                    </a:ext>
                  </a:extLst>
                </a:gridCol>
                <a:gridCol w="1443307">
                  <a:extLst>
                    <a:ext uri="{9D8B030D-6E8A-4147-A177-3AD203B41FA5}">
                      <a16:colId xmlns:a16="http://schemas.microsoft.com/office/drawing/2014/main" val="20004"/>
                    </a:ext>
                  </a:extLst>
                </a:gridCol>
              </a:tblGrid>
              <a:tr h="221876">
                <a:tc gridSpan="2">
                  <a:txBody>
                    <a:bodyPr/>
                    <a:lstStyle/>
                    <a:p>
                      <a:pPr algn="ctr"/>
                      <a:r>
                        <a:rPr lang="en-US" sz="1050" dirty="0">
                          <a:latin typeface="Calibri" panose="020F0502020204030204" pitchFamily="34" charset="0"/>
                        </a:rPr>
                        <a:t>VIKWAZO</a:t>
                      </a:r>
                      <a:endParaRPr lang="sw-KE" sz="1050" dirty="0">
                        <a:latin typeface="Calibri" panose="020F0502020204030204" pitchFamily="34" charset="0"/>
                      </a:endParaRPr>
                    </a:p>
                  </a:txBody>
                  <a:tcPr marL="83127" marR="83127" marT="40341" marB="40341"/>
                </a:tc>
                <a:tc hMerge="1">
                  <a:txBody>
                    <a:bodyPr/>
                    <a:lstStyle/>
                    <a:p>
                      <a:pPr algn="ctr"/>
                      <a:endParaRPr lang="en-US" sz="1000" dirty="0">
                        <a:latin typeface="Calibri" panose="020F0502020204030204" pitchFamily="34" charset="0"/>
                      </a:endParaRPr>
                    </a:p>
                  </a:txBody>
                  <a:tcPr marL="83127" marR="83127" marT="40341" marB="40341"/>
                </a:tc>
                <a:tc gridSpan="3">
                  <a:txBody>
                    <a:bodyPr/>
                    <a:lstStyle/>
                    <a:p>
                      <a:pPr algn="ctr"/>
                      <a:r>
                        <a:rPr lang="en-US" sz="1050" dirty="0">
                          <a:latin typeface="Calibri" panose="020F0502020204030204" pitchFamily="34" charset="0"/>
                        </a:rPr>
                        <a:t>HATUA ZA KUSHUGHULIKIA VIKWAZO NA KUBORESHA UTIIFU</a:t>
                      </a:r>
                      <a:endParaRPr lang="sw-KE" sz="1050"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3082">
                <a:tc gridSpan="5">
                  <a:txBody>
                    <a:bodyPr/>
                    <a:lstStyle/>
                    <a:p>
                      <a:pPr algn="ctr"/>
                      <a:r>
                        <a:rPr lang="en-US" sz="1050" b="1" dirty="0">
                          <a:latin typeface="Calibri" panose="020F0502020204030204" pitchFamily="34" charset="0"/>
                        </a:rPr>
                        <a:t>FAMILIA</a:t>
                      </a:r>
                      <a:endParaRPr lang="sw-KE" sz="1050" b="1"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85482">
                <a:tc gridSpan="2">
                  <a:txBody>
                    <a:bodyPr/>
                    <a:lstStyle/>
                    <a:p>
                      <a:r>
                        <a:rPr lang="en-US" sz="1050" b="1" dirty="0">
                          <a:latin typeface="Calibri" panose="020F0502020204030204" pitchFamily="34" charset="0"/>
                        </a:rPr>
                        <a:t>Kushiriki na wengine</a:t>
                      </a:r>
                      <a:endParaRPr lang="sw-KE" sz="1050" b="1" dirty="0">
                        <a:latin typeface="Calibri" panose="020F0502020204030204" pitchFamily="34" charset="0"/>
                      </a:endParaRPr>
                    </a:p>
                  </a:txBody>
                  <a:tcPr marL="83127" marR="83127" marT="40341" marB="40341"/>
                </a:tc>
                <a:tc hMerge="1">
                  <a:txBody>
                    <a:bodyPr/>
                    <a:lstStyle/>
                    <a:p>
                      <a:pPr marL="171450" indent="-171450">
                        <a:buFont typeface="Arial" panose="020B0604020202020204" pitchFamily="34" charset="0"/>
                        <a:buChar char="•"/>
                      </a:pPr>
                      <a:endParaRPr lang="en-US"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50" dirty="0">
                          <a:latin typeface="Calibri" panose="020F0502020204030204" pitchFamily="34" charset="0"/>
                        </a:rPr>
                        <a:t>Ushauri wa kibinafsi kwa elimu msingi ya HIV /ARV</a:t>
                      </a:r>
                      <a:endParaRPr lang="sw-KE" sz="105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50" baseline="0" dirty="0">
                          <a:latin typeface="Calibri" panose="020F0502020204030204" pitchFamily="34" charset="0"/>
                        </a:rPr>
                        <a:t>Ushauri wa kundi</a:t>
                      </a:r>
                    </a:p>
                  </a:txBody>
                  <a:tcPr marL="83127" marR="83127" marT="40341" marB="40341"/>
                </a:tc>
                <a:tc>
                  <a:txBody>
                    <a:bodyPr/>
                    <a:lstStyle/>
                    <a:p>
                      <a:pPr marL="171450" indent="-171450">
                        <a:buFont typeface="Arial" panose="020B0604020202020204" pitchFamily="34" charset="0"/>
                        <a:buChar char="•"/>
                      </a:pPr>
                      <a:r>
                        <a:rPr lang="en-US" sz="1050" baseline="0" dirty="0">
                          <a:latin typeface="Calibri" panose="020F0502020204030204" pitchFamily="34" charset="0"/>
                        </a:rPr>
                        <a:t>Wezesha kuandikishwa katika huduma/PrEP kwa wanafamilia</a:t>
                      </a:r>
                    </a:p>
                  </a:txBody>
                  <a:tcPr marL="83127" marR="83127" marT="40341" marB="40341"/>
                </a:tc>
                <a:extLst>
                  <a:ext uri="{0D108BD9-81ED-4DB2-BD59-A6C34878D82A}">
                    <a16:rowId xmlns:a16="http://schemas.microsoft.com/office/drawing/2014/main" val="10002"/>
                  </a:ext>
                </a:extLst>
              </a:tr>
              <a:tr h="537882">
                <a:tc gridSpan="2">
                  <a:txBody>
                    <a:bodyPr/>
                    <a:lstStyle/>
                    <a:p>
                      <a:r>
                        <a:rPr lang="en-US" sz="1050" b="1" dirty="0">
                          <a:latin typeface="Calibri" panose="020F0502020204030204" pitchFamily="34" charset="0"/>
                        </a:rPr>
                        <a:t>Hofu ya kufichua</a:t>
                      </a:r>
                      <a:endParaRPr lang="sw-KE" sz="1050" b="1" dirty="0">
                        <a:latin typeface="Calibri" panose="020F0502020204030204" pitchFamily="34" charset="0"/>
                      </a:endParaRPr>
                    </a:p>
                  </a:txBody>
                  <a:tcPr marL="83127" marR="83127" marT="40341" marB="40341"/>
                </a:tc>
                <a:tc hMerge="1">
                  <a:txBody>
                    <a:bodyPr/>
                    <a:lstStyle/>
                    <a:p>
                      <a:pPr marL="171450" indent="-171450">
                        <a:buFont typeface="Arial" panose="020B0604020202020204" pitchFamily="34" charset="0"/>
                        <a:buChar char="•"/>
                      </a:pPr>
                      <a:endParaRPr lang="en-US"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50" dirty="0">
                          <a:latin typeface="Calibri" panose="020F0502020204030204" pitchFamily="34" charset="0"/>
                        </a:rPr>
                        <a:t>Ushauri wa kibinafsi</a:t>
                      </a:r>
                    </a:p>
                    <a:p>
                      <a:pPr marL="171450" indent="-171450">
                        <a:buFont typeface="Arial" panose="020B0604020202020204" pitchFamily="34" charset="0"/>
                        <a:buChar char="•"/>
                      </a:pPr>
                      <a:r>
                        <a:rPr lang="en-US" sz="1050" dirty="0">
                          <a:latin typeface="Calibri" panose="020F0502020204030204" pitchFamily="34" charset="0"/>
                        </a:rPr>
                        <a:t>Rafiki wa kusaidia na matibabu</a:t>
                      </a:r>
                    </a:p>
                    <a:p>
                      <a:pPr marL="171450" indent="-171450">
                        <a:buFont typeface="Arial" panose="020B0604020202020204" pitchFamily="34" charset="0"/>
                        <a:buChar char="•"/>
                      </a:pPr>
                      <a:r>
                        <a:rPr lang="en-US" sz="1050" dirty="0">
                          <a:latin typeface="Calibri" panose="020F0502020204030204" pitchFamily="34" charset="0"/>
                        </a:rPr>
                        <a:t>Ushauri na kupimwa kwa wanandoa</a:t>
                      </a:r>
                      <a:endParaRPr lang="sw-KE" sz="105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50" dirty="0">
                          <a:latin typeface="Calibri" panose="020F0502020204030204" pitchFamily="34" charset="0"/>
                        </a:rPr>
                        <a:t>Ushauri wa kundi</a:t>
                      </a:r>
                    </a:p>
                    <a:p>
                      <a:pPr marL="171450" indent="-171450">
                        <a:buFont typeface="Arial" panose="020B0604020202020204" pitchFamily="34" charset="0"/>
                        <a:buChar char="•"/>
                      </a:pPr>
                      <a:r>
                        <a:rPr lang="en-US" sz="1050" dirty="0">
                          <a:latin typeface="Calibri" panose="020F0502020204030204" pitchFamily="34" charset="0"/>
                        </a:rPr>
                        <a:t>Chupa cha vidonge kisichokuwa na alama</a:t>
                      </a:r>
                      <a:endParaRPr lang="sw-KE" sz="105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50" dirty="0">
                          <a:latin typeface="Calibri" panose="020F0502020204030204" pitchFamily="34" charset="0"/>
                        </a:rPr>
                        <a:t>Kundi la msaada wa wanarika</a:t>
                      </a:r>
                    </a:p>
                    <a:p>
                      <a:pPr marL="171450" indent="-171450">
                        <a:buFont typeface="Arial" panose="020B0604020202020204" pitchFamily="34" charset="0"/>
                        <a:buChar char="•"/>
                      </a:pPr>
                      <a:r>
                        <a:rPr lang="en-US" sz="1050" baseline="0" dirty="0">
                          <a:latin typeface="Calibri" panose="020F0502020204030204" pitchFamily="34" charset="0"/>
                        </a:rPr>
                        <a:t>Kundi la ART</a:t>
                      </a:r>
                      <a:endParaRPr lang="sw-KE" sz="1050" dirty="0">
                        <a:latin typeface="Calibri" panose="020F0502020204030204" pitchFamily="34" charset="0"/>
                      </a:endParaRPr>
                    </a:p>
                  </a:txBody>
                  <a:tcPr marL="83127" marR="83127" marT="40341" marB="40341"/>
                </a:tc>
                <a:extLst>
                  <a:ext uri="{0D108BD9-81ED-4DB2-BD59-A6C34878D82A}">
                    <a16:rowId xmlns:a16="http://schemas.microsoft.com/office/drawing/2014/main" val="10003"/>
                  </a:ext>
                </a:extLst>
              </a:tr>
              <a:tr h="233082">
                <a:tc gridSpan="2">
                  <a:txBody>
                    <a:bodyPr/>
                    <a:lstStyle/>
                    <a:p>
                      <a:r>
                        <a:rPr lang="en-US" sz="1050" b="1" dirty="0">
                          <a:latin typeface="Calibri" panose="020F0502020204030204" pitchFamily="34" charset="0"/>
                        </a:rPr>
                        <a:t>Mahusiano na familia/mpenzi</a:t>
                      </a:r>
                      <a:endParaRPr lang="sw-KE" sz="1050" b="1" dirty="0">
                        <a:latin typeface="Calibri" panose="020F0502020204030204" pitchFamily="34" charset="0"/>
                      </a:endParaRPr>
                    </a:p>
                  </a:txBody>
                  <a:tcPr marL="83127" marR="83127" marT="40341" marB="40341"/>
                </a:tc>
                <a:tc hMerge="1">
                  <a:txBody>
                    <a:bodyPr/>
                    <a:lstStyle/>
                    <a:p>
                      <a:pPr marL="171450" indent="-171450">
                        <a:buFont typeface="Arial" panose="020B0604020202020204" pitchFamily="34" charset="0"/>
                        <a:buChar char="•"/>
                      </a:pPr>
                      <a:endParaRPr lang="en-US" sz="1000" dirty="0">
                        <a:latin typeface="Calibri" panose="020F0502020204030204" pitchFamily="34" charset="0"/>
                      </a:endParaRPr>
                    </a:p>
                  </a:txBody>
                  <a:tcPr marL="83127" marR="83127" marT="40341" marB="40341"/>
                </a:tc>
                <a:tc gridSpan="3">
                  <a:txBody>
                    <a:bodyPr/>
                    <a:lstStyle/>
                    <a:p>
                      <a:pPr marL="171450" indent="-171450">
                        <a:buFont typeface="Arial" panose="020B0604020202020204" pitchFamily="34" charset="0"/>
                        <a:buChar char="•"/>
                      </a:pPr>
                      <a:r>
                        <a:rPr lang="en-US" sz="1050" dirty="0">
                          <a:latin typeface="Calibri" panose="020F0502020204030204" pitchFamily="34" charset="0"/>
                        </a:rPr>
                        <a:t>Ushauri wa kundi</a:t>
                      </a:r>
                      <a:endParaRPr lang="sw-KE" sz="1050"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4"/>
                  </a:ext>
                </a:extLst>
              </a:tr>
              <a:tr h="233082">
                <a:tc gridSpan="2">
                  <a:txBody>
                    <a:bodyPr/>
                    <a:lstStyle/>
                    <a:p>
                      <a:r>
                        <a:rPr lang="en-US" sz="1050" b="1" dirty="0">
                          <a:latin typeface="Calibri" panose="020F0502020204030204" pitchFamily="34" charset="0"/>
                        </a:rPr>
                        <a:t>Kutoweza kulipa</a:t>
                      </a:r>
                      <a:endParaRPr lang="sw-KE" sz="1050" b="1" dirty="0">
                        <a:latin typeface="Calibri" panose="020F0502020204030204" pitchFamily="34" charset="0"/>
                      </a:endParaRPr>
                    </a:p>
                  </a:txBody>
                  <a:tcPr marL="83127" marR="83127" marT="40341" marB="40341"/>
                </a:tc>
                <a:tc hMerge="1">
                  <a:txBody>
                    <a:bodyPr/>
                    <a:lstStyle/>
                    <a:p>
                      <a:pPr marL="171450" indent="-171450">
                        <a:buFont typeface="Arial" panose="020B0604020202020204" pitchFamily="34" charset="0"/>
                        <a:buChar char="•"/>
                      </a:pPr>
                      <a:endParaRPr lang="en-US" sz="1000" dirty="0">
                        <a:latin typeface="Calibri" panose="020F0502020204030204" pitchFamily="34" charset="0"/>
                      </a:endParaRPr>
                    </a:p>
                  </a:txBody>
                  <a:tcPr marL="83127" marR="83127" marT="40341" marB="40341"/>
                </a:tc>
                <a:tc gridSpan="3">
                  <a:txBody>
                    <a:bodyPr/>
                    <a:lstStyle/>
                    <a:p>
                      <a:pPr marL="171450" indent="-171450">
                        <a:buFont typeface="Arial" panose="020B0604020202020204" pitchFamily="34" charset="0"/>
                        <a:buChar char="•"/>
                      </a:pPr>
                      <a:r>
                        <a:rPr lang="en-US" sz="1050" dirty="0">
                          <a:latin typeface="Calibri" panose="020F0502020204030204" pitchFamily="34" charset="0"/>
                        </a:rPr>
                        <a:t>Rejelea mhudumu wa jamii, mhudumu wa wanarika au NGO</a:t>
                      </a:r>
                      <a:endParaRPr lang="sw-KE" sz="1050"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33082">
                <a:tc gridSpan="2">
                  <a:txBody>
                    <a:bodyPr/>
                    <a:lstStyle/>
                    <a:p>
                      <a:r>
                        <a:rPr lang="en-US" sz="1050" b="1" dirty="0">
                          <a:latin typeface="Calibri" panose="020F0502020204030204" pitchFamily="34" charset="0"/>
                        </a:rPr>
                        <a:t>Kutokuwa na chakula</a:t>
                      </a:r>
                      <a:endParaRPr lang="sw-KE" sz="1050" b="1" dirty="0">
                        <a:latin typeface="Calibri" panose="020F0502020204030204" pitchFamily="34" charset="0"/>
                      </a:endParaRPr>
                    </a:p>
                  </a:txBody>
                  <a:tcPr marL="83127" marR="83127" marT="40341" marB="40341"/>
                </a:tc>
                <a:tc hMerge="1">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latin typeface="Calibri" panose="020F0502020204030204" pitchFamily="34" charset="0"/>
                      </a:endParaRPr>
                    </a:p>
                  </a:txBody>
                  <a:tcPr marL="83127" marR="83127" marT="40341" marB="40341"/>
                </a:tc>
                <a:tc gridSpan="3">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latin typeface="Calibri" panose="020F0502020204030204" pitchFamily="34" charset="0"/>
                        </a:rPr>
                        <a:t>Rejelea mhudumu wa jamii, mhudumu wa wanarika au NGO</a:t>
                      </a:r>
                      <a:endParaRPr lang="sw-KE" sz="1050"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33082">
                <a:tc gridSpan="5">
                  <a:txBody>
                    <a:bodyPr/>
                    <a:lstStyle/>
                    <a:p>
                      <a:pPr algn="ctr"/>
                      <a:r>
                        <a:rPr lang="en-US" sz="1050" b="1" dirty="0">
                          <a:latin typeface="Calibri" panose="020F0502020204030204" pitchFamily="34" charset="0"/>
                        </a:rPr>
                        <a:t>TAASISI/JAMII</a:t>
                      </a:r>
                      <a:endParaRPr lang="sw-KE" sz="1050" b="1"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33082">
                <a:tc>
                  <a:txBody>
                    <a:bodyPr/>
                    <a:lstStyle/>
                    <a:p>
                      <a:r>
                        <a:rPr lang="en-US" sz="1050" b="1" dirty="0">
                          <a:latin typeface="Calibri" panose="020F0502020204030204" pitchFamily="34" charset="0"/>
                        </a:rPr>
                        <a:t>Muda mrefu wa kusubiri</a:t>
                      </a:r>
                      <a:endParaRPr lang="sw-KE" sz="1050" b="1" dirty="0">
                        <a:latin typeface="Calibri" panose="020F0502020204030204" pitchFamily="34" charset="0"/>
                      </a:endParaRPr>
                    </a:p>
                  </a:txBody>
                  <a:tcPr marL="83127" marR="83127" marT="40341" marB="40341"/>
                </a:tc>
                <a:tc gridSpan="2">
                  <a:txBody>
                    <a:bodyPr/>
                    <a:lstStyle/>
                    <a:p>
                      <a:pPr marL="171450" indent="-171450">
                        <a:buFont typeface="Arial" panose="020B0604020202020204" pitchFamily="34" charset="0"/>
                        <a:buChar char="•"/>
                      </a:pPr>
                      <a:r>
                        <a:rPr lang="en-US" sz="1050" dirty="0">
                          <a:latin typeface="Calibri" panose="020F0502020204030204" pitchFamily="34" charset="0"/>
                        </a:rPr>
                        <a:t>Huduma inayoongozwa na muuguzi au ya jamii</a:t>
                      </a:r>
                      <a:endParaRPr lang="sw-KE" sz="1050" dirty="0">
                        <a:latin typeface="Calibri" panose="020F0502020204030204" pitchFamily="34" charset="0"/>
                      </a:endParaRPr>
                    </a:p>
                  </a:txBody>
                  <a:tcPr marL="83127" marR="83127" marT="40341" marB="40341"/>
                </a:tc>
                <a:tc hMerge="1">
                  <a:txBody>
                    <a:bodyPr/>
                    <a:lstStyle/>
                    <a:p>
                      <a:endParaRPr lang="en-US"/>
                    </a:p>
                  </a:txBody>
                  <a:tcPr/>
                </a:tc>
                <a:tc>
                  <a:txBody>
                    <a:bodyPr/>
                    <a:lstStyle/>
                    <a:p>
                      <a:pPr marL="171450" indent="-171450">
                        <a:buFont typeface="Arial" panose="020B0604020202020204" pitchFamily="34" charset="0"/>
                        <a:buChar char="•"/>
                      </a:pPr>
                      <a:r>
                        <a:rPr lang="en-US" sz="1050" dirty="0">
                          <a:latin typeface="Calibri" panose="020F0502020204030204" pitchFamily="34" charset="0"/>
                        </a:rPr>
                        <a:t>Mgao wa miezi mitatu ikiwezekana</a:t>
                      </a:r>
                      <a:endParaRPr lang="sw-KE" sz="105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50" dirty="0">
                          <a:latin typeface="Calibri" panose="020F0502020204030204" pitchFamily="34" charset="0"/>
                        </a:rPr>
                        <a:t>Kundi la ART</a:t>
                      </a:r>
                      <a:endParaRPr lang="sw-KE" sz="1050" dirty="0">
                        <a:latin typeface="Calibri" panose="020F0502020204030204" pitchFamily="34" charset="0"/>
                      </a:endParaRPr>
                    </a:p>
                  </a:txBody>
                  <a:tcPr marL="83127" marR="83127" marT="40341" marB="40341"/>
                </a:tc>
                <a:extLst>
                  <a:ext uri="{0D108BD9-81ED-4DB2-BD59-A6C34878D82A}">
                    <a16:rowId xmlns:a16="http://schemas.microsoft.com/office/drawing/2014/main" val="10008"/>
                  </a:ext>
                </a:extLst>
              </a:tr>
              <a:tr h="281089">
                <a:tc>
                  <a:txBody>
                    <a:bodyPr/>
                    <a:lstStyle/>
                    <a:p>
                      <a:r>
                        <a:rPr lang="en-US" sz="1050" b="1" dirty="0">
                          <a:latin typeface="Calibri" panose="020F0502020204030204" pitchFamily="34" charset="0"/>
                        </a:rPr>
                        <a:t>Unyanyapaa na ubaguzi</a:t>
                      </a:r>
                      <a:endParaRPr lang="sw-KE" sz="1050" b="1" dirty="0">
                        <a:latin typeface="Calibri" panose="020F0502020204030204" pitchFamily="34" charset="0"/>
                      </a:endParaRPr>
                    </a:p>
                  </a:txBody>
                  <a:tcPr marL="83127" marR="83127" marT="40341" marB="40341"/>
                </a:tc>
                <a:tc gridSpan="2">
                  <a:txBody>
                    <a:bodyPr/>
                    <a:lstStyle/>
                    <a:p>
                      <a:pPr marL="171450" indent="-171450">
                        <a:buFont typeface="Arial" panose="020B0604020202020204" pitchFamily="34" charset="0"/>
                        <a:buChar char="•"/>
                      </a:pPr>
                      <a:r>
                        <a:rPr lang="en-US" sz="1050" dirty="0">
                          <a:latin typeface="Calibri" panose="020F0502020204030204" pitchFamily="34" charset="0"/>
                        </a:rPr>
                        <a:t>Ushauri wa kibinafsi/kundi</a:t>
                      </a:r>
                      <a:endParaRPr lang="sw-KE" sz="1050" dirty="0">
                        <a:latin typeface="Calibri" panose="020F0502020204030204" pitchFamily="34" charset="0"/>
                      </a:endParaRPr>
                    </a:p>
                  </a:txBody>
                  <a:tcPr marL="83127" marR="83127" marT="40341" marB="40341"/>
                </a:tc>
                <a:tc hMerge="1">
                  <a:txBody>
                    <a:bodyPr/>
                    <a:lstStyle/>
                    <a:p>
                      <a:endParaRPr lang="en-US"/>
                    </a:p>
                  </a:txBody>
                  <a:tcPr/>
                </a:tc>
                <a:tc>
                  <a:txBody>
                    <a:bodyPr/>
                    <a:lstStyle/>
                    <a:p>
                      <a:pPr marL="171450" indent="-171450">
                        <a:buFont typeface="Arial" panose="020B0604020202020204" pitchFamily="34" charset="0"/>
                        <a:buChar char="•"/>
                      </a:pPr>
                      <a:r>
                        <a:rPr lang="en-US" sz="1050" dirty="0">
                          <a:latin typeface="Calibri" panose="020F0502020204030204" pitchFamily="34" charset="0"/>
                        </a:rPr>
                        <a:t>Kundi la msaada wa wanarika</a:t>
                      </a:r>
                      <a:endParaRPr lang="sw-KE" sz="105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50" dirty="0">
                          <a:latin typeface="Calibri" panose="020F0502020204030204" pitchFamily="34" charset="0"/>
                        </a:rPr>
                        <a:t>Kundi la ART</a:t>
                      </a:r>
                      <a:endParaRPr lang="sw-KE" sz="1050" dirty="0">
                        <a:latin typeface="Calibri" panose="020F0502020204030204" pitchFamily="34" charset="0"/>
                      </a:endParaRPr>
                    </a:p>
                  </a:txBody>
                  <a:tcPr marL="83127" marR="83127" marT="40341" marB="40341"/>
                </a:tc>
                <a:extLst>
                  <a:ext uri="{0D108BD9-81ED-4DB2-BD59-A6C34878D82A}">
                    <a16:rowId xmlns:a16="http://schemas.microsoft.com/office/drawing/2014/main" val="10009"/>
                  </a:ext>
                </a:extLst>
              </a:tr>
              <a:tr h="310466">
                <a:tc>
                  <a:txBody>
                    <a:bodyPr/>
                    <a:lstStyle/>
                    <a:p>
                      <a:r>
                        <a:rPr lang="en-US" sz="1050" b="1" dirty="0">
                          <a:latin typeface="Calibri" panose="020F0502020204030204" pitchFamily="34" charset="0"/>
                        </a:rPr>
                        <a:t>Maafa ya kisiasa/vita/asilia</a:t>
                      </a:r>
                      <a:endParaRPr lang="sw-KE" sz="1050" b="1" dirty="0">
                        <a:latin typeface="Calibri" panose="020F0502020204030204" pitchFamily="34" charset="0"/>
                      </a:endParaRPr>
                    </a:p>
                  </a:txBody>
                  <a:tcPr marL="83127" marR="83127" marT="40341" marB="40341"/>
                </a:tc>
                <a:tc gridSpan="2">
                  <a:txBody>
                    <a:bodyPr/>
                    <a:lstStyle/>
                    <a:p>
                      <a:pPr marL="171450" indent="-171450">
                        <a:buFont typeface="Arial" panose="020B0604020202020204" pitchFamily="34" charset="0"/>
                        <a:buChar char="•"/>
                      </a:pPr>
                      <a:r>
                        <a:rPr lang="en-US" sz="1050" dirty="0">
                          <a:latin typeface="Calibri" panose="020F0502020204030204" pitchFamily="34" charset="0"/>
                        </a:rPr>
                        <a:t>Ushauri wa kibinafsi</a:t>
                      </a:r>
                      <a:endParaRPr lang="sw-KE" sz="1050" dirty="0">
                        <a:latin typeface="Calibri" panose="020F0502020204030204" pitchFamily="34" charset="0"/>
                      </a:endParaRPr>
                    </a:p>
                  </a:txBody>
                  <a:tcPr marL="83127" marR="83127" marT="40341" marB="40341"/>
                </a:tc>
                <a:tc hMerge="1">
                  <a:txBody>
                    <a:bodyPr/>
                    <a:lstStyle/>
                    <a:p>
                      <a:endParaRPr lang="en-US"/>
                    </a:p>
                  </a:txBody>
                  <a:tcPr/>
                </a:tc>
                <a:tc>
                  <a:txBody>
                    <a:bodyPr/>
                    <a:lstStyle/>
                    <a:p>
                      <a:pPr marL="171450" indent="-171450">
                        <a:buFont typeface="Arial" panose="020B0604020202020204" pitchFamily="34" charset="0"/>
                        <a:buChar char="•"/>
                      </a:pPr>
                      <a:r>
                        <a:rPr lang="en-US" sz="1050" dirty="0">
                          <a:latin typeface="Calibri" panose="020F0502020204030204" pitchFamily="34" charset="0"/>
                        </a:rPr>
                        <a:t>Usimamiaji wa kesi</a:t>
                      </a:r>
                      <a:endParaRPr lang="sw-KE" sz="105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endParaRPr lang="en-US" sz="1050" dirty="0">
                        <a:latin typeface="Calibri" panose="020F0502020204030204" pitchFamily="34" charset="0"/>
                      </a:endParaRPr>
                    </a:p>
                  </a:txBody>
                  <a:tcPr marL="83127" marR="83127" marT="40341" marB="40341"/>
                </a:tc>
                <a:extLst>
                  <a:ext uri="{0D108BD9-81ED-4DB2-BD59-A6C34878D82A}">
                    <a16:rowId xmlns:a16="http://schemas.microsoft.com/office/drawing/2014/main" val="10010"/>
                  </a:ext>
                </a:extLst>
              </a:tr>
            </a:tbl>
          </a:graphicData>
        </a:graphic>
      </p:graphicFrame>
      <p:pic>
        <p:nvPicPr>
          <p:cNvPr id="3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7420" y="369454"/>
            <a:ext cx="1800569" cy="1398272"/>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33</a:t>
            </a:fld>
            <a:endParaRPr lang="sw-KE" dirty="0">
              <a:solidFill>
                <a:prstClr val="black">
                  <a:tint val="75000"/>
                </a:prstClr>
              </a:solidFill>
            </a:endParaRPr>
          </a:p>
        </p:txBody>
      </p:sp>
      <p:sp>
        <p:nvSpPr>
          <p:cNvPr id="17" name="Content Placeholder 1"/>
          <p:cNvSpPr>
            <a:spLocks noGrp="1"/>
          </p:cNvSpPr>
          <p:nvPr>
            <p:ph sz="half" idx="1"/>
          </p:nvPr>
        </p:nvSpPr>
        <p:spPr>
          <a:xfrm>
            <a:off x="304800" y="4114800"/>
            <a:ext cx="2057400" cy="2590800"/>
          </a:xfrm>
        </p:spPr>
        <p:txBody>
          <a:bodyPr>
            <a:normAutofit fontScale="32500" lnSpcReduction="20000"/>
          </a:bodyPr>
          <a:lstStyle/>
          <a:p>
            <a:r>
              <a:rPr lang="en-US" dirty="0"/>
              <a:t>	</a:t>
            </a:r>
            <a:r>
              <a:rPr dirty="0"/>
              <a:t>    </a:t>
            </a:r>
          </a:p>
          <a:p>
            <a:r>
              <a:rPr lang="en-US" dirty="0"/>
              <a:t>	</a:t>
            </a:r>
            <a:r>
              <a:rPr dirty="0"/>
              <a:t> </a:t>
            </a:r>
            <a:r>
              <a:rPr lang="en-US" sz="3800" b="1" dirty="0">
                <a:latin typeface="Calibri" panose="020F0502020204030204" pitchFamily="34" charset="0"/>
              </a:rPr>
              <a:t>  Hati</a:t>
            </a:r>
          </a:p>
          <a:p>
            <a:endParaRPr lang="sw-KE" sz="2300" b="1" dirty="0">
              <a:latin typeface="Calibri" panose="020F0502020204030204" pitchFamily="34" charset="0"/>
            </a:endParaRPr>
          </a:p>
          <a:p>
            <a:pPr marL="457200" indent="-457200">
              <a:buFont typeface="Arial" panose="020B0604020202020204" pitchFamily="34" charset="0"/>
              <a:buChar char="•"/>
            </a:pPr>
            <a:r>
              <a:rPr lang="en-US" sz="3100" dirty="0">
                <a:latin typeface="Calibri" panose="020F0502020204030204" pitchFamily="34" charset="0"/>
              </a:rPr>
              <a:t>Andika hatua na marejeleo yoyote yanayohitajika kwenye </a:t>
            </a:r>
            <a:r>
              <a:rPr lang="en-US" sz="3100" b="1" dirty="0">
                <a:latin typeface="Calibri" panose="020F0502020204030204" pitchFamily="34" charset="0"/>
              </a:rPr>
              <a:t>Zana Iliyoimarishwa ya Mpango wa Utiifu.</a:t>
            </a:r>
          </a:p>
          <a:p>
            <a:pPr marL="457200" indent="-457200">
              <a:buFont typeface="Arial" panose="020B0604020202020204" pitchFamily="34" charset="0"/>
              <a:buChar char="•"/>
            </a:pPr>
            <a:r>
              <a:rPr lang="en-US" sz="3100" dirty="0">
                <a:latin typeface="Calibri" panose="020F0502020204030204" pitchFamily="34" charset="0"/>
              </a:rPr>
              <a:t>Toa muhtasari wa matokeo na mpango uliofanywa. Kuwa na uvumilivu wa kurudia mpango huo.</a:t>
            </a:r>
          </a:p>
          <a:p>
            <a:pPr marL="457200" indent="-457200">
              <a:buFont typeface="Arial" panose="020B0604020202020204" pitchFamily="34" charset="0"/>
              <a:buChar char="•"/>
            </a:pPr>
            <a:r>
              <a:rPr lang="en-US" sz="3100" dirty="0">
                <a:latin typeface="Calibri" panose="020F0502020204030204" pitchFamily="34" charset="0"/>
              </a:rPr>
              <a:t>Mweleze mgonjwa tarehe ifuatayo ya kufuatilia na kama ni ya kikao kingine cha utiifu au ya kurudia kipimo cha viwango vya virusi.</a:t>
            </a:r>
          </a:p>
          <a:p>
            <a:pPr marL="457200" indent="-457200">
              <a:buFont typeface="Arial" panose="020B0604020202020204" pitchFamily="34" charset="0"/>
              <a:buChar char="•"/>
            </a:pPr>
            <a:endParaRPr lang="sw-KE" sz="2800" dirty="0">
              <a:latin typeface="Calibri" panose="020F0502020204030204" pitchFamily="34" charset="0"/>
            </a:endParaRPr>
          </a:p>
        </p:txBody>
      </p:sp>
    </p:spTree>
    <p:extLst>
      <p:ext uri="{BB962C8B-B14F-4D97-AF65-F5344CB8AC3E}">
        <p14:creationId xmlns:p14="http://schemas.microsoft.com/office/powerpoint/2010/main" val="3182539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4"/>
          </a:solidFill>
        </p:spPr>
        <p:txBody>
          <a:bodyPr>
            <a:noAutofit/>
          </a:bodyPr>
          <a:lstStyle/>
          <a:p>
            <a:pPr algn="l"/>
            <a:r>
              <a:rPr lang="en-US" sz="2800" dirty="0">
                <a:solidFill>
                  <a:srgbClr val="FFFFFF"/>
                </a:solidFill>
                <a:latin typeface="Calibri" panose="020F0502020204030204" pitchFamily="34" charset="0"/>
              </a:rPr>
              <a:t>	</a:t>
            </a:r>
            <a:r>
              <a:rPr lang="en-US" sz="2800" dirty="0">
                <a:solidFill>
                  <a:srgbClr val="FFFF00"/>
                </a:solidFill>
                <a:latin typeface="Calibri" panose="020F0502020204030204" pitchFamily="34" charset="0"/>
              </a:rPr>
              <a:t> 15.</a:t>
            </a:r>
            <a:r>
              <a:rPr lang="en-US" sz="2800" dirty="0">
                <a:solidFill>
                  <a:srgbClr val="FFFFFF"/>
                </a:solidFill>
                <a:latin typeface="Calibri" panose="020F0502020204030204" pitchFamily="34" charset="0"/>
              </a:rPr>
              <a:t> Msaada wa ziada wa kusaidia kutumia ARV</a:t>
            </a:r>
          </a:p>
        </p:txBody>
      </p:sp>
      <p:sp>
        <p:nvSpPr>
          <p:cNvPr id="4" name="TextBox 3"/>
          <p:cNvSpPr txBox="1"/>
          <p:nvPr/>
        </p:nvSpPr>
        <p:spPr>
          <a:xfrm>
            <a:off x="4800600" y="2743200"/>
            <a:ext cx="3505200" cy="1015663"/>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latin typeface="Calibri" panose="020F0502020204030204" pitchFamily="34" charset="0"/>
              </a:rPr>
              <a:t>Kwa pamoja tutapata njia za kufanya kutumia ARV kuwa bora kwako.</a:t>
            </a:r>
            <a:endParaRPr lang="sw-KE" sz="2000" dirty="0">
              <a:latin typeface="Calibri" panose="020F0502020204030204" pitchFamily="34" charset="0"/>
            </a:endParaRPr>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1117"/>
          <a:stretch/>
        </p:blipFill>
        <p:spPr bwMode="auto">
          <a:xfrm>
            <a:off x="990600" y="1447800"/>
            <a:ext cx="2928937" cy="4217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0274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43001"/>
            <a:ext cx="2819400" cy="3200400"/>
          </a:xfrm>
        </p:spPr>
        <p:txBody>
          <a:bodyPr>
            <a:normAutofit/>
          </a:bodyPr>
          <a:lstStyle/>
          <a:p>
            <a:r>
              <a:rPr lang="en-US" sz="1600" b="1" dirty="0">
                <a:latin typeface="Calibri" panose="020F0502020204030204" pitchFamily="34" charset="0"/>
              </a:rPr>
              <a:t>UJUMBE MUHIMU:</a:t>
            </a:r>
          </a:p>
          <a:p>
            <a:pPr marL="285750" indent="-285750">
              <a:buFont typeface="Wingdings" panose="05000000000000000000" pitchFamily="2" charset="2"/>
              <a:buChar char="Ø"/>
            </a:pPr>
            <a:r>
              <a:rPr lang="en-US" sz="1600" dirty="0">
                <a:latin typeface="Calibri" panose="020F0502020204030204" pitchFamily="34" charset="0"/>
              </a:rPr>
              <a:t>Kwa pamoja tutapata njia za kufanya </a:t>
            </a:r>
            <a:r>
              <a:rPr lang="en-US" sz="1600" dirty="0" err="1">
                <a:latin typeface="Calibri" panose="020F0502020204030204" pitchFamily="34" charset="0"/>
              </a:rPr>
              <a:t>kutumia</a:t>
            </a:r>
            <a:r>
              <a:rPr lang="en-US" sz="1600" dirty="0">
                <a:latin typeface="Calibri" panose="020F0502020204030204" pitchFamily="34" charset="0"/>
              </a:rPr>
              <a:t> ARV </a:t>
            </a:r>
            <a:r>
              <a:rPr lang="en-US" sz="1600" dirty="0" err="1">
                <a:latin typeface="Calibri" panose="020F0502020204030204" pitchFamily="34" charset="0"/>
              </a:rPr>
              <a:t>zako</a:t>
            </a:r>
            <a:r>
              <a:rPr lang="en-US" sz="1600" dirty="0">
                <a:latin typeface="Calibri" panose="020F0502020204030204" pitchFamily="34" charset="0"/>
              </a:rPr>
              <a:t> </a:t>
            </a:r>
            <a:r>
              <a:rPr lang="en-US" sz="1600" dirty="0" err="1">
                <a:latin typeface="Calibri" panose="020F0502020204030204" pitchFamily="34" charset="0"/>
              </a:rPr>
              <a:t>kuwa</a:t>
            </a:r>
            <a:r>
              <a:rPr lang="en-US" sz="1600" dirty="0">
                <a:latin typeface="Calibri" panose="020F0502020204030204" pitchFamily="34" charset="0"/>
              </a:rPr>
              <a:t> bora </a:t>
            </a:r>
            <a:r>
              <a:rPr lang="en-US" sz="1600" dirty="0" err="1">
                <a:latin typeface="Calibri" panose="020F0502020204030204" pitchFamily="34" charset="0"/>
              </a:rPr>
              <a:t>kwako</a:t>
            </a:r>
            <a:r>
              <a:rPr lang="en-US" sz="1600" dirty="0">
                <a:latin typeface="Calibri" panose="020F0502020204030204" pitchFamily="34" charset="0"/>
              </a:rPr>
              <a:t>.</a:t>
            </a:r>
            <a:endParaRPr lang="sw-KE" sz="1600" dirty="0">
              <a:latin typeface="Calibri" panose="020F0502020204030204" pitchFamily="34" charset="0"/>
            </a:endParaRPr>
          </a:p>
        </p:txBody>
      </p:sp>
      <p:sp>
        <p:nvSpPr>
          <p:cNvPr id="21" name="Content Placeholder 1"/>
          <p:cNvSpPr>
            <a:spLocks noGrp="1"/>
          </p:cNvSpPr>
          <p:nvPr>
            <p:ph sz="half" idx="1"/>
          </p:nvPr>
        </p:nvSpPr>
        <p:spPr>
          <a:xfrm>
            <a:off x="3688644" y="1143000"/>
            <a:ext cx="5226756" cy="5486400"/>
          </a:xfrm>
        </p:spPr>
        <p:txBody>
          <a:bodyPr>
            <a:normAutofit fontScale="92500" lnSpcReduction="20000"/>
          </a:bodyPr>
          <a:lstStyle/>
          <a:p>
            <a:r>
              <a:rPr lang="en-US" sz="1900" b="1" dirty="0">
                <a:latin typeface="Calibri" panose="020F0502020204030204" pitchFamily="34" charset="0"/>
              </a:rPr>
              <a:t>VIPENGELE VYA KUZUNGUMZIA:</a:t>
            </a:r>
          </a:p>
          <a:p>
            <a:pPr marL="285750" indent="-285750">
              <a:buFont typeface="Arial" panose="020B0604020202020204" pitchFamily="34" charset="0"/>
              <a:buChar char="•"/>
            </a:pPr>
            <a:r>
              <a:rPr lang="en-US" b="1" dirty="0">
                <a:latin typeface="Calibri" panose="020F0502020204030204" pitchFamily="34" charset="0"/>
              </a:rPr>
              <a:t>Tuangalie kwa karibu zaidi </a:t>
            </a:r>
            <a:r>
              <a:rPr lang="en-US" b="1" dirty="0" err="1">
                <a:latin typeface="Calibri" panose="020F0502020204030204" pitchFamily="34" charset="0"/>
              </a:rPr>
              <a:t>vikwazo</a:t>
            </a:r>
            <a:r>
              <a:rPr lang="en-US" b="1" dirty="0">
                <a:latin typeface="Calibri" panose="020F0502020204030204" pitchFamily="34" charset="0"/>
              </a:rPr>
              <a:t>                                                </a:t>
            </a:r>
            <a:r>
              <a:rPr lang="en-US" b="1" dirty="0" err="1">
                <a:latin typeface="Calibri" panose="020F0502020204030204" pitchFamily="34" charset="0"/>
              </a:rPr>
              <a:t>vichache</a:t>
            </a:r>
            <a:r>
              <a:rPr lang="en-US" b="1" dirty="0">
                <a:latin typeface="Calibri" panose="020F0502020204030204" pitchFamily="34" charset="0"/>
              </a:rPr>
              <a:t> vya kawaida </a:t>
            </a:r>
            <a:r>
              <a:rPr lang="en-US" b="1" dirty="0" err="1">
                <a:latin typeface="Calibri" panose="020F0502020204030204" pitchFamily="34" charset="0"/>
              </a:rPr>
              <a:t>vya</a:t>
            </a:r>
            <a:r>
              <a:rPr lang="en-US" b="1" dirty="0">
                <a:latin typeface="Calibri" panose="020F0502020204030204" pitchFamily="34" charset="0"/>
              </a:rPr>
              <a:t>  </a:t>
            </a:r>
            <a:r>
              <a:rPr lang="en-US" b="1" dirty="0" err="1">
                <a:latin typeface="Calibri" panose="020F0502020204030204" pitchFamily="34" charset="0"/>
              </a:rPr>
              <a:t>kutumia</a:t>
            </a:r>
            <a:r>
              <a:rPr lang="en-US" b="1" dirty="0">
                <a:latin typeface="Calibri" panose="020F0502020204030204" pitchFamily="34" charset="0"/>
              </a:rPr>
              <a:t>                                               ARV.</a:t>
            </a:r>
          </a:p>
          <a:p>
            <a:pPr marL="285750" indent="-285750">
              <a:buFont typeface="Arial" panose="020B0604020202020204" pitchFamily="34" charset="0"/>
              <a:buChar char="•"/>
            </a:pPr>
            <a:r>
              <a:rPr lang="en-US" dirty="0">
                <a:latin typeface="Calibri" panose="020F0502020204030204" pitchFamily="34" charset="0"/>
              </a:rPr>
              <a:t>Kati ya maeneo tuliyoyajadili, ni tatizo gani kubwa unalo la kutumia ARV?</a:t>
            </a:r>
          </a:p>
          <a:p>
            <a:pPr marL="285750" indent="-285750">
              <a:buFont typeface="Arial" panose="020B0604020202020204" pitchFamily="34" charset="0"/>
              <a:buChar char="•"/>
            </a:pPr>
            <a:r>
              <a:rPr lang="en-US" dirty="0">
                <a:latin typeface="Calibri" panose="020F0502020204030204" pitchFamily="34" charset="0"/>
              </a:rPr>
              <a:t>Haya ndiyo nimeyasikia ukisema. Nijulishe kama ninaelewa vizuri. </a:t>
            </a:r>
            <a:r>
              <a:rPr lang="en-US" i="1" dirty="0">
                <a:latin typeface="Calibri" panose="020F0502020204030204" pitchFamily="34" charset="0"/>
              </a:rPr>
              <a:t>[Kumbuka changamoto zilizotambuliwa]</a:t>
            </a:r>
          </a:p>
          <a:p>
            <a:pPr marL="695945" lvl="1" indent="-285750">
              <a:buFont typeface="Arial" panose="020B0604020202020204" pitchFamily="34" charset="0"/>
              <a:buChar char="•"/>
            </a:pPr>
            <a:r>
              <a:rPr lang="en-US" sz="1600" dirty="0">
                <a:latin typeface="Calibri" panose="020F0502020204030204" pitchFamily="34" charset="0"/>
              </a:rPr>
              <a:t>Nenda kwenye kadi </a:t>
            </a:r>
            <a:r>
              <a:rPr lang="en-US" sz="1600" dirty="0" err="1">
                <a:latin typeface="Calibri" panose="020F0502020204030204" pitchFamily="34" charset="0"/>
              </a:rPr>
              <a:t>ya</a:t>
            </a:r>
            <a:r>
              <a:rPr lang="en-US" sz="1600" dirty="0">
                <a:latin typeface="Calibri" panose="020F0502020204030204" pitchFamily="34" charset="0"/>
              </a:rPr>
              <a:t> 16 (yenye lebo ya Kukumbuka kumeza ARV) kwa “husahau”</a:t>
            </a:r>
          </a:p>
          <a:p>
            <a:pPr marL="695945" lvl="1" indent="-285750">
              <a:buFont typeface="Arial" panose="020B0604020202020204" pitchFamily="34" charset="0"/>
              <a:buChar char="•"/>
            </a:pPr>
            <a:r>
              <a:rPr lang="en-US" sz="1600" dirty="0">
                <a:latin typeface="Calibri" panose="020F0502020204030204" pitchFamily="34" charset="0"/>
              </a:rPr>
              <a:t>Nenda kwenye kadi </a:t>
            </a:r>
            <a:r>
              <a:rPr lang="en-US" sz="1600" dirty="0" err="1">
                <a:latin typeface="Calibri" panose="020F0502020204030204" pitchFamily="34" charset="0"/>
              </a:rPr>
              <a:t>ya</a:t>
            </a:r>
            <a:r>
              <a:rPr lang="en-US" sz="1600" dirty="0">
                <a:latin typeface="Calibri" panose="020F0502020204030204" pitchFamily="34" charset="0"/>
              </a:rPr>
              <a:t> 17 (yenye lebo ya Kuelewa ARV zako) kwa “ufahamu”</a:t>
            </a:r>
          </a:p>
          <a:p>
            <a:pPr marL="695945" lvl="1" indent="-285750">
              <a:buFont typeface="Arial" panose="020B0604020202020204" pitchFamily="34" charset="0"/>
              <a:buChar char="•"/>
            </a:pPr>
            <a:r>
              <a:rPr lang="en-US" sz="1600" dirty="0">
                <a:latin typeface="Calibri" panose="020F0502020204030204" pitchFamily="34" charset="0"/>
              </a:rPr>
              <a:t>Nenda kwenye kadi </a:t>
            </a:r>
            <a:r>
              <a:rPr lang="en-US" sz="1600" dirty="0" err="1">
                <a:latin typeface="Calibri" panose="020F0502020204030204" pitchFamily="34" charset="0"/>
              </a:rPr>
              <a:t>ya</a:t>
            </a:r>
            <a:r>
              <a:rPr lang="en-US" sz="1600" dirty="0">
                <a:latin typeface="Calibri" panose="020F0502020204030204" pitchFamily="34" charset="0"/>
              </a:rPr>
              <a:t> 18 (yenye lebo ya Kuifanya iwe rahisi zaidi) kwa “madhara,” “masuala ya kihisia,” au “mzigo wa vidonge”</a:t>
            </a:r>
          </a:p>
          <a:p>
            <a:pPr marL="695945" lvl="1" indent="-285750">
              <a:buFont typeface="Arial" panose="020B0604020202020204" pitchFamily="34" charset="0"/>
              <a:buChar char="•"/>
            </a:pPr>
            <a:r>
              <a:rPr lang="en-US" sz="1600" dirty="0">
                <a:latin typeface="Calibri" panose="020F0502020204030204" pitchFamily="34" charset="0"/>
              </a:rPr>
              <a:t>Nenda kwenye kadi </a:t>
            </a:r>
            <a:r>
              <a:rPr lang="en-US" sz="1600" dirty="0" err="1">
                <a:latin typeface="Calibri" panose="020F0502020204030204" pitchFamily="34" charset="0"/>
              </a:rPr>
              <a:t>ya</a:t>
            </a:r>
            <a:r>
              <a:rPr lang="en-US" sz="1600" dirty="0">
                <a:latin typeface="Calibri" panose="020F0502020204030204" pitchFamily="34" charset="0"/>
              </a:rPr>
              <a:t> 19 (yenye lebo ya Vidokezo vya kumeza vidonge" kwa "ugumu wa kumeza vidonge"</a:t>
            </a:r>
          </a:p>
          <a:p>
            <a:pPr marL="695945" lvl="1" indent="-285750">
              <a:buFont typeface="Arial" panose="020B0604020202020204" pitchFamily="34" charset="0"/>
              <a:buChar char="•"/>
            </a:pPr>
            <a:r>
              <a:rPr lang="en-US" sz="1600" dirty="0">
                <a:latin typeface="Calibri" panose="020F0502020204030204" pitchFamily="34" charset="0"/>
              </a:rPr>
              <a:t>Nenda kwenye kadi </a:t>
            </a:r>
            <a:r>
              <a:rPr lang="en-US" sz="1600" dirty="0" err="1">
                <a:latin typeface="Calibri" panose="020F0502020204030204" pitchFamily="34" charset="0"/>
              </a:rPr>
              <a:t>ya</a:t>
            </a:r>
            <a:r>
              <a:rPr lang="en-US" sz="1600" dirty="0">
                <a:latin typeface="Calibri" panose="020F0502020204030204" pitchFamily="34" charset="0"/>
              </a:rPr>
              <a:t> 20 (yenye lebo ya Ni nani unayepaswa kumwambia na kwa </a:t>
            </a:r>
            <a:r>
              <a:rPr lang="en-US" sz="1600" dirty="0" err="1">
                <a:latin typeface="Calibri" panose="020F0502020204030204" pitchFamily="34" charset="0"/>
              </a:rPr>
              <a:t>nini</a:t>
            </a:r>
            <a:r>
              <a:rPr lang="en-US" sz="1600" dirty="0">
                <a:latin typeface="Calibri" panose="020F0502020204030204" pitchFamily="34" charset="0"/>
              </a:rPr>
              <a:t>) kwa “ufichuzi”</a:t>
            </a:r>
          </a:p>
          <a:p>
            <a:pPr marL="695945" lvl="1" indent="-285750">
              <a:buFont typeface="Arial" panose="020B0604020202020204" pitchFamily="34" charset="0"/>
              <a:buChar char="•"/>
            </a:pPr>
            <a:r>
              <a:rPr lang="en-US" sz="1600" b="1" dirty="0">
                <a:latin typeface="Calibri" panose="020F0502020204030204" pitchFamily="34" charset="0"/>
              </a:rPr>
              <a:t>KWA VIJANA WOTE</a:t>
            </a:r>
            <a:r>
              <a:rPr lang="en-US" sz="1600" dirty="0">
                <a:latin typeface="Calibri" panose="020F0502020204030204" pitchFamily="34" charset="0"/>
              </a:rPr>
              <a:t> nenda kwenye kadi ya 20 (yenye lebo ya Kudhibiti ARV zako) baada ya kujadili hatua zingine.</a:t>
            </a:r>
            <a:endParaRPr lang="sw-KE" sz="1600" b="1" dirty="0">
              <a:latin typeface="Calibri" panose="020F0502020204030204" pitchFamily="34" charset="0"/>
            </a:endParaRPr>
          </a:p>
        </p:txBody>
      </p:sp>
      <p:cxnSp>
        <p:nvCxnSpPr>
          <p:cNvPr id="15" name="Straight Connector 14"/>
          <p:cNvCxnSpPr/>
          <p:nvPr/>
        </p:nvCxnSpPr>
        <p:spPr>
          <a:xfrm>
            <a:off x="3429000" y="1057364"/>
            <a:ext cx="0" cy="3209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4"/>
          </a:solidFill>
        </p:spPr>
        <p:txBody>
          <a:bodyPr>
            <a:noAutofit/>
          </a:bodyPr>
          <a:lstStyle/>
          <a:p>
            <a:pPr algn="l"/>
            <a:r>
              <a:rPr lang="en-US" sz="2800" dirty="0">
                <a:solidFill>
                  <a:srgbClr val="FFFFFF"/>
                </a:solidFill>
                <a:latin typeface="Calibri" panose="020F0502020204030204" pitchFamily="34" charset="0"/>
              </a:rPr>
              <a:t>	</a:t>
            </a:r>
            <a:r>
              <a:rPr lang="en-US" sz="2800" dirty="0">
                <a:solidFill>
                  <a:srgbClr val="FFFF00"/>
                </a:solidFill>
                <a:latin typeface="Calibri" panose="020F0502020204030204" pitchFamily="34" charset="0"/>
              </a:rPr>
              <a:t> 15.</a:t>
            </a:r>
            <a:r>
              <a:rPr lang="en-US" sz="2800" dirty="0">
                <a:solidFill>
                  <a:srgbClr val="FFFFFF"/>
                </a:solidFill>
                <a:latin typeface="Calibri" panose="020F0502020204030204" pitchFamily="34" charset="0"/>
              </a:rPr>
              <a:t> Msaada wa ziada wa kusaidia </a:t>
            </a:r>
            <a:r>
              <a:rPr lang="en-US" sz="2800" dirty="0" err="1">
                <a:solidFill>
                  <a:srgbClr val="FFFFFF"/>
                </a:solidFill>
                <a:latin typeface="Calibri" panose="020F0502020204030204" pitchFamily="34" charset="0"/>
              </a:rPr>
              <a:t>kutumia</a:t>
            </a:r>
            <a:r>
              <a:rPr lang="en-US" sz="2800" dirty="0">
                <a:solidFill>
                  <a:srgbClr val="FFFFFF"/>
                </a:solidFill>
                <a:latin typeface="Calibri" panose="020F0502020204030204" pitchFamily="34" charset="0"/>
              </a:rPr>
              <a:t> 					ARV</a:t>
            </a:r>
            <a:endParaRPr lang="sw-KE" sz="2800" dirty="0">
              <a:solidFill>
                <a:srgbClr val="FFFFFF"/>
              </a:solidFill>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35</a:t>
            </a:fld>
            <a:endParaRPr lang="sw-KE" dirty="0">
              <a:solidFill>
                <a:prstClr val="black">
                  <a:tint val="75000"/>
                </a:prstClr>
              </a:solidFill>
            </a:endParaRPr>
          </a:p>
        </p:txBody>
      </p:sp>
      <p:sp>
        <p:nvSpPr>
          <p:cNvPr id="8" name="TextBox 7"/>
          <p:cNvSpPr txBox="1"/>
          <p:nvPr/>
        </p:nvSpPr>
        <p:spPr>
          <a:xfrm>
            <a:off x="7308273" y="13749"/>
            <a:ext cx="1828800" cy="132703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a:solidFill>
                <a:prstClr val="black"/>
              </a:solidFill>
              <a:latin typeface="Calibri" panose="020F0502020204030204" pitchFamily="34" charset="0"/>
            </a:endParaRPr>
          </a:p>
          <a:p>
            <a:pPr algn="ctr"/>
            <a:r>
              <a:rPr lang="en-US" b="1" dirty="0">
                <a:solidFill>
                  <a:schemeClr val="bg1"/>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pic>
        <p:nvPicPr>
          <p:cNvPr id="1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7832"/>
          <a:stretch/>
        </p:blipFill>
        <p:spPr bwMode="auto">
          <a:xfrm>
            <a:off x="7841672" y="23929"/>
            <a:ext cx="762001" cy="1325744"/>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27210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4"/>
          </a:solidFill>
        </p:spPr>
        <p:txBody>
          <a:bodyPr>
            <a:noAutofit/>
          </a:bodyPr>
          <a:lstStyle/>
          <a:p>
            <a:pPr algn="l"/>
            <a:r>
              <a:rPr lang="en-US" sz="2600" dirty="0">
                <a:solidFill>
                  <a:srgbClr val="FFFFFF"/>
                </a:solidFill>
                <a:latin typeface="Calibri" panose="020F0502020204030204" pitchFamily="34" charset="0"/>
              </a:rPr>
              <a:t>	</a:t>
            </a:r>
            <a:r>
              <a:rPr lang="en-US" sz="2600" dirty="0">
                <a:solidFill>
                  <a:srgbClr val="FFFF00"/>
                </a:solidFill>
                <a:latin typeface="Calibri" panose="020F0502020204030204" pitchFamily="34" charset="0"/>
              </a:rPr>
              <a:t> </a:t>
            </a:r>
            <a:r>
              <a:rPr lang="en-US" sz="2800" dirty="0">
                <a:solidFill>
                  <a:srgbClr val="FFFF00"/>
                </a:solidFill>
                <a:latin typeface="Calibri" panose="020F0502020204030204" pitchFamily="34" charset="0"/>
              </a:rPr>
              <a:t>16.</a:t>
            </a:r>
            <a:r>
              <a:rPr lang="en-US" sz="2600" dirty="0">
                <a:solidFill>
                  <a:srgbClr val="FFFFFF"/>
                </a:solidFill>
                <a:latin typeface="Calibri" panose="020F0502020204030204" pitchFamily="34" charset="0"/>
              </a:rPr>
              <a:t> Kukumbuka kutumia ARV</a:t>
            </a:r>
            <a:endParaRPr lang="sw-KE" sz="2600" dirty="0">
              <a:solidFill>
                <a:srgbClr val="FFFFFF"/>
              </a:solidFill>
              <a:latin typeface="Calibri" panose="020F0502020204030204" pitchFamily="34" charset="0"/>
            </a:endParaRPr>
          </a:p>
        </p:txBody>
      </p:sp>
      <p:sp>
        <p:nvSpPr>
          <p:cNvPr id="4" name="TextBox 3"/>
          <p:cNvSpPr txBox="1"/>
          <p:nvPr/>
        </p:nvSpPr>
        <p:spPr>
          <a:xfrm>
            <a:off x="914401" y="5346999"/>
            <a:ext cx="3499521" cy="1323439"/>
          </a:xfrm>
          <a:prstGeom prst="rect">
            <a:avLst/>
          </a:prstGeom>
          <a:noFill/>
        </p:spPr>
        <p:txBody>
          <a:bodyPr wrap="square" numCol="1" rtlCol="0">
            <a:spAutoFit/>
          </a:bodyPr>
          <a:lstStyle/>
          <a:p>
            <a:pPr marL="285750" indent="-285750">
              <a:buFont typeface="Wingdings" panose="05000000000000000000" pitchFamily="2" charset="2"/>
              <a:buChar char="Ø"/>
            </a:pPr>
            <a:r>
              <a:rPr lang="en-US" sz="2000" dirty="0">
                <a:latin typeface="Calibri" panose="020F0502020204030204" pitchFamily="34" charset="0"/>
              </a:rPr>
              <a:t>Daima kukumbuka kutumia ARV inaweza kuwa vigumu. </a:t>
            </a:r>
          </a:p>
          <a:p>
            <a:endParaRPr lang="sw-KE" sz="2000" dirty="0">
              <a:latin typeface="Calibri" panose="020F0502020204030204" pitchFamily="34" charset="0"/>
            </a:endParaRPr>
          </a:p>
          <a:p>
            <a:pPr lvl="1"/>
            <a:endParaRPr lang="sw-KE" sz="2000" dirty="0">
              <a:latin typeface="Calibri" panose="020F0502020204030204" pitchFamily="34" charset="0"/>
            </a:endParaRPr>
          </a:p>
        </p:txBody>
      </p:sp>
      <p:sp>
        <p:nvSpPr>
          <p:cNvPr id="7" name="TextBox 6"/>
          <p:cNvSpPr txBox="1"/>
          <p:nvPr/>
        </p:nvSpPr>
        <p:spPr>
          <a:xfrm>
            <a:off x="4533900" y="5346999"/>
            <a:ext cx="3956721" cy="1938992"/>
          </a:xfrm>
          <a:prstGeom prst="rect">
            <a:avLst/>
          </a:prstGeom>
          <a:noFill/>
        </p:spPr>
        <p:txBody>
          <a:bodyPr wrap="square" numCol="1" rtlCol="0">
            <a:spAutoFit/>
          </a:bodyPr>
          <a:lstStyle/>
          <a:p>
            <a:pPr marL="285750" indent="-285750">
              <a:buFont typeface="Wingdings" panose="05000000000000000000" pitchFamily="2" charset="2"/>
              <a:buChar char="Ø"/>
            </a:pPr>
            <a:r>
              <a:rPr lang="en-US" sz="2000" dirty="0" err="1">
                <a:latin typeface="Calibri" panose="020F0502020204030204" pitchFamily="34" charset="0"/>
              </a:rPr>
              <a:t>Usipotumia</a:t>
            </a:r>
            <a:r>
              <a:rPr lang="en-US" sz="2000" dirty="0">
                <a:latin typeface="Calibri" panose="020F0502020204030204" pitchFamily="34" charset="0"/>
              </a:rPr>
              <a:t> </a:t>
            </a:r>
            <a:r>
              <a:rPr lang="en-US" sz="2000" dirty="0" err="1">
                <a:latin typeface="Calibri" panose="020F0502020204030204" pitchFamily="34" charset="0"/>
              </a:rPr>
              <a:t>dawa</a:t>
            </a:r>
            <a:r>
              <a:rPr lang="en-US" sz="2000" dirty="0">
                <a:latin typeface="Calibri" panose="020F0502020204030204" pitchFamily="34" charset="0"/>
              </a:rPr>
              <a:t> </a:t>
            </a:r>
            <a:r>
              <a:rPr lang="en-US" sz="2000" dirty="0" err="1">
                <a:latin typeface="Calibri" panose="020F0502020204030204" pitchFamily="34" charset="0"/>
              </a:rPr>
              <a:t>zako</a:t>
            </a:r>
            <a:r>
              <a:rPr lang="en-US" sz="2000" dirty="0">
                <a:latin typeface="Calibri" panose="020F0502020204030204" pitchFamily="34" charset="0"/>
              </a:rPr>
              <a:t> za ARV </a:t>
            </a:r>
            <a:r>
              <a:rPr lang="en-US" sz="2000" dirty="0" err="1">
                <a:latin typeface="Calibri" panose="020F0502020204030204" pitchFamily="34" charset="0"/>
              </a:rPr>
              <a:t>kila</a:t>
            </a:r>
            <a:r>
              <a:rPr lang="en-US" sz="2000" dirty="0">
                <a:latin typeface="Calibri" panose="020F0502020204030204" pitchFamily="34" charset="0"/>
              </a:rPr>
              <a:t> </a:t>
            </a:r>
            <a:r>
              <a:rPr lang="en-US" sz="2000" dirty="0" err="1">
                <a:latin typeface="Calibri" panose="020F0502020204030204" pitchFamily="34" charset="0"/>
              </a:rPr>
              <a:t>siku</a:t>
            </a:r>
            <a:r>
              <a:rPr lang="en-US" sz="2000" dirty="0">
                <a:latin typeface="Calibri" panose="020F0502020204030204" pitchFamily="34" charset="0"/>
              </a:rPr>
              <a:t>, </a:t>
            </a:r>
            <a:r>
              <a:rPr lang="en-US" sz="2000" dirty="0" err="1">
                <a:latin typeface="Calibri" panose="020F0502020204030204" pitchFamily="34" charset="0"/>
              </a:rPr>
              <a:t>idadi</a:t>
            </a:r>
            <a:r>
              <a:rPr lang="en-US" sz="2000" dirty="0">
                <a:latin typeface="Calibri" panose="020F0502020204030204" pitchFamily="34" charset="0"/>
              </a:rPr>
              <a:t> </a:t>
            </a:r>
            <a:r>
              <a:rPr lang="en-US" sz="2000" dirty="0" err="1">
                <a:latin typeface="Calibri" panose="020F0502020204030204" pitchFamily="34" charset="0"/>
              </a:rPr>
              <a:t>ya</a:t>
            </a:r>
            <a:r>
              <a:rPr lang="en-US" sz="2000" dirty="0">
                <a:latin typeface="Calibri" panose="020F0502020204030204" pitchFamily="34" charset="0"/>
              </a:rPr>
              <a:t> HIV </a:t>
            </a:r>
            <a:r>
              <a:rPr lang="en-US" sz="2000" dirty="0" err="1">
                <a:latin typeface="Calibri" panose="020F0502020204030204" pitchFamily="34" charset="0"/>
              </a:rPr>
              <a:t>katika</a:t>
            </a:r>
            <a:r>
              <a:rPr lang="en-US" sz="2000" dirty="0">
                <a:latin typeface="Calibri" panose="020F0502020204030204" pitchFamily="34" charset="0"/>
              </a:rPr>
              <a:t> </a:t>
            </a:r>
            <a:r>
              <a:rPr lang="en-US" sz="2000" dirty="0" err="1">
                <a:latin typeface="Calibri" panose="020F0502020204030204" pitchFamily="34" charset="0"/>
              </a:rPr>
              <a:t>mwili</a:t>
            </a:r>
            <a:r>
              <a:rPr lang="en-US" sz="2000" dirty="0">
                <a:latin typeface="Calibri" panose="020F0502020204030204" pitchFamily="34" charset="0"/>
              </a:rPr>
              <a:t> </a:t>
            </a:r>
            <a:r>
              <a:rPr lang="en-US" sz="2000" dirty="0" err="1">
                <a:latin typeface="Calibri" panose="020F0502020204030204" pitchFamily="34" charset="0"/>
              </a:rPr>
              <a:t>wako</a:t>
            </a:r>
            <a:r>
              <a:rPr lang="en-US" sz="2000" dirty="0">
                <a:latin typeface="Calibri" panose="020F0502020204030204" pitchFamily="34" charset="0"/>
              </a:rPr>
              <a:t> </a:t>
            </a:r>
            <a:r>
              <a:rPr lang="en-US" sz="2000" dirty="0" err="1">
                <a:latin typeface="Calibri" panose="020F0502020204030204" pitchFamily="34" charset="0"/>
              </a:rPr>
              <a:t>itakuwa</a:t>
            </a:r>
            <a:r>
              <a:rPr lang="en-US" sz="2000" dirty="0">
                <a:latin typeface="Calibri" panose="020F0502020204030204" pitchFamily="34" charset="0"/>
              </a:rPr>
              <a:t> </a:t>
            </a:r>
            <a:r>
              <a:rPr lang="en-US" sz="2000" dirty="0" err="1">
                <a:latin typeface="Calibri" panose="020F0502020204030204" pitchFamily="34" charset="0"/>
              </a:rPr>
              <a:t>juu</a:t>
            </a:r>
            <a:r>
              <a:rPr lang="en-US" sz="2000" dirty="0">
                <a:latin typeface="Calibri" panose="020F0502020204030204" pitchFamily="34" charset="0"/>
              </a:rPr>
              <a:t> </a:t>
            </a:r>
            <a:r>
              <a:rPr lang="en-US" sz="2000" dirty="0" err="1">
                <a:latin typeface="Calibri" panose="020F0502020204030204" pitchFamily="34" charset="0"/>
              </a:rPr>
              <a:t>na</a:t>
            </a:r>
            <a:r>
              <a:rPr lang="en-US" sz="2000" dirty="0">
                <a:latin typeface="Calibri" panose="020F0502020204030204" pitchFamily="34" charset="0"/>
              </a:rPr>
              <a:t> </a:t>
            </a:r>
            <a:r>
              <a:rPr lang="en-US" sz="2000" dirty="0" err="1">
                <a:latin typeface="Calibri" panose="020F0502020204030204" pitchFamily="34" charset="0"/>
              </a:rPr>
              <a:t>inaweza</a:t>
            </a:r>
            <a:r>
              <a:rPr lang="en-US" sz="2000" dirty="0">
                <a:latin typeface="Calibri" panose="020F0502020204030204" pitchFamily="34" charset="0"/>
              </a:rPr>
              <a:t> </a:t>
            </a:r>
            <a:r>
              <a:rPr lang="en-US" sz="2000" dirty="0" err="1">
                <a:latin typeface="Calibri" panose="020F0502020204030204" pitchFamily="34" charset="0"/>
              </a:rPr>
              <a:t>kudhuru</a:t>
            </a:r>
            <a:r>
              <a:rPr lang="en-US" sz="2000" dirty="0">
                <a:latin typeface="Calibri" panose="020F0502020204030204" pitchFamily="34" charset="0"/>
              </a:rPr>
              <a:t> </a:t>
            </a:r>
            <a:r>
              <a:rPr lang="en-US" sz="2000" dirty="0" err="1">
                <a:latin typeface="Calibri" panose="020F0502020204030204" pitchFamily="34" charset="0"/>
              </a:rPr>
              <a:t>mwili</a:t>
            </a:r>
            <a:r>
              <a:rPr lang="en-US" sz="2000" dirty="0">
                <a:latin typeface="Calibri" panose="020F0502020204030204" pitchFamily="34" charset="0"/>
              </a:rPr>
              <a:t> </a:t>
            </a:r>
            <a:r>
              <a:rPr lang="en-US" sz="2000" dirty="0" err="1">
                <a:latin typeface="Calibri" panose="020F0502020204030204" pitchFamily="34" charset="0"/>
              </a:rPr>
              <a:t>wako</a:t>
            </a:r>
            <a:r>
              <a:rPr lang="en-US" sz="2000" dirty="0">
                <a:latin typeface="Calibri" panose="020F0502020204030204" pitchFamily="34" charset="0"/>
              </a:rPr>
              <a:t>.</a:t>
            </a:r>
          </a:p>
          <a:p>
            <a:endParaRPr lang="sw-KE" sz="2000" dirty="0">
              <a:latin typeface="Calibri" panose="020F0502020204030204" pitchFamily="34" charset="0"/>
            </a:endParaRPr>
          </a:p>
          <a:p>
            <a:pPr lvl="1"/>
            <a:endParaRPr lang="sw-KE" sz="2000" dirty="0">
              <a:latin typeface="Calibri" panose="020F0502020204030204" pitchFamily="34" charset="0"/>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08219"/>
            <a:ext cx="7086600" cy="4438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4814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82019" y="990600"/>
            <a:ext cx="2994581" cy="3200400"/>
          </a:xfrm>
        </p:spPr>
        <p:txBody>
          <a:bodyPr>
            <a:normAutofit/>
          </a:bodyPr>
          <a:lstStyle/>
          <a:p>
            <a:r>
              <a:rPr lang="en-US" sz="1400" b="1" dirty="0">
                <a:latin typeface="Calibri" panose="020F0502020204030204" pitchFamily="34" charset="0"/>
              </a:rPr>
              <a:t>UJUMBE MUHIMU:</a:t>
            </a:r>
          </a:p>
          <a:p>
            <a:pPr marL="285750" indent="-285750">
              <a:buFont typeface="Wingdings" panose="05000000000000000000" pitchFamily="2" charset="2"/>
              <a:buChar char="Ø"/>
            </a:pPr>
            <a:r>
              <a:rPr lang="en-US" sz="1400" dirty="0">
                <a:latin typeface="Calibri" panose="020F0502020204030204" pitchFamily="34" charset="0"/>
              </a:rPr>
              <a:t>Daima kukumbuka kutumia ARV inaweza kuwa vigumu.</a:t>
            </a:r>
          </a:p>
          <a:p>
            <a:pPr marL="285750" indent="-285750">
              <a:buFont typeface="Wingdings" panose="05000000000000000000" pitchFamily="2" charset="2"/>
              <a:buChar char="Ø"/>
            </a:pPr>
            <a:r>
              <a:rPr lang="en-US" sz="1400" dirty="0">
                <a:latin typeface="Calibri" panose="020F0502020204030204" pitchFamily="34" charset="0"/>
              </a:rPr>
              <a:t>Kukosa dozi za ARV kunaweza kuwa sababu ya viwango vya juu </a:t>
            </a:r>
            <a:r>
              <a:rPr lang="en-US" sz="1400" dirty="0" err="1">
                <a:latin typeface="Calibri" panose="020F0502020204030204" pitchFamily="34" charset="0"/>
              </a:rPr>
              <a:t>vya</a:t>
            </a:r>
            <a:r>
              <a:rPr lang="en-US" sz="1400" dirty="0">
                <a:latin typeface="Calibri" panose="020F0502020204030204" pitchFamily="34" charset="0"/>
              </a:rPr>
              <a:t> </a:t>
            </a:r>
            <a:r>
              <a:rPr lang="en-US" sz="1400" dirty="0" err="1">
                <a:latin typeface="Calibri" panose="020F0502020204030204" pitchFamily="34" charset="0"/>
              </a:rPr>
              <a:t>virusi</a:t>
            </a:r>
            <a:r>
              <a:rPr lang="en-US" sz="1400" dirty="0">
                <a:latin typeface="Calibri" panose="020F0502020204030204" pitchFamily="34" charset="0"/>
              </a:rPr>
              <a:t> </a:t>
            </a:r>
            <a:r>
              <a:rPr lang="en-US" sz="1400" dirty="0" err="1">
                <a:latin typeface="Calibri" panose="020F0502020204030204" pitchFamily="34" charset="0"/>
              </a:rPr>
              <a:t>ambazo</a:t>
            </a:r>
            <a:r>
              <a:rPr lang="en-US" sz="1400" dirty="0">
                <a:latin typeface="Calibri" panose="020F0502020204030204" pitchFamily="34" charset="0"/>
              </a:rPr>
              <a:t> </a:t>
            </a:r>
            <a:r>
              <a:rPr lang="en-US" sz="1400" dirty="0" err="1">
                <a:latin typeface="Calibri" panose="020F0502020204030204" pitchFamily="34" charset="0"/>
              </a:rPr>
              <a:t>zinaweza</a:t>
            </a:r>
            <a:r>
              <a:rPr lang="en-US" sz="1400" dirty="0">
                <a:latin typeface="Calibri" panose="020F0502020204030204" pitchFamily="34" charset="0"/>
              </a:rPr>
              <a:t> </a:t>
            </a:r>
            <a:r>
              <a:rPr lang="en-US" sz="1400" dirty="0" err="1">
                <a:latin typeface="Calibri" panose="020F0502020204030204" pitchFamily="34" charset="0"/>
              </a:rPr>
              <a:t>kudhuru</a:t>
            </a:r>
            <a:r>
              <a:rPr lang="en-US" sz="1400" dirty="0">
                <a:latin typeface="Calibri" panose="020F0502020204030204" pitchFamily="34" charset="0"/>
              </a:rPr>
              <a:t> </a:t>
            </a:r>
            <a:r>
              <a:rPr lang="en-US" sz="1400" dirty="0" err="1">
                <a:latin typeface="Calibri" panose="020F0502020204030204" pitchFamily="34" charset="0"/>
              </a:rPr>
              <a:t>mwili</a:t>
            </a:r>
            <a:r>
              <a:rPr lang="en-US" sz="1400" dirty="0">
                <a:latin typeface="Calibri" panose="020F0502020204030204" pitchFamily="34" charset="0"/>
              </a:rPr>
              <a:t> </a:t>
            </a:r>
            <a:r>
              <a:rPr lang="en-US" sz="1400" dirty="0" err="1">
                <a:latin typeface="Calibri" panose="020F0502020204030204" pitchFamily="34" charset="0"/>
              </a:rPr>
              <a:t>wako</a:t>
            </a:r>
            <a:r>
              <a:rPr lang="en-US" sz="1400" dirty="0">
                <a:latin typeface="Calibri" panose="020F0502020204030204" pitchFamily="34" charset="0"/>
              </a:rPr>
              <a:t>.</a:t>
            </a:r>
            <a:endParaRPr lang="sw-KE" sz="1400" dirty="0">
              <a:latin typeface="Calibri" panose="020F0502020204030204" pitchFamily="34" charset="0"/>
            </a:endParaRPr>
          </a:p>
        </p:txBody>
      </p:sp>
      <p:sp>
        <p:nvSpPr>
          <p:cNvPr id="21" name="Content Placeholder 1"/>
          <p:cNvSpPr>
            <a:spLocks noGrp="1"/>
          </p:cNvSpPr>
          <p:nvPr>
            <p:ph sz="half" idx="1"/>
          </p:nvPr>
        </p:nvSpPr>
        <p:spPr>
          <a:xfrm>
            <a:off x="3505200" y="990600"/>
            <a:ext cx="5410200" cy="4191000"/>
          </a:xfrm>
        </p:spPr>
        <p:txBody>
          <a:bodyPr>
            <a:normAutofit fontScale="92500" lnSpcReduction="10000"/>
          </a:bodyPr>
          <a:lstStyle/>
          <a:p>
            <a:r>
              <a:rPr lang="en-US" sz="1700" b="1" dirty="0">
                <a:latin typeface="Calibri" panose="020F0502020204030204" pitchFamily="34" charset="0"/>
              </a:rPr>
              <a:t>VIPENGELE VYA KUZUNGUMZIA:</a:t>
            </a:r>
          </a:p>
          <a:p>
            <a:pPr marL="285750" indent="-285750">
              <a:buFont typeface="Arial" panose="020B0604020202020204" pitchFamily="34" charset="0"/>
              <a:buChar char="•"/>
            </a:pPr>
            <a:r>
              <a:rPr lang="en-US" sz="1400" dirty="0">
                <a:latin typeface="Calibri" panose="020F0502020204030204" pitchFamily="34" charset="0"/>
              </a:rPr>
              <a:t>Je, ni nini tayari umejaribu ili kukusaidia                                  kukumbuka?</a:t>
            </a:r>
          </a:p>
          <a:p>
            <a:pPr marL="285750" indent="-285750">
              <a:buFont typeface="Arial" panose="020B0604020202020204" pitchFamily="34" charset="0"/>
              <a:buChar char="•"/>
            </a:pPr>
            <a:r>
              <a:rPr lang="en-US" sz="1400" dirty="0">
                <a:latin typeface="Calibri" panose="020F0502020204030204" pitchFamily="34" charset="0"/>
              </a:rPr>
              <a:t>Nataka kuhakikisha ninaelewa. </a:t>
            </a:r>
            <a:r>
              <a:rPr lang="en-US" sz="1400" dirty="0" err="1">
                <a:latin typeface="Calibri" panose="020F0502020204030204" pitchFamily="34" charset="0"/>
              </a:rPr>
              <a:t>Ninachosikia</a:t>
            </a:r>
            <a:r>
              <a:rPr lang="en-US" sz="1400" dirty="0">
                <a:latin typeface="Calibri" panose="020F0502020204030204" pitchFamily="34" charset="0"/>
              </a:rPr>
              <a:t>                                        </a:t>
            </a:r>
            <a:r>
              <a:rPr lang="en-US" sz="1400" dirty="0" err="1">
                <a:latin typeface="Calibri" panose="020F0502020204030204" pitchFamily="34" charset="0"/>
              </a:rPr>
              <a:t>ukisema</a:t>
            </a:r>
            <a:r>
              <a:rPr lang="en-US" sz="1400" dirty="0">
                <a:latin typeface="Calibri" panose="020F0502020204030204" pitchFamily="34" charset="0"/>
              </a:rPr>
              <a:t> </a:t>
            </a:r>
            <a:r>
              <a:rPr lang="en-US" sz="1400" dirty="0" err="1">
                <a:latin typeface="Calibri" panose="020F0502020204030204" pitchFamily="34" charset="0"/>
              </a:rPr>
              <a:t>ni</a:t>
            </a:r>
            <a:r>
              <a:rPr lang="en-US" sz="1400" dirty="0">
                <a:latin typeface="Calibri" panose="020F0502020204030204" pitchFamily="34" charset="0"/>
              </a:rPr>
              <a:t> </a:t>
            </a:r>
            <a:r>
              <a:rPr lang="en-US" sz="1400" i="1" dirty="0">
                <a:latin typeface="Calibri" panose="020F0502020204030204" pitchFamily="34" charset="0"/>
              </a:rPr>
              <a:t>[hali za kukosa dozi]. </a:t>
            </a:r>
            <a:r>
              <a:rPr lang="en-US" sz="1400" dirty="0">
                <a:latin typeface="Calibri" panose="020F0502020204030204" pitchFamily="34" charset="0"/>
              </a:rPr>
              <a:t>Hapa </a:t>
            </a:r>
            <a:r>
              <a:rPr lang="en-US" sz="1400" dirty="0" err="1">
                <a:latin typeface="Calibri" panose="020F0502020204030204" pitchFamily="34" charset="0"/>
              </a:rPr>
              <a:t>kuna</a:t>
            </a:r>
            <a:r>
              <a:rPr lang="en-US" sz="1400" dirty="0">
                <a:latin typeface="Calibri" panose="020F0502020204030204" pitchFamily="34" charset="0"/>
              </a:rPr>
              <a:t>                                                   </a:t>
            </a:r>
            <a:r>
              <a:rPr lang="en-US" sz="1400" dirty="0" err="1">
                <a:latin typeface="Calibri" panose="020F0502020204030204" pitchFamily="34" charset="0"/>
              </a:rPr>
              <a:t>baadhi</a:t>
            </a:r>
            <a:r>
              <a:rPr lang="en-US" sz="1400" dirty="0">
                <a:latin typeface="Calibri" panose="020F0502020204030204" pitchFamily="34" charset="0"/>
              </a:rPr>
              <a:t> ya mambo mengine ambayo watu wengine wameyapata kuwa ya maana:</a:t>
            </a:r>
          </a:p>
          <a:p>
            <a:pPr marL="695945" lvl="1" indent="-285750">
              <a:buFont typeface="Arial" panose="020B0604020202020204" pitchFamily="34" charset="0"/>
              <a:buChar char="•"/>
            </a:pPr>
            <a:r>
              <a:rPr lang="en-US" sz="1400" dirty="0">
                <a:latin typeface="Calibri" panose="020F0502020204030204" pitchFamily="34" charset="0"/>
              </a:rPr>
              <a:t>Weka ARV mahali ambapo ni rahisi kukumbuka, karibu na kitu ambacho unakitumia kila siku, na uweke chupa ya maji hapo kama itahitajika.</a:t>
            </a:r>
          </a:p>
          <a:p>
            <a:pPr marL="695945" lvl="1" indent="-285750">
              <a:buFont typeface="Arial" panose="020B0604020202020204" pitchFamily="34" charset="0"/>
              <a:buChar char="•"/>
            </a:pPr>
            <a:r>
              <a:rPr lang="en-US" sz="1400" dirty="0">
                <a:latin typeface="Calibri" panose="020F0502020204030204" pitchFamily="34" charset="0"/>
              </a:rPr>
              <a:t>Weka kengele kwenye simu yako kukukumbusha umeze ARV zako.</a:t>
            </a:r>
          </a:p>
          <a:p>
            <a:pPr marL="1106141" lvl="2" indent="-285750">
              <a:buFont typeface="Arial" panose="020B0604020202020204" pitchFamily="34" charset="0"/>
              <a:buChar char="•"/>
            </a:pPr>
            <a:r>
              <a:rPr lang="en-US" sz="1400" i="1" dirty="0">
                <a:latin typeface="Calibri" panose="020F0502020204030204" pitchFamily="34" charset="0"/>
              </a:rPr>
              <a:t>Msaidie kijani kuweka ukumbusho kwenye simu na umwonyeshe jinsi ya kufanya hivyo kama hajui.</a:t>
            </a:r>
          </a:p>
          <a:p>
            <a:pPr marL="695945" lvl="1" indent="-285750">
              <a:buFont typeface="Arial" panose="020B0604020202020204" pitchFamily="34" charset="0"/>
              <a:buChar char="•"/>
            </a:pPr>
            <a:r>
              <a:rPr lang="en-US" sz="1400" dirty="0">
                <a:latin typeface="Calibri" panose="020F0502020204030204" pitchFamily="34" charset="0"/>
              </a:rPr>
              <a:t>Beba ARV ili ukisahau kabla ya kuondoka, una nyingine zilizosalia. </a:t>
            </a:r>
          </a:p>
          <a:p>
            <a:pPr marL="695945" lvl="1" indent="-285750">
              <a:buFont typeface="Arial" panose="020B0604020202020204" pitchFamily="34" charset="0"/>
              <a:buChar char="•"/>
            </a:pPr>
            <a:r>
              <a:rPr lang="en-US" sz="1400" dirty="0">
                <a:latin typeface="Calibri" panose="020F0502020204030204" pitchFamily="34" charset="0"/>
              </a:rPr>
              <a:t>Tumia vikasha vya vidonge na kalenda kuweka alama na kufuatilia wakati ARV zimetumika siku hiyo.</a:t>
            </a:r>
          </a:p>
          <a:p>
            <a:pPr marL="695945" lvl="1" indent="-285750">
              <a:buFont typeface="Arial" panose="020B0604020202020204" pitchFamily="34" charset="0"/>
              <a:buChar char="•"/>
            </a:pPr>
            <a:r>
              <a:rPr lang="en-US" sz="1400" dirty="0">
                <a:latin typeface="Calibri" panose="020F0502020204030204" pitchFamily="34" charset="0"/>
              </a:rPr>
              <a:t>Omba ARV za ziada kama hutaweza kurejea kwenye kituo cha afya kwa wakati unaofaa kwa mjazo wako wa dawa unaofuata.</a:t>
            </a:r>
          </a:p>
          <a:p>
            <a:pPr marL="695945" lvl="1" indent="-285750">
              <a:buFont typeface="Arial" panose="020B0604020202020204" pitchFamily="34" charset="0"/>
              <a:buChar char="•"/>
            </a:pPr>
            <a:r>
              <a:rPr lang="en-US" sz="1400" dirty="0">
                <a:latin typeface="Calibri" panose="020F0502020204030204" pitchFamily="34" charset="0"/>
              </a:rPr>
              <a:t>Uliza: "Je, kuna mtu anayeweza kukusaidia kukumbuka kutumia ARV zako?"</a:t>
            </a:r>
            <a:endParaRPr lang="sw-KE" sz="1400" dirty="0">
              <a:latin typeface="Calibri" panose="020F0502020204030204" pitchFamily="34" charset="0"/>
            </a:endParaRPr>
          </a:p>
        </p:txBody>
      </p:sp>
      <p:cxnSp>
        <p:nvCxnSpPr>
          <p:cNvPr id="15" name="Straight Connector 14"/>
          <p:cNvCxnSpPr/>
          <p:nvPr/>
        </p:nvCxnSpPr>
        <p:spPr>
          <a:xfrm>
            <a:off x="3429000" y="1057364"/>
            <a:ext cx="0" cy="3971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4"/>
          </a:solidFill>
        </p:spPr>
        <p:txBody>
          <a:bodyPr>
            <a:noAutofit/>
          </a:bodyPr>
          <a:lstStyle/>
          <a:p>
            <a:pPr algn="l"/>
            <a:r>
              <a:rPr lang="en-US" sz="2800" dirty="0">
                <a:solidFill>
                  <a:srgbClr val="FFFFFF"/>
                </a:solidFill>
                <a:latin typeface="Calibri" panose="020F0502020204030204" pitchFamily="34" charset="0"/>
              </a:rPr>
              <a:t>	</a:t>
            </a:r>
            <a:r>
              <a:rPr lang="en-US" sz="2800" dirty="0">
                <a:solidFill>
                  <a:srgbClr val="FFFF00"/>
                </a:solidFill>
                <a:latin typeface="Calibri" panose="020F0502020204030204" pitchFamily="34" charset="0"/>
              </a:rPr>
              <a:t> 16.</a:t>
            </a:r>
            <a:r>
              <a:rPr lang="en-US" sz="2800" dirty="0">
                <a:solidFill>
                  <a:srgbClr val="FFFFFF"/>
                </a:solidFill>
                <a:latin typeface="Calibri" panose="020F0502020204030204" pitchFamily="34" charset="0"/>
              </a:rPr>
              <a:t> Kukumbuka kutumia ARV</a:t>
            </a:r>
            <a:endParaRPr lang="sw-KE" sz="2800" dirty="0">
              <a:solidFill>
                <a:srgbClr val="FFFFFF"/>
              </a:solidFill>
              <a:latin typeface="Calibri" panose="020F0502020204030204" pitchFamily="34" charset="0"/>
            </a:endParaRPr>
          </a:p>
        </p:txBody>
      </p:sp>
      <p:sp>
        <p:nvSpPr>
          <p:cNvPr id="28" name="Rectangle 27"/>
          <p:cNvSpPr/>
          <p:nvPr/>
        </p:nvSpPr>
        <p:spPr>
          <a:xfrm>
            <a:off x="321157" y="5257800"/>
            <a:ext cx="2879244" cy="14478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138" y="5346834"/>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282019" y="2590800"/>
            <a:ext cx="2918381" cy="2438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a:spLocks noGrp="1"/>
          </p:cNvSpPr>
          <p:nvPr>
            <p:ph sz="half" idx="1"/>
          </p:nvPr>
        </p:nvSpPr>
        <p:spPr>
          <a:xfrm>
            <a:off x="762000" y="2696700"/>
            <a:ext cx="2438400" cy="2362200"/>
          </a:xfrm>
        </p:spPr>
        <p:txBody>
          <a:bodyPr>
            <a:normAutofit fontScale="92500" lnSpcReduction="20000"/>
          </a:bodyPr>
          <a:lstStyle/>
          <a:p>
            <a:r>
              <a:rPr lang="en-US" sz="1600" b="1" dirty="0">
                <a:latin typeface="Calibri" panose="020F0502020204030204" pitchFamily="34" charset="0"/>
              </a:rPr>
              <a:t>Tupitie kwa Pamoja:</a:t>
            </a:r>
          </a:p>
          <a:p>
            <a:r>
              <a:rPr lang="en-US" sz="1500" dirty="0">
                <a:latin typeface="Calibri" panose="020F0502020204030204" pitchFamily="34" charset="0"/>
              </a:rPr>
              <a:t>Kukumbuka kutumia ARV inaweza kuwa na changamoto. Ningependa kujua kutoka kwako kuhusu mambo machache tuliyoyajadili.</a:t>
            </a:r>
          </a:p>
          <a:p>
            <a:pPr marL="285750" indent="-285750">
              <a:buFont typeface="Arial" panose="020B0604020202020204" pitchFamily="34" charset="0"/>
              <a:buChar char="•"/>
            </a:pPr>
            <a:r>
              <a:rPr lang="en-US" sz="1500" dirty="0">
                <a:latin typeface="Calibri" panose="020F0502020204030204" pitchFamily="34" charset="0"/>
              </a:rPr>
              <a:t>Je, ni mabadiliko gani unayopanga kuyafanya ili kukusaidia kukumbuka kutumia ARV zako?</a:t>
            </a:r>
          </a:p>
          <a:p>
            <a:pPr marL="285750" indent="-285750">
              <a:buFont typeface="Arial" panose="020B0604020202020204" pitchFamily="34" charset="0"/>
              <a:buChar char="•"/>
            </a:pPr>
            <a:r>
              <a:rPr lang="en-US" sz="1500" dirty="0">
                <a:latin typeface="Calibri" panose="020F0502020204030204" pitchFamily="34" charset="0"/>
              </a:rPr>
              <a:t>Unafuatilia aje kama umetumia dawa zako?</a:t>
            </a:r>
          </a:p>
          <a:p>
            <a:pPr marL="285750" indent="-285750">
              <a:buFont typeface="Arial" panose="020B0604020202020204" pitchFamily="34" charset="0"/>
              <a:buChar char="•"/>
            </a:pPr>
            <a:endParaRPr lang="sw-KE" sz="1500" dirty="0">
              <a:latin typeface="Calibri" panose="020F0502020204030204" pitchFamily="34" charset="0"/>
            </a:endParaRPr>
          </a:p>
        </p:txBody>
      </p:sp>
      <p:pic>
        <p:nvPicPr>
          <p:cNvPr id="33"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789" y="2661258"/>
            <a:ext cx="415211" cy="611647"/>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3429000" y="5257800"/>
            <a:ext cx="5410200" cy="1447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ontent Placeholder 1"/>
          <p:cNvSpPr>
            <a:spLocks noGrp="1"/>
          </p:cNvSpPr>
          <p:nvPr>
            <p:ph sz="half" idx="1"/>
          </p:nvPr>
        </p:nvSpPr>
        <p:spPr>
          <a:xfrm>
            <a:off x="3962400" y="5346834"/>
            <a:ext cx="4762573" cy="1358766"/>
          </a:xfrm>
        </p:spPr>
        <p:txBody>
          <a:bodyPr>
            <a:normAutofit fontScale="85000" lnSpcReduction="10000"/>
          </a:bodyPr>
          <a:lstStyle/>
          <a:p>
            <a:r>
              <a:rPr lang="en-US" sz="1600" b="1" dirty="0">
                <a:latin typeface="Calibri" panose="020F0502020204030204" pitchFamily="34" charset="0"/>
              </a:rPr>
              <a:t>Maagizo kwa Watoa Huduma:</a:t>
            </a:r>
          </a:p>
          <a:p>
            <a:pPr marL="457200" indent="-457200">
              <a:buFont typeface="Arial" panose="020B0604020202020204" pitchFamily="34" charset="0"/>
              <a:buChar char="•"/>
            </a:pPr>
            <a:r>
              <a:rPr lang="en-US" sz="1600" dirty="0">
                <a:latin typeface="Calibri" panose="020F0502020204030204" pitchFamily="34" charset="0"/>
              </a:rPr>
              <a:t>Tambua na mgonjwa shughuli ya kila siku ambayo anaweza kupanga kumeza vidonge kwa wakati huo.</a:t>
            </a:r>
          </a:p>
          <a:p>
            <a:pPr marL="457200" indent="-457200">
              <a:buFont typeface="Arial" panose="020B0604020202020204" pitchFamily="34" charset="0"/>
              <a:buChar char="•"/>
            </a:pPr>
            <a:r>
              <a:rPr lang="en-US" sz="1600" dirty="0">
                <a:latin typeface="Calibri" panose="020F0502020204030204" pitchFamily="34" charset="0"/>
              </a:rPr>
              <a:t>Ikiwa kuna njia nyingine kama vile DOT, msaada kwa wanarika, shule kukupa dawa, au msaada mwingine katika eneo, tathmini hitaji hilo na ujadili na mgonjwa.</a:t>
            </a:r>
          </a:p>
        </p:txBody>
      </p:sp>
      <p:pic>
        <p:nvPicPr>
          <p:cNvPr id="36"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7959" y="5410200"/>
            <a:ext cx="474442" cy="5334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2822" y="406942"/>
            <a:ext cx="1783405" cy="1345658"/>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37</a:t>
            </a:fld>
            <a:endParaRPr lang="sw-KE" dirty="0">
              <a:solidFill>
                <a:prstClr val="black">
                  <a:tint val="75000"/>
                </a:prstClr>
              </a:solidFill>
            </a:endParaRPr>
          </a:p>
        </p:txBody>
      </p:sp>
      <p:sp>
        <p:nvSpPr>
          <p:cNvPr id="18" name="Content Placeholder 1"/>
          <p:cNvSpPr>
            <a:spLocks noGrp="1"/>
          </p:cNvSpPr>
          <p:nvPr>
            <p:ph sz="half" idx="1"/>
          </p:nvPr>
        </p:nvSpPr>
        <p:spPr>
          <a:xfrm>
            <a:off x="381000" y="5257800"/>
            <a:ext cx="2819400" cy="1447800"/>
          </a:xfrm>
        </p:spPr>
        <p:txBody>
          <a:bodyPr>
            <a:normAutofit fontScale="47500" lnSpcReduction="20000"/>
          </a:bodyPr>
          <a:lstStyle/>
          <a:p>
            <a:r>
              <a:rPr lang="en-US" dirty="0"/>
              <a:t>	</a:t>
            </a:r>
            <a:r>
              <a:rPr dirty="0"/>
              <a:t>    </a:t>
            </a:r>
          </a:p>
          <a:p>
            <a:r>
              <a:rPr lang="en-US" dirty="0"/>
              <a:t>	</a:t>
            </a:r>
            <a:r>
              <a:rPr dirty="0"/>
              <a:t>   </a:t>
            </a:r>
            <a:r>
              <a:rPr lang="en-US" sz="3200" b="1" dirty="0">
                <a:latin typeface="Calibri" panose="020F0502020204030204" pitchFamily="34" charset="0"/>
              </a:rPr>
              <a:t>Hati</a:t>
            </a:r>
          </a:p>
          <a:p>
            <a:endParaRPr lang="sw-KE" sz="2300" b="1" dirty="0">
              <a:latin typeface="Calibri" panose="020F0502020204030204" pitchFamily="34" charset="0"/>
            </a:endParaRPr>
          </a:p>
          <a:p>
            <a:r>
              <a:rPr lang="en-US" sz="2800" dirty="0">
                <a:latin typeface="Calibri" panose="020F0502020204030204" pitchFamily="34" charset="0"/>
              </a:rPr>
              <a:t>Andika hatua zilizopangwa za kushughulikia vikwazo vilivyotambuliwa na mgonjwa kwenye</a:t>
            </a:r>
            <a:r>
              <a:rPr lang="en-US" sz="2800" b="1" dirty="0">
                <a:latin typeface="Calibri" panose="020F0502020204030204" pitchFamily="34" charset="0"/>
              </a:rPr>
              <a:t> Zana Iliyoimarishwa ya Mpango wa Utiifu.</a:t>
            </a:r>
            <a:endParaRPr lang="sw-KE" sz="2800" dirty="0">
              <a:latin typeface="Calibri" panose="020F0502020204030204" pitchFamily="34" charset="0"/>
            </a:endParaRPr>
          </a:p>
        </p:txBody>
      </p:sp>
    </p:spTree>
    <p:extLst>
      <p:ext uri="{BB962C8B-B14F-4D97-AF65-F5344CB8AC3E}">
        <p14:creationId xmlns:p14="http://schemas.microsoft.com/office/powerpoint/2010/main" val="16655221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4"/>
          </a:solidFill>
        </p:spPr>
        <p:txBody>
          <a:bodyPr>
            <a:noAutofit/>
          </a:bodyPr>
          <a:lstStyle/>
          <a:p>
            <a:pPr algn="l"/>
            <a:r>
              <a:rPr lang="en-US" dirty="0"/>
              <a:t>	</a:t>
            </a:r>
            <a:r>
              <a:rPr lang="en-US" sz="2800" dirty="0">
                <a:solidFill>
                  <a:srgbClr val="FFFFFF"/>
                </a:solidFill>
                <a:latin typeface="Calibri" panose="020F0502020204030204" pitchFamily="34" charset="0"/>
              </a:rPr>
              <a:t> 17. Kuelewa ARV zako</a:t>
            </a:r>
          </a:p>
        </p:txBody>
      </p:sp>
      <p:sp>
        <p:nvSpPr>
          <p:cNvPr id="4" name="TextBox 3"/>
          <p:cNvSpPr txBox="1"/>
          <p:nvPr/>
        </p:nvSpPr>
        <p:spPr>
          <a:xfrm>
            <a:off x="6858000" y="2011501"/>
            <a:ext cx="2161824" cy="4524315"/>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Calibri" panose="020F0502020204030204" pitchFamily="34" charset="0"/>
              </a:rPr>
              <a:t>Ni </a:t>
            </a:r>
            <a:r>
              <a:rPr lang="en-US" dirty="0" err="1">
                <a:latin typeface="Calibri" panose="020F0502020204030204" pitchFamily="34" charset="0"/>
              </a:rPr>
              <a:t>jambo</a:t>
            </a:r>
            <a:r>
              <a:rPr lang="en-US" dirty="0">
                <a:latin typeface="Calibri" panose="020F0502020204030204" pitchFamily="34" charset="0"/>
              </a:rPr>
              <a:t> </a:t>
            </a:r>
            <a:r>
              <a:rPr lang="en-US" dirty="0" err="1">
                <a:latin typeface="Calibri" panose="020F0502020204030204" pitchFamily="34" charset="0"/>
              </a:rPr>
              <a:t>muhimu</a:t>
            </a:r>
            <a:r>
              <a:rPr lang="en-US" dirty="0">
                <a:latin typeface="Calibri" panose="020F0502020204030204" pitchFamily="34" charset="0"/>
              </a:rPr>
              <a:t> </a:t>
            </a:r>
            <a:r>
              <a:rPr lang="en-US" dirty="0" err="1">
                <a:latin typeface="Calibri" panose="020F0502020204030204" pitchFamily="34" charset="0"/>
              </a:rPr>
              <a:t>kujua</a:t>
            </a:r>
            <a:r>
              <a:rPr lang="en-US" dirty="0">
                <a:latin typeface="Calibri" panose="020F0502020204030204" pitchFamily="34" charset="0"/>
              </a:rPr>
              <a:t> </a:t>
            </a:r>
            <a:r>
              <a:rPr lang="en-US" dirty="0" err="1">
                <a:latin typeface="Calibri" panose="020F0502020204030204" pitchFamily="34" charset="0"/>
              </a:rPr>
              <a:t>jinsi</a:t>
            </a:r>
            <a:r>
              <a:rPr lang="en-US" dirty="0">
                <a:latin typeface="Calibri" panose="020F0502020204030204" pitchFamily="34" charset="0"/>
              </a:rPr>
              <a:t> ARV </a:t>
            </a:r>
            <a:r>
              <a:rPr lang="en-US" dirty="0" err="1">
                <a:latin typeface="Calibri" panose="020F0502020204030204" pitchFamily="34" charset="0"/>
              </a:rPr>
              <a:t>zinavyofanya</a:t>
            </a:r>
            <a:r>
              <a:rPr lang="en-US" dirty="0">
                <a:latin typeface="Calibri" panose="020F0502020204030204" pitchFamily="34" charset="0"/>
              </a:rPr>
              <a:t> </a:t>
            </a:r>
            <a:r>
              <a:rPr lang="en-US" dirty="0" err="1">
                <a:latin typeface="Calibri" panose="020F0502020204030204" pitchFamily="34" charset="0"/>
              </a:rPr>
              <a:t>kazi</a:t>
            </a:r>
            <a:r>
              <a:rPr lang="en-US" dirty="0">
                <a:latin typeface="Calibri" panose="020F0502020204030204" pitchFamily="34" charset="0"/>
              </a:rPr>
              <a:t>, </a:t>
            </a:r>
            <a:r>
              <a:rPr lang="en-US" dirty="0" err="1">
                <a:latin typeface="Calibri" panose="020F0502020204030204" pitchFamily="34" charset="0"/>
              </a:rPr>
              <a:t>uelewe</a:t>
            </a:r>
            <a:r>
              <a:rPr lang="en-US" dirty="0">
                <a:latin typeface="Calibri" panose="020F0502020204030204" pitchFamily="34" charset="0"/>
              </a:rPr>
              <a:t> </a:t>
            </a:r>
            <a:r>
              <a:rPr lang="en-US" dirty="0" err="1">
                <a:latin typeface="Calibri" panose="020F0502020204030204" pitchFamily="34" charset="0"/>
              </a:rPr>
              <a:t>jinsi</a:t>
            </a:r>
            <a:r>
              <a:rPr lang="en-US" dirty="0">
                <a:latin typeface="Calibri" panose="020F0502020204030204" pitchFamily="34" charset="0"/>
              </a:rPr>
              <a:t> </a:t>
            </a:r>
            <a:r>
              <a:rPr lang="en-US" dirty="0" err="1">
                <a:latin typeface="Calibri" panose="020F0502020204030204" pitchFamily="34" charset="0"/>
              </a:rPr>
              <a:t>na</a:t>
            </a:r>
            <a:r>
              <a:rPr lang="en-US" dirty="0">
                <a:latin typeface="Calibri" panose="020F0502020204030204" pitchFamily="34" charset="0"/>
              </a:rPr>
              <a:t> </a:t>
            </a:r>
            <a:r>
              <a:rPr lang="en-US" dirty="0" err="1">
                <a:latin typeface="Calibri" panose="020F0502020204030204" pitchFamily="34" charset="0"/>
              </a:rPr>
              <a:t>wakati</a:t>
            </a:r>
            <a:r>
              <a:rPr lang="en-US" dirty="0">
                <a:latin typeface="Calibri" panose="020F0502020204030204" pitchFamily="34" charset="0"/>
              </a:rPr>
              <a:t> </a:t>
            </a:r>
            <a:r>
              <a:rPr lang="en-US" dirty="0" err="1">
                <a:latin typeface="Calibri" panose="020F0502020204030204" pitchFamily="34" charset="0"/>
              </a:rPr>
              <a:t>wa</a:t>
            </a:r>
            <a:r>
              <a:rPr lang="en-US" dirty="0">
                <a:latin typeface="Calibri" panose="020F0502020204030204" pitchFamily="34" charset="0"/>
              </a:rPr>
              <a:t> </a:t>
            </a:r>
            <a:r>
              <a:rPr lang="en-US" dirty="0" err="1">
                <a:latin typeface="Calibri" panose="020F0502020204030204" pitchFamily="34" charset="0"/>
              </a:rPr>
              <a:t>kuzitumia</a:t>
            </a:r>
            <a:r>
              <a:rPr lang="en-US" dirty="0">
                <a:latin typeface="Calibri" panose="020F0502020204030204" pitchFamily="34" charset="0"/>
              </a:rPr>
              <a:t> </a:t>
            </a:r>
            <a:r>
              <a:rPr lang="en-US" dirty="0" err="1">
                <a:latin typeface="Calibri" panose="020F0502020204030204" pitchFamily="34" charset="0"/>
              </a:rPr>
              <a:t>na</a:t>
            </a:r>
            <a:r>
              <a:rPr lang="en-US" dirty="0">
                <a:latin typeface="Calibri" panose="020F0502020204030204" pitchFamily="34" charset="0"/>
              </a:rPr>
              <a:t> </a:t>
            </a:r>
            <a:r>
              <a:rPr lang="en-US" dirty="0" err="1">
                <a:latin typeface="Calibri" panose="020F0502020204030204" pitchFamily="34" charset="0"/>
              </a:rPr>
              <a:t>jinsi</a:t>
            </a:r>
            <a:r>
              <a:rPr lang="en-US" dirty="0">
                <a:latin typeface="Calibri" panose="020F0502020204030204" pitchFamily="34" charset="0"/>
              </a:rPr>
              <a:t> </a:t>
            </a:r>
            <a:r>
              <a:rPr lang="en-US" dirty="0" err="1">
                <a:latin typeface="Calibri" panose="020F0502020204030204" pitchFamily="34" charset="0"/>
              </a:rPr>
              <a:t>unavyoweza</a:t>
            </a:r>
            <a:r>
              <a:rPr lang="en-US" dirty="0">
                <a:latin typeface="Calibri" panose="020F0502020204030204" pitchFamily="34" charset="0"/>
              </a:rPr>
              <a:t> </a:t>
            </a:r>
            <a:r>
              <a:rPr lang="en-US" dirty="0" err="1">
                <a:latin typeface="Calibri" panose="020F0502020204030204" pitchFamily="34" charset="0"/>
              </a:rPr>
              <a:t>kuzuia</a:t>
            </a:r>
            <a:r>
              <a:rPr lang="en-US" dirty="0">
                <a:latin typeface="Calibri" panose="020F0502020204030204" pitchFamily="34" charset="0"/>
              </a:rPr>
              <a:t> </a:t>
            </a:r>
            <a:r>
              <a:rPr lang="en-US" dirty="0" err="1">
                <a:latin typeface="Calibri" panose="020F0502020204030204" pitchFamily="34" charset="0"/>
              </a:rPr>
              <a:t>madhara</a:t>
            </a:r>
            <a:r>
              <a:rPr lang="en-US" dirty="0">
                <a:latin typeface="Calibri" panose="020F0502020204030204" pitchFamily="34" charset="0"/>
              </a:rPr>
              <a:t>, na </a:t>
            </a:r>
            <a:r>
              <a:rPr lang="en-US" dirty="0" err="1">
                <a:latin typeface="Calibri" panose="020F0502020204030204" pitchFamily="34" charset="0"/>
              </a:rPr>
              <a:t>jinsi</a:t>
            </a:r>
            <a:r>
              <a:rPr lang="en-US" dirty="0">
                <a:latin typeface="Calibri" panose="020F0502020204030204" pitchFamily="34" charset="0"/>
              </a:rPr>
              <a:t> </a:t>
            </a:r>
            <a:r>
              <a:rPr lang="en-US" dirty="0" err="1">
                <a:latin typeface="Calibri" panose="020F0502020204030204" pitchFamily="34" charset="0"/>
              </a:rPr>
              <a:t>ya</a:t>
            </a:r>
            <a:r>
              <a:rPr lang="en-US" dirty="0">
                <a:latin typeface="Calibri" panose="020F0502020204030204" pitchFamily="34" charset="0"/>
              </a:rPr>
              <a:t> </a:t>
            </a:r>
            <a:r>
              <a:rPr lang="en-US" dirty="0" err="1">
                <a:latin typeface="Calibri" panose="020F0502020204030204" pitchFamily="34" charset="0"/>
              </a:rPr>
              <a:t>kuepuka</a:t>
            </a:r>
            <a:r>
              <a:rPr lang="en-US" dirty="0">
                <a:latin typeface="Calibri" panose="020F0502020204030204" pitchFamily="34" charset="0"/>
              </a:rPr>
              <a:t> </a:t>
            </a:r>
            <a:r>
              <a:rPr lang="en-US" dirty="0" err="1">
                <a:latin typeface="Calibri" panose="020F0502020204030204" pitchFamily="34" charset="0"/>
              </a:rPr>
              <a:t>madhara</a:t>
            </a:r>
            <a:r>
              <a:rPr lang="en-US" dirty="0">
                <a:latin typeface="Calibri" panose="020F0502020204030204" pitchFamily="34" charset="0"/>
              </a:rPr>
              <a:t>. </a:t>
            </a:r>
            <a:r>
              <a:rPr lang="en-US" dirty="0" err="1">
                <a:latin typeface="Calibri" panose="020F0502020204030204" pitchFamily="34" charset="0"/>
              </a:rPr>
              <a:t>Hili</a:t>
            </a:r>
            <a:r>
              <a:rPr lang="en-US" dirty="0">
                <a:latin typeface="Calibri" panose="020F0502020204030204" pitchFamily="34" charset="0"/>
              </a:rPr>
              <a:t> </a:t>
            </a:r>
            <a:r>
              <a:rPr lang="en-US" dirty="0" err="1">
                <a:latin typeface="Calibri" panose="020F0502020204030204" pitchFamily="34" charset="0"/>
              </a:rPr>
              <a:t>litakusaidia</a:t>
            </a:r>
            <a:r>
              <a:rPr lang="en-US" dirty="0">
                <a:latin typeface="Calibri" panose="020F0502020204030204" pitchFamily="34" charset="0"/>
              </a:rPr>
              <a:t> </a:t>
            </a:r>
            <a:r>
              <a:rPr lang="en-US" dirty="0" err="1">
                <a:latin typeface="Calibri" panose="020F0502020204030204" pitchFamily="34" charset="0"/>
              </a:rPr>
              <a:t>iwe</a:t>
            </a:r>
            <a:r>
              <a:rPr lang="en-US" dirty="0">
                <a:latin typeface="Calibri" panose="020F0502020204030204" pitchFamily="34" charset="0"/>
              </a:rPr>
              <a:t> </a:t>
            </a:r>
            <a:r>
              <a:rPr lang="en-US" dirty="0" err="1">
                <a:latin typeface="Calibri" panose="020F0502020204030204" pitchFamily="34" charset="0"/>
              </a:rPr>
              <a:t>rahisi</a:t>
            </a:r>
            <a:r>
              <a:rPr lang="en-US" dirty="0">
                <a:latin typeface="Calibri" panose="020F0502020204030204" pitchFamily="34" charset="0"/>
              </a:rPr>
              <a:t> </a:t>
            </a:r>
            <a:r>
              <a:rPr lang="en-US" dirty="0" err="1">
                <a:latin typeface="Calibri" panose="020F0502020204030204" pitchFamily="34" charset="0"/>
              </a:rPr>
              <a:t>kutumia</a:t>
            </a:r>
            <a:r>
              <a:rPr lang="en-US" dirty="0">
                <a:latin typeface="Calibri" panose="020F0502020204030204" pitchFamily="34" charset="0"/>
              </a:rPr>
              <a:t> ARV </a:t>
            </a:r>
            <a:r>
              <a:rPr lang="en-US" dirty="0" err="1">
                <a:latin typeface="Calibri" panose="020F0502020204030204" pitchFamily="34" charset="0"/>
              </a:rPr>
              <a:t>zako</a:t>
            </a:r>
            <a:r>
              <a:rPr lang="en-US" dirty="0">
                <a:latin typeface="Calibri" panose="020F0502020204030204" pitchFamily="34" charset="0"/>
              </a:rPr>
              <a:t> </a:t>
            </a:r>
            <a:r>
              <a:rPr lang="en-US" dirty="0" err="1">
                <a:latin typeface="Calibri" panose="020F0502020204030204" pitchFamily="34" charset="0"/>
              </a:rPr>
              <a:t>na</a:t>
            </a:r>
            <a:r>
              <a:rPr lang="en-US" dirty="0">
                <a:latin typeface="Calibri" panose="020F0502020204030204" pitchFamily="34" charset="0"/>
              </a:rPr>
              <a:t> </a:t>
            </a:r>
            <a:r>
              <a:rPr lang="en-US" dirty="0" err="1">
                <a:latin typeface="Calibri" panose="020F0502020204030204" pitchFamily="34" charset="0"/>
              </a:rPr>
              <a:t>kudimisha</a:t>
            </a:r>
            <a:r>
              <a:rPr lang="en-US" dirty="0">
                <a:latin typeface="Calibri" panose="020F0502020204030204" pitchFamily="34" charset="0"/>
              </a:rPr>
              <a:t> </a:t>
            </a:r>
            <a:r>
              <a:rPr lang="en-US" dirty="0" err="1">
                <a:latin typeface="Calibri" panose="020F0502020204030204" pitchFamily="34" charset="0"/>
              </a:rPr>
              <a:t>idadi</a:t>
            </a:r>
            <a:r>
              <a:rPr lang="en-US" dirty="0">
                <a:latin typeface="Calibri" panose="020F0502020204030204" pitchFamily="34" charset="0"/>
              </a:rPr>
              <a:t> </a:t>
            </a:r>
            <a:r>
              <a:rPr lang="en-US" dirty="0" err="1">
                <a:latin typeface="Calibri" panose="020F0502020204030204" pitchFamily="34" charset="0"/>
              </a:rPr>
              <a:t>ndogo</a:t>
            </a:r>
            <a:r>
              <a:rPr lang="en-US" dirty="0">
                <a:latin typeface="Calibri" panose="020F0502020204030204" pitchFamily="34" charset="0"/>
              </a:rPr>
              <a:t> </a:t>
            </a:r>
            <a:r>
              <a:rPr lang="en-US" dirty="0" err="1">
                <a:latin typeface="Calibri" panose="020F0502020204030204" pitchFamily="34" charset="0"/>
              </a:rPr>
              <a:t>ya</a:t>
            </a:r>
            <a:r>
              <a:rPr lang="en-US" dirty="0">
                <a:latin typeface="Calibri" panose="020F0502020204030204" pitchFamily="34" charset="0"/>
              </a:rPr>
              <a:t> </a:t>
            </a:r>
            <a:r>
              <a:rPr lang="en-US" dirty="0" err="1">
                <a:latin typeface="Calibri" panose="020F0502020204030204" pitchFamily="34" charset="0"/>
              </a:rPr>
              <a:t>virusi</a:t>
            </a:r>
            <a:r>
              <a:rPr lang="en-US" dirty="0">
                <a:latin typeface="Calibri" panose="020F0502020204030204" pitchFamily="34" charset="0"/>
              </a:rPr>
              <a:t>.</a:t>
            </a:r>
            <a:endParaRPr lang="sw-KE" dirty="0">
              <a:latin typeface="Calibri" panose="020F0502020204030204" pitchFamily="34" charset="0"/>
            </a:endParaRP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35330"/>
            <a:ext cx="6248400" cy="4155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2523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43001"/>
            <a:ext cx="2819400" cy="3200400"/>
          </a:xfrm>
        </p:spPr>
        <p:txBody>
          <a:bodyPr>
            <a:normAutofit/>
          </a:bodyPr>
          <a:lstStyle/>
          <a:p>
            <a:r>
              <a:rPr lang="en-US" sz="1600" b="1" dirty="0">
                <a:latin typeface="Calibri" panose="020F0502020204030204" pitchFamily="34" charset="0"/>
              </a:rPr>
              <a:t>UJUMBE MUHIMU:</a:t>
            </a:r>
          </a:p>
          <a:p>
            <a:pPr marL="285750" indent="-285750">
              <a:buFont typeface="Wingdings" panose="05000000000000000000" pitchFamily="2" charset="2"/>
              <a:buChar char="Ø"/>
            </a:pPr>
            <a:r>
              <a:rPr lang="en-US" sz="1400" dirty="0">
                <a:latin typeface="Calibri" panose="020F0502020204030204" pitchFamily="34" charset="0"/>
              </a:rPr>
              <a:t>Ni </a:t>
            </a:r>
            <a:r>
              <a:rPr lang="en-US" sz="1400" dirty="0" err="1">
                <a:latin typeface="Calibri" panose="020F0502020204030204" pitchFamily="34" charset="0"/>
              </a:rPr>
              <a:t>jambo</a:t>
            </a:r>
            <a:r>
              <a:rPr lang="en-US" sz="1400" dirty="0">
                <a:latin typeface="Calibri" panose="020F0502020204030204" pitchFamily="34" charset="0"/>
              </a:rPr>
              <a:t> </a:t>
            </a:r>
            <a:r>
              <a:rPr lang="en-US" sz="1400" dirty="0" err="1">
                <a:latin typeface="Calibri" panose="020F0502020204030204" pitchFamily="34" charset="0"/>
              </a:rPr>
              <a:t>muhimu</a:t>
            </a:r>
            <a:r>
              <a:rPr lang="en-US" sz="1400" dirty="0">
                <a:latin typeface="Calibri" panose="020F0502020204030204" pitchFamily="34" charset="0"/>
              </a:rPr>
              <a:t> </a:t>
            </a:r>
            <a:r>
              <a:rPr lang="en-US" sz="1400" dirty="0" err="1">
                <a:latin typeface="Calibri" panose="020F0502020204030204" pitchFamily="34" charset="0"/>
              </a:rPr>
              <a:t>kujua</a:t>
            </a:r>
            <a:r>
              <a:rPr lang="en-US" sz="1400" dirty="0">
                <a:latin typeface="Calibri" panose="020F0502020204030204" pitchFamily="34" charset="0"/>
              </a:rPr>
              <a:t> </a:t>
            </a:r>
            <a:r>
              <a:rPr lang="en-US" sz="1400" dirty="0" err="1">
                <a:latin typeface="Calibri" panose="020F0502020204030204" pitchFamily="34" charset="0"/>
              </a:rPr>
              <a:t>jinsi</a:t>
            </a:r>
            <a:r>
              <a:rPr lang="en-US" sz="1400" dirty="0">
                <a:latin typeface="Calibri" panose="020F0502020204030204" pitchFamily="34" charset="0"/>
              </a:rPr>
              <a:t> ARV </a:t>
            </a:r>
            <a:r>
              <a:rPr lang="en-US" sz="1400" dirty="0" err="1">
                <a:latin typeface="Calibri" panose="020F0502020204030204" pitchFamily="34" charset="0"/>
              </a:rPr>
              <a:t>zinavyofanya</a:t>
            </a:r>
            <a:r>
              <a:rPr lang="en-US" sz="1400" dirty="0">
                <a:latin typeface="Calibri" panose="020F0502020204030204" pitchFamily="34" charset="0"/>
              </a:rPr>
              <a:t> </a:t>
            </a:r>
            <a:r>
              <a:rPr lang="en-US" sz="1400" dirty="0" err="1">
                <a:latin typeface="Calibri" panose="020F0502020204030204" pitchFamily="34" charset="0"/>
              </a:rPr>
              <a:t>kazi</a:t>
            </a:r>
            <a:r>
              <a:rPr lang="en-US" sz="1400" dirty="0">
                <a:latin typeface="Calibri" panose="020F0502020204030204" pitchFamily="34" charset="0"/>
              </a:rPr>
              <a:t>, </a:t>
            </a:r>
            <a:r>
              <a:rPr lang="en-US" sz="1400" dirty="0" err="1">
                <a:latin typeface="Calibri" panose="020F0502020204030204" pitchFamily="34" charset="0"/>
              </a:rPr>
              <a:t>uelewe</a:t>
            </a:r>
            <a:r>
              <a:rPr lang="en-US" sz="1400" dirty="0">
                <a:latin typeface="Calibri" panose="020F0502020204030204" pitchFamily="34" charset="0"/>
              </a:rPr>
              <a:t> </a:t>
            </a:r>
            <a:r>
              <a:rPr lang="en-US" sz="1400" dirty="0" err="1">
                <a:latin typeface="Calibri" panose="020F0502020204030204" pitchFamily="34" charset="0"/>
              </a:rPr>
              <a:t>jinsi</a:t>
            </a:r>
            <a:r>
              <a:rPr lang="en-US" sz="1400" dirty="0">
                <a:latin typeface="Calibri" panose="020F0502020204030204" pitchFamily="34" charset="0"/>
              </a:rPr>
              <a:t> </a:t>
            </a:r>
            <a:r>
              <a:rPr lang="en-US" sz="1400" dirty="0" err="1">
                <a:latin typeface="Calibri" panose="020F0502020204030204" pitchFamily="34" charset="0"/>
              </a:rPr>
              <a:t>na</a:t>
            </a:r>
            <a:r>
              <a:rPr lang="en-US" sz="1400" dirty="0">
                <a:latin typeface="Calibri" panose="020F0502020204030204" pitchFamily="34" charset="0"/>
              </a:rPr>
              <a:t> </a:t>
            </a:r>
            <a:r>
              <a:rPr lang="en-US" sz="1400" dirty="0" err="1">
                <a:latin typeface="Calibri" panose="020F0502020204030204" pitchFamily="34" charset="0"/>
              </a:rPr>
              <a:t>wakati</a:t>
            </a:r>
            <a:r>
              <a:rPr lang="en-US" sz="1400" dirty="0">
                <a:latin typeface="Calibri" panose="020F0502020204030204" pitchFamily="34" charset="0"/>
              </a:rPr>
              <a:t> </a:t>
            </a:r>
            <a:r>
              <a:rPr lang="en-US" sz="1400" dirty="0" err="1">
                <a:latin typeface="Calibri" panose="020F0502020204030204" pitchFamily="34" charset="0"/>
              </a:rPr>
              <a:t>wa</a:t>
            </a:r>
            <a:r>
              <a:rPr lang="en-US" sz="1400" dirty="0">
                <a:latin typeface="Calibri" panose="020F0502020204030204" pitchFamily="34" charset="0"/>
              </a:rPr>
              <a:t> </a:t>
            </a:r>
            <a:r>
              <a:rPr lang="en-US" sz="1400" dirty="0" err="1">
                <a:latin typeface="Calibri" panose="020F0502020204030204" pitchFamily="34" charset="0"/>
              </a:rPr>
              <a:t>kuzitumia</a:t>
            </a:r>
            <a:r>
              <a:rPr lang="en-US" sz="1400" dirty="0">
                <a:latin typeface="Calibri" panose="020F0502020204030204" pitchFamily="34" charset="0"/>
              </a:rPr>
              <a:t> </a:t>
            </a:r>
            <a:r>
              <a:rPr lang="en-US" sz="1400" dirty="0" err="1">
                <a:latin typeface="Calibri" panose="020F0502020204030204" pitchFamily="34" charset="0"/>
              </a:rPr>
              <a:t>na</a:t>
            </a:r>
            <a:r>
              <a:rPr lang="en-US" sz="1400" dirty="0">
                <a:latin typeface="Calibri" panose="020F0502020204030204" pitchFamily="34" charset="0"/>
              </a:rPr>
              <a:t> </a:t>
            </a:r>
            <a:r>
              <a:rPr lang="en-US" sz="1400" dirty="0" err="1">
                <a:latin typeface="Calibri" panose="020F0502020204030204" pitchFamily="34" charset="0"/>
              </a:rPr>
              <a:t>jinsi</a:t>
            </a:r>
            <a:r>
              <a:rPr lang="en-US" sz="1400" dirty="0">
                <a:latin typeface="Calibri" panose="020F0502020204030204" pitchFamily="34" charset="0"/>
              </a:rPr>
              <a:t> </a:t>
            </a:r>
            <a:r>
              <a:rPr lang="en-US" sz="1400" dirty="0" err="1">
                <a:latin typeface="Calibri" panose="020F0502020204030204" pitchFamily="34" charset="0"/>
              </a:rPr>
              <a:t>unavyoweza</a:t>
            </a:r>
            <a:r>
              <a:rPr lang="en-US" sz="1400" dirty="0">
                <a:latin typeface="Calibri" panose="020F0502020204030204" pitchFamily="34" charset="0"/>
              </a:rPr>
              <a:t> </a:t>
            </a:r>
            <a:r>
              <a:rPr lang="en-US" sz="1400" dirty="0" err="1">
                <a:latin typeface="Calibri" panose="020F0502020204030204" pitchFamily="34" charset="0"/>
              </a:rPr>
              <a:t>kuzuia</a:t>
            </a:r>
            <a:r>
              <a:rPr lang="en-US" sz="1400" dirty="0">
                <a:latin typeface="Calibri" panose="020F0502020204030204" pitchFamily="34" charset="0"/>
              </a:rPr>
              <a:t> </a:t>
            </a:r>
            <a:r>
              <a:rPr lang="en-US" sz="1400" dirty="0" err="1">
                <a:latin typeface="Calibri" panose="020F0502020204030204" pitchFamily="34" charset="0"/>
              </a:rPr>
              <a:t>madhara</a:t>
            </a:r>
            <a:r>
              <a:rPr lang="en-US" sz="1400" dirty="0">
                <a:latin typeface="Calibri" panose="020F0502020204030204" pitchFamily="34" charset="0"/>
              </a:rPr>
              <a:t>, </a:t>
            </a:r>
            <a:r>
              <a:rPr lang="en-US" sz="1400" dirty="0" err="1">
                <a:latin typeface="Calibri" panose="020F0502020204030204" pitchFamily="34" charset="0"/>
              </a:rPr>
              <a:t>na</a:t>
            </a:r>
            <a:r>
              <a:rPr lang="en-US" sz="1400" dirty="0">
                <a:latin typeface="Calibri" panose="020F0502020204030204" pitchFamily="34" charset="0"/>
              </a:rPr>
              <a:t> </a:t>
            </a:r>
            <a:r>
              <a:rPr lang="en-US" sz="1400" dirty="0" err="1">
                <a:latin typeface="Calibri" panose="020F0502020204030204" pitchFamily="34" charset="0"/>
              </a:rPr>
              <a:t>jinsi</a:t>
            </a:r>
            <a:r>
              <a:rPr lang="en-US" sz="1400" dirty="0">
                <a:latin typeface="Calibri" panose="020F0502020204030204" pitchFamily="34" charset="0"/>
              </a:rPr>
              <a:t> </a:t>
            </a:r>
            <a:r>
              <a:rPr lang="en-US" sz="1400" dirty="0" err="1">
                <a:latin typeface="Calibri" panose="020F0502020204030204" pitchFamily="34" charset="0"/>
              </a:rPr>
              <a:t>ya</a:t>
            </a:r>
            <a:r>
              <a:rPr lang="en-US" sz="1400" dirty="0">
                <a:latin typeface="Calibri" panose="020F0502020204030204" pitchFamily="34" charset="0"/>
              </a:rPr>
              <a:t> </a:t>
            </a:r>
            <a:r>
              <a:rPr lang="en-US" sz="1400" dirty="0" err="1">
                <a:latin typeface="Calibri" panose="020F0502020204030204" pitchFamily="34" charset="0"/>
              </a:rPr>
              <a:t>kuepuka</a:t>
            </a:r>
            <a:r>
              <a:rPr lang="en-US" sz="1400" dirty="0">
                <a:latin typeface="Calibri" panose="020F0502020204030204" pitchFamily="34" charset="0"/>
              </a:rPr>
              <a:t> </a:t>
            </a:r>
            <a:r>
              <a:rPr lang="en-US" sz="1400" dirty="0" err="1">
                <a:latin typeface="Calibri" panose="020F0502020204030204" pitchFamily="34" charset="0"/>
              </a:rPr>
              <a:t>madhara</a:t>
            </a:r>
            <a:r>
              <a:rPr lang="en-US" sz="1400" dirty="0">
                <a:latin typeface="Calibri" panose="020F0502020204030204" pitchFamily="34" charset="0"/>
              </a:rPr>
              <a:t>. </a:t>
            </a:r>
            <a:r>
              <a:rPr lang="en-US" sz="1400" dirty="0" err="1">
                <a:latin typeface="Calibri" panose="020F0502020204030204" pitchFamily="34" charset="0"/>
              </a:rPr>
              <a:t>Hili</a:t>
            </a:r>
            <a:r>
              <a:rPr lang="en-US" sz="1400" dirty="0">
                <a:latin typeface="Calibri" panose="020F0502020204030204" pitchFamily="34" charset="0"/>
              </a:rPr>
              <a:t> </a:t>
            </a:r>
            <a:r>
              <a:rPr lang="en-US" sz="1400" dirty="0" err="1">
                <a:latin typeface="Calibri" panose="020F0502020204030204" pitchFamily="34" charset="0"/>
              </a:rPr>
              <a:t>litakusaidia</a:t>
            </a:r>
            <a:r>
              <a:rPr lang="en-US" sz="1400" dirty="0">
                <a:latin typeface="Calibri" panose="020F0502020204030204" pitchFamily="34" charset="0"/>
              </a:rPr>
              <a:t> </a:t>
            </a:r>
            <a:r>
              <a:rPr lang="en-US" sz="1400" dirty="0" err="1">
                <a:latin typeface="Calibri" panose="020F0502020204030204" pitchFamily="34" charset="0"/>
              </a:rPr>
              <a:t>iwe</a:t>
            </a:r>
            <a:r>
              <a:rPr lang="en-US" sz="1400" dirty="0">
                <a:latin typeface="Calibri" panose="020F0502020204030204" pitchFamily="34" charset="0"/>
              </a:rPr>
              <a:t> </a:t>
            </a:r>
            <a:r>
              <a:rPr lang="en-US" sz="1400" dirty="0" err="1">
                <a:latin typeface="Calibri" panose="020F0502020204030204" pitchFamily="34" charset="0"/>
              </a:rPr>
              <a:t>rahisi</a:t>
            </a:r>
            <a:r>
              <a:rPr lang="en-US" sz="1400" dirty="0">
                <a:latin typeface="Calibri" panose="020F0502020204030204" pitchFamily="34" charset="0"/>
              </a:rPr>
              <a:t> </a:t>
            </a:r>
            <a:r>
              <a:rPr lang="en-US" sz="1400" dirty="0" err="1">
                <a:latin typeface="Calibri" panose="020F0502020204030204" pitchFamily="34" charset="0"/>
              </a:rPr>
              <a:t>kutumia</a:t>
            </a:r>
            <a:r>
              <a:rPr lang="en-US" sz="1400" dirty="0">
                <a:latin typeface="Calibri" panose="020F0502020204030204" pitchFamily="34" charset="0"/>
              </a:rPr>
              <a:t> ARV </a:t>
            </a:r>
            <a:r>
              <a:rPr lang="en-US" sz="1400" dirty="0" err="1">
                <a:latin typeface="Calibri" panose="020F0502020204030204" pitchFamily="34" charset="0"/>
              </a:rPr>
              <a:t>zako</a:t>
            </a:r>
            <a:r>
              <a:rPr lang="en-US" sz="1400" dirty="0">
                <a:latin typeface="Calibri" panose="020F0502020204030204" pitchFamily="34" charset="0"/>
              </a:rPr>
              <a:t> </a:t>
            </a:r>
            <a:r>
              <a:rPr lang="en-US" sz="1400" dirty="0" err="1">
                <a:latin typeface="Calibri" panose="020F0502020204030204" pitchFamily="34" charset="0"/>
              </a:rPr>
              <a:t>na</a:t>
            </a:r>
            <a:r>
              <a:rPr lang="en-US" sz="1400" dirty="0">
                <a:latin typeface="Calibri" panose="020F0502020204030204" pitchFamily="34" charset="0"/>
              </a:rPr>
              <a:t> </a:t>
            </a:r>
            <a:r>
              <a:rPr lang="en-US" sz="1400" dirty="0" err="1">
                <a:latin typeface="Calibri" panose="020F0502020204030204" pitchFamily="34" charset="0"/>
              </a:rPr>
              <a:t>kudimisha</a:t>
            </a:r>
            <a:r>
              <a:rPr lang="en-US" sz="1400" dirty="0">
                <a:latin typeface="Calibri" panose="020F0502020204030204" pitchFamily="34" charset="0"/>
              </a:rPr>
              <a:t> </a:t>
            </a:r>
            <a:r>
              <a:rPr lang="en-US" sz="1400" dirty="0" err="1">
                <a:latin typeface="Calibri" panose="020F0502020204030204" pitchFamily="34" charset="0"/>
              </a:rPr>
              <a:t>idadi</a:t>
            </a:r>
            <a:r>
              <a:rPr lang="en-US" sz="1400" dirty="0">
                <a:latin typeface="Calibri" panose="020F0502020204030204" pitchFamily="34" charset="0"/>
              </a:rPr>
              <a:t> </a:t>
            </a:r>
            <a:r>
              <a:rPr lang="en-US" sz="1400" dirty="0" err="1">
                <a:latin typeface="Calibri" panose="020F0502020204030204" pitchFamily="34" charset="0"/>
              </a:rPr>
              <a:t>ndogo</a:t>
            </a:r>
            <a:r>
              <a:rPr lang="en-US" sz="1400" dirty="0">
                <a:latin typeface="Calibri" panose="020F0502020204030204" pitchFamily="34" charset="0"/>
              </a:rPr>
              <a:t> </a:t>
            </a:r>
            <a:r>
              <a:rPr lang="en-US" sz="1400" dirty="0" err="1">
                <a:latin typeface="Calibri" panose="020F0502020204030204" pitchFamily="34" charset="0"/>
              </a:rPr>
              <a:t>ya</a:t>
            </a:r>
            <a:r>
              <a:rPr lang="en-US" sz="1400" dirty="0">
                <a:latin typeface="Calibri" panose="020F0502020204030204" pitchFamily="34" charset="0"/>
              </a:rPr>
              <a:t> </a:t>
            </a:r>
            <a:r>
              <a:rPr lang="en-US" sz="1400" dirty="0" err="1">
                <a:latin typeface="Calibri" panose="020F0502020204030204" pitchFamily="34" charset="0"/>
              </a:rPr>
              <a:t>virusi</a:t>
            </a:r>
            <a:r>
              <a:rPr lang="en-US" sz="1400" dirty="0">
                <a:latin typeface="Calibri" panose="020F0502020204030204" pitchFamily="34" charset="0"/>
              </a:rPr>
              <a:t>.</a:t>
            </a:r>
            <a:endParaRPr lang="sw-KE" sz="1400" dirty="0">
              <a:latin typeface="Calibri" panose="020F0502020204030204" pitchFamily="34" charset="0"/>
            </a:endParaRPr>
          </a:p>
        </p:txBody>
      </p:sp>
      <p:sp>
        <p:nvSpPr>
          <p:cNvPr id="21" name="Content Placeholder 1"/>
          <p:cNvSpPr>
            <a:spLocks noGrp="1"/>
          </p:cNvSpPr>
          <p:nvPr>
            <p:ph sz="half" idx="1"/>
          </p:nvPr>
        </p:nvSpPr>
        <p:spPr>
          <a:xfrm>
            <a:off x="3688644" y="1142999"/>
            <a:ext cx="5226756" cy="4267201"/>
          </a:xfrm>
        </p:spPr>
        <p:txBody>
          <a:bodyPr>
            <a:normAutofit/>
          </a:bodyPr>
          <a:lstStyle/>
          <a:p>
            <a:r>
              <a:rPr lang="en-US" sz="1700" b="1" dirty="0">
                <a:latin typeface="Calibri" panose="020F0502020204030204" pitchFamily="34" charset="0"/>
              </a:rPr>
              <a:t>VIPENGELE VYA KUZUNGUMZIA:</a:t>
            </a:r>
          </a:p>
          <a:p>
            <a:r>
              <a:rPr lang="en-US" sz="1400" dirty="0">
                <a:latin typeface="Calibri" panose="020F0502020204030204" pitchFamily="34" charset="0"/>
              </a:rPr>
              <a:t>Ni eneo gani ambalo mgonjwa ana </a:t>
            </a:r>
            <a:r>
              <a:rPr lang="en-US" sz="1400" dirty="0" err="1">
                <a:latin typeface="Calibri" panose="020F0502020204030204" pitchFamily="34" charset="0"/>
              </a:rPr>
              <a:t>ugumu</a:t>
            </a:r>
            <a:r>
              <a:rPr lang="en-US" sz="1400" dirty="0">
                <a:latin typeface="Calibri" panose="020F0502020204030204" pitchFamily="34" charset="0"/>
              </a:rPr>
              <a:t>                                        </a:t>
            </a:r>
            <a:r>
              <a:rPr lang="en-US" sz="1400" dirty="0" err="1">
                <a:latin typeface="Calibri" panose="020F0502020204030204" pitchFamily="34" charset="0"/>
              </a:rPr>
              <a:t>mwingi</a:t>
            </a:r>
            <a:r>
              <a:rPr lang="en-US" sz="1400" dirty="0">
                <a:latin typeface="Calibri" panose="020F0502020204030204" pitchFamily="34" charset="0"/>
              </a:rPr>
              <a:t>  </a:t>
            </a:r>
            <a:r>
              <a:rPr lang="en-US" sz="1400" dirty="0" err="1">
                <a:latin typeface="Calibri" panose="020F0502020204030204" pitchFamily="34" charset="0"/>
              </a:rPr>
              <a:t>nao</a:t>
            </a:r>
            <a:r>
              <a:rPr lang="en-US" sz="1400" dirty="0">
                <a:latin typeface="Calibri" panose="020F0502020204030204" pitchFamily="34" charset="0"/>
              </a:rPr>
              <a:t>?</a:t>
            </a:r>
          </a:p>
          <a:p>
            <a:pPr marL="285750" indent="-285750">
              <a:buFont typeface="Arial" panose="020B0604020202020204" pitchFamily="34" charset="0"/>
              <a:buChar char="•"/>
            </a:pPr>
            <a:r>
              <a:rPr lang="en-US" sz="1400" b="1" dirty="0">
                <a:latin typeface="Calibri" panose="020F0502020204030204" pitchFamily="34" charset="0"/>
              </a:rPr>
              <a:t>Majina na marudio ya dawa</a:t>
            </a:r>
          </a:p>
          <a:p>
            <a:r>
              <a:rPr lang="en-US" dirty="0"/>
              <a:t>	</a:t>
            </a:r>
            <a:r>
              <a:rPr lang="en-US" sz="1400" dirty="0">
                <a:latin typeface="Calibri" panose="020F0502020204030204" pitchFamily="34" charset="0"/>
                <a:sym typeface="Wingdings" panose="05000000000000000000" pitchFamily="2" charset="2"/>
              </a:rPr>
              <a:t> Mpe mafunzo na maelezo</a:t>
            </a:r>
            <a:endParaRPr lang="sw-KE" sz="1400" dirty="0">
              <a:latin typeface="Calibri" panose="020F0502020204030204" pitchFamily="34" charset="0"/>
            </a:endParaRPr>
          </a:p>
          <a:p>
            <a:pPr marL="285750" indent="-285750">
              <a:buFont typeface="Arial" panose="020B0604020202020204" pitchFamily="34" charset="0"/>
              <a:buChar char="•"/>
            </a:pPr>
            <a:r>
              <a:rPr lang="en-US" sz="1400" b="1" dirty="0">
                <a:latin typeface="Calibri" panose="020F0502020204030204" pitchFamily="34" charset="0"/>
              </a:rPr>
              <a:t>Jinsi dawa zinavyofanya kazi</a:t>
            </a:r>
          </a:p>
          <a:p>
            <a:r>
              <a:rPr lang="en-US" dirty="0"/>
              <a:t>	</a:t>
            </a:r>
            <a:r>
              <a:rPr lang="en-US" sz="1400" b="1" dirty="0">
                <a:latin typeface="Calibri" panose="020F0502020204030204" pitchFamily="34" charset="0"/>
                <a:sym typeface="Wingdings" panose="05000000000000000000" pitchFamily="2" charset="2"/>
              </a:rPr>
              <a:t></a:t>
            </a:r>
            <a:r>
              <a:rPr dirty="0"/>
              <a:t> </a:t>
            </a:r>
            <a:r>
              <a:rPr lang="en-US" sz="1400" dirty="0">
                <a:latin typeface="Calibri" panose="020F0502020204030204" pitchFamily="34" charset="0"/>
                <a:sym typeface="Wingdings" panose="05000000000000000000" pitchFamily="2" charset="2"/>
              </a:rPr>
              <a:t>Pitia kadi za awali kabla ya ziara au kujibu maswali.</a:t>
            </a:r>
            <a:endParaRPr lang="sw-KE" sz="1400" b="1" dirty="0">
              <a:latin typeface="Calibri" panose="020F0502020204030204" pitchFamily="34" charset="0"/>
            </a:endParaRPr>
          </a:p>
          <a:p>
            <a:pPr marL="285750" indent="-285750">
              <a:buFont typeface="Arial" panose="020B0604020202020204" pitchFamily="34" charset="0"/>
              <a:buChar char="•"/>
            </a:pPr>
            <a:r>
              <a:rPr lang="en-US" sz="1400" b="1" dirty="0">
                <a:latin typeface="Calibri" panose="020F0502020204030204" pitchFamily="34" charset="0"/>
              </a:rPr>
              <a:t>Imani za afya</a:t>
            </a:r>
          </a:p>
          <a:p>
            <a:r>
              <a:rPr lang="en-US" dirty="0"/>
              <a:t>	</a:t>
            </a:r>
            <a:r>
              <a:rPr lang="en-US" sz="1400" b="1" dirty="0">
                <a:latin typeface="Calibri" panose="020F0502020204030204" pitchFamily="34" charset="0"/>
                <a:sym typeface="Wingdings" panose="05000000000000000000" pitchFamily="2" charset="2"/>
              </a:rPr>
              <a:t></a:t>
            </a:r>
            <a:r>
              <a:rPr dirty="0"/>
              <a:t> </a:t>
            </a:r>
            <a:r>
              <a:rPr lang="en-US" sz="1400" dirty="0">
                <a:latin typeface="Calibri" panose="020F0502020204030204" pitchFamily="34" charset="0"/>
                <a:sym typeface="Wingdings" panose="05000000000000000000" pitchFamily="2" charset="2"/>
              </a:rPr>
              <a:t>Agiza mgonjwa kutumia ARV iwe anahisi vizuri au ni 		mgonjwa, isipokuwa iwe imebainishwa na daktari.</a:t>
            </a:r>
          </a:p>
          <a:p>
            <a:r>
              <a:rPr lang="en-US" dirty="0"/>
              <a:t>	</a:t>
            </a:r>
            <a:r>
              <a:rPr lang="en-US" sz="1400" b="1" dirty="0">
                <a:latin typeface="Calibri" panose="020F0502020204030204" pitchFamily="34" charset="0"/>
                <a:sym typeface="Wingdings" panose="05000000000000000000" pitchFamily="2" charset="2"/>
              </a:rPr>
              <a:t></a:t>
            </a:r>
            <a:r>
              <a:rPr lang="en-US" sz="1400" dirty="0">
                <a:latin typeface="Calibri" panose="020F0502020204030204" pitchFamily="34" charset="0"/>
                <a:sym typeface="Wingdings" panose="05000000000000000000" pitchFamily="2" charset="2"/>
              </a:rPr>
              <a:t>Chunguza imani mahsusi kuhusu ARV na afya, kwa mfano:</a:t>
            </a:r>
          </a:p>
          <a:p>
            <a:pPr marL="1106141" lvl="2" indent="-285750">
              <a:buFont typeface="Arial" panose="020B0604020202020204" pitchFamily="34" charset="0"/>
              <a:buChar char="•"/>
            </a:pPr>
            <a:r>
              <a:rPr lang="en-US" sz="1400" dirty="0">
                <a:latin typeface="Calibri" panose="020F0502020204030204" pitchFamily="34" charset="0"/>
                <a:sym typeface="Wingdings" panose="05000000000000000000" pitchFamily="2" charset="2"/>
              </a:rPr>
              <a:t>"Je, umesikia watu wengine wakisema mambo mabaya kuhusu ARV?" </a:t>
            </a:r>
          </a:p>
          <a:p>
            <a:pPr marL="1106141" lvl="2" indent="-285750">
              <a:buFont typeface="Arial" panose="020B0604020202020204" pitchFamily="34" charset="0"/>
              <a:buChar char="•"/>
            </a:pPr>
            <a:r>
              <a:rPr lang="en-US" sz="1400" dirty="0">
                <a:latin typeface="Calibri" panose="020F0502020204030204" pitchFamily="34" charset="0"/>
                <a:sym typeface="Wingdings" panose="05000000000000000000" pitchFamily="2" charset="2"/>
              </a:rPr>
              <a:t>"Kuna matibabu mengine ambayo unadhania yanafanya kazi vyema kuliko ARV?"</a:t>
            </a:r>
            <a:endParaRPr lang="sw-KE" sz="1400" b="1" dirty="0">
              <a:latin typeface="Calibri" panose="020F0502020204030204" pitchFamily="34" charset="0"/>
            </a:endParaRPr>
          </a:p>
        </p:txBody>
      </p:sp>
      <p:cxnSp>
        <p:nvCxnSpPr>
          <p:cNvPr id="15" name="Straight Connector 14"/>
          <p:cNvCxnSpPr/>
          <p:nvPr/>
        </p:nvCxnSpPr>
        <p:spPr>
          <a:xfrm>
            <a:off x="3581400" y="1057364"/>
            <a:ext cx="0" cy="42766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4"/>
          </a:solidFill>
        </p:spPr>
        <p:txBody>
          <a:bodyPr>
            <a:noAutofit/>
          </a:bodyPr>
          <a:lstStyle/>
          <a:p>
            <a:pPr algn="l"/>
            <a:r>
              <a:rPr lang="en-US" sz="2800" dirty="0">
                <a:solidFill>
                  <a:srgbClr val="FFFFFF"/>
                </a:solidFill>
                <a:latin typeface="Calibri" panose="020F0502020204030204" pitchFamily="34" charset="0"/>
              </a:rPr>
              <a:t>	</a:t>
            </a:r>
            <a:r>
              <a:rPr lang="en-US" sz="2800" dirty="0">
                <a:solidFill>
                  <a:srgbClr val="FFFF00"/>
                </a:solidFill>
                <a:latin typeface="Calibri" panose="020F0502020204030204" pitchFamily="34" charset="0"/>
              </a:rPr>
              <a:t> 18.</a:t>
            </a:r>
            <a:r>
              <a:rPr lang="en-US" sz="2800" dirty="0">
                <a:solidFill>
                  <a:srgbClr val="FFFFFF"/>
                </a:solidFill>
                <a:latin typeface="Calibri" panose="020F0502020204030204" pitchFamily="34" charset="0"/>
              </a:rPr>
              <a:t> Kuelewa ARV zako</a:t>
            </a:r>
            <a:endParaRPr lang="sw-KE" sz="2800" dirty="0">
              <a:solidFill>
                <a:srgbClr val="FFFFFF"/>
              </a:solidFill>
              <a:latin typeface="Calibri" panose="020F0502020204030204" pitchFamily="34" charset="0"/>
            </a:endParaRPr>
          </a:p>
        </p:txBody>
      </p:sp>
      <p:sp>
        <p:nvSpPr>
          <p:cNvPr id="28" name="Rectangle 27"/>
          <p:cNvSpPr/>
          <p:nvPr/>
        </p:nvSpPr>
        <p:spPr>
          <a:xfrm>
            <a:off x="3581400" y="5486400"/>
            <a:ext cx="5317644" cy="10668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3731878" y="5410200"/>
            <a:ext cx="5259722" cy="1143000"/>
          </a:xfrm>
        </p:spPr>
        <p:txBody>
          <a:bodyPr>
            <a:normAutofit fontScale="55000" lnSpcReduction="20000"/>
          </a:bodyPr>
          <a:lstStyle/>
          <a:p>
            <a:r>
              <a:rPr lang="en-US" dirty="0"/>
              <a:t>	</a:t>
            </a:r>
            <a:r>
              <a:rPr dirty="0"/>
              <a:t>    </a:t>
            </a:r>
          </a:p>
          <a:p>
            <a:r>
              <a:rPr lang="en-US" dirty="0"/>
              <a:t>	</a:t>
            </a:r>
            <a:r>
              <a:rPr dirty="0"/>
              <a:t>   </a:t>
            </a:r>
            <a:r>
              <a:rPr lang="en-US" sz="3200" b="1" dirty="0">
                <a:latin typeface="Calibri" panose="020F0502020204030204" pitchFamily="34" charset="0"/>
              </a:rPr>
              <a:t>Hati</a:t>
            </a:r>
          </a:p>
          <a:p>
            <a:endParaRPr lang="sw-KE" sz="2300" b="1" dirty="0">
              <a:latin typeface="Calibri" panose="020F0502020204030204" pitchFamily="34" charset="0"/>
            </a:endParaRPr>
          </a:p>
          <a:p>
            <a:r>
              <a:rPr lang="en-US" sz="2500" dirty="0">
                <a:latin typeface="Calibri" panose="020F0502020204030204" pitchFamily="34" charset="0"/>
              </a:rPr>
              <a:t>Andika hatua zilizopangwa za kushughulikia vikwazo vilivyotambuliwa na mgonjwa kwenye</a:t>
            </a:r>
            <a:r>
              <a:rPr lang="en-US" sz="2500" b="1" dirty="0">
                <a:latin typeface="Calibri" panose="020F0502020204030204" pitchFamily="34" charset="0"/>
              </a:rPr>
              <a:t> Zana Iliyoimarishwa ya Mpango wa Utiifu.</a:t>
            </a:r>
            <a:endParaRPr lang="sw-KE" sz="2500" dirty="0">
              <a:latin typeface="Calibri" panose="020F0502020204030204" pitchFamily="34" charset="0"/>
            </a:endParaRPr>
          </a:p>
        </p:txBody>
      </p:sp>
      <p:pic>
        <p:nvPicPr>
          <p:cNvPr id="30"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1878" y="5571460"/>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457199" y="3352800"/>
            <a:ext cx="2796619" cy="3162757"/>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a:spLocks noGrp="1"/>
          </p:cNvSpPr>
          <p:nvPr>
            <p:ph sz="half" idx="1"/>
          </p:nvPr>
        </p:nvSpPr>
        <p:spPr>
          <a:xfrm>
            <a:off x="1078230" y="3429001"/>
            <a:ext cx="2122170" cy="3125114"/>
          </a:xfrm>
        </p:spPr>
        <p:txBody>
          <a:bodyPr>
            <a:normAutofit fontScale="92500"/>
          </a:bodyPr>
          <a:lstStyle/>
          <a:p>
            <a:r>
              <a:rPr lang="en-US" sz="1600" b="1" dirty="0">
                <a:latin typeface="Calibri" panose="020F0502020204030204" pitchFamily="34" charset="0"/>
              </a:rPr>
              <a:t>Tupitie kwa Pamoja:</a:t>
            </a:r>
          </a:p>
          <a:p>
            <a:pPr marL="285750" indent="-285750">
              <a:buFont typeface="Arial" panose="020B0604020202020204" pitchFamily="34" charset="0"/>
              <a:buChar char="•"/>
            </a:pPr>
            <a:r>
              <a:rPr lang="en-US" sz="1500" dirty="0">
                <a:latin typeface="Calibri" panose="020F0502020204030204" pitchFamily="34" charset="0"/>
              </a:rPr>
              <a:t>Tupitie maagizo haya tena ili tuone kama una maswali yoyote. </a:t>
            </a:r>
          </a:p>
          <a:p>
            <a:pPr marL="285750" indent="-285750">
              <a:buFont typeface="Arial" panose="020B0604020202020204" pitchFamily="34" charset="0"/>
              <a:buChar char="•"/>
            </a:pPr>
            <a:r>
              <a:rPr lang="en-US" sz="1500" dirty="0">
                <a:latin typeface="Calibri" panose="020F0502020204030204" pitchFamily="34" charset="0"/>
              </a:rPr>
              <a:t>Je, unaweza kunieleza jinsi unavyoelewa ARV hufanya kazi na jinsi unavyopaswa kuzitumia, na vidokezo vya kuepuka madhara? </a:t>
            </a:r>
          </a:p>
          <a:p>
            <a:pPr marL="285750" indent="-285750">
              <a:buFont typeface="Arial" panose="020B0604020202020204" pitchFamily="34" charset="0"/>
              <a:buChar char="•"/>
            </a:pPr>
            <a:r>
              <a:rPr lang="en-US" sz="1500" i="1" dirty="0">
                <a:latin typeface="Calibri" panose="020F0502020204030204" pitchFamily="34" charset="0"/>
              </a:rPr>
              <a:t>Mpe mgonjwa nyenzo zilizoandikwa ikiwa zinapatikana.</a:t>
            </a:r>
          </a:p>
          <a:p>
            <a:pPr marL="285750" indent="-285750">
              <a:buFont typeface="Arial" panose="020B0604020202020204" pitchFamily="34" charset="0"/>
              <a:buChar char="•"/>
            </a:pPr>
            <a:endParaRPr lang="sw-KE" sz="1500" dirty="0">
              <a:latin typeface="Calibri" panose="020F0502020204030204" pitchFamily="34" charset="0"/>
            </a:endParaRPr>
          </a:p>
        </p:txBody>
      </p:sp>
      <p:pic>
        <p:nvPicPr>
          <p:cNvPr id="33"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429000"/>
            <a:ext cx="544830" cy="8025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2823" y="427724"/>
            <a:ext cx="1791414" cy="1324876"/>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39</a:t>
            </a:fld>
            <a:endParaRPr lang="sw-KE" dirty="0">
              <a:solidFill>
                <a:prstClr val="black">
                  <a:tint val="75000"/>
                </a:prstClr>
              </a:solidFill>
            </a:endParaRPr>
          </a:p>
        </p:txBody>
      </p:sp>
    </p:spTree>
    <p:extLst>
      <p:ext uri="{BB962C8B-B14F-4D97-AF65-F5344CB8AC3E}">
        <p14:creationId xmlns:p14="http://schemas.microsoft.com/office/powerpoint/2010/main" val="1493389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4038600"/>
            <a:ext cx="2819400" cy="25146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sz="half" idx="1"/>
          </p:nvPr>
        </p:nvSpPr>
        <p:spPr>
          <a:xfrm>
            <a:off x="457200" y="1143000"/>
            <a:ext cx="2819400" cy="4768801"/>
          </a:xfrm>
        </p:spPr>
        <p:txBody>
          <a:bodyPr/>
          <a:lstStyle/>
          <a:p>
            <a:r>
              <a:rPr lang="en-US" b="1" dirty="0">
                <a:latin typeface="Calibri" panose="020F0502020204030204" pitchFamily="34" charset="0"/>
              </a:rPr>
              <a:t>UJUMBE MUHIMU:</a:t>
            </a:r>
          </a:p>
          <a:p>
            <a:pPr marL="285750" indent="-285750">
              <a:buFont typeface="Wingdings" panose="05000000000000000000" pitchFamily="2" charset="2"/>
              <a:buChar char="Ø"/>
            </a:pPr>
            <a:r>
              <a:rPr lang="en-US" dirty="0">
                <a:latin typeface="Calibri" panose="020F0502020204030204" pitchFamily="34" charset="0"/>
              </a:rPr>
              <a:t>Unaonyeshwa pia kwa wagonjwa</a:t>
            </a:r>
          </a:p>
          <a:p>
            <a:r>
              <a:rPr lang="en-US" dirty="0">
                <a:latin typeface="Calibri" panose="020F0502020204030204" pitchFamily="34" charset="0"/>
              </a:rPr>
              <a:t>___________________________________________________________________________________________________________________</a:t>
            </a:r>
            <a:endParaRPr lang="sw-KE" dirty="0">
              <a:latin typeface="Calibri" panose="020F0502020204030204" pitchFamily="34" charset="0"/>
            </a:endParaRPr>
          </a:p>
        </p:txBody>
      </p:sp>
      <p:sp>
        <p:nvSpPr>
          <p:cNvPr id="5" name="Title 1"/>
          <p:cNvSpPr>
            <a:spLocks noGrp="1"/>
          </p:cNvSpPr>
          <p:nvPr>
            <p:ph type="title"/>
          </p:nvPr>
        </p:nvSpPr>
        <p:spPr>
          <a:xfrm>
            <a:off x="0" y="-3675"/>
            <a:ext cx="9144000" cy="848697"/>
          </a:xfrm>
          <a:solidFill>
            <a:schemeClr val="tx2">
              <a:lumMod val="75000"/>
            </a:schemeClr>
          </a:solidFill>
        </p:spPr>
        <p:txBody>
          <a:bodyPr>
            <a:noAutofit/>
          </a:bodyPr>
          <a:lstStyle/>
          <a:p>
            <a:pPr algn="l"/>
            <a:r>
              <a:rPr lang="en-US" sz="2800" dirty="0">
                <a:solidFill>
                  <a:srgbClr val="FFFFFF"/>
                </a:solidFill>
                <a:latin typeface="Calibri" panose="020F0502020204030204" pitchFamily="34" charset="0"/>
              </a:rPr>
              <a:t>	Mada ya Kadi (inayoonyeshwa pia </a:t>
            </a:r>
            <a:r>
              <a:rPr lang="en-US" sz="2800" dirty="0" err="1">
                <a:solidFill>
                  <a:srgbClr val="FFFFFF"/>
                </a:solidFill>
                <a:latin typeface="Calibri" panose="020F0502020204030204" pitchFamily="34" charset="0"/>
              </a:rPr>
              <a:t>kwa</a:t>
            </a:r>
            <a:r>
              <a:rPr lang="en-US" sz="2800" dirty="0">
                <a:solidFill>
                  <a:srgbClr val="FFFFFF"/>
                </a:solidFill>
                <a:latin typeface="Calibri" panose="020F0502020204030204" pitchFamily="34" charset="0"/>
              </a:rPr>
              <a:t> 				</a:t>
            </a:r>
            <a:r>
              <a:rPr lang="en-US" sz="2800" dirty="0" err="1">
                <a:solidFill>
                  <a:srgbClr val="FFFFFF"/>
                </a:solidFill>
                <a:latin typeface="Calibri" panose="020F0502020204030204" pitchFamily="34" charset="0"/>
              </a:rPr>
              <a:t>mgonjwa</a:t>
            </a:r>
            <a:r>
              <a:rPr lang="en-US" sz="2800" dirty="0">
                <a:solidFill>
                  <a:srgbClr val="FFFFFF"/>
                </a:solidFill>
                <a:latin typeface="Calibri" panose="020F0502020204030204" pitchFamily="34" charset="0"/>
              </a:rPr>
              <a:t>)</a:t>
            </a:r>
            <a:endParaRPr lang="sw-KE" sz="2800" dirty="0">
              <a:solidFill>
                <a:srgbClr val="FFFFFF"/>
              </a:solidFill>
              <a:latin typeface="Calibri" panose="020F0502020204030204" pitchFamily="34" charset="0"/>
            </a:endParaRPr>
          </a:p>
        </p:txBody>
      </p:sp>
      <p:sp>
        <p:nvSpPr>
          <p:cNvPr id="7" name="Content Placeholder 1"/>
          <p:cNvSpPr>
            <a:spLocks noGrp="1"/>
          </p:cNvSpPr>
          <p:nvPr>
            <p:ph sz="half" idx="1"/>
          </p:nvPr>
        </p:nvSpPr>
        <p:spPr>
          <a:xfrm>
            <a:off x="1032164" y="4114800"/>
            <a:ext cx="2015836" cy="2316165"/>
          </a:xfrm>
        </p:spPr>
        <p:txBody>
          <a:bodyPr>
            <a:normAutofit fontScale="92500" lnSpcReduction="20000"/>
          </a:bodyPr>
          <a:lstStyle/>
          <a:p>
            <a:r>
              <a:rPr lang="en-US" b="1" dirty="0">
                <a:latin typeface="Calibri" panose="020F0502020204030204" pitchFamily="34" charset="0"/>
              </a:rPr>
              <a:t>Tupitie kwa Pamoja:</a:t>
            </a:r>
          </a:p>
          <a:p>
            <a:pPr marL="285750" indent="-285750">
              <a:buFont typeface="Arial" panose="020B0604020202020204" pitchFamily="34" charset="0"/>
              <a:buChar char="•"/>
            </a:pPr>
            <a:r>
              <a:rPr lang="en-US" dirty="0">
                <a:latin typeface="Calibri" panose="020F0502020204030204" pitchFamily="34" charset="0"/>
              </a:rPr>
              <a:t>Vipengele vya kuelekeza upitiaji pamoja na mgonjwa</a:t>
            </a:r>
          </a:p>
          <a:p>
            <a:r>
              <a:rPr lang="en-US" dirty="0">
                <a:latin typeface="Calibri" panose="020F0502020204030204" pitchFamily="34" charset="0"/>
              </a:rPr>
              <a:t>_____________________________________________________________________________________</a:t>
            </a:r>
            <a:endParaRPr lang="sw-KE" dirty="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114800"/>
            <a:ext cx="544830" cy="81317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657600" y="4038600"/>
            <a:ext cx="2438400" cy="24821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400800" y="4038600"/>
            <a:ext cx="2514600" cy="2482145"/>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9" name="Picture 7" descr="C:\Users\rlw2177\AppData\Local\Microsoft\Windows\Temporary Internet Files\Content.IE5\S2UJGMDA\127964126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0939" y="4101401"/>
            <a:ext cx="809528" cy="622999"/>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1"/>
          <p:cNvSpPr>
            <a:spLocks noGrp="1"/>
          </p:cNvSpPr>
          <p:nvPr>
            <p:ph sz="half" idx="1"/>
          </p:nvPr>
        </p:nvSpPr>
        <p:spPr>
          <a:xfrm>
            <a:off x="4588934" y="4122561"/>
            <a:ext cx="1507066" cy="2506839"/>
          </a:xfrm>
        </p:spPr>
        <p:txBody>
          <a:bodyPr>
            <a:normAutofit lnSpcReduction="10000"/>
          </a:bodyPr>
          <a:lstStyle/>
          <a:p>
            <a:r>
              <a:rPr lang="en-US" b="1" dirty="0">
                <a:latin typeface="Calibri" panose="020F0502020204030204" pitchFamily="34" charset="0"/>
              </a:rPr>
              <a:t>Hati:</a:t>
            </a:r>
          </a:p>
          <a:p>
            <a:r>
              <a:rPr lang="en-US" dirty="0">
                <a:latin typeface="Calibri" panose="020F0502020204030204" pitchFamily="34" charset="0"/>
              </a:rPr>
              <a:t>Huelezea watoa huduma ni fomu gani ya kutumia ili kuandika majadiliano na mgonjwa</a:t>
            </a:r>
            <a:endParaRPr lang="sw-KE" dirty="0">
              <a:latin typeface="Calibri" panose="020F0502020204030204" pitchFamily="34" charset="0"/>
            </a:endParaRPr>
          </a:p>
        </p:txBody>
      </p:sp>
      <p:pic>
        <p:nvPicPr>
          <p:cNvPr id="3080" name="Picture 8" descr="C:\Users\rlw2177\AppData\Local\Microsoft\Windows\Temporary Internet Files\Content.IE5\S2UJGMDA\Symbol_list_class.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122561"/>
            <a:ext cx="685800" cy="705080"/>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1"/>
          <p:cNvSpPr>
            <a:spLocks noGrp="1"/>
          </p:cNvSpPr>
          <p:nvPr>
            <p:ph sz="half" idx="1"/>
          </p:nvPr>
        </p:nvSpPr>
        <p:spPr>
          <a:xfrm>
            <a:off x="7179734" y="4122561"/>
            <a:ext cx="1811866" cy="2506839"/>
          </a:xfrm>
        </p:spPr>
        <p:txBody>
          <a:bodyPr>
            <a:normAutofit/>
          </a:bodyPr>
          <a:lstStyle/>
          <a:p>
            <a:r>
              <a:rPr lang="en-US" b="1" dirty="0">
                <a:latin typeface="Calibri" panose="020F0502020204030204" pitchFamily="34" charset="0"/>
              </a:rPr>
              <a:t>Maagizo kwa Watoa Huduma:</a:t>
            </a:r>
          </a:p>
          <a:p>
            <a:r>
              <a:rPr lang="en-US" dirty="0">
                <a:latin typeface="Calibri" panose="020F0502020204030204" pitchFamily="34" charset="0"/>
              </a:rPr>
              <a:t>Huwapa watoa huduma maagizo maalum kuhusu kutangamana na mazungumzo yao na mgonjwa</a:t>
            </a:r>
            <a:endParaRPr lang="sw-KE" dirty="0">
              <a:latin typeface="Calibri" panose="020F0502020204030204" pitchFamily="34" charset="0"/>
            </a:endParaRPr>
          </a:p>
        </p:txBody>
      </p:sp>
      <p:sp>
        <p:nvSpPr>
          <p:cNvPr id="21" name="Content Placeholder 1"/>
          <p:cNvSpPr>
            <a:spLocks noGrp="1"/>
          </p:cNvSpPr>
          <p:nvPr>
            <p:ph sz="half" idx="1"/>
          </p:nvPr>
        </p:nvSpPr>
        <p:spPr>
          <a:xfrm>
            <a:off x="3688644" y="1143000"/>
            <a:ext cx="5226756" cy="3276600"/>
          </a:xfrm>
        </p:spPr>
        <p:txBody>
          <a:bodyPr/>
          <a:lstStyle/>
          <a:p>
            <a:r>
              <a:rPr lang="en-US" b="1" dirty="0">
                <a:latin typeface="Calibri" panose="020F0502020204030204" pitchFamily="34" charset="0"/>
              </a:rPr>
              <a:t>VIPENGELE VYA KUZUNGUMZIA:</a:t>
            </a:r>
          </a:p>
          <a:p>
            <a:pPr marL="285750" indent="-285750">
              <a:buFont typeface="Arial" panose="020B0604020202020204" pitchFamily="34" charset="0"/>
              <a:buChar char="•"/>
            </a:pPr>
            <a:r>
              <a:rPr lang="en-US" dirty="0">
                <a:latin typeface="Calibri" panose="020F0502020204030204" pitchFamily="34" charset="0"/>
              </a:rPr>
              <a:t>Baadhi ya maagizo kwa </a:t>
            </a:r>
            <a:r>
              <a:rPr lang="en-US" dirty="0" err="1">
                <a:latin typeface="Calibri" panose="020F0502020204030204" pitchFamily="34" charset="0"/>
              </a:rPr>
              <a:t>watoa</a:t>
            </a:r>
            <a:r>
              <a:rPr lang="en-US" dirty="0">
                <a:latin typeface="Calibri" panose="020F0502020204030204" pitchFamily="34" charset="0"/>
              </a:rPr>
              <a:t>                          </a:t>
            </a:r>
            <a:r>
              <a:rPr lang="en-US" dirty="0" err="1">
                <a:latin typeface="Calibri" panose="020F0502020204030204" pitchFamily="34" charset="0"/>
              </a:rPr>
              <a:t>huduma</a:t>
            </a:r>
            <a:endParaRPr lang="en-US" dirty="0">
              <a:latin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rPr>
              <a:t>Manukuu ya kuanzia na kuelekeza mazungumzo</a:t>
            </a:r>
          </a:p>
          <a:p>
            <a:pPr marL="285750" indent="-285750">
              <a:buFont typeface="Arial" panose="020B0604020202020204" pitchFamily="34" charset="0"/>
              <a:buChar char="•"/>
            </a:pPr>
            <a:r>
              <a:rPr lang="en-US" b="1" dirty="0">
                <a:latin typeface="Calibri" panose="020F0502020204030204" pitchFamily="34" charset="0"/>
              </a:rPr>
              <a:t>Vipengele vya kuzungumzia vimewekwa koza</a:t>
            </a:r>
          </a:p>
          <a:p>
            <a:r>
              <a:rPr lang="en-US" dirty="0">
                <a:latin typeface="Calibri" panose="020F0502020204030204" pitchFamily="34" charset="0"/>
              </a:rPr>
              <a:t>________________________________________________________________________________________________________________________________________________________________________________</a:t>
            </a:r>
            <a:endParaRPr lang="sw-KE" dirty="0">
              <a:latin typeface="Calibri" panose="020F0502020204030204" pitchFamily="34" charset="0"/>
            </a:endParaRPr>
          </a:p>
        </p:txBody>
      </p:sp>
      <p:sp>
        <p:nvSpPr>
          <p:cNvPr id="9" name="TextBox 8"/>
          <p:cNvSpPr txBox="1"/>
          <p:nvPr/>
        </p:nvSpPr>
        <p:spPr>
          <a:xfrm>
            <a:off x="7162800" y="457200"/>
            <a:ext cx="1752600" cy="1200329"/>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sw-KE" b="1" dirty="0">
              <a:latin typeface="Calibri" panose="020F0502020204030204" pitchFamily="34" charset="0"/>
            </a:endParaRPr>
          </a:p>
          <a:p>
            <a:pPr algn="ctr"/>
            <a:r>
              <a:rPr lang="en-US" b="1" dirty="0">
                <a:latin typeface="Calibri" panose="020F0502020204030204" pitchFamily="34" charset="0"/>
              </a:rPr>
              <a:t>Picha kutoka mbele ya kadi</a:t>
            </a:r>
          </a:p>
          <a:p>
            <a:pPr algn="ctr"/>
            <a:endParaRPr lang="sw-KE" b="1" dirty="0">
              <a:latin typeface="Calibri" panose="020F0502020204030204" pitchFamily="34" charset="0"/>
            </a:endParaRP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3227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4"/>
          </a:solidFill>
        </p:spPr>
        <p:txBody>
          <a:bodyPr>
            <a:noAutofit/>
          </a:bodyPr>
          <a:lstStyle/>
          <a:p>
            <a:pPr algn="l"/>
            <a:r>
              <a:rPr lang="en-US" dirty="0"/>
              <a:t>	</a:t>
            </a:r>
            <a:r>
              <a:rPr lang="en-US" sz="2800" dirty="0">
                <a:solidFill>
                  <a:srgbClr val="FFFF00"/>
                </a:solidFill>
                <a:latin typeface="Calibri" panose="020F0502020204030204" pitchFamily="34" charset="0"/>
              </a:rPr>
              <a:t> 18.</a:t>
            </a:r>
            <a:r>
              <a:rPr lang="en-US" sz="2800" dirty="0">
                <a:solidFill>
                  <a:srgbClr val="FFFFFF"/>
                </a:solidFill>
                <a:latin typeface="Calibri" panose="020F0502020204030204" pitchFamily="34" charset="0"/>
              </a:rPr>
              <a:t> Kuifanya iwe rahisi</a:t>
            </a:r>
            <a:endParaRPr lang="sw-KE" sz="2800" dirty="0">
              <a:solidFill>
                <a:srgbClr val="FFFFFF"/>
              </a:solidFill>
              <a:latin typeface="Calibri" panose="020F0502020204030204" pitchFamily="34" charset="0"/>
            </a:endParaRPr>
          </a:p>
        </p:txBody>
      </p:sp>
      <p:sp>
        <p:nvSpPr>
          <p:cNvPr id="10" name="TextBox 9"/>
          <p:cNvSpPr txBox="1"/>
          <p:nvPr/>
        </p:nvSpPr>
        <p:spPr>
          <a:xfrm>
            <a:off x="6629400" y="1370886"/>
            <a:ext cx="2390424" cy="4801314"/>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Calibri" panose="020F0502020204030204" pitchFamily="34" charset="0"/>
              </a:rPr>
              <a:t>Kutumia ARV ni vigumu kwa sababu mambo yote mazuri huja "baadaye."</a:t>
            </a:r>
          </a:p>
          <a:p>
            <a:endParaRPr lang="sw-KE" dirty="0">
              <a:latin typeface="Calibri" panose="020F0502020204030204" pitchFamily="34" charset="0"/>
            </a:endParaRPr>
          </a:p>
          <a:p>
            <a:pPr marL="285750" indent="-285750">
              <a:buFont typeface="Wingdings" panose="05000000000000000000" pitchFamily="2" charset="2"/>
              <a:buChar char="Ø"/>
            </a:pPr>
            <a:r>
              <a:rPr lang="en-US" dirty="0">
                <a:latin typeface="Calibri" panose="020F0502020204030204" pitchFamily="34" charset="0"/>
              </a:rPr>
              <a:t>Wakati mwingine kuna mambo ambayo ni magumu kuhusu kutumia ARV ambayo yanafanyika leo – kama vile madhara.</a:t>
            </a:r>
          </a:p>
          <a:p>
            <a:pPr marL="285750" indent="-285750">
              <a:buFont typeface="Wingdings" panose="05000000000000000000" pitchFamily="2" charset="2"/>
              <a:buChar char="Ø"/>
            </a:pPr>
            <a:endParaRPr lang="sw-KE" dirty="0">
              <a:latin typeface="Calibri" panose="020F0502020204030204" pitchFamily="34" charset="0"/>
            </a:endParaRPr>
          </a:p>
          <a:p>
            <a:pPr marL="285750" indent="-285750">
              <a:buFont typeface="Wingdings" panose="05000000000000000000" pitchFamily="2" charset="2"/>
              <a:buChar char="Ø"/>
            </a:pPr>
            <a:r>
              <a:rPr lang="en-US" dirty="0">
                <a:latin typeface="Calibri" panose="020F0502020204030204" pitchFamily="34" charset="0"/>
              </a:rPr>
              <a:t>Tujadili njia za kufanya kutumia ARV kuwa bora kwako.</a:t>
            </a:r>
            <a:endParaRPr lang="sw-KE" dirty="0">
              <a:latin typeface="Calibri" panose="020F0502020204030204" pitchFamily="34" charset="0"/>
            </a:endParaRP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50944"/>
            <a:ext cx="6469063" cy="487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91644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1143001"/>
            <a:ext cx="2667000" cy="3200400"/>
          </a:xfrm>
        </p:spPr>
        <p:txBody>
          <a:bodyPr>
            <a:normAutofit/>
          </a:bodyPr>
          <a:lstStyle/>
          <a:p>
            <a:r>
              <a:rPr lang="en-US" sz="1600" b="1" dirty="0">
                <a:latin typeface="Calibri" panose="020F0502020204030204" pitchFamily="34" charset="0"/>
              </a:rPr>
              <a:t>UJUMBE MUHIMU:</a:t>
            </a:r>
          </a:p>
          <a:p>
            <a:pPr marL="285750" indent="-285750">
              <a:buFont typeface="Wingdings" panose="05000000000000000000" pitchFamily="2" charset="2"/>
              <a:buChar char="Ø"/>
            </a:pPr>
            <a:r>
              <a:rPr lang="en-US" sz="1600" dirty="0">
                <a:latin typeface="Calibri" panose="020F0502020204030204" pitchFamily="34" charset="0"/>
              </a:rPr>
              <a:t>Kutumia ARV ni vigumu kwa sababu mambo yote mazuri huja "baadaye."</a:t>
            </a:r>
          </a:p>
          <a:p>
            <a:pPr marL="285750" indent="-285750">
              <a:buFont typeface="Wingdings" panose="05000000000000000000" pitchFamily="2" charset="2"/>
              <a:buChar char="Ø"/>
            </a:pPr>
            <a:r>
              <a:rPr lang="en-US" sz="1600" dirty="0">
                <a:latin typeface="Calibri" panose="020F0502020204030204" pitchFamily="34" charset="0"/>
              </a:rPr>
              <a:t>Wakati mwingine kuna mambo ambayo ni magumu kuhusu kutumia ARV ambayo yanafanyika leo – kama vile madhara.</a:t>
            </a:r>
          </a:p>
          <a:p>
            <a:pPr marL="285750" indent="-285750">
              <a:buFont typeface="Wingdings" panose="05000000000000000000" pitchFamily="2" charset="2"/>
              <a:buChar char="Ø"/>
            </a:pPr>
            <a:r>
              <a:rPr lang="en-US" sz="1600" dirty="0">
                <a:latin typeface="Calibri" panose="020F0502020204030204" pitchFamily="34" charset="0"/>
              </a:rPr>
              <a:t>Tujadili njia za kufanya kutumia ARV kuwa bora kwako.</a:t>
            </a:r>
            <a:endParaRPr lang="sw-KE" sz="1600" dirty="0">
              <a:latin typeface="Calibri" panose="020F0502020204030204" pitchFamily="34" charset="0"/>
            </a:endParaRPr>
          </a:p>
        </p:txBody>
      </p:sp>
      <p:sp>
        <p:nvSpPr>
          <p:cNvPr id="21" name="Content Placeholder 1"/>
          <p:cNvSpPr>
            <a:spLocks noGrp="1"/>
          </p:cNvSpPr>
          <p:nvPr>
            <p:ph sz="half" idx="1"/>
          </p:nvPr>
        </p:nvSpPr>
        <p:spPr>
          <a:xfrm>
            <a:off x="3124200" y="1142999"/>
            <a:ext cx="5791200" cy="5410201"/>
          </a:xfrm>
        </p:spPr>
        <p:txBody>
          <a:bodyPr>
            <a:normAutofit fontScale="92500"/>
          </a:bodyPr>
          <a:lstStyle/>
          <a:p>
            <a:r>
              <a:rPr lang="en-US" sz="1700" b="1" dirty="0">
                <a:latin typeface="Calibri" panose="020F0502020204030204" pitchFamily="34" charset="0"/>
              </a:rPr>
              <a:t>VIPENGELE VYA KUZUNGUMZIA:</a:t>
            </a:r>
          </a:p>
          <a:p>
            <a:r>
              <a:rPr lang="en-US" sz="1400" b="1" dirty="0">
                <a:latin typeface="Calibri" panose="020F0502020204030204" pitchFamily="34" charset="0"/>
              </a:rPr>
              <a:t>Kudhibiti Madhara:</a:t>
            </a:r>
          </a:p>
          <a:p>
            <a:pPr marL="285750" indent="-285750">
              <a:buFont typeface="Arial" panose="020B0604020202020204" pitchFamily="34" charset="0"/>
              <a:buChar char="•"/>
            </a:pPr>
            <a:r>
              <a:rPr lang="en-US" sz="1400" dirty="0">
                <a:latin typeface="Calibri" panose="020F0502020204030204" pitchFamily="34" charset="0"/>
              </a:rPr>
              <a:t>Meza na chakula (kichefuchefu/maumivu ya kichwa).</a:t>
            </a:r>
          </a:p>
          <a:p>
            <a:pPr marL="285750" indent="-285750">
              <a:buFont typeface="Arial" panose="020B0604020202020204" pitchFamily="34" charset="0"/>
              <a:buChar char="•"/>
            </a:pPr>
            <a:r>
              <a:rPr lang="en-US" sz="1400" dirty="0">
                <a:latin typeface="Calibri" panose="020F0502020204030204" pitchFamily="34" charset="0"/>
              </a:rPr>
              <a:t>Tumia usiku (kusinzia/hisia).</a:t>
            </a:r>
          </a:p>
          <a:p>
            <a:endParaRPr lang="sw-KE" sz="1400" dirty="0">
              <a:latin typeface="Calibri" panose="020F0502020204030204" pitchFamily="34" charset="0"/>
            </a:endParaRPr>
          </a:p>
          <a:p>
            <a:r>
              <a:rPr lang="en-US" sz="1400" b="1" dirty="0">
                <a:latin typeface="Calibri" panose="020F0502020204030204" pitchFamily="34" charset="0"/>
              </a:rPr>
              <a:t>Kudhibiti Hisia:</a:t>
            </a:r>
          </a:p>
          <a:p>
            <a:pPr marL="285750" indent="-285750">
              <a:buFont typeface="Arial" panose="020B0604020202020204" pitchFamily="34" charset="0"/>
              <a:buChar char="•"/>
            </a:pPr>
            <a:r>
              <a:rPr lang="en-US" sz="1400" dirty="0">
                <a:latin typeface="Calibri" panose="020F0502020204030204" pitchFamily="34" charset="0"/>
              </a:rPr>
              <a:t>Watu wengi huhisi hasira, huzuni au kuogopa kuwa na HIV.</a:t>
            </a:r>
          </a:p>
          <a:p>
            <a:pPr marL="285750" indent="-285750">
              <a:buFont typeface="Arial" panose="020B0604020202020204" pitchFamily="34" charset="0"/>
              <a:buChar char="•"/>
            </a:pPr>
            <a:r>
              <a:rPr lang="en-US" sz="1400" dirty="0">
                <a:latin typeface="Calibri" panose="020F0502020204030204" pitchFamily="34" charset="0"/>
              </a:rPr>
              <a:t>Kukasirishwa na ARV kunaweza kuifanya iwe vigumu kuzitumia kila siku. Wakati mwingine ukimeza dozi, watu huwa na mawazo kama vile "Nachukia kwamba ni lazima nitumie dawa hizi." Je, hii hukufanyikia?</a:t>
            </a:r>
          </a:p>
          <a:p>
            <a:endParaRPr lang="sw-KE" sz="1400" dirty="0">
              <a:latin typeface="Calibri" panose="020F0502020204030204" pitchFamily="34" charset="0"/>
            </a:endParaRPr>
          </a:p>
          <a:p>
            <a:r>
              <a:rPr lang="en-US" sz="1400" b="1" dirty="0">
                <a:latin typeface="Calibri" panose="020F0502020204030204" pitchFamily="34" charset="0"/>
              </a:rPr>
              <a:t>Ugumu wa Kutumia VidongeL</a:t>
            </a:r>
          </a:p>
          <a:p>
            <a:pPr marL="285750" indent="-285750">
              <a:buFont typeface="Arial" panose="020B0604020202020204" pitchFamily="34" charset="0"/>
              <a:buChar char="•"/>
            </a:pPr>
            <a:r>
              <a:rPr lang="en-US" sz="1400" dirty="0">
                <a:latin typeface="Calibri" panose="020F0502020204030204" pitchFamily="34" charset="0"/>
              </a:rPr>
              <a:t>Kula vyakula vyenye nguvu na harufu nzuri mara moja baada ya dozi ili kuficha ladha (kama vile peremende ya nanaa au tamu).</a:t>
            </a:r>
          </a:p>
          <a:p>
            <a:pPr marL="285750" indent="-285750">
              <a:buFont typeface="Arial" panose="020B0604020202020204" pitchFamily="34" charset="0"/>
              <a:buChar char="•"/>
            </a:pPr>
            <a:r>
              <a:rPr lang="en-US" sz="1400" dirty="0">
                <a:latin typeface="Calibri" panose="020F0502020204030204" pitchFamily="34" charset="0"/>
              </a:rPr>
              <a:t>Jifunze vidokezo vya kujifunza kumeza vidonge (angalia kadi ya 18).</a:t>
            </a:r>
          </a:p>
          <a:p>
            <a:pPr marL="285750" indent="-285750">
              <a:buFont typeface="Arial" panose="020B0604020202020204" pitchFamily="34" charset="0"/>
              <a:buChar char="•"/>
            </a:pPr>
            <a:r>
              <a:rPr lang="en-US" sz="1400" dirty="0">
                <a:latin typeface="Calibri" panose="020F0502020204030204" pitchFamily="34" charset="0"/>
              </a:rPr>
              <a:t>Weka kidonge kwenye kiasi kidogo cha chakula laini (kama asali au jemu) kwenye kijiko, na umeze dawa kutoka kwenye kijiko.</a:t>
            </a:r>
          </a:p>
          <a:p>
            <a:pPr marL="285750" indent="-285750">
              <a:buFont typeface="Arial" panose="020B0604020202020204" pitchFamily="34" charset="0"/>
              <a:buChar char="•"/>
            </a:pPr>
            <a:endParaRPr lang="sw-KE" sz="1400" dirty="0">
              <a:latin typeface="Calibri" panose="020F0502020204030204" pitchFamily="34" charset="0"/>
            </a:endParaRPr>
          </a:p>
          <a:p>
            <a:r>
              <a:rPr lang="en-US" sz="1400" b="1" dirty="0">
                <a:latin typeface="Calibri" panose="020F0502020204030204" pitchFamily="34" charset="0"/>
              </a:rPr>
              <a:t>Vidokezo Vingine:</a:t>
            </a:r>
          </a:p>
          <a:p>
            <a:pPr marL="285750" indent="-285750">
              <a:buFont typeface="Arial" panose="020B0604020202020204" pitchFamily="34" charset="0"/>
              <a:buChar char="•"/>
            </a:pPr>
            <a:r>
              <a:rPr lang="en-US" sz="1400" dirty="0">
                <a:latin typeface="Calibri" panose="020F0502020204030204" pitchFamily="34" charset="0"/>
              </a:rPr>
              <a:t>Jumuisha kutumia dawa na kitu kizuri au chenye furaha.</a:t>
            </a:r>
          </a:p>
          <a:p>
            <a:pPr marL="285750" indent="-285750">
              <a:buFont typeface="Arial" panose="020B0604020202020204" pitchFamily="34" charset="0"/>
              <a:buChar char="•"/>
            </a:pPr>
            <a:r>
              <a:rPr lang="en-US" sz="1400" dirty="0">
                <a:latin typeface="Calibri" panose="020F0502020204030204" pitchFamily="34" charset="0"/>
              </a:rPr>
              <a:t>Tumia dawa pamoja na kishawishi.</a:t>
            </a:r>
          </a:p>
          <a:p>
            <a:pPr marL="285750" indent="-285750">
              <a:buFont typeface="Arial" panose="020B0604020202020204" pitchFamily="34" charset="0"/>
              <a:buChar char="•"/>
            </a:pPr>
            <a:r>
              <a:rPr lang="en-US" sz="1400" dirty="0">
                <a:latin typeface="Calibri" panose="020F0502020204030204" pitchFamily="34" charset="0"/>
              </a:rPr>
              <a:t>Fikia mawazo kama "Ninajiweka mwenye afya" au "Ninatunza mwili wangu."</a:t>
            </a:r>
          </a:p>
          <a:p>
            <a:pPr marL="285750" indent="-285750">
              <a:buFont typeface="Arial" panose="020B0604020202020204" pitchFamily="34" charset="0"/>
              <a:buChar char="•"/>
            </a:pPr>
            <a:r>
              <a:rPr lang="en-US" sz="1400" dirty="0">
                <a:latin typeface="Calibri" panose="020F0502020204030204" pitchFamily="34" charset="0"/>
              </a:rPr>
              <a:t>Ongea na ushiriki na marafiki unaowaamini na/au  familia ili upate usaidizi.</a:t>
            </a:r>
            <a:endParaRPr lang="sw-KE" sz="1400" dirty="0">
              <a:latin typeface="Calibri" panose="020F0502020204030204" pitchFamily="34" charset="0"/>
            </a:endParaRPr>
          </a:p>
          <a:p>
            <a:endParaRPr lang="sw-KE" sz="1400" dirty="0">
              <a:latin typeface="Calibri" panose="020F0502020204030204" pitchFamily="34" charset="0"/>
            </a:endParaRPr>
          </a:p>
          <a:p>
            <a:endParaRPr lang="sw-KE" sz="1400" dirty="0">
              <a:latin typeface="Calibri" panose="020F0502020204030204" pitchFamily="34" charset="0"/>
            </a:endParaRPr>
          </a:p>
        </p:txBody>
      </p:sp>
      <p:cxnSp>
        <p:nvCxnSpPr>
          <p:cNvPr id="15" name="Straight Connector 14"/>
          <p:cNvCxnSpPr/>
          <p:nvPr/>
        </p:nvCxnSpPr>
        <p:spPr>
          <a:xfrm>
            <a:off x="2971800" y="1093677"/>
            <a:ext cx="0" cy="5307123"/>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4"/>
          </a:solidFill>
        </p:spPr>
        <p:txBody>
          <a:bodyPr>
            <a:noAutofit/>
          </a:bodyPr>
          <a:lstStyle/>
          <a:p>
            <a:pPr algn="l"/>
            <a:r>
              <a:rPr lang="en-US" sz="2800" dirty="0">
                <a:solidFill>
                  <a:srgbClr val="FFFFFF"/>
                </a:solidFill>
                <a:latin typeface="Calibri" panose="020F0502020204030204" pitchFamily="34" charset="0"/>
              </a:rPr>
              <a:t>	</a:t>
            </a:r>
            <a:r>
              <a:rPr lang="en-US" sz="2800" dirty="0">
                <a:solidFill>
                  <a:srgbClr val="FFFF00"/>
                </a:solidFill>
                <a:latin typeface="Calibri" panose="020F0502020204030204" pitchFamily="34" charset="0"/>
              </a:rPr>
              <a:t> 18.</a:t>
            </a:r>
            <a:r>
              <a:rPr lang="en-US" sz="2800" dirty="0">
                <a:solidFill>
                  <a:srgbClr val="FFFFFF"/>
                </a:solidFill>
                <a:latin typeface="Calibri" panose="020F0502020204030204" pitchFamily="34" charset="0"/>
              </a:rPr>
              <a:t> Kuifanya iwe rahisi</a:t>
            </a:r>
            <a:endParaRPr lang="sw-KE" sz="2800" dirty="0">
              <a:solidFill>
                <a:srgbClr val="FFFFFF"/>
              </a:solidFill>
              <a:latin typeface="Calibri" panose="020F0502020204030204" pitchFamily="34" charset="0"/>
            </a:endParaRPr>
          </a:p>
        </p:txBody>
      </p:sp>
      <p:sp>
        <p:nvSpPr>
          <p:cNvPr id="28" name="Rectangle 27"/>
          <p:cNvSpPr/>
          <p:nvPr/>
        </p:nvSpPr>
        <p:spPr>
          <a:xfrm>
            <a:off x="293679" y="4572000"/>
            <a:ext cx="2525721" cy="18288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344671" y="4593265"/>
            <a:ext cx="2474729" cy="1655135"/>
          </a:xfrm>
        </p:spPr>
        <p:txBody>
          <a:bodyPr>
            <a:normAutofit fontScale="47500" lnSpcReduction="20000"/>
          </a:bodyPr>
          <a:lstStyle/>
          <a:p>
            <a:r>
              <a:rPr lang="en-US" dirty="0"/>
              <a:t>	</a:t>
            </a:r>
            <a:r>
              <a:rPr dirty="0"/>
              <a:t>    </a:t>
            </a:r>
          </a:p>
          <a:p>
            <a:r>
              <a:rPr lang="en-US" dirty="0"/>
              <a:t>	</a:t>
            </a:r>
            <a:r>
              <a:rPr dirty="0"/>
              <a:t> </a:t>
            </a:r>
            <a:r>
              <a:rPr lang="en-US" sz="3800" b="1" dirty="0">
                <a:latin typeface="Calibri" panose="020F0502020204030204" pitchFamily="34" charset="0"/>
              </a:rPr>
              <a:t>  Hati</a:t>
            </a:r>
          </a:p>
          <a:p>
            <a:endParaRPr lang="sw-KE" sz="2500" b="1" dirty="0">
              <a:latin typeface="Calibri" panose="020F0502020204030204" pitchFamily="34" charset="0"/>
            </a:endParaRPr>
          </a:p>
          <a:p>
            <a:r>
              <a:rPr lang="en-US" sz="3000" dirty="0">
                <a:latin typeface="Calibri" panose="020F0502020204030204" pitchFamily="34" charset="0"/>
              </a:rPr>
              <a:t>Andika hatua zilizopangwa za kushughulikia vikwazo vilivyotambuliwa na mgonjwa kwenye</a:t>
            </a:r>
            <a:r>
              <a:rPr lang="en-US" sz="3000" b="1" dirty="0">
                <a:latin typeface="Calibri" panose="020F0502020204030204" pitchFamily="34" charset="0"/>
              </a:rPr>
              <a:t> Zana Iliyoimarishwa ya Mpango wa Utiifu.</a:t>
            </a:r>
            <a:endParaRPr lang="sw-KE" sz="3000" dirty="0">
              <a:latin typeface="Calibri" panose="020F0502020204030204" pitchFamily="34" charset="0"/>
            </a:endParaRPr>
          </a:p>
        </p:txBody>
      </p:sp>
      <p:pic>
        <p:nvPicPr>
          <p:cNvPr id="30"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879" y="4593265"/>
            <a:ext cx="533400" cy="46375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6370" y="423106"/>
            <a:ext cx="1777866" cy="1341143"/>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41</a:t>
            </a:fld>
            <a:endParaRPr lang="sw-KE" dirty="0">
              <a:solidFill>
                <a:prstClr val="black">
                  <a:tint val="75000"/>
                </a:prstClr>
              </a:solidFill>
            </a:endParaRPr>
          </a:p>
        </p:txBody>
      </p:sp>
    </p:spTree>
    <p:extLst>
      <p:ext uri="{BB962C8B-B14F-4D97-AF65-F5344CB8AC3E}">
        <p14:creationId xmlns:p14="http://schemas.microsoft.com/office/powerpoint/2010/main" val="6738839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4"/>
          </a:solidFill>
        </p:spPr>
        <p:txBody>
          <a:bodyPr>
            <a:noAutofit/>
          </a:bodyPr>
          <a:lstStyle/>
          <a:p>
            <a:pPr algn="l"/>
            <a:r>
              <a:rPr lang="en-US" sz="2800" dirty="0">
                <a:solidFill>
                  <a:srgbClr val="FFFFFF"/>
                </a:solidFill>
                <a:latin typeface="Calibri" panose="020F0502020204030204" pitchFamily="34" charset="0"/>
              </a:rPr>
              <a:t>	</a:t>
            </a:r>
            <a:r>
              <a:rPr lang="en-US" sz="2800" dirty="0">
                <a:solidFill>
                  <a:srgbClr val="FFFF00"/>
                </a:solidFill>
                <a:latin typeface="Calibri" panose="020F0502020204030204" pitchFamily="34" charset="0"/>
              </a:rPr>
              <a:t> 19.</a:t>
            </a:r>
            <a:r>
              <a:rPr lang="en-US" sz="2800" dirty="0">
                <a:solidFill>
                  <a:srgbClr val="FFFFFF"/>
                </a:solidFill>
                <a:latin typeface="Calibri" panose="020F0502020204030204" pitchFamily="34" charset="0"/>
              </a:rPr>
              <a:t> Vidokezo vya kumeza vidonge</a:t>
            </a:r>
            <a:endParaRPr lang="sw-KE" sz="2800" dirty="0">
              <a:solidFill>
                <a:srgbClr val="FFFFFF"/>
              </a:solidFill>
              <a:latin typeface="Calibri" panose="020F0502020204030204" pitchFamily="34" charset="0"/>
            </a:endParaRPr>
          </a:p>
        </p:txBody>
      </p:sp>
      <p:sp>
        <p:nvSpPr>
          <p:cNvPr id="4" name="TextBox 3"/>
          <p:cNvSpPr txBox="1"/>
          <p:nvPr/>
        </p:nvSpPr>
        <p:spPr>
          <a:xfrm>
            <a:off x="384206" y="6019800"/>
            <a:ext cx="7997794" cy="400110"/>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latin typeface="Calibri" panose="020F0502020204030204" pitchFamily="34" charset="0"/>
              </a:rPr>
              <a:t>Kutumia maji ya chupa ni njia nzuri ya kusaidia kumeza vidonge.</a:t>
            </a:r>
            <a:endParaRPr lang="sw-KE" sz="2000" dirty="0">
              <a:latin typeface="Calibri" panose="020F0502020204030204" pitchFamily="34" charset="0"/>
            </a:endParaRP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8" y="1724025"/>
            <a:ext cx="8239125" cy="340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5800" y="4343400"/>
            <a:ext cx="1295400" cy="738664"/>
          </a:xfrm>
          <a:prstGeom prst="rect">
            <a:avLst/>
          </a:prstGeom>
          <a:solidFill>
            <a:schemeClr val="bg1"/>
          </a:solidFill>
        </p:spPr>
        <p:txBody>
          <a:bodyPr wrap="square" rtlCol="0">
            <a:spAutoFit/>
          </a:bodyPr>
          <a:lstStyle/>
          <a:p>
            <a:pPr algn="ctr"/>
            <a:r>
              <a:rPr lang="en-US" sz="1400" b="1" dirty="0">
                <a:solidFill>
                  <a:schemeClr val="tx2"/>
                </a:solidFill>
                <a:latin typeface="Calibri" panose="020F0502020204030204" pitchFamily="34" charset="0"/>
              </a:rPr>
              <a:t>Weka kidonge nyuma ya ulimi wako.</a:t>
            </a:r>
          </a:p>
        </p:txBody>
      </p:sp>
      <p:sp>
        <p:nvSpPr>
          <p:cNvPr id="7" name="TextBox 6"/>
          <p:cNvSpPr txBox="1"/>
          <p:nvPr/>
        </p:nvSpPr>
        <p:spPr>
          <a:xfrm>
            <a:off x="2438400" y="4343400"/>
            <a:ext cx="2133600" cy="738664"/>
          </a:xfrm>
          <a:prstGeom prst="rect">
            <a:avLst/>
          </a:prstGeom>
          <a:solidFill>
            <a:schemeClr val="bg1"/>
          </a:solidFill>
        </p:spPr>
        <p:txBody>
          <a:bodyPr wrap="square" rtlCol="0">
            <a:spAutoFit/>
          </a:bodyPr>
          <a:lstStyle/>
          <a:p>
            <a:pPr algn="ctr"/>
            <a:r>
              <a:rPr lang="en-US" sz="1400" b="1" dirty="0">
                <a:solidFill>
                  <a:schemeClr val="tx2"/>
                </a:solidFill>
                <a:latin typeface="Calibri" panose="020F0502020204030204" pitchFamily="34" charset="0"/>
              </a:rPr>
              <a:t>Tumia chupa ya maji yenye mdomo mdogo ili kufunika mdomo wako.</a:t>
            </a:r>
          </a:p>
        </p:txBody>
      </p:sp>
      <p:sp>
        <p:nvSpPr>
          <p:cNvPr id="8" name="TextBox 7"/>
          <p:cNvSpPr txBox="1"/>
          <p:nvPr/>
        </p:nvSpPr>
        <p:spPr>
          <a:xfrm>
            <a:off x="4724400" y="4343400"/>
            <a:ext cx="1828800" cy="1169551"/>
          </a:xfrm>
          <a:prstGeom prst="rect">
            <a:avLst/>
          </a:prstGeom>
          <a:solidFill>
            <a:schemeClr val="bg1"/>
          </a:solidFill>
        </p:spPr>
        <p:txBody>
          <a:bodyPr wrap="square" rtlCol="0">
            <a:spAutoFit/>
          </a:bodyPr>
          <a:lstStyle/>
          <a:p>
            <a:pPr algn="ctr"/>
            <a:r>
              <a:rPr lang="en-US" sz="1400" b="1" dirty="0">
                <a:solidFill>
                  <a:schemeClr val="tx2"/>
                </a:solidFill>
                <a:latin typeface="Calibri" panose="020F0502020204030204" pitchFamily="34" charset="0"/>
              </a:rPr>
              <a:t>Inamisha kichwa chako nyuma kama uwezavyo unapokuwa ukimeza kidonge na maji.</a:t>
            </a:r>
          </a:p>
        </p:txBody>
      </p:sp>
      <p:sp>
        <p:nvSpPr>
          <p:cNvPr id="9" name="TextBox 8"/>
          <p:cNvSpPr txBox="1"/>
          <p:nvPr/>
        </p:nvSpPr>
        <p:spPr>
          <a:xfrm>
            <a:off x="6934200" y="4343400"/>
            <a:ext cx="1828800" cy="954107"/>
          </a:xfrm>
          <a:prstGeom prst="rect">
            <a:avLst/>
          </a:prstGeom>
          <a:solidFill>
            <a:schemeClr val="bg1"/>
          </a:solidFill>
        </p:spPr>
        <p:txBody>
          <a:bodyPr wrap="square" rtlCol="0">
            <a:spAutoFit/>
          </a:bodyPr>
          <a:lstStyle/>
          <a:p>
            <a:pPr algn="ctr"/>
            <a:r>
              <a:rPr lang="en-US" sz="1400" b="1" dirty="0">
                <a:solidFill>
                  <a:schemeClr val="tx2"/>
                </a:solidFill>
                <a:latin typeface="Calibri" panose="020F0502020204030204" pitchFamily="34" charset="0"/>
              </a:rPr>
              <a:t>Kuinamisha kichwa chako hufanya kumeza kuwa rahisi zaidi.</a:t>
            </a:r>
          </a:p>
        </p:txBody>
      </p:sp>
    </p:spTree>
    <p:extLst>
      <p:ext uri="{BB962C8B-B14F-4D97-AF65-F5344CB8AC3E}">
        <p14:creationId xmlns:p14="http://schemas.microsoft.com/office/powerpoint/2010/main" val="19940427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43001"/>
            <a:ext cx="7772400" cy="3200400"/>
          </a:xfrm>
        </p:spPr>
        <p:txBody>
          <a:bodyPr>
            <a:normAutofit/>
          </a:bodyPr>
          <a:lstStyle/>
          <a:p>
            <a:r>
              <a:rPr lang="en-US" sz="2000" b="1" dirty="0">
                <a:latin typeface="Calibri" panose="020F0502020204030204" pitchFamily="34" charset="0"/>
              </a:rPr>
              <a:t>UJUMBE MUHIMU:</a:t>
            </a:r>
          </a:p>
          <a:p>
            <a:pPr marL="285750" indent="-285750">
              <a:buFont typeface="Wingdings" panose="05000000000000000000" pitchFamily="2" charset="2"/>
              <a:buChar char="Ø"/>
            </a:pPr>
            <a:r>
              <a:rPr lang="en-US" sz="2000" dirty="0">
                <a:latin typeface="Calibri" panose="020F0502020204030204" pitchFamily="34" charset="0"/>
              </a:rPr>
              <a:t>Kutumia maji ya chupa ni njia nzuri ya kumeza vidonge.</a:t>
            </a:r>
          </a:p>
          <a:p>
            <a:pPr marL="285750" indent="-285750">
              <a:buFont typeface="Wingdings" panose="05000000000000000000" pitchFamily="2" charset="2"/>
              <a:buChar char="Ø"/>
            </a:pPr>
            <a:r>
              <a:rPr lang="en-US" sz="2000" dirty="0">
                <a:latin typeface="Calibri" panose="020F0502020204030204" pitchFamily="34" charset="0"/>
              </a:rPr>
              <a:t>Weka kidonge nyuma ya ulimi wako.</a:t>
            </a:r>
          </a:p>
          <a:p>
            <a:pPr marL="285750" indent="-285750">
              <a:buFont typeface="Wingdings" panose="05000000000000000000" pitchFamily="2" charset="2"/>
              <a:buChar char="Ø"/>
            </a:pPr>
            <a:r>
              <a:rPr lang="en-US" sz="2000" dirty="0">
                <a:latin typeface="Calibri" panose="020F0502020204030204" pitchFamily="34" charset="0"/>
              </a:rPr>
              <a:t>Tumia chupa ya maji yenye mdomo mdogo ili kufunika mdomo wako.</a:t>
            </a:r>
          </a:p>
          <a:p>
            <a:pPr marL="285750" indent="-285750">
              <a:buFont typeface="Wingdings" panose="05000000000000000000" pitchFamily="2" charset="2"/>
              <a:buChar char="Ø"/>
            </a:pPr>
            <a:r>
              <a:rPr lang="en-US" sz="2000" dirty="0">
                <a:latin typeface="Calibri" panose="020F0502020204030204" pitchFamily="34" charset="0"/>
              </a:rPr>
              <a:t>Inamisha kichwa chako nyuma kama uwezavyo unapokuwa ukimeza kidonge na maji.</a:t>
            </a:r>
          </a:p>
          <a:p>
            <a:pPr marL="285750" indent="-285750">
              <a:buFont typeface="Wingdings" panose="05000000000000000000" pitchFamily="2" charset="2"/>
              <a:buChar char="Ø"/>
            </a:pPr>
            <a:r>
              <a:rPr lang="en-US" sz="2000" dirty="0">
                <a:latin typeface="Calibri" panose="020F0502020204030204" pitchFamily="34" charset="0"/>
              </a:rPr>
              <a:t>Kuinamisha kichwa chako hufanya kumeza kuwa rahisi zaidi.</a:t>
            </a:r>
            <a:endParaRPr lang="sw-KE" sz="2000" dirty="0">
              <a:latin typeface="Calibri" panose="020F0502020204030204" pitchFamily="34" charset="0"/>
            </a:endParaRPr>
          </a:p>
        </p:txBody>
      </p:sp>
      <p:sp>
        <p:nvSpPr>
          <p:cNvPr id="11" name="Title 1"/>
          <p:cNvSpPr>
            <a:spLocks noGrp="1"/>
          </p:cNvSpPr>
          <p:nvPr>
            <p:ph type="title"/>
          </p:nvPr>
        </p:nvSpPr>
        <p:spPr>
          <a:xfrm>
            <a:off x="0" y="-3675"/>
            <a:ext cx="9144000" cy="848697"/>
          </a:xfrm>
          <a:solidFill>
            <a:schemeClr val="accent4"/>
          </a:solidFill>
        </p:spPr>
        <p:txBody>
          <a:bodyPr>
            <a:noAutofit/>
          </a:bodyPr>
          <a:lstStyle/>
          <a:p>
            <a:pPr algn="l"/>
            <a:r>
              <a:rPr lang="en-US" sz="2800" dirty="0">
                <a:solidFill>
                  <a:srgbClr val="FFFFFF"/>
                </a:solidFill>
                <a:latin typeface="Calibri" panose="020F0502020204030204" pitchFamily="34" charset="0"/>
              </a:rPr>
              <a:t>	</a:t>
            </a:r>
            <a:r>
              <a:rPr lang="en-US" sz="2800" dirty="0">
                <a:solidFill>
                  <a:srgbClr val="FFFF00"/>
                </a:solidFill>
                <a:latin typeface="Calibri" panose="020F0502020204030204" pitchFamily="34" charset="0"/>
              </a:rPr>
              <a:t> 19.</a:t>
            </a:r>
            <a:r>
              <a:rPr lang="en-US" sz="2800" dirty="0">
                <a:solidFill>
                  <a:srgbClr val="FFFFFF"/>
                </a:solidFill>
                <a:latin typeface="Calibri" panose="020F0502020204030204" pitchFamily="34" charset="0"/>
              </a:rPr>
              <a:t> Vidokezo vya kumeza vidonge</a:t>
            </a:r>
            <a:endParaRPr lang="sw-KE" sz="2800" dirty="0">
              <a:solidFill>
                <a:srgbClr val="FFFFFF"/>
              </a:solidFill>
              <a:latin typeface="Calibri" panose="020F0502020204030204" pitchFamily="34" charset="0"/>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799" y="426856"/>
            <a:ext cx="1807055" cy="1325744"/>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43</a:t>
            </a:fld>
            <a:endParaRPr lang="sw-KE" dirty="0">
              <a:solidFill>
                <a:prstClr val="black">
                  <a:tint val="75000"/>
                </a:prstClr>
              </a:solidFill>
            </a:endParaRPr>
          </a:p>
        </p:txBody>
      </p:sp>
    </p:spTree>
    <p:extLst>
      <p:ext uri="{BB962C8B-B14F-4D97-AF65-F5344CB8AC3E}">
        <p14:creationId xmlns:p14="http://schemas.microsoft.com/office/powerpoint/2010/main" val="553996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4"/>
          </a:solidFill>
        </p:spPr>
        <p:txBody>
          <a:bodyPr>
            <a:noAutofit/>
          </a:bodyPr>
          <a:lstStyle/>
          <a:p>
            <a:pPr algn="l"/>
            <a:r>
              <a:rPr lang="en-US" dirty="0"/>
              <a:t>	</a:t>
            </a:r>
            <a:r>
              <a:rPr lang="en-US" sz="2800" dirty="0">
                <a:solidFill>
                  <a:srgbClr val="FFFF00"/>
                </a:solidFill>
                <a:latin typeface="Calibri" panose="020F0502020204030204" pitchFamily="34" charset="0"/>
              </a:rPr>
              <a:t> 20.</a:t>
            </a:r>
            <a:r>
              <a:rPr lang="en-US" sz="2800" dirty="0">
                <a:solidFill>
                  <a:srgbClr val="FFFFFF"/>
                </a:solidFill>
                <a:latin typeface="Calibri" panose="020F0502020204030204" pitchFamily="34" charset="0"/>
              </a:rPr>
              <a:t> Ni nani unayepaswa kumwambia na kwa nini</a:t>
            </a:r>
            <a:endParaRPr lang="sw-KE" sz="2800" dirty="0">
              <a:solidFill>
                <a:srgbClr val="FFFFFF"/>
              </a:solidFill>
              <a:latin typeface="Calibri" panose="020F0502020204030204" pitchFamily="34" charset="0"/>
            </a:endParaRPr>
          </a:p>
        </p:txBody>
      </p:sp>
      <p:sp>
        <p:nvSpPr>
          <p:cNvPr id="10" name="TextBox 9"/>
          <p:cNvSpPr txBox="1"/>
          <p:nvPr/>
        </p:nvSpPr>
        <p:spPr>
          <a:xfrm>
            <a:off x="5867400" y="2503283"/>
            <a:ext cx="3161660" cy="1323439"/>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latin typeface="Calibri" panose="020F0502020204030204" pitchFamily="34" charset="0"/>
              </a:rPr>
              <a:t>Kushiriki hali yako na mtu unayemwamini kunaweza kukusaidia kutumia ARV zako kila siku.</a:t>
            </a:r>
            <a:endParaRPr lang="sw-KE" sz="2000" dirty="0">
              <a:latin typeface="Calibri" panose="020F0502020204030204" pitchFamily="34" charset="0"/>
            </a:endParaRP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088" y="914400"/>
            <a:ext cx="4252912" cy="5847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87794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43001"/>
            <a:ext cx="2514600" cy="3200400"/>
          </a:xfrm>
        </p:spPr>
        <p:txBody>
          <a:bodyPr>
            <a:normAutofit/>
          </a:bodyPr>
          <a:lstStyle/>
          <a:p>
            <a:r>
              <a:rPr lang="en-US" sz="1600" b="1" dirty="0">
                <a:latin typeface="Calibri" panose="020F0502020204030204" pitchFamily="34" charset="0"/>
              </a:rPr>
              <a:t>UJUMBE MUHIMU:</a:t>
            </a:r>
          </a:p>
          <a:p>
            <a:pPr marL="285750" indent="-285750">
              <a:buFont typeface="Wingdings" panose="05000000000000000000" pitchFamily="2" charset="2"/>
              <a:buChar char="Ø"/>
            </a:pPr>
            <a:r>
              <a:rPr lang="en-US" sz="1600" dirty="0">
                <a:latin typeface="Calibri" panose="020F0502020204030204" pitchFamily="34" charset="0"/>
              </a:rPr>
              <a:t>Kushiriki hali yako na mtu unayemwamini kunaweza kukusaidia kutumia ARV zako kila siku.</a:t>
            </a:r>
            <a:endParaRPr lang="sw-KE" sz="1600" dirty="0">
              <a:latin typeface="Calibri" panose="020F0502020204030204" pitchFamily="34" charset="0"/>
            </a:endParaRPr>
          </a:p>
        </p:txBody>
      </p:sp>
      <p:sp>
        <p:nvSpPr>
          <p:cNvPr id="21" name="Content Placeholder 1"/>
          <p:cNvSpPr>
            <a:spLocks noGrp="1"/>
          </p:cNvSpPr>
          <p:nvPr>
            <p:ph sz="half" idx="1"/>
          </p:nvPr>
        </p:nvSpPr>
        <p:spPr>
          <a:xfrm>
            <a:off x="3124200" y="1142999"/>
            <a:ext cx="5791200" cy="5410201"/>
          </a:xfrm>
        </p:spPr>
        <p:txBody>
          <a:bodyPr>
            <a:normAutofit/>
          </a:bodyPr>
          <a:lstStyle/>
          <a:p>
            <a:r>
              <a:rPr lang="en-US" sz="1700" b="1" dirty="0">
                <a:latin typeface="Calibri" panose="020F0502020204030204" pitchFamily="34" charset="0"/>
              </a:rPr>
              <a:t>VIPENGELE VYA KUZUNGUMZIA:</a:t>
            </a:r>
          </a:p>
          <a:p>
            <a:r>
              <a:rPr lang="en-US" sz="1400" dirty="0">
                <a:latin typeface="Calibri" panose="020F0502020204030204" pitchFamily="34" charset="0"/>
              </a:rPr>
              <a:t>Jinsi ya kulinda siri:</a:t>
            </a:r>
          </a:p>
          <a:p>
            <a:pPr marL="285750" indent="-285750">
              <a:buFont typeface="Arial" panose="020B0604020202020204" pitchFamily="34" charset="0"/>
              <a:buChar char="•"/>
            </a:pPr>
            <a:r>
              <a:rPr lang="en-US" sz="1400" dirty="0">
                <a:latin typeface="Calibri" panose="020F0502020204030204" pitchFamily="34" charset="0"/>
              </a:rPr>
              <a:t>Tumia chupa ya vidonge isiyokuwa na alama.</a:t>
            </a:r>
          </a:p>
          <a:p>
            <a:pPr marL="285750" indent="-285750">
              <a:buFont typeface="Arial" panose="020B0604020202020204" pitchFamily="34" charset="0"/>
              <a:buChar char="•"/>
            </a:pPr>
            <a:r>
              <a:rPr lang="en-US" sz="1400" dirty="0">
                <a:latin typeface="Calibri" panose="020F0502020204030204" pitchFamily="34" charset="0"/>
              </a:rPr>
              <a:t>Tumia vikasha vya vidonge badala ya chupa.</a:t>
            </a:r>
          </a:p>
          <a:p>
            <a:pPr marL="285750" indent="-285750">
              <a:buFont typeface="Arial" panose="020B0604020202020204" pitchFamily="34" charset="0"/>
              <a:buChar char="•"/>
            </a:pPr>
            <a:r>
              <a:rPr lang="en-US" sz="1400" dirty="0">
                <a:latin typeface="Calibri" panose="020F0502020204030204" pitchFamily="34" charset="0"/>
              </a:rPr>
              <a:t>Fikiria kuhusu maeneo ambayo mgonjwa anaweza kuweka ARV mbali na macho ya wengine, lakini ambayo yanaonekana/kufikiwa kwa urahisi na mgonjwa.</a:t>
            </a:r>
          </a:p>
          <a:p>
            <a:endParaRPr lang="sw-KE" sz="1400" dirty="0">
              <a:latin typeface="Calibri" panose="020F0502020204030204" pitchFamily="34" charset="0"/>
            </a:endParaRPr>
          </a:p>
          <a:p>
            <a:r>
              <a:rPr lang="en-US" sz="1400" dirty="0">
                <a:latin typeface="Calibri" panose="020F0502020204030204" pitchFamily="34" charset="0"/>
              </a:rPr>
              <a:t>Jadili njia za kuamua ni nani anayepasa kushiriki matokeo naye na jinsi ya kushiriki:</a:t>
            </a:r>
          </a:p>
          <a:p>
            <a:pPr marL="285750" indent="-285750">
              <a:buFont typeface="Arial" panose="020B0604020202020204" pitchFamily="34" charset="0"/>
              <a:buChar char="•"/>
            </a:pPr>
            <a:r>
              <a:rPr lang="en-US" sz="1400" dirty="0">
                <a:latin typeface="Calibri" panose="020F0502020204030204" pitchFamily="34" charset="0"/>
              </a:rPr>
              <a:t>Ni sifa gani ambazo unafikiria zinafaa kuwa chaguo bora ya mtu wa kushiriki hali yako?</a:t>
            </a:r>
          </a:p>
          <a:p>
            <a:pPr marL="285750" indent="-285750">
              <a:buFont typeface="Arial" panose="020B0604020202020204" pitchFamily="34" charset="0"/>
              <a:buChar char="•"/>
            </a:pPr>
            <a:r>
              <a:rPr lang="en-US" sz="1400" dirty="0">
                <a:latin typeface="Calibri" panose="020F0502020204030204" pitchFamily="34" charset="0"/>
              </a:rPr>
              <a:t>Kuna faida gani ya mtu kujua hali yako?</a:t>
            </a:r>
          </a:p>
          <a:p>
            <a:pPr marL="285750" indent="-285750">
              <a:buFont typeface="Arial" panose="020B0604020202020204" pitchFamily="34" charset="0"/>
              <a:buChar char="•"/>
            </a:pPr>
            <a:r>
              <a:rPr lang="en-US" sz="1400" dirty="0">
                <a:latin typeface="Calibri" panose="020F0502020204030204" pitchFamily="34" charset="0"/>
              </a:rPr>
              <a:t>Unaamua aje kama unaweza kumwamini mtu?</a:t>
            </a:r>
          </a:p>
          <a:p>
            <a:pPr marL="285750" indent="-285750">
              <a:buFont typeface="Arial" panose="020B0604020202020204" pitchFamily="34" charset="0"/>
              <a:buChar char="•"/>
            </a:pPr>
            <a:r>
              <a:rPr lang="en-US" sz="1400" dirty="0">
                <a:latin typeface="Calibri" panose="020F0502020204030204" pitchFamily="34" charset="0"/>
              </a:rPr>
              <a:t>Una wasiwasi kwamba unaweza kuathirika ukifichua hali yako ya HIV?</a:t>
            </a:r>
          </a:p>
          <a:p>
            <a:pPr marL="285750" indent="-285750">
              <a:buFont typeface="Arial" panose="020B0604020202020204" pitchFamily="34" charset="0"/>
              <a:buChar char="•"/>
            </a:pPr>
            <a:endParaRPr lang="sw-KE" sz="1400" dirty="0">
              <a:latin typeface="Calibri" panose="020F0502020204030204" pitchFamily="34" charset="0"/>
            </a:endParaRPr>
          </a:p>
          <a:p>
            <a:r>
              <a:rPr lang="en-US" sz="1400" dirty="0">
                <a:latin typeface="Calibri" panose="020F0502020204030204" pitchFamily="34" charset="0"/>
              </a:rPr>
              <a:t>Ikiwa mgonjwa ako katika uhusiano:</a:t>
            </a:r>
          </a:p>
          <a:p>
            <a:pPr marL="285750" indent="-285750">
              <a:buFont typeface="Arial" panose="020B0604020202020204" pitchFamily="34" charset="0"/>
              <a:buChar char="•"/>
            </a:pPr>
            <a:r>
              <a:rPr lang="en-US" sz="1400" dirty="0">
                <a:latin typeface="Calibri" panose="020F0502020204030204" pitchFamily="34" charset="0"/>
              </a:rPr>
              <a:t>Ni nini kinachoweza kumfaidi mpenzi wako ikiwa unatumia ARV zako kila siku?</a:t>
            </a:r>
          </a:p>
          <a:p>
            <a:pPr marL="285750" indent="-285750">
              <a:buFont typeface="Arial" panose="020B0604020202020204" pitchFamily="34" charset="0"/>
              <a:buChar char="•"/>
            </a:pPr>
            <a:r>
              <a:rPr lang="en-US" sz="1400" dirty="0">
                <a:latin typeface="Calibri" panose="020F0502020204030204" pitchFamily="34" charset="0"/>
              </a:rPr>
              <a:t>Unafikiria mpenzi wako anaweza kukusaidia kutumia ARV zako?</a:t>
            </a:r>
            <a:endParaRPr lang="sw-KE" sz="1400" dirty="0">
              <a:latin typeface="Calibri" panose="020F0502020204030204" pitchFamily="34" charset="0"/>
            </a:endParaRPr>
          </a:p>
        </p:txBody>
      </p:sp>
      <p:cxnSp>
        <p:nvCxnSpPr>
          <p:cNvPr id="15" name="Straight Connector 14"/>
          <p:cNvCxnSpPr/>
          <p:nvPr/>
        </p:nvCxnSpPr>
        <p:spPr>
          <a:xfrm>
            <a:off x="3048000" y="1113520"/>
            <a:ext cx="0" cy="5114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4"/>
          </a:solidFill>
        </p:spPr>
        <p:txBody>
          <a:bodyPr>
            <a:noAutofit/>
          </a:bodyPr>
          <a:lstStyle/>
          <a:p>
            <a:pPr algn="l"/>
            <a:r>
              <a:rPr lang="en-US" sz="2800" dirty="0">
                <a:solidFill>
                  <a:srgbClr val="FFFFFF"/>
                </a:solidFill>
                <a:latin typeface="Calibri" panose="020F0502020204030204" pitchFamily="34" charset="0"/>
              </a:rPr>
              <a:t>	</a:t>
            </a:r>
            <a:r>
              <a:rPr lang="en-US" sz="2800" dirty="0">
                <a:solidFill>
                  <a:srgbClr val="FFFF00"/>
                </a:solidFill>
                <a:latin typeface="Calibri" panose="020F0502020204030204" pitchFamily="34" charset="0"/>
              </a:rPr>
              <a:t> 20.</a:t>
            </a:r>
            <a:r>
              <a:rPr lang="en-US" sz="2800" dirty="0">
                <a:solidFill>
                  <a:srgbClr val="FFFFFF"/>
                </a:solidFill>
                <a:latin typeface="Calibri" panose="020F0502020204030204" pitchFamily="34" charset="0"/>
              </a:rPr>
              <a:t> Ni nani unayepaswa kumwambia na 						</a:t>
            </a:r>
            <a:r>
              <a:rPr lang="en-US" sz="2800" dirty="0" err="1">
                <a:solidFill>
                  <a:srgbClr val="FFFFFF"/>
                </a:solidFill>
                <a:latin typeface="Calibri" panose="020F0502020204030204" pitchFamily="34" charset="0"/>
              </a:rPr>
              <a:t>kwa</a:t>
            </a:r>
            <a:r>
              <a:rPr lang="en-US" sz="2800" dirty="0">
                <a:solidFill>
                  <a:srgbClr val="FFFFFF"/>
                </a:solidFill>
                <a:latin typeface="Calibri" panose="020F0502020204030204" pitchFamily="34" charset="0"/>
              </a:rPr>
              <a:t> nini</a:t>
            </a:r>
            <a:endParaRPr lang="sw-KE" sz="2800" dirty="0">
              <a:solidFill>
                <a:srgbClr val="FFFFFF"/>
              </a:solidFill>
              <a:latin typeface="Calibri" panose="020F0502020204030204" pitchFamily="34" charset="0"/>
            </a:endParaRPr>
          </a:p>
        </p:txBody>
      </p:sp>
      <p:sp>
        <p:nvSpPr>
          <p:cNvPr id="28" name="Rectangle 27"/>
          <p:cNvSpPr/>
          <p:nvPr/>
        </p:nvSpPr>
        <p:spPr>
          <a:xfrm>
            <a:off x="457200" y="3508475"/>
            <a:ext cx="2373321" cy="19812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533400" y="3584675"/>
            <a:ext cx="2286000" cy="1825525"/>
          </a:xfrm>
        </p:spPr>
        <p:txBody>
          <a:bodyPr>
            <a:normAutofit fontScale="47500" lnSpcReduction="20000"/>
          </a:bodyPr>
          <a:lstStyle/>
          <a:p>
            <a:r>
              <a:rPr lang="en-US" dirty="0"/>
              <a:t>	</a:t>
            </a:r>
            <a:r>
              <a:rPr dirty="0"/>
              <a:t>    </a:t>
            </a:r>
          </a:p>
          <a:p>
            <a:r>
              <a:rPr lang="en-US" dirty="0"/>
              <a:t>	</a:t>
            </a:r>
            <a:r>
              <a:rPr dirty="0"/>
              <a:t> </a:t>
            </a:r>
            <a:r>
              <a:rPr lang="en-US" sz="3800" b="1" dirty="0">
                <a:latin typeface="Calibri" panose="020F0502020204030204" pitchFamily="34" charset="0"/>
              </a:rPr>
              <a:t>  Hati</a:t>
            </a:r>
          </a:p>
          <a:p>
            <a:endParaRPr lang="sw-KE" sz="2500" b="1" dirty="0">
              <a:latin typeface="Calibri" panose="020F0502020204030204" pitchFamily="34" charset="0"/>
            </a:endParaRPr>
          </a:p>
          <a:p>
            <a:r>
              <a:rPr lang="en-US" sz="3000" dirty="0">
                <a:latin typeface="Calibri" panose="020F0502020204030204" pitchFamily="34" charset="0"/>
              </a:rPr>
              <a:t>Andika hatua zilizopangwa za kushughulikia vikwazo vilivyotambuliwa na mgonjwa kwenye</a:t>
            </a:r>
            <a:r>
              <a:rPr lang="en-US" sz="3000" b="1" dirty="0">
                <a:latin typeface="Calibri" panose="020F0502020204030204" pitchFamily="34" charset="0"/>
              </a:rPr>
              <a:t> Zana Iliyoimarishwa ya Mpango wa Utiifu.</a:t>
            </a:r>
            <a:endParaRPr lang="sw-KE" sz="3000" dirty="0">
              <a:latin typeface="Calibri" panose="020F0502020204030204" pitchFamily="34" charset="0"/>
            </a:endParaRPr>
          </a:p>
        </p:txBody>
      </p:sp>
      <p:pic>
        <p:nvPicPr>
          <p:cNvPr id="30"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674" y="3573755"/>
            <a:ext cx="533400" cy="4637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6371" y="418489"/>
            <a:ext cx="1777866" cy="1390062"/>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45</a:t>
            </a:fld>
            <a:endParaRPr lang="sw-KE" dirty="0">
              <a:solidFill>
                <a:prstClr val="black">
                  <a:tint val="75000"/>
                </a:prstClr>
              </a:solidFill>
            </a:endParaRPr>
          </a:p>
        </p:txBody>
      </p:sp>
    </p:spTree>
    <p:extLst>
      <p:ext uri="{BB962C8B-B14F-4D97-AF65-F5344CB8AC3E}">
        <p14:creationId xmlns:p14="http://schemas.microsoft.com/office/powerpoint/2010/main" val="1549797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4"/>
          </a:solidFill>
        </p:spPr>
        <p:txBody>
          <a:bodyPr>
            <a:noAutofit/>
          </a:bodyPr>
          <a:lstStyle/>
          <a:p>
            <a:pPr algn="l"/>
            <a:r>
              <a:rPr lang="en-US" dirty="0"/>
              <a:t>	</a:t>
            </a:r>
            <a:r>
              <a:rPr lang="en-US" sz="2800" dirty="0">
                <a:solidFill>
                  <a:srgbClr val="FFFF00"/>
                </a:solidFill>
                <a:latin typeface="Calibri" panose="020F0502020204030204" pitchFamily="34" charset="0"/>
              </a:rPr>
              <a:t> 21.</a:t>
            </a:r>
            <a:r>
              <a:rPr lang="en-US" sz="2800" dirty="0">
                <a:solidFill>
                  <a:srgbClr val="FFFFFF"/>
                </a:solidFill>
                <a:latin typeface="Calibri" panose="020F0502020204030204" pitchFamily="34" charset="0"/>
              </a:rPr>
              <a:t> Kudhibiti ARV zako</a:t>
            </a:r>
            <a:endParaRPr lang="sw-KE" sz="2800" dirty="0">
              <a:solidFill>
                <a:srgbClr val="FFFFFF"/>
              </a:solidFill>
              <a:latin typeface="Calibri" panose="020F0502020204030204" pitchFamily="34" charset="0"/>
            </a:endParaRPr>
          </a:p>
        </p:txBody>
      </p:sp>
      <p:sp>
        <p:nvSpPr>
          <p:cNvPr id="10" name="TextBox 9"/>
          <p:cNvSpPr txBox="1"/>
          <p:nvPr/>
        </p:nvSpPr>
        <p:spPr>
          <a:xfrm>
            <a:off x="6638636" y="1981200"/>
            <a:ext cx="2390424" cy="3170099"/>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latin typeface="Calibri" panose="020F0502020204030204" pitchFamily="34" charset="0"/>
              </a:rPr>
              <a:t>Kwa kudhibiti ARV zako, unajiweka katika hali ya kuishi maisha yenye afya.</a:t>
            </a:r>
          </a:p>
          <a:p>
            <a:pPr marL="285750" indent="-285750">
              <a:buFont typeface="Wingdings" panose="05000000000000000000" pitchFamily="2" charset="2"/>
              <a:buChar char="Ø"/>
            </a:pPr>
            <a:endParaRPr lang="sw-KE" sz="2000" dirty="0">
              <a:latin typeface="Calibri" panose="020F0502020204030204" pitchFamily="34" charset="0"/>
            </a:endParaRPr>
          </a:p>
          <a:p>
            <a:pPr marL="285750" indent="-285750">
              <a:buFont typeface="Wingdings" panose="05000000000000000000" pitchFamily="2" charset="2"/>
              <a:buChar char="Ø"/>
            </a:pPr>
            <a:r>
              <a:rPr lang="en-US" sz="2000" dirty="0">
                <a:latin typeface="Calibri" panose="020F0502020204030204" pitchFamily="34" charset="0"/>
              </a:rPr>
              <a:t>Watu wengi bado hupata msaada kuwa wa maana, hata kama uko kwenye usukani.</a:t>
            </a:r>
            <a:endParaRPr lang="sw-KE" sz="2000" dirty="0">
              <a:latin typeface="Calibri" panose="020F0502020204030204" pitchFamily="34" charset="0"/>
            </a:endParaRP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1524000"/>
            <a:ext cx="6119336"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74650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43001"/>
            <a:ext cx="2819400" cy="3200400"/>
          </a:xfrm>
        </p:spPr>
        <p:txBody>
          <a:bodyPr>
            <a:normAutofit/>
          </a:bodyPr>
          <a:lstStyle/>
          <a:p>
            <a:r>
              <a:rPr lang="en-US" sz="1600" b="1" dirty="0">
                <a:latin typeface="Calibri" panose="020F0502020204030204" pitchFamily="34" charset="0"/>
              </a:rPr>
              <a:t>UJUMBE MUHIMU:</a:t>
            </a:r>
          </a:p>
          <a:p>
            <a:pPr marL="285750" indent="-285750">
              <a:buFont typeface="Wingdings" panose="05000000000000000000" pitchFamily="2" charset="2"/>
              <a:buChar char="Ø"/>
            </a:pPr>
            <a:r>
              <a:rPr lang="en-US" sz="1400" dirty="0" err="1">
                <a:latin typeface="Calibri" panose="020F0502020204030204" pitchFamily="34" charset="0"/>
              </a:rPr>
              <a:t>Ukiweza</a:t>
            </a:r>
            <a:r>
              <a:rPr lang="en-US" sz="1400" dirty="0">
                <a:latin typeface="Calibri" panose="020F0502020204030204" pitchFamily="34" charset="0"/>
              </a:rPr>
              <a:t> </a:t>
            </a:r>
            <a:r>
              <a:rPr lang="en-US" sz="1400" dirty="0" err="1">
                <a:latin typeface="Calibri" panose="020F0502020204030204" pitchFamily="34" charset="0"/>
              </a:rPr>
              <a:t>kudhibiti</a:t>
            </a:r>
            <a:r>
              <a:rPr lang="en-US" sz="1400" dirty="0">
                <a:latin typeface="Calibri" panose="020F0502020204030204" pitchFamily="34" charset="0"/>
              </a:rPr>
              <a:t> ARV </a:t>
            </a:r>
            <a:r>
              <a:rPr lang="en-US" sz="1400" dirty="0" err="1">
                <a:latin typeface="Calibri" panose="020F0502020204030204" pitchFamily="34" charset="0"/>
              </a:rPr>
              <a:t>zako</a:t>
            </a:r>
            <a:r>
              <a:rPr lang="en-US" sz="1400" dirty="0">
                <a:latin typeface="Calibri" panose="020F0502020204030204" pitchFamily="34" charset="0"/>
              </a:rPr>
              <a:t>, </a:t>
            </a:r>
            <a:r>
              <a:rPr lang="en-US" sz="1400" dirty="0" err="1">
                <a:latin typeface="Calibri" panose="020F0502020204030204" pitchFamily="34" charset="0"/>
              </a:rPr>
              <a:t>unaweza</a:t>
            </a:r>
            <a:r>
              <a:rPr lang="en-US" sz="1400" dirty="0">
                <a:latin typeface="Calibri" panose="020F0502020204030204" pitchFamily="34" charset="0"/>
              </a:rPr>
              <a:t> </a:t>
            </a:r>
            <a:r>
              <a:rPr lang="en-US" sz="1400" dirty="0" err="1">
                <a:latin typeface="Calibri" panose="020F0502020204030204" pitchFamily="34" charset="0"/>
              </a:rPr>
              <a:t>kuishi</a:t>
            </a:r>
            <a:r>
              <a:rPr lang="en-US" sz="1400" dirty="0">
                <a:latin typeface="Calibri" panose="020F0502020204030204" pitchFamily="34" charset="0"/>
              </a:rPr>
              <a:t> </a:t>
            </a:r>
            <a:r>
              <a:rPr lang="en-US" sz="1400" dirty="0" err="1">
                <a:latin typeface="Calibri" panose="020F0502020204030204" pitchFamily="34" charset="0"/>
              </a:rPr>
              <a:t>maisha</a:t>
            </a:r>
            <a:r>
              <a:rPr lang="en-US" sz="1400" dirty="0">
                <a:latin typeface="Calibri" panose="020F0502020204030204" pitchFamily="34" charset="0"/>
              </a:rPr>
              <a:t> </a:t>
            </a:r>
            <a:r>
              <a:rPr lang="en-US" sz="1400" dirty="0" err="1">
                <a:latin typeface="Calibri" panose="020F0502020204030204" pitchFamily="34" charset="0"/>
              </a:rPr>
              <a:t>yako</a:t>
            </a:r>
            <a:r>
              <a:rPr lang="en-US" sz="1400" dirty="0">
                <a:latin typeface="Calibri" panose="020F0502020204030204" pitchFamily="34" charset="0"/>
              </a:rPr>
              <a:t> </a:t>
            </a:r>
            <a:r>
              <a:rPr lang="en-US" sz="1400" dirty="0" err="1">
                <a:latin typeface="Calibri" panose="020F0502020204030204" pitchFamily="34" charset="0"/>
              </a:rPr>
              <a:t>ukiwa</a:t>
            </a:r>
            <a:r>
              <a:rPr lang="en-US" sz="1400" dirty="0">
                <a:latin typeface="Calibri" panose="020F0502020204030204" pitchFamily="34" charset="0"/>
              </a:rPr>
              <a:t> </a:t>
            </a:r>
            <a:r>
              <a:rPr lang="en-US" sz="1400" dirty="0" err="1">
                <a:latin typeface="Calibri" panose="020F0502020204030204" pitchFamily="34" charset="0"/>
              </a:rPr>
              <a:t>na</a:t>
            </a:r>
            <a:r>
              <a:rPr lang="en-US" sz="1400" dirty="0">
                <a:latin typeface="Calibri" panose="020F0502020204030204" pitchFamily="34" charset="0"/>
              </a:rPr>
              <a:t> </a:t>
            </a:r>
            <a:r>
              <a:rPr lang="en-US" sz="1400" dirty="0" err="1">
                <a:latin typeface="Calibri" panose="020F0502020204030204" pitchFamily="34" charset="0"/>
              </a:rPr>
              <a:t>afya</a:t>
            </a:r>
            <a:r>
              <a:rPr lang="en-US" sz="1400" dirty="0">
                <a:latin typeface="Calibri" panose="020F0502020204030204" pitchFamily="34" charset="0"/>
              </a:rPr>
              <a:t> </a:t>
            </a:r>
            <a:r>
              <a:rPr lang="en-US" sz="1400" dirty="0" err="1">
                <a:latin typeface="Calibri" panose="020F0502020204030204" pitchFamily="34" charset="0"/>
              </a:rPr>
              <a:t>njema</a:t>
            </a:r>
            <a:endParaRPr lang="en-US" sz="1400" dirty="0">
              <a:latin typeface="Calibri" panose="020F0502020204030204" pitchFamily="34" charset="0"/>
            </a:endParaRPr>
          </a:p>
          <a:p>
            <a:pPr marL="285750" indent="-285750">
              <a:buFont typeface="Wingdings" panose="05000000000000000000" pitchFamily="2" charset="2"/>
              <a:buChar char="Ø"/>
            </a:pPr>
            <a:r>
              <a:rPr lang="en-US" sz="1400" dirty="0" err="1">
                <a:latin typeface="Calibri" panose="020F0502020204030204" pitchFamily="34" charset="0"/>
              </a:rPr>
              <a:t>Kushiriki</a:t>
            </a:r>
            <a:r>
              <a:rPr lang="en-US" sz="1400" dirty="0">
                <a:latin typeface="Calibri" panose="020F0502020204030204" pitchFamily="34" charset="0"/>
              </a:rPr>
              <a:t> hali yako na mtu unayemwamini kunaweza kukusaidia kutumia ARV zako kila siku.</a:t>
            </a:r>
            <a:endParaRPr lang="sw-KE" sz="1400" dirty="0">
              <a:latin typeface="Calibri" panose="020F0502020204030204" pitchFamily="34" charset="0"/>
            </a:endParaRPr>
          </a:p>
        </p:txBody>
      </p:sp>
      <p:sp>
        <p:nvSpPr>
          <p:cNvPr id="21" name="Content Placeholder 1"/>
          <p:cNvSpPr>
            <a:spLocks noGrp="1"/>
          </p:cNvSpPr>
          <p:nvPr>
            <p:ph sz="half" idx="1"/>
          </p:nvPr>
        </p:nvSpPr>
        <p:spPr>
          <a:xfrm>
            <a:off x="3688644" y="1142999"/>
            <a:ext cx="5226756" cy="5410201"/>
          </a:xfrm>
        </p:spPr>
        <p:txBody>
          <a:bodyPr>
            <a:normAutofit/>
          </a:bodyPr>
          <a:lstStyle/>
          <a:p>
            <a:r>
              <a:rPr lang="en-US" sz="1700" b="1" dirty="0">
                <a:latin typeface="Calibri" panose="020F0502020204030204" pitchFamily="34" charset="0"/>
              </a:rPr>
              <a:t>VIPENGELE VYA KUZUNGUMZIA:</a:t>
            </a:r>
          </a:p>
          <a:p>
            <a:pPr marL="285750" indent="-285750">
              <a:buFont typeface="Arial" panose="020B0604020202020204" pitchFamily="34" charset="0"/>
              <a:buChar char="•"/>
            </a:pPr>
            <a:r>
              <a:rPr lang="en-US" sz="1400" dirty="0">
                <a:latin typeface="Calibri" panose="020F0502020204030204" pitchFamily="34" charset="0"/>
              </a:rPr>
              <a:t>Ni wewe tu unayeishi katika mwili wako –                                                                         ni kazi yako kuhakikisha unatumia                                                     ARV zako ili kuulinda.</a:t>
            </a:r>
          </a:p>
          <a:p>
            <a:pPr marL="285750" indent="-285750">
              <a:buFont typeface="Arial" panose="020B0604020202020204" pitchFamily="34" charset="0"/>
              <a:buChar char="•"/>
            </a:pPr>
            <a:r>
              <a:rPr lang="en-US" sz="1400" dirty="0">
                <a:latin typeface="Calibri" panose="020F0502020204030204" pitchFamily="34" charset="0"/>
              </a:rPr>
              <a:t>Watu wengi wanapata msaada wa kutumia ARV, lakini mwishowe ni kazi yako.</a:t>
            </a:r>
          </a:p>
          <a:p>
            <a:pPr marL="285750" indent="-285750">
              <a:buFont typeface="Arial" panose="020B0604020202020204" pitchFamily="34" charset="0"/>
              <a:buChar char="•"/>
            </a:pPr>
            <a:r>
              <a:rPr lang="en-US" sz="1400" dirty="0">
                <a:latin typeface="Calibri" panose="020F0502020204030204" pitchFamily="34" charset="0"/>
              </a:rPr>
              <a:t>Je, unaishi wapi? Ni nani anayeishi na wewe? Hii inaweza aje kuathiri  unavyotumia ARV zako?</a:t>
            </a:r>
          </a:p>
          <a:p>
            <a:pPr marL="285750" indent="-285750">
              <a:buFont typeface="Arial" panose="020B0604020202020204" pitchFamily="34" charset="0"/>
              <a:buChar char="•"/>
            </a:pPr>
            <a:r>
              <a:rPr lang="en-US" sz="1400" dirty="0">
                <a:latin typeface="Calibri" panose="020F0502020204030204" pitchFamily="34" charset="0"/>
              </a:rPr>
              <a:t>Je, ni nani anayekusaidia sasa kutumia dawa zako? Unafikiria hiyo inawezaje kubadilika baadaye?</a:t>
            </a:r>
          </a:p>
          <a:p>
            <a:pPr marL="285750" indent="-285750">
              <a:buFont typeface="Arial" panose="020B0604020202020204" pitchFamily="34" charset="0"/>
              <a:buChar char="•"/>
            </a:pPr>
            <a:r>
              <a:rPr lang="en-US" sz="1400" dirty="0">
                <a:latin typeface="Calibri" panose="020F0502020204030204" pitchFamily="34" charset="0"/>
              </a:rPr>
              <a:t>Je, ni nani anayejua una HIV?</a:t>
            </a:r>
          </a:p>
          <a:p>
            <a:pPr marL="285750" indent="-285750">
              <a:buFont typeface="Arial" panose="020B0604020202020204" pitchFamily="34" charset="0"/>
              <a:buChar char="•"/>
            </a:pPr>
            <a:r>
              <a:rPr lang="en-US" sz="1400" dirty="0">
                <a:latin typeface="Calibri" panose="020F0502020204030204" pitchFamily="34" charset="0"/>
              </a:rPr>
              <a:t>Ni nani anayeweza kukusaidia vizuri unapokuwa ukidhibiti ARV zako?</a:t>
            </a:r>
          </a:p>
          <a:p>
            <a:pPr marL="285750" indent="-285750">
              <a:buFont typeface="Arial" panose="020B0604020202020204" pitchFamily="34" charset="0"/>
              <a:buChar char="•"/>
            </a:pPr>
            <a:r>
              <a:rPr lang="en-US" sz="1400" dirty="0">
                <a:latin typeface="Calibri" panose="020F0502020204030204" pitchFamily="34" charset="0"/>
              </a:rPr>
              <a:t>Nimesikia ukisema kuna mabadiliko mengi katika maisha yako sasa hivi, unafikiria hii inaweza kuathiri aje unavyotumia ARV zako?</a:t>
            </a:r>
          </a:p>
          <a:p>
            <a:pPr marL="285750" indent="-285750">
              <a:buFont typeface="Arial" panose="020B0604020202020204" pitchFamily="34" charset="0"/>
              <a:buChar char="•"/>
            </a:pPr>
            <a:r>
              <a:rPr lang="en-US" sz="1400" dirty="0">
                <a:latin typeface="Calibri" panose="020F0502020204030204" pitchFamily="34" charset="0"/>
              </a:rPr>
              <a:t>Inaonekana una shughuli nyingi sana! Ninasikia ni muhimu kwako kuwa mwenye afya ili uweze kufanya shughuli hizo. Unafikiria kutumia ARV kunaweza aje kutoshea katika ratiba yako? </a:t>
            </a:r>
            <a:endParaRPr lang="sw-KE" sz="1400" dirty="0">
              <a:latin typeface="Calibri" panose="020F0502020204030204" pitchFamily="34" charset="0"/>
            </a:endParaRPr>
          </a:p>
        </p:txBody>
      </p:sp>
      <p:cxnSp>
        <p:nvCxnSpPr>
          <p:cNvPr id="15" name="Straight Connector 14"/>
          <p:cNvCxnSpPr/>
          <p:nvPr/>
        </p:nvCxnSpPr>
        <p:spPr>
          <a:xfrm>
            <a:off x="3581400" y="1057364"/>
            <a:ext cx="0" cy="42004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4"/>
          </a:solidFill>
        </p:spPr>
        <p:txBody>
          <a:bodyPr>
            <a:noAutofit/>
          </a:bodyPr>
          <a:lstStyle/>
          <a:p>
            <a:pPr algn="l"/>
            <a:r>
              <a:rPr lang="en-US" sz="2800" dirty="0">
                <a:solidFill>
                  <a:srgbClr val="FFFFFF"/>
                </a:solidFill>
                <a:latin typeface="Calibri" panose="020F0502020204030204" pitchFamily="34" charset="0"/>
              </a:rPr>
              <a:t>	</a:t>
            </a:r>
            <a:r>
              <a:rPr lang="en-US" sz="2800" dirty="0">
                <a:solidFill>
                  <a:srgbClr val="FFFF00"/>
                </a:solidFill>
                <a:latin typeface="Calibri" panose="020F0502020204030204" pitchFamily="34" charset="0"/>
              </a:rPr>
              <a:t> 21.</a:t>
            </a:r>
            <a:r>
              <a:rPr lang="en-US" sz="2800" dirty="0">
                <a:solidFill>
                  <a:srgbClr val="FFFFFF"/>
                </a:solidFill>
                <a:latin typeface="Calibri" panose="020F0502020204030204" pitchFamily="34" charset="0"/>
              </a:rPr>
              <a:t> Kudhibiti ARV zako</a:t>
            </a:r>
            <a:endParaRPr lang="sw-KE" sz="2800" dirty="0">
              <a:solidFill>
                <a:srgbClr val="FFFFFF"/>
              </a:solidFill>
              <a:latin typeface="Calibri" panose="020F0502020204030204" pitchFamily="34" charset="0"/>
            </a:endParaRPr>
          </a:p>
        </p:txBody>
      </p:sp>
      <p:sp>
        <p:nvSpPr>
          <p:cNvPr id="13" name="Rectangle 12"/>
          <p:cNvSpPr/>
          <p:nvPr/>
        </p:nvSpPr>
        <p:spPr>
          <a:xfrm>
            <a:off x="457199" y="2971801"/>
            <a:ext cx="2796619" cy="2667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Content Placeholder 1"/>
          <p:cNvSpPr>
            <a:spLocks noGrp="1"/>
          </p:cNvSpPr>
          <p:nvPr>
            <p:ph sz="half" idx="1"/>
          </p:nvPr>
        </p:nvSpPr>
        <p:spPr>
          <a:xfrm>
            <a:off x="1078230" y="3048001"/>
            <a:ext cx="2122170" cy="3125114"/>
          </a:xfrm>
        </p:spPr>
        <p:txBody>
          <a:bodyPr>
            <a:normAutofit/>
          </a:bodyPr>
          <a:lstStyle/>
          <a:p>
            <a:r>
              <a:rPr lang="en-US" sz="1600" b="1" dirty="0">
                <a:latin typeface="Calibri" panose="020F0502020204030204" pitchFamily="34" charset="0"/>
              </a:rPr>
              <a:t>Tupitie kwa Pamoja:</a:t>
            </a:r>
          </a:p>
          <a:p>
            <a:pPr marL="285750" indent="-285750">
              <a:buFont typeface="Arial" panose="020B0604020202020204" pitchFamily="34" charset="0"/>
              <a:buChar char="•"/>
            </a:pPr>
            <a:r>
              <a:rPr lang="en-US" sz="1500" dirty="0">
                <a:latin typeface="Calibri" panose="020F0502020204030204" pitchFamily="34" charset="0"/>
              </a:rPr>
              <a:t>Je, unafikiria ARV zitakusaidia?</a:t>
            </a:r>
          </a:p>
          <a:p>
            <a:pPr marL="285750" indent="-285750">
              <a:buFont typeface="Arial" panose="020B0604020202020204" pitchFamily="34" charset="0"/>
              <a:buChar char="•"/>
            </a:pPr>
            <a:r>
              <a:rPr lang="en-US" sz="1500" dirty="0">
                <a:latin typeface="Calibri" panose="020F0502020204030204" pitchFamily="34" charset="0"/>
              </a:rPr>
              <a:t>Kuna matibabu mengine unayotumia kwa HIV yako?</a:t>
            </a:r>
          </a:p>
          <a:p>
            <a:pPr marL="285750" indent="-285750">
              <a:buFont typeface="Arial" panose="020B0604020202020204" pitchFamily="34" charset="0"/>
              <a:buChar char="•"/>
            </a:pPr>
            <a:r>
              <a:rPr lang="en-US" sz="1500" dirty="0">
                <a:latin typeface="Calibri" panose="020F0502020204030204" pitchFamily="34" charset="0"/>
              </a:rPr>
              <a:t>Je, unatafuta msaada kutoka nje ya kliniki hii kwa HIV yako?</a:t>
            </a:r>
          </a:p>
        </p:txBody>
      </p:sp>
      <p:pic>
        <p:nvPicPr>
          <p:cNvPr id="1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3048000"/>
            <a:ext cx="544830" cy="8025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6371" y="418489"/>
            <a:ext cx="1777866" cy="1390062"/>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47</a:t>
            </a:fld>
            <a:endParaRPr lang="sw-KE" dirty="0">
              <a:solidFill>
                <a:prstClr val="black">
                  <a:tint val="75000"/>
                </a:prstClr>
              </a:solidFill>
            </a:endParaRPr>
          </a:p>
        </p:txBody>
      </p:sp>
    </p:spTree>
    <p:extLst>
      <p:ext uri="{BB962C8B-B14F-4D97-AF65-F5344CB8AC3E}">
        <p14:creationId xmlns:p14="http://schemas.microsoft.com/office/powerpoint/2010/main" val="39805215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1"/>
          </a:solidFill>
        </p:spPr>
        <p:txBody>
          <a:bodyPr>
            <a:noAutofit/>
          </a:bodyPr>
          <a:lstStyle/>
          <a:p>
            <a:pPr algn="l"/>
            <a:r>
              <a:rPr lang="en-US" dirty="0"/>
              <a:t>	</a:t>
            </a:r>
            <a:r>
              <a:rPr lang="en-US" sz="2800" dirty="0">
                <a:solidFill>
                  <a:srgbClr val="FFFF00"/>
                </a:solidFill>
                <a:latin typeface="Calibri" panose="020F0502020204030204" pitchFamily="34" charset="0"/>
              </a:rPr>
              <a:t> 22.</a:t>
            </a:r>
            <a:r>
              <a:rPr lang="en-US" sz="2600" dirty="0">
                <a:solidFill>
                  <a:srgbClr val="FFFFFF"/>
                </a:solidFill>
                <a:latin typeface="Calibri" panose="020F0502020204030204" pitchFamily="34" charset="0"/>
              </a:rPr>
              <a:t> Ufuatiliaji wa jinsi unavyotumia ARV</a:t>
            </a:r>
            <a:endParaRPr lang="sw-KE" sz="2600" dirty="0">
              <a:solidFill>
                <a:srgbClr val="FFFFFF"/>
              </a:solidFill>
              <a:latin typeface="Calibri" panose="020F0502020204030204" pitchFamily="34" charset="0"/>
            </a:endParaRPr>
          </a:p>
        </p:txBody>
      </p:sp>
      <p:sp>
        <p:nvSpPr>
          <p:cNvPr id="5" name="TextBox 4"/>
          <p:cNvSpPr txBox="1"/>
          <p:nvPr/>
        </p:nvSpPr>
        <p:spPr>
          <a:xfrm>
            <a:off x="6858000" y="1981200"/>
            <a:ext cx="2161824" cy="1938992"/>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latin typeface="Calibri" panose="020F0502020204030204" pitchFamily="34" charset="0"/>
              </a:rPr>
              <a:t>Kwa pamoja tutapitia mpango uliofanywa wakati wa mwisho ili kuona jinsi unavyotumia ARV.</a:t>
            </a:r>
          </a:p>
          <a:p>
            <a:endParaRPr lang="sw-KE" sz="2000" dirty="0">
              <a:latin typeface="Calibri" panose="020F0502020204030204" pitchFamily="34" charset="0"/>
            </a:endParaRPr>
          </a:p>
        </p:txBody>
      </p:sp>
      <p:pic>
        <p:nvPicPr>
          <p:cNvPr id="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75" y="1095375"/>
            <a:ext cx="5915025" cy="5432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4911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1066800"/>
            <a:ext cx="2590800" cy="3200400"/>
          </a:xfrm>
        </p:spPr>
        <p:txBody>
          <a:bodyPr>
            <a:normAutofit/>
          </a:bodyPr>
          <a:lstStyle/>
          <a:p>
            <a:r>
              <a:rPr lang="en-US" sz="1400" b="1" dirty="0">
                <a:latin typeface="Calibri" panose="020F0502020204030204" pitchFamily="34" charset="0"/>
              </a:rPr>
              <a:t>UJUMBE MUHIMU:</a:t>
            </a:r>
          </a:p>
          <a:p>
            <a:pPr marL="285750" indent="-285750">
              <a:buFont typeface="Wingdings" panose="05000000000000000000" pitchFamily="2" charset="2"/>
              <a:buChar char="Ø"/>
            </a:pPr>
            <a:r>
              <a:rPr lang="en-US" sz="1400" dirty="0">
                <a:latin typeface="Calibri" panose="020F0502020204030204" pitchFamily="34" charset="0"/>
              </a:rPr>
              <a:t>Kwa pamoja tutapitia mpango uliofanywa wakati wa mwisho ili kuona jinsi unavyotumia ARV.</a:t>
            </a:r>
            <a:endParaRPr lang="sw-KE" sz="1400" dirty="0">
              <a:latin typeface="Calibri" panose="020F0502020204030204" pitchFamily="34" charset="0"/>
            </a:endParaRPr>
          </a:p>
        </p:txBody>
      </p:sp>
      <p:sp>
        <p:nvSpPr>
          <p:cNvPr id="21" name="Content Placeholder 1"/>
          <p:cNvSpPr>
            <a:spLocks noGrp="1"/>
          </p:cNvSpPr>
          <p:nvPr>
            <p:ph sz="half" idx="1"/>
          </p:nvPr>
        </p:nvSpPr>
        <p:spPr>
          <a:xfrm>
            <a:off x="2819400" y="1057363"/>
            <a:ext cx="6096000" cy="2910809"/>
          </a:xfrm>
        </p:spPr>
        <p:txBody>
          <a:bodyPr>
            <a:normAutofit fontScale="70000" lnSpcReduction="20000"/>
          </a:bodyPr>
          <a:lstStyle/>
          <a:p>
            <a:r>
              <a:rPr lang="en-US" sz="2100" b="1" dirty="0">
                <a:latin typeface="Calibri" panose="020F0502020204030204" pitchFamily="34" charset="0"/>
              </a:rPr>
              <a:t>VIPENGELE VYA KUZUNGUMZIA:</a:t>
            </a:r>
          </a:p>
          <a:p>
            <a:pPr marL="285750" indent="-285750">
              <a:buFont typeface="Arial" panose="020B0604020202020204" pitchFamily="34" charset="0"/>
              <a:buChar char="•"/>
            </a:pPr>
            <a:r>
              <a:rPr lang="en-US" dirty="0">
                <a:latin typeface="Calibri" panose="020F0502020204030204" pitchFamily="34" charset="0"/>
              </a:rPr>
              <a:t>Wakati wa mwisho tulipokutana, tulitambua_____                                                                (</a:t>
            </a:r>
            <a:r>
              <a:rPr lang="en-US" i="1" dirty="0" err="1">
                <a:latin typeface="Calibri" panose="020F0502020204030204" pitchFamily="34" charset="0"/>
              </a:rPr>
              <a:t>jaza</a:t>
            </a:r>
            <a:r>
              <a:rPr lang="en-US" i="1" dirty="0">
                <a:latin typeface="Calibri" panose="020F0502020204030204" pitchFamily="34" charset="0"/>
              </a:rPr>
              <a:t> vikwazo vya kikao cha mwisho</a:t>
            </a:r>
            <a:r>
              <a:rPr lang="en-US" dirty="0">
                <a:latin typeface="Calibri" panose="020F0502020204030204" pitchFamily="34" charset="0"/>
              </a:rPr>
              <a:t>) na tukapanga_____                                                              (</a:t>
            </a:r>
            <a:r>
              <a:rPr lang="en-US" i="1" dirty="0">
                <a:latin typeface="Calibri" panose="020F0502020204030204" pitchFamily="34" charset="0"/>
              </a:rPr>
              <a:t>jaza </a:t>
            </a:r>
            <a:r>
              <a:rPr lang="en-US" i="1" dirty="0" err="1">
                <a:latin typeface="Calibri" panose="020F0502020204030204" pitchFamily="34" charset="0"/>
              </a:rPr>
              <a:t>hatua</a:t>
            </a:r>
            <a:r>
              <a:rPr lang="en-US" i="1" dirty="0">
                <a:latin typeface="Calibri" panose="020F0502020204030204" pitchFamily="34" charset="0"/>
              </a:rPr>
              <a:t> </a:t>
            </a:r>
            <a:r>
              <a:rPr lang="en-US" i="1" dirty="0" err="1">
                <a:latin typeface="Calibri" panose="020F0502020204030204" pitchFamily="34" charset="0"/>
              </a:rPr>
              <a:t>zilizoamuliwa</a:t>
            </a:r>
            <a:r>
              <a:rPr lang="en-US" i="1" dirty="0">
                <a:latin typeface="Calibri" panose="020F0502020204030204" pitchFamily="34" charset="0"/>
              </a:rPr>
              <a:t> katika kikao cha mwisho</a:t>
            </a:r>
            <a:r>
              <a:rPr lang="en-US" dirty="0">
                <a:latin typeface="Calibri" panose="020F0502020204030204" pitchFamily="34" charset="0"/>
              </a:rPr>
              <a:t>) ili                                                     </a:t>
            </a:r>
            <a:r>
              <a:rPr lang="en-US" dirty="0" err="1">
                <a:latin typeface="Calibri" panose="020F0502020204030204" pitchFamily="34" charset="0"/>
              </a:rPr>
              <a:t>kukusaidia</a:t>
            </a:r>
            <a:r>
              <a:rPr lang="en-US" dirty="0">
                <a:latin typeface="Calibri" panose="020F0502020204030204" pitchFamily="34" charset="0"/>
              </a:rPr>
              <a:t> </a:t>
            </a:r>
            <a:r>
              <a:rPr lang="en-US" dirty="0" err="1">
                <a:latin typeface="Calibri" panose="020F0502020204030204" pitchFamily="34" charset="0"/>
              </a:rPr>
              <a:t>kutumia</a:t>
            </a:r>
            <a:r>
              <a:rPr lang="en-US" dirty="0">
                <a:latin typeface="Calibri" panose="020F0502020204030204" pitchFamily="34" charset="0"/>
              </a:rPr>
              <a:t> ARV.</a:t>
            </a:r>
          </a:p>
          <a:p>
            <a:pPr marL="285750" indent="-285750">
              <a:buFont typeface="Arial" panose="020B0604020202020204" pitchFamily="34" charset="0"/>
              <a:buChar char="•"/>
            </a:pPr>
            <a:r>
              <a:rPr lang="en-US" dirty="0">
                <a:latin typeface="Calibri" panose="020F0502020204030204" pitchFamily="34" charset="0"/>
              </a:rPr>
              <a:t>Hiyo imekuwa aje?</a:t>
            </a:r>
          </a:p>
          <a:p>
            <a:pPr marL="285750" indent="-285750">
              <a:buFont typeface="Arial" panose="020B0604020202020204" pitchFamily="34" charset="0"/>
              <a:buChar char="•"/>
            </a:pPr>
            <a:r>
              <a:rPr lang="en-US" dirty="0">
                <a:latin typeface="Calibri" panose="020F0502020204030204" pitchFamily="34" charset="0"/>
              </a:rPr>
              <a:t>Je, kuna changamoto zozote mpya za kutumia ARV?</a:t>
            </a:r>
          </a:p>
          <a:p>
            <a:pPr marL="695945" lvl="1" indent="-285750">
              <a:buFont typeface="Arial" panose="020B0604020202020204" pitchFamily="34" charset="0"/>
              <a:buChar char="•"/>
            </a:pPr>
            <a:r>
              <a:rPr lang="en-US" dirty="0">
                <a:latin typeface="Calibri" panose="020F0502020204030204" pitchFamily="34" charset="0"/>
              </a:rPr>
              <a:t>Tafadhali fikiria kipindi cha nyuma kama WIKI moja iliyopita, unafikiria ni dozi ngapi (siku) za ARV ulizokosa?</a:t>
            </a:r>
          </a:p>
          <a:p>
            <a:pPr marL="695945" lvl="1" indent="-285750">
              <a:buFont typeface="Arial" panose="020B0604020202020204" pitchFamily="34" charset="0"/>
              <a:buChar char="•"/>
            </a:pPr>
            <a:r>
              <a:rPr lang="en-US" dirty="0">
                <a:latin typeface="Calibri" panose="020F0502020204030204" pitchFamily="34" charset="0"/>
              </a:rPr>
              <a:t>Hii ilikuwa wiki ya kawaida?</a:t>
            </a:r>
          </a:p>
          <a:p>
            <a:pPr marL="695945" lvl="1" indent="-285750">
              <a:buFont typeface="Arial" panose="020B0604020202020204" pitchFamily="34" charset="0"/>
              <a:buChar char="•"/>
            </a:pPr>
            <a:r>
              <a:rPr lang="en-US" dirty="0">
                <a:latin typeface="Calibri" panose="020F0502020204030204" pitchFamily="34" charset="0"/>
              </a:rPr>
              <a:t>Na kuhusu mwezi uliopita?</a:t>
            </a:r>
          </a:p>
          <a:p>
            <a:pPr marL="285750" indent="-285750">
              <a:buFont typeface="Arial" panose="020B0604020202020204" pitchFamily="34" charset="0"/>
              <a:buChar char="•"/>
            </a:pPr>
            <a:r>
              <a:rPr lang="en-US" dirty="0">
                <a:latin typeface="Calibri" panose="020F0502020204030204" pitchFamily="34" charset="0"/>
              </a:rPr>
              <a:t>Ninaona umekuwa ukijitahidi sana. Una dhana zozote mpya za kufanya iwe rahisi zaidi kutumia ARV zako?</a:t>
            </a:r>
          </a:p>
          <a:p>
            <a:pPr marL="695945" lvl="1" indent="-285750">
              <a:buFont typeface="Arial" panose="020B0604020202020204" pitchFamily="34" charset="0"/>
              <a:buChar char="•"/>
            </a:pPr>
            <a:r>
              <a:rPr lang="en-US" dirty="0">
                <a:latin typeface="Calibri" panose="020F0502020204030204" pitchFamily="34" charset="0"/>
              </a:rPr>
              <a:t>Tumia majedwali ya utathmini wa utiifu kwenye kadi za mapema ili kutafuta </a:t>
            </a:r>
            <a:r>
              <a:rPr lang="en-US" b="1" dirty="0">
                <a:latin typeface="Calibri" panose="020F0502020204030204" pitchFamily="34" charset="0"/>
              </a:rPr>
              <a:t>vikwazo</a:t>
            </a:r>
            <a:r>
              <a:rPr lang="en-US" dirty="0">
                <a:latin typeface="Calibri" panose="020F0502020204030204" pitchFamily="34" charset="0"/>
              </a:rPr>
              <a:t> na </a:t>
            </a:r>
            <a:r>
              <a:rPr lang="en-US" b="1" dirty="0">
                <a:latin typeface="Calibri" panose="020F0502020204030204" pitchFamily="34" charset="0"/>
              </a:rPr>
              <a:t>hatua</a:t>
            </a:r>
            <a:r>
              <a:rPr lang="en-US" dirty="0">
                <a:latin typeface="Calibri" panose="020F0502020204030204" pitchFamily="34" charset="0"/>
              </a:rPr>
              <a:t> mpya.</a:t>
            </a:r>
          </a:p>
          <a:p>
            <a:pPr marL="285750" indent="-285750">
              <a:buFont typeface="Arial" panose="020B0604020202020204" pitchFamily="34" charset="0"/>
              <a:buChar char="•"/>
            </a:pPr>
            <a:endParaRPr lang="sw-KE" dirty="0">
              <a:latin typeface="Calibri" panose="020F0502020204030204" pitchFamily="34" charset="0"/>
            </a:endParaRPr>
          </a:p>
        </p:txBody>
      </p:sp>
      <p:cxnSp>
        <p:nvCxnSpPr>
          <p:cNvPr id="15" name="Straight Connector 14"/>
          <p:cNvCxnSpPr/>
          <p:nvPr/>
        </p:nvCxnSpPr>
        <p:spPr>
          <a:xfrm>
            <a:off x="2743200" y="1057364"/>
            <a:ext cx="0" cy="27526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0" y="-3675"/>
            <a:ext cx="9144000" cy="848697"/>
          </a:xfrm>
          <a:prstGeom prst="rect">
            <a:avLst/>
          </a:prstGeom>
          <a:solidFill>
            <a:schemeClr val="accent1"/>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en-US" sz="2800" b="0" dirty="0">
                <a:solidFill>
                  <a:srgbClr val="FFFF00"/>
                </a:solidFill>
                <a:latin typeface="Calibri" panose="020F0502020204030204" pitchFamily="34" charset="0"/>
                <a:ea typeface="+mn-ea"/>
                <a:cs typeface="+mn-cs"/>
              </a:rPr>
              <a:t> 22.</a:t>
            </a:r>
            <a:r>
              <a:rPr lang="en-US" sz="2800" dirty="0">
                <a:solidFill>
                  <a:srgbClr val="FFFFFF"/>
                </a:solidFill>
                <a:latin typeface="Calibri" panose="020F0502020204030204" pitchFamily="34" charset="0"/>
              </a:rPr>
              <a:t> Ufuatiliaji wa jinsi unavyotumia ARV</a:t>
            </a:r>
            <a:endParaRPr lang="sw-KE" sz="2800" dirty="0">
              <a:solidFill>
                <a:srgbClr val="FFFFFF"/>
              </a:solidFill>
              <a:latin typeface="Calibri" panose="020F0502020204030204" pitchFamily="34" charset="0"/>
            </a:endParaRPr>
          </a:p>
        </p:txBody>
      </p:sp>
      <p:sp>
        <p:nvSpPr>
          <p:cNvPr id="24" name="Rectangle 23"/>
          <p:cNvSpPr/>
          <p:nvPr/>
        </p:nvSpPr>
        <p:spPr>
          <a:xfrm>
            <a:off x="2819400" y="3968173"/>
            <a:ext cx="6096000" cy="26726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4038600"/>
            <a:ext cx="495073" cy="381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Table 25"/>
          <p:cNvGraphicFramePr>
            <a:graphicFrameLocks noGrp="1"/>
          </p:cNvGraphicFramePr>
          <p:nvPr>
            <p:extLst>
              <p:ext uri="{D42A27DB-BD31-4B8C-83A1-F6EECF244321}">
                <p14:modId xmlns:p14="http://schemas.microsoft.com/office/powerpoint/2010/main" val="2443954507"/>
              </p:ext>
            </p:extLst>
          </p:nvPr>
        </p:nvGraphicFramePr>
        <p:xfrm>
          <a:off x="4876800" y="4038600"/>
          <a:ext cx="3962400" cy="2520447"/>
        </p:xfrm>
        <a:graphic>
          <a:graphicData uri="http://schemas.openxmlformats.org/drawingml/2006/table">
            <a:tbl>
              <a:tblPr firstRow="1" bandRow="1">
                <a:tableStyleId>{8EC20E35-A176-4012-BC5E-935CFFF8708E}</a:tableStyleId>
              </a:tblPr>
              <a:tblGrid>
                <a:gridCol w="2770651">
                  <a:extLst>
                    <a:ext uri="{9D8B030D-6E8A-4147-A177-3AD203B41FA5}">
                      <a16:colId xmlns:a16="http://schemas.microsoft.com/office/drawing/2014/main" val="20000"/>
                    </a:ext>
                  </a:extLst>
                </a:gridCol>
                <a:gridCol w="1191749">
                  <a:extLst>
                    <a:ext uri="{9D8B030D-6E8A-4147-A177-3AD203B41FA5}">
                      <a16:colId xmlns:a16="http://schemas.microsoft.com/office/drawing/2014/main" val="20001"/>
                    </a:ext>
                  </a:extLst>
                </a:gridCol>
              </a:tblGrid>
              <a:tr h="350991">
                <a:tc>
                  <a:txBody>
                    <a:bodyPr/>
                    <a:lstStyle/>
                    <a:p>
                      <a:pPr algn="ctr"/>
                      <a:r>
                        <a:rPr lang="en-US" sz="1000" dirty="0">
                          <a:latin typeface="Calibri" panose="020F0502020204030204" pitchFamily="34" charset="0"/>
                        </a:rPr>
                        <a:t>Idadi ya dozi zilizokosekana kwa mwezi</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Kategoria ya utiifu</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0"/>
                  </a:ext>
                </a:extLst>
              </a:tr>
              <a:tr h="350991">
                <a:tc>
                  <a:txBody>
                    <a:bodyPr/>
                    <a:lstStyle/>
                    <a:p>
                      <a:pPr algn="ctr"/>
                      <a:r>
                        <a:rPr lang="en-US" sz="1000" dirty="0">
                          <a:latin typeface="Calibri" panose="020F0502020204030204" pitchFamily="34" charset="0"/>
                        </a:rPr>
                        <a:t>Nidhamu ya wagonjwa kutumia dawa mara moja kila siku</a:t>
                      </a:r>
                      <a:endParaRPr lang="sw-KE" sz="1000" b="1" dirty="0">
                        <a:latin typeface="Calibri" panose="020F0502020204030204" pitchFamily="34" charset="0"/>
                      </a:endParaRPr>
                    </a:p>
                  </a:txBody>
                  <a:tcPr marL="83127" marR="83127" marT="40341" marB="40341"/>
                </a:tc>
                <a:tc>
                  <a:txBody>
                    <a:bodyPr/>
                    <a:lstStyle/>
                    <a:p>
                      <a:pPr algn="ctr"/>
                      <a:endParaRPr lang="en-US" sz="1000" dirty="0">
                        <a:latin typeface="Calibri" panose="020F0502020204030204" pitchFamily="34" charset="0"/>
                      </a:endParaRPr>
                    </a:p>
                  </a:txBody>
                  <a:tcPr marL="83127" marR="83127" marT="40341" marB="40341"/>
                </a:tc>
                <a:extLst>
                  <a:ext uri="{0D108BD9-81ED-4DB2-BD59-A6C34878D82A}">
                    <a16:rowId xmlns:a16="http://schemas.microsoft.com/office/drawing/2014/main" val="10001"/>
                  </a:ext>
                </a:extLst>
              </a:tr>
              <a:tr h="212227">
                <a:tc>
                  <a:txBody>
                    <a:bodyPr/>
                    <a:lstStyle/>
                    <a:p>
                      <a:pPr algn="ctr"/>
                      <a:r>
                        <a:rPr lang="en-US" sz="1000" dirty="0">
                          <a:latin typeface="Calibri" panose="020F0502020204030204" pitchFamily="34" charset="0"/>
                        </a:rPr>
                        <a:t>&lt; dozi 2</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Mzuri</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2"/>
                  </a:ext>
                </a:extLst>
              </a:tr>
              <a:tr h="212227">
                <a:tc>
                  <a:txBody>
                    <a:bodyPr/>
                    <a:lstStyle/>
                    <a:p>
                      <a:pPr algn="ctr"/>
                      <a:r>
                        <a:rPr lang="en-US" sz="1000" dirty="0">
                          <a:latin typeface="Calibri" panose="020F0502020204030204" pitchFamily="34" charset="0"/>
                        </a:rPr>
                        <a:t>dozi 2-4</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Wastani</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3"/>
                  </a:ext>
                </a:extLst>
              </a:tr>
              <a:tr h="212227">
                <a:tc>
                  <a:txBody>
                    <a:bodyPr/>
                    <a:lstStyle/>
                    <a:p>
                      <a:pPr algn="ctr"/>
                      <a:r>
                        <a:rPr lang="en-US" sz="1000" dirty="0">
                          <a:latin typeface="Calibri" panose="020F0502020204030204" pitchFamily="34" charset="0"/>
                        </a:rPr>
                        <a:t>&gt; dozi 4</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Mbaya</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4"/>
                  </a:ext>
                </a:extLst>
              </a:tr>
              <a:tr h="350991">
                <a:tc>
                  <a:txBody>
                    <a:bodyPr/>
                    <a:lstStyle/>
                    <a:p>
                      <a:pPr algn="ctr"/>
                      <a:r>
                        <a:rPr lang="en-US" sz="1000" dirty="0">
                          <a:latin typeface="Calibri" panose="020F0502020204030204" pitchFamily="34" charset="0"/>
                        </a:rPr>
                        <a:t>Nidhamu ya wagonjwa kutumia dawa mara mbili kila siku</a:t>
                      </a:r>
                      <a:endParaRPr lang="sw-KE" sz="1000" b="1" dirty="0">
                        <a:latin typeface="Calibri" panose="020F0502020204030204" pitchFamily="34" charset="0"/>
                      </a:endParaRPr>
                    </a:p>
                  </a:txBody>
                  <a:tcPr marL="83127" marR="83127" marT="40341" marB="40341"/>
                </a:tc>
                <a:tc>
                  <a:txBody>
                    <a:bodyPr/>
                    <a:lstStyle/>
                    <a:p>
                      <a:pPr algn="ctr"/>
                      <a:endParaRPr lang="en-US" sz="1000" dirty="0">
                        <a:latin typeface="Calibri" panose="020F0502020204030204" pitchFamily="34" charset="0"/>
                      </a:endParaRPr>
                    </a:p>
                  </a:txBody>
                  <a:tcPr marL="83127" marR="83127" marT="40341" marB="40341"/>
                </a:tc>
                <a:extLst>
                  <a:ext uri="{0D108BD9-81ED-4DB2-BD59-A6C34878D82A}">
                    <a16:rowId xmlns:a16="http://schemas.microsoft.com/office/drawing/2014/main" val="10005"/>
                  </a:ext>
                </a:extLst>
              </a:tr>
              <a:tr h="212227">
                <a:tc>
                  <a:txBody>
                    <a:bodyPr/>
                    <a:lstStyle/>
                    <a:p>
                      <a:pPr algn="ctr"/>
                      <a:r>
                        <a:rPr lang="en-US" sz="1000" dirty="0">
                          <a:latin typeface="Calibri" panose="020F0502020204030204" pitchFamily="34" charset="0"/>
                        </a:rPr>
                        <a:t>&lt; dozi 4</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Mzuri </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6"/>
                  </a:ext>
                </a:extLst>
              </a:tr>
              <a:tr h="212227">
                <a:tc>
                  <a:txBody>
                    <a:bodyPr/>
                    <a:lstStyle/>
                    <a:p>
                      <a:pPr algn="ctr"/>
                      <a:r>
                        <a:rPr lang="en-US" sz="1000" dirty="0">
                          <a:latin typeface="Calibri" panose="020F0502020204030204" pitchFamily="34" charset="0"/>
                        </a:rPr>
                        <a:t>dozi 4-8</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Wastani</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7"/>
                  </a:ext>
                </a:extLst>
              </a:tr>
              <a:tr h="212227">
                <a:tc>
                  <a:txBody>
                    <a:bodyPr/>
                    <a:lstStyle/>
                    <a:p>
                      <a:pPr algn="ctr"/>
                      <a:r>
                        <a:rPr lang="en-US" sz="1000" dirty="0">
                          <a:latin typeface="Calibri" panose="020F0502020204030204" pitchFamily="34" charset="0"/>
                        </a:rPr>
                        <a:t>&gt; dozi 8</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Mbaya</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8"/>
                  </a:ext>
                </a:extLst>
              </a:tr>
            </a:tbl>
          </a:graphicData>
        </a:graphic>
      </p:graphicFrame>
      <p:sp>
        <p:nvSpPr>
          <p:cNvPr id="16" name="Rectangle 15"/>
          <p:cNvSpPr/>
          <p:nvPr/>
        </p:nvSpPr>
        <p:spPr>
          <a:xfrm>
            <a:off x="297506" y="2362200"/>
            <a:ext cx="2293293" cy="4278619"/>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ontent Placeholder 1"/>
          <p:cNvSpPr>
            <a:spLocks noGrp="1"/>
          </p:cNvSpPr>
          <p:nvPr>
            <p:ph sz="half" idx="1"/>
          </p:nvPr>
        </p:nvSpPr>
        <p:spPr>
          <a:xfrm>
            <a:off x="228599" y="2971800"/>
            <a:ext cx="2362199" cy="3650545"/>
          </a:xfrm>
        </p:spPr>
        <p:txBody>
          <a:bodyPr>
            <a:normAutofit fontScale="77500" lnSpcReduction="20000"/>
          </a:bodyPr>
          <a:lstStyle/>
          <a:p>
            <a:pPr marL="342900" indent="-342900">
              <a:buFont typeface="Arial" panose="020B0604020202020204" pitchFamily="34" charset="0"/>
              <a:buChar char="•"/>
            </a:pPr>
            <a:r>
              <a:rPr lang="en-US" dirty="0">
                <a:latin typeface="Calibri" panose="020F0502020204030204" pitchFamily="34" charset="0"/>
              </a:rPr>
              <a:t>Kwa mgonjwa ambaye viwango vyake vya awali vya virusi vilikuwa juu, viwango vya virusi vitarudiwa baada ya miezi mitatu ya "utiifu mwema." Mshauri mpokea huduma kuhusu ni lini kipimo cha kurudia viwango vya virusi kitafanywa.</a:t>
            </a:r>
          </a:p>
          <a:p>
            <a:pPr marL="342900" indent="-342900">
              <a:buFont typeface="Arial" panose="020B0604020202020204" pitchFamily="34" charset="0"/>
              <a:buChar char="•"/>
            </a:pPr>
            <a:r>
              <a:rPr lang="en-US" dirty="0">
                <a:latin typeface="Calibri" panose="020F0502020204030204" pitchFamily="34" charset="0"/>
              </a:rPr>
              <a:t>Ikiwa utiifu ni wastani au mbaya, endelea na vikao vya utiifu vya kila mwezi kwa kutumia kadi kwenye bango hili na kurasa za ziada za Zana Iliyoimarishwa ya Mpango wa Utiifu hadi utiifu uwe mzuri.</a:t>
            </a:r>
            <a:endParaRPr lang="sw-KE" dirty="0">
              <a:latin typeface="Calibri" panose="020F0502020204030204" pitchFamily="34" charset="0"/>
            </a:endParaRPr>
          </a:p>
        </p:txBody>
      </p:sp>
      <p:pic>
        <p:nvPicPr>
          <p:cNvPr id="2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3622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28" name="Content Placeholder 1"/>
          <p:cNvSpPr>
            <a:spLocks noGrp="1"/>
          </p:cNvSpPr>
          <p:nvPr>
            <p:ph sz="half" idx="1"/>
          </p:nvPr>
        </p:nvSpPr>
        <p:spPr>
          <a:xfrm>
            <a:off x="914399" y="2362200"/>
            <a:ext cx="1676399" cy="914400"/>
          </a:xfrm>
        </p:spPr>
        <p:txBody>
          <a:bodyPr>
            <a:normAutofit/>
          </a:bodyPr>
          <a:lstStyle/>
          <a:p>
            <a:r>
              <a:rPr lang="en-US" sz="1500" b="1" dirty="0">
                <a:latin typeface="Calibri" panose="020F0502020204030204" pitchFamily="34" charset="0"/>
              </a:rPr>
              <a:t>Maagizo kwa Watoa Huduma</a:t>
            </a:r>
          </a:p>
        </p:txBody>
      </p:sp>
      <p:pic>
        <p:nvPicPr>
          <p:cNvPr id="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9726" y="420673"/>
            <a:ext cx="1800128" cy="1347054"/>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49</a:t>
            </a:fld>
            <a:endParaRPr lang="sw-KE" dirty="0">
              <a:solidFill>
                <a:prstClr val="black">
                  <a:tint val="75000"/>
                </a:prstClr>
              </a:solidFill>
            </a:endParaRPr>
          </a:p>
        </p:txBody>
      </p:sp>
      <p:pic>
        <p:nvPicPr>
          <p:cNvPr id="1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9726" y="421883"/>
            <a:ext cx="1800128" cy="1345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Content Placeholder 1"/>
          <p:cNvSpPr>
            <a:spLocks noGrp="1"/>
          </p:cNvSpPr>
          <p:nvPr>
            <p:ph sz="half" idx="1"/>
          </p:nvPr>
        </p:nvSpPr>
        <p:spPr>
          <a:xfrm>
            <a:off x="2819400" y="4038600"/>
            <a:ext cx="1981200" cy="2696506"/>
          </a:xfrm>
        </p:spPr>
        <p:txBody>
          <a:bodyPr>
            <a:normAutofit fontScale="55000" lnSpcReduction="20000"/>
          </a:bodyPr>
          <a:lstStyle/>
          <a:p>
            <a:r>
              <a:rPr lang="en-US" dirty="0"/>
              <a:t>	</a:t>
            </a:r>
            <a:r>
              <a:rPr dirty="0"/>
              <a:t>    </a:t>
            </a:r>
            <a:r>
              <a:rPr lang="en-US" sz="2400" b="1" dirty="0">
                <a:latin typeface="Calibri" panose="020F0502020204030204" pitchFamily="34" charset="0"/>
              </a:rPr>
              <a:t>Hati</a:t>
            </a:r>
          </a:p>
          <a:p>
            <a:endParaRPr lang="sw-KE" sz="2100" b="1" dirty="0">
              <a:latin typeface="Calibri" panose="020F0502020204030204" pitchFamily="34" charset="0"/>
            </a:endParaRPr>
          </a:p>
          <a:p>
            <a:r>
              <a:rPr lang="en-US" sz="2100" dirty="0">
                <a:latin typeface="Calibri" panose="020F0502020204030204" pitchFamily="34" charset="0"/>
              </a:rPr>
              <a:t>Kamilisha safuwima ya kwanza ya kikao cha 2 kilichoimarishwa cha utiifu kwenye </a:t>
            </a:r>
            <a:r>
              <a:rPr lang="en-US" sz="2100" b="1" dirty="0">
                <a:latin typeface="Calibri" panose="020F0502020204030204" pitchFamily="34" charset="0"/>
              </a:rPr>
              <a:t>Zana Iliyoimarishwa ya Mpango wa Utiifu</a:t>
            </a:r>
            <a:r>
              <a:rPr lang="en-US" sz="2100" dirty="0">
                <a:latin typeface="Calibri" panose="020F0502020204030204" pitchFamily="34" charset="0"/>
              </a:rPr>
              <a:t> na uweke alama utiifu kama mzuri, wastani, au mbaya, kulingana na </a:t>
            </a:r>
            <a:r>
              <a:rPr lang="en-US" sz="2100" dirty="0" err="1">
                <a:latin typeface="Calibri" panose="020F0502020204030204" pitchFamily="34" charset="0"/>
              </a:rPr>
              <a:t>idadi</a:t>
            </a:r>
            <a:r>
              <a:rPr lang="en-US" sz="2100" dirty="0">
                <a:latin typeface="Calibri" panose="020F0502020204030204" pitchFamily="34" charset="0"/>
              </a:rPr>
              <a:t> ya dozi zilizokosekana kwa mwezi (kulingana na jedwali). Kamilisha safuwima mbili zilizosalia na vikwazo na hatua zozote mpya zilizopatikana na kupangwa.</a:t>
            </a:r>
          </a:p>
        </p:txBody>
      </p:sp>
    </p:spTree>
    <p:extLst>
      <p:ext uri="{BB962C8B-B14F-4D97-AF65-F5344CB8AC3E}">
        <p14:creationId xmlns:p14="http://schemas.microsoft.com/office/powerpoint/2010/main" val="2911823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8498" y="-76200"/>
            <a:ext cx="8660702" cy="848697"/>
          </a:xfrm>
        </p:spPr>
        <p:txBody>
          <a:bodyPr>
            <a:noAutofit/>
          </a:bodyPr>
          <a:lstStyle/>
          <a:p>
            <a:pPr algn="l"/>
            <a:r>
              <a:rPr lang="en-US" sz="2800" dirty="0">
                <a:solidFill>
                  <a:srgbClr val="002060"/>
                </a:solidFill>
                <a:latin typeface="Calibri" panose="020F0502020204030204" pitchFamily="34" charset="0"/>
              </a:rPr>
              <a:t>Ustadi mzuri wa ushauri na mawasiliano</a:t>
            </a:r>
            <a:endParaRPr lang="sw-KE" sz="2800" dirty="0">
              <a:solidFill>
                <a:srgbClr val="002060"/>
              </a:solidFill>
              <a:latin typeface="Calibri" panose="020F0502020204030204" pitchFamily="34" charset="0"/>
            </a:endParaRPr>
          </a:p>
        </p:txBody>
      </p:sp>
      <p:sp>
        <p:nvSpPr>
          <p:cNvPr id="5" name="Content Placeholder 4"/>
          <p:cNvSpPr>
            <a:spLocks noGrp="1"/>
          </p:cNvSpPr>
          <p:nvPr>
            <p:ph idx="1"/>
          </p:nvPr>
        </p:nvSpPr>
        <p:spPr>
          <a:xfrm>
            <a:off x="304800" y="609600"/>
            <a:ext cx="8534400" cy="5943600"/>
          </a:xfrm>
        </p:spPr>
        <p:txBody>
          <a:bodyPr>
            <a:noAutofit/>
          </a:bodyPr>
          <a:lstStyle/>
          <a:p>
            <a:pPr>
              <a:lnSpc>
                <a:spcPct val="120000"/>
              </a:lnSpc>
              <a:spcAft>
                <a:spcPts val="0"/>
              </a:spcAft>
            </a:pPr>
            <a:r>
              <a:rPr lang="en-GB" sz="1200" b="1" u="sng" dirty="0">
                <a:latin typeface="Calibri" panose="020F0502020204030204" pitchFamily="34" charset="0"/>
              </a:rPr>
              <a:t>Vidokezo Muhimu:</a:t>
            </a:r>
          </a:p>
          <a:p>
            <a:pPr marL="171450" indent="-171450">
              <a:lnSpc>
                <a:spcPct val="120000"/>
              </a:lnSpc>
              <a:spcAft>
                <a:spcPts val="0"/>
              </a:spcAft>
              <a:buFont typeface="Arial" panose="020B0604020202020204" pitchFamily="34" charset="0"/>
              <a:buChar char="•"/>
            </a:pPr>
            <a:r>
              <a:rPr lang="en-GB" sz="1200" dirty="0">
                <a:latin typeface="Calibri" panose="020F0502020204030204" pitchFamily="34" charset="0"/>
              </a:rPr>
              <a:t>Hakikisha </a:t>
            </a:r>
            <a:r>
              <a:rPr lang="en-GB" sz="1200" b="1" dirty="0">
                <a:latin typeface="Calibri" panose="020F0502020204030204" pitchFamily="34" charset="0"/>
              </a:rPr>
              <a:t>unamwangalia</a:t>
            </a:r>
            <a:r>
              <a:rPr lang="en-GB" sz="1200" dirty="0">
                <a:latin typeface="Calibri" panose="020F0502020204030204" pitchFamily="34" charset="0"/>
              </a:rPr>
              <a:t> mgonjwa kila wakati</a:t>
            </a:r>
          </a:p>
          <a:p>
            <a:pPr marL="171450" indent="-171450">
              <a:lnSpc>
                <a:spcPct val="120000"/>
              </a:lnSpc>
              <a:spcAft>
                <a:spcPts val="0"/>
              </a:spcAft>
              <a:buFont typeface="Arial" panose="020B0604020202020204" pitchFamily="34" charset="0"/>
              <a:buChar char="•"/>
            </a:pPr>
            <a:r>
              <a:rPr lang="en-GB" sz="1200" dirty="0">
                <a:latin typeface="Calibri" panose="020F0502020204030204" pitchFamily="34" charset="0"/>
              </a:rPr>
              <a:t>Kaa mkiangaliana u</a:t>
            </a:r>
            <a:r>
              <a:rPr lang="en-GB" sz="1200" b="1" dirty="0">
                <a:latin typeface="Calibri" panose="020F0502020204030204" pitchFamily="34" charset="0"/>
              </a:rPr>
              <a:t>so kwa uso</a:t>
            </a:r>
          </a:p>
          <a:p>
            <a:pPr marL="171450" indent="-171450">
              <a:lnSpc>
                <a:spcPct val="120000"/>
              </a:lnSpc>
              <a:spcAft>
                <a:spcPts val="0"/>
              </a:spcAft>
              <a:buFont typeface="Arial" panose="020B0604020202020204" pitchFamily="34" charset="0"/>
              <a:buChar char="•"/>
            </a:pPr>
            <a:r>
              <a:rPr lang="en-GB" sz="1200" dirty="0">
                <a:latin typeface="Calibri" panose="020F0502020204030204" pitchFamily="34" charset="0"/>
              </a:rPr>
              <a:t>Ongea wazi na kwa </a:t>
            </a:r>
            <a:r>
              <a:rPr lang="en-GB" sz="1200" b="1" dirty="0">
                <a:latin typeface="Calibri" panose="020F0502020204030204" pitchFamily="34" charset="0"/>
              </a:rPr>
              <a:t>sauti isiyo ya kutisha</a:t>
            </a:r>
          </a:p>
          <a:p>
            <a:pPr marL="171450" indent="-171450">
              <a:lnSpc>
                <a:spcPct val="120000"/>
              </a:lnSpc>
              <a:spcAft>
                <a:spcPts val="0"/>
              </a:spcAft>
              <a:buFont typeface="Arial" panose="020B0604020202020204" pitchFamily="34" charset="0"/>
              <a:buChar char="•"/>
            </a:pPr>
            <a:r>
              <a:rPr lang="en-GB" sz="1200" b="1" dirty="0">
                <a:latin typeface="Calibri" panose="020F0502020204030204" pitchFamily="34" charset="0"/>
              </a:rPr>
              <a:t>Usiwe mtu wa kuhukumu, kuwa mwenye heshima - usilaumu au kukosoa!</a:t>
            </a:r>
          </a:p>
          <a:p>
            <a:pPr marL="171450" indent="-171450">
              <a:lnSpc>
                <a:spcPct val="120000"/>
              </a:lnSpc>
              <a:spcAft>
                <a:spcPts val="0"/>
              </a:spcAft>
              <a:buFont typeface="Arial" panose="020B0604020202020204" pitchFamily="34" charset="0"/>
              <a:buChar char="•"/>
            </a:pPr>
            <a:endParaRPr lang="sw-KE" sz="1200" b="1" dirty="0">
              <a:latin typeface="Calibri" panose="020F0502020204030204" pitchFamily="34" charset="0"/>
            </a:endParaRPr>
          </a:p>
          <a:p>
            <a:pPr>
              <a:lnSpc>
                <a:spcPct val="120000"/>
              </a:lnSpc>
              <a:spcAft>
                <a:spcPts val="0"/>
              </a:spcAft>
            </a:pPr>
            <a:r>
              <a:rPr lang="en-GB" sz="1200" b="1" u="sng" dirty="0">
                <a:latin typeface="Calibri" panose="020F0502020204030204" pitchFamily="34" charset="0"/>
              </a:rPr>
              <a:t>Maelezo kuhusu Kukua kwa Vijana:</a:t>
            </a:r>
            <a:r>
              <a:rPr lang="en-GB" sz="1200" dirty="0">
                <a:latin typeface="Calibri" panose="020F0502020204030204" pitchFamily="34" charset="0"/>
              </a:rPr>
              <a:t> Uwezo wa ubongo wa kufikiria kuhusu jinsi hatua za leo zitaathiri maisha ya baadaye (k.m. kutumia dawa kutamfanya mtu kuwa mwenye afya na mzima baadaye) hukua polepole na ubongo hadi miaka ya 20. Ni kawaida kwa vijana kuhisi kana kwamba hakuna kitu kinachoweza kuwaumiza na kufikiria zaidi kuhusu matatizo ya sasa ("Sitaki kumeza dawa") kuliko matatizo ya baadaye ("nikikosa kumeza dawa sahii, ninaweza kuwa mgonjwa na kufa"). Kwa hivyo, tunawaomba vijana kuwa na hekima kuliko miaka yao kuhusu afya yao.</a:t>
            </a:r>
          </a:p>
          <a:p>
            <a:pPr>
              <a:lnSpc>
                <a:spcPct val="120000"/>
              </a:lnSpc>
              <a:spcAft>
                <a:spcPts val="0"/>
              </a:spcAft>
            </a:pPr>
            <a:endParaRPr lang="sw-KE" sz="1200" u="sng" dirty="0">
              <a:latin typeface="Calibri" panose="020F0502020204030204" pitchFamily="34" charset="0"/>
            </a:endParaRPr>
          </a:p>
          <a:p>
            <a:pPr>
              <a:lnSpc>
                <a:spcPct val="120000"/>
              </a:lnSpc>
              <a:spcAft>
                <a:spcPts val="0"/>
              </a:spcAft>
            </a:pPr>
            <a:r>
              <a:rPr lang="en-GB" sz="1200" b="1" u="sng" dirty="0">
                <a:latin typeface="Calibri" panose="020F0502020204030204" pitchFamily="34" charset="0"/>
              </a:rPr>
              <a:t>Uliza zaidi kuliko Kuelezea:</a:t>
            </a:r>
            <a:r>
              <a:rPr lang="en-GB" sz="1200" dirty="0">
                <a:latin typeface="Calibri" panose="020F0502020204030204" pitchFamily="34" charset="0"/>
              </a:rPr>
              <a:t> Vijana hawaitikii vizuri kwa "Utakufa ukikosa kutumia hii." Ni nadra kwa hiyo kubadilisha tabia zao na, uwezekano ni kwamba watahisi kwamba huwasikilizi au kuwajali. Usiwe mtu wa kuhukumu na ulenge faida za sasa ambazo ni muhimu kwa mtu huyo.</a:t>
            </a:r>
          </a:p>
          <a:p>
            <a:pPr marL="228600" indent="-228600">
              <a:lnSpc>
                <a:spcPct val="120000"/>
              </a:lnSpc>
              <a:spcAft>
                <a:spcPts val="0"/>
              </a:spcAft>
              <a:buAutoNum type="arabicPeriod"/>
            </a:pPr>
            <a:r>
              <a:rPr lang="en-GB" sz="1200" dirty="0">
                <a:latin typeface="Calibri" panose="020F0502020204030204" pitchFamily="34" charset="0"/>
              </a:rPr>
              <a:t>Fahamu ni nini muhimu kwake: "Je, unapenda kufanya nini wakati huna kitu unachokifanya?"</a:t>
            </a:r>
          </a:p>
          <a:p>
            <a:pPr marL="228600" indent="-228600">
              <a:lnSpc>
                <a:spcPct val="120000"/>
              </a:lnSpc>
              <a:spcAft>
                <a:spcPts val="0"/>
              </a:spcAft>
              <a:buAutoNum type="arabicPeriod"/>
            </a:pPr>
            <a:r>
              <a:rPr lang="en-GB" sz="1200" dirty="0">
                <a:latin typeface="Calibri" panose="020F0502020204030204" pitchFamily="34" charset="0"/>
              </a:rPr>
              <a:t>Zingatia sana majibu: "Ningependa kusikia zaidi kuhusu hiyo."</a:t>
            </a:r>
          </a:p>
          <a:p>
            <a:pPr marL="228600" indent="-228600">
              <a:lnSpc>
                <a:spcPct val="120000"/>
              </a:lnSpc>
              <a:spcAft>
                <a:spcPts val="0"/>
              </a:spcAft>
              <a:buAutoNum type="arabicPeriod"/>
            </a:pPr>
            <a:r>
              <a:rPr lang="en-GB" sz="1200" dirty="0">
                <a:latin typeface="Calibri" panose="020F0502020204030204" pitchFamily="34" charset="0"/>
              </a:rPr>
              <a:t>Kabla ya kutoa ushauri, hakikisha umeelezea wazi kuhusu ni maelezo gani ambayo yanaweza kusaidia na uulize kama wanataka maelezo. Baada ya kutoa maelezo, thibitisha na mtu huyo kuhusu alichokisikia. Kwa mfano:</a:t>
            </a:r>
          </a:p>
          <a:p>
            <a:pPr marL="638891" lvl="1" indent="-228600">
              <a:lnSpc>
                <a:spcPct val="120000"/>
              </a:lnSpc>
              <a:buFont typeface="Arial" panose="020B0604020202020204" pitchFamily="34" charset="0"/>
              <a:buChar char="•"/>
            </a:pPr>
            <a:r>
              <a:rPr lang="en-GB" sz="1200" b="1" u="sng" dirty="0">
                <a:latin typeface="Calibri" panose="020F0502020204030204" pitchFamily="34" charset="0"/>
              </a:rPr>
              <a:t>Uliza:</a:t>
            </a:r>
            <a:r>
              <a:rPr lang="en-GB" sz="1200" dirty="0">
                <a:latin typeface="Calibri" panose="020F0502020204030204" pitchFamily="34" charset="0"/>
              </a:rPr>
              <a:t>  "Watu wengi wanasumbuka kutumia ARV, ni nini ambacho unakipata kuwa kigumu zaidi?"</a:t>
            </a:r>
          </a:p>
          <a:p>
            <a:pPr marL="638891" lvl="1" indent="-228600">
              <a:lnSpc>
                <a:spcPct val="120000"/>
              </a:lnSpc>
              <a:buFont typeface="Arial" panose="020B0604020202020204" pitchFamily="34" charset="0"/>
              <a:buChar char="•"/>
            </a:pPr>
            <a:r>
              <a:rPr lang="en-GB" sz="1200" b="1" u="sng" dirty="0">
                <a:latin typeface="Calibri" panose="020F0502020204030204" pitchFamily="34" charset="0"/>
              </a:rPr>
              <a:t>Thibitisha</a:t>
            </a:r>
            <a:r>
              <a:rPr lang="en-GB" sz="1200" dirty="0">
                <a:latin typeface="Calibri" panose="020F0502020204030204" pitchFamily="34" charset="0"/>
              </a:rPr>
              <a:t> kuwa unasikiliza. "Nina hakika hiyo inakatisha tamaa sana.  Watu hukuambia ufanye kitu usichokitaka, kigumu kukumbuka, na hakihisi kuwa muhimu."</a:t>
            </a:r>
          </a:p>
          <a:p>
            <a:pPr marL="638891" lvl="1" indent="-228600">
              <a:lnSpc>
                <a:spcPct val="120000"/>
              </a:lnSpc>
              <a:buFont typeface="Arial" panose="020B0604020202020204" pitchFamily="34" charset="0"/>
              <a:buChar char="•"/>
            </a:pPr>
            <a:r>
              <a:rPr lang="en-GB" sz="1200" b="1" u="sng" dirty="0">
                <a:latin typeface="Calibri" panose="020F0502020204030204" pitchFamily="34" charset="0"/>
              </a:rPr>
              <a:t>Uliza:</a:t>
            </a:r>
            <a:r>
              <a:rPr lang="en-GB" sz="1200" dirty="0">
                <a:latin typeface="Calibri" panose="020F0502020204030204" pitchFamily="34" charset="0"/>
              </a:rPr>
              <a:t> "Ungependa maelezo zaidi kuhusu ni kwanini kutumia ARV hukuweka mwenye afya?"</a:t>
            </a:r>
          </a:p>
          <a:p>
            <a:pPr marL="638891" lvl="1" indent="-228600">
              <a:lnSpc>
                <a:spcPct val="120000"/>
              </a:lnSpc>
              <a:buFont typeface="Arial" panose="020B0604020202020204" pitchFamily="34" charset="0"/>
              <a:buChar char="•"/>
            </a:pPr>
            <a:r>
              <a:rPr lang="en-GB" sz="1200" b="1" u="sng" dirty="0">
                <a:latin typeface="Calibri" panose="020F0502020204030204" pitchFamily="34" charset="0"/>
              </a:rPr>
              <a:t>Julisha:</a:t>
            </a:r>
            <a:r>
              <a:rPr lang="en-GB" sz="1200" dirty="0">
                <a:latin typeface="Calibri" panose="020F0502020204030204" pitchFamily="34" charset="0"/>
              </a:rPr>
              <a:t> Lenga faida za sasa kama vile kumweka mpenzi salama, ziara chache za kimatibabu, kuweka mwili na akili katika hali ya afya na kutumia dawa chache.</a:t>
            </a:r>
          </a:p>
          <a:p>
            <a:pPr marL="638891" lvl="1" indent="-228600">
              <a:lnSpc>
                <a:spcPct val="120000"/>
              </a:lnSpc>
              <a:buFont typeface="Arial" panose="020B0604020202020204" pitchFamily="34" charset="0"/>
              <a:buChar char="•"/>
            </a:pPr>
            <a:r>
              <a:rPr lang="en-GB" sz="1200" b="1" u="sng" dirty="0">
                <a:latin typeface="Calibri" panose="020F0502020204030204" pitchFamily="34" charset="0"/>
              </a:rPr>
              <a:t>Uliza:</a:t>
            </a:r>
            <a:r>
              <a:rPr lang="en-GB" sz="1200" dirty="0">
                <a:latin typeface="Calibri" panose="020F0502020204030204" pitchFamily="34" charset="0"/>
              </a:rPr>
              <a:t> "Ni maswali gani unayo kuhusu maelezo hayo?" "Je, kuna yoyote kati ya faida hizi zinazoonekana muhimu kwako?" "Kwa maelezo hayo, yanabadilisha aje jinsi unavyofikiria kuhusu ARV?"</a:t>
            </a:r>
          </a:p>
        </p:txBody>
      </p:sp>
    </p:spTree>
    <p:extLst>
      <p:ext uri="{BB962C8B-B14F-4D97-AF65-F5344CB8AC3E}">
        <p14:creationId xmlns:p14="http://schemas.microsoft.com/office/powerpoint/2010/main" val="31624951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rgbClr val="CC0066"/>
          </a:solidFill>
        </p:spPr>
        <p:txBody>
          <a:bodyPr>
            <a:noAutofit/>
          </a:bodyPr>
          <a:lstStyle/>
          <a:p>
            <a:pPr algn="l"/>
            <a:r>
              <a:rPr lang="en-US" sz="2800" dirty="0">
                <a:solidFill>
                  <a:srgbClr val="FFFFFF"/>
                </a:solidFill>
                <a:latin typeface="Calibri" panose="020F0502020204030204" pitchFamily="34" charset="0"/>
              </a:rPr>
              <a:t>	</a:t>
            </a:r>
            <a:r>
              <a:rPr lang="en-US" sz="2800" dirty="0">
                <a:solidFill>
                  <a:srgbClr val="FFFF00"/>
                </a:solidFill>
                <a:latin typeface="Calibri" panose="020F0502020204030204" pitchFamily="34" charset="0"/>
              </a:rPr>
              <a:t> 23.</a:t>
            </a:r>
            <a:r>
              <a:rPr lang="en-US" sz="2800" dirty="0">
                <a:solidFill>
                  <a:srgbClr val="FFFFFF"/>
                </a:solidFill>
                <a:latin typeface="Calibri" panose="020F0502020204030204" pitchFamily="34" charset="0"/>
              </a:rPr>
              <a:t> Umefanikiwa kupunguza viwango vyako vya virusi</a:t>
            </a:r>
            <a:endParaRPr lang="sw-KE" sz="2800" dirty="0">
              <a:solidFill>
                <a:srgbClr val="FFFFFF"/>
              </a:solidFill>
              <a:latin typeface="Calibri" panose="020F0502020204030204" pitchFamily="34" charset="0"/>
            </a:endParaRPr>
          </a:p>
        </p:txBody>
      </p:sp>
      <p:sp>
        <p:nvSpPr>
          <p:cNvPr id="4" name="TextBox 3"/>
          <p:cNvSpPr txBox="1"/>
          <p:nvPr/>
        </p:nvSpPr>
        <p:spPr>
          <a:xfrm>
            <a:off x="7086600" y="1524000"/>
            <a:ext cx="2009424" cy="2862322"/>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latin typeface="Calibri" panose="020F0502020204030204" pitchFamily="34" charset="0"/>
              </a:rPr>
              <a:t>Kipimo cha kurudia viwango vya virusi </a:t>
            </a:r>
            <a:r>
              <a:rPr lang="en-US" sz="2000" dirty="0" err="1">
                <a:latin typeface="Calibri" panose="020F0502020204030204" pitchFamily="34" charset="0"/>
              </a:rPr>
              <a:t>kiko</a:t>
            </a:r>
            <a:r>
              <a:rPr lang="en-US" sz="2000" dirty="0">
                <a:latin typeface="Calibri" panose="020F0502020204030204" pitchFamily="34" charset="0"/>
              </a:rPr>
              <a:t> chini !</a:t>
            </a:r>
          </a:p>
          <a:p>
            <a:pPr marL="285750" indent="-285750">
              <a:buFont typeface="Wingdings" panose="05000000000000000000" pitchFamily="2" charset="2"/>
              <a:buChar char="Ø"/>
            </a:pPr>
            <a:endParaRPr lang="sw-KE" sz="2000" dirty="0">
              <a:latin typeface="Calibri" panose="020F0502020204030204" pitchFamily="34" charset="0"/>
            </a:endParaRPr>
          </a:p>
          <a:p>
            <a:pPr marL="285750" lvl="0" indent="-285750" defTabSz="1018348">
              <a:buFont typeface="Wingdings" panose="05000000000000000000" pitchFamily="2" charset="2"/>
              <a:buChar char="Ø"/>
            </a:pPr>
            <a:r>
              <a:rPr lang="en-US" sz="2000" dirty="0" err="1">
                <a:latin typeface="Calibri" panose="020F0502020204030204" pitchFamily="34" charset="0"/>
              </a:rPr>
              <a:t>Matibabu</a:t>
            </a:r>
            <a:r>
              <a:rPr lang="en-US" sz="2000" dirty="0">
                <a:latin typeface="Calibri" panose="020F0502020204030204" pitchFamily="34" charset="0"/>
              </a:rPr>
              <a:t> </a:t>
            </a:r>
            <a:r>
              <a:rPr lang="en-US" sz="2000" dirty="0" err="1">
                <a:latin typeface="Calibri" panose="020F0502020204030204" pitchFamily="34" charset="0"/>
              </a:rPr>
              <a:t>yanafanya</a:t>
            </a:r>
            <a:r>
              <a:rPr lang="en-US" sz="2000" dirty="0">
                <a:latin typeface="Calibri" panose="020F0502020204030204" pitchFamily="34" charset="0"/>
              </a:rPr>
              <a:t> </a:t>
            </a:r>
            <a:r>
              <a:rPr lang="en-US" sz="2000" dirty="0" err="1">
                <a:latin typeface="Calibri" panose="020F0502020204030204" pitchFamily="34" charset="0"/>
              </a:rPr>
              <a:t>kazi</a:t>
            </a:r>
            <a:r>
              <a:rPr lang="en-US" sz="2000" dirty="0">
                <a:latin typeface="Calibri" panose="020F0502020204030204" pitchFamily="34" charset="0"/>
              </a:rPr>
              <a:t> </a:t>
            </a:r>
            <a:r>
              <a:rPr lang="en-US" sz="2000" dirty="0" err="1">
                <a:latin typeface="Calibri" panose="020F0502020204030204" pitchFamily="34" charset="0"/>
              </a:rPr>
              <a:t>vizuri</a:t>
            </a:r>
            <a:r>
              <a:rPr lang="en-US" sz="2000" dirty="0">
                <a:latin typeface="Calibri" panose="020F0502020204030204" pitchFamily="34" charset="0"/>
              </a:rPr>
              <a:t>!</a:t>
            </a: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51" y="1447800"/>
            <a:ext cx="6872949" cy="4538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48804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2590800"/>
            <a:ext cx="2971800" cy="3962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228600" y="1143001"/>
            <a:ext cx="3048000" cy="3200400"/>
          </a:xfrm>
        </p:spPr>
        <p:txBody>
          <a:bodyPr>
            <a:normAutofit/>
          </a:bodyPr>
          <a:lstStyle/>
          <a:p>
            <a:r>
              <a:rPr lang="en-US" sz="1600" b="1" dirty="0">
                <a:latin typeface="Calibri" panose="020F0502020204030204" pitchFamily="34" charset="0"/>
              </a:rPr>
              <a:t>UJUMBE MUHIMU:</a:t>
            </a:r>
          </a:p>
          <a:p>
            <a:pPr marL="285750" indent="-285750">
              <a:buFont typeface="Wingdings" panose="05000000000000000000" pitchFamily="2" charset="2"/>
              <a:buChar char="Ø"/>
            </a:pPr>
            <a:r>
              <a:rPr lang="en-US" sz="1600" dirty="0">
                <a:latin typeface="Calibri" panose="020F0502020204030204" pitchFamily="34" charset="0"/>
              </a:rPr>
              <a:t>Umekuwa ukitumia ARV zako vizuri, dawa zinafanya kazi, na una afya nzuri.</a:t>
            </a:r>
            <a:endParaRPr lang="sw-KE" sz="1600" dirty="0">
              <a:latin typeface="Calibri" panose="020F0502020204030204" pitchFamily="34" charset="0"/>
            </a:endParaRPr>
          </a:p>
        </p:txBody>
      </p:sp>
      <p:sp>
        <p:nvSpPr>
          <p:cNvPr id="7" name="Content Placeholder 1"/>
          <p:cNvSpPr>
            <a:spLocks noGrp="1"/>
          </p:cNvSpPr>
          <p:nvPr>
            <p:ph sz="half" idx="1"/>
          </p:nvPr>
        </p:nvSpPr>
        <p:spPr>
          <a:xfrm>
            <a:off x="914400" y="2590800"/>
            <a:ext cx="2286000" cy="3886200"/>
          </a:xfrm>
        </p:spPr>
        <p:txBody>
          <a:bodyPr>
            <a:normAutofit/>
          </a:bodyPr>
          <a:lstStyle/>
          <a:p>
            <a:r>
              <a:rPr lang="en-US" sz="1500" b="1" dirty="0">
                <a:latin typeface="Calibri" panose="020F0502020204030204" pitchFamily="34" charset="0"/>
              </a:rPr>
              <a:t>Tupitie kwa Pamoja:</a:t>
            </a:r>
          </a:p>
          <a:p>
            <a:endParaRPr lang="sw-KE" sz="1500" dirty="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370" y="2667000"/>
            <a:ext cx="468630" cy="69033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429000" y="1143000"/>
            <a:ext cx="5486400" cy="3543300"/>
          </a:xfrm>
        </p:spPr>
        <p:txBody>
          <a:bodyPr>
            <a:normAutofit fontScale="77500" lnSpcReduction="20000"/>
          </a:bodyPr>
          <a:lstStyle/>
          <a:p>
            <a:r>
              <a:rPr lang="en-US" sz="2100" b="1" dirty="0">
                <a:latin typeface="Calibri" panose="020F0502020204030204" pitchFamily="34" charset="0"/>
              </a:rPr>
              <a:t>VIPENGELE VYA KUZUNGUMZIA:</a:t>
            </a:r>
          </a:p>
          <a:p>
            <a:pPr marL="285750" indent="-285750">
              <a:buFont typeface="Arial" panose="020B0604020202020204" pitchFamily="34" charset="0"/>
              <a:buChar char="•"/>
            </a:pPr>
            <a:r>
              <a:rPr lang="en-US" b="1" dirty="0">
                <a:latin typeface="Calibri" panose="020F0502020204030204" pitchFamily="34" charset="0"/>
              </a:rPr>
              <a:t>Viwango vya chini vya virusi </a:t>
            </a:r>
            <a:r>
              <a:rPr lang="en-US" dirty="0">
                <a:latin typeface="Calibri" panose="020F0502020204030204" pitchFamily="34" charset="0"/>
              </a:rPr>
              <a:t>(chini ya 1000)</a:t>
            </a:r>
            <a:r>
              <a:rPr dirty="0"/>
              <a:t>                                                              </a:t>
            </a:r>
            <a:r>
              <a:rPr lang="en-US" i="1" dirty="0">
                <a:latin typeface="Calibri" panose="020F0502020204030204" pitchFamily="34" charset="0"/>
              </a:rPr>
              <a:t>[ingiza matokeo ya mgonjwa hapa]</a:t>
            </a:r>
            <a:r>
              <a:rPr lang="en-US" dirty="0">
                <a:latin typeface="Calibri" panose="020F0502020204030204" pitchFamily="34" charset="0"/>
              </a:rPr>
              <a:t> ni ishara                                                    kwamba </a:t>
            </a:r>
            <a:r>
              <a:rPr lang="en-US" b="1" dirty="0">
                <a:latin typeface="Calibri" panose="020F0502020204030204" pitchFamily="34" charset="0"/>
              </a:rPr>
              <a:t>unatumia ARV zako vizuri</a:t>
            </a:r>
            <a:r>
              <a:rPr lang="en-US" dirty="0">
                <a:latin typeface="Calibri" panose="020F0502020204030204" pitchFamily="34" charset="0"/>
              </a:rPr>
              <a:t>                                                           na dawa zinafanya kazi.</a:t>
            </a:r>
          </a:p>
          <a:p>
            <a:pPr marL="285750" indent="-285750">
              <a:buFont typeface="Arial" panose="020B0604020202020204" pitchFamily="34" charset="0"/>
              <a:buChar char="•"/>
            </a:pPr>
            <a:r>
              <a:rPr lang="en-US" dirty="0">
                <a:latin typeface="Calibri" panose="020F0502020204030204" pitchFamily="34" charset="0"/>
              </a:rPr>
              <a:t>Mabadiliko yako katika _______ </a:t>
            </a:r>
            <a:r>
              <a:rPr lang="en-US" i="1" dirty="0">
                <a:latin typeface="Calibri" panose="020F0502020204030204" pitchFamily="34" charset="0"/>
              </a:rPr>
              <a:t>(ingiza hatua) </a:t>
            </a:r>
            <a:r>
              <a:rPr lang="en-US" dirty="0">
                <a:latin typeface="Calibri" panose="020F0502020204030204" pitchFamily="34" charset="0"/>
              </a:rPr>
              <a:t>yamefanikiwa na unapata ARV unazostahili ili kuwa mzima</a:t>
            </a:r>
            <a:r>
              <a:rPr lang="en-US" i="1" dirty="0">
                <a:latin typeface="Calibri" panose="020F0502020204030204" pitchFamily="34" charset="0"/>
              </a:rPr>
              <a:t>.</a:t>
            </a:r>
          </a:p>
          <a:p>
            <a:pPr marL="285750" indent="-285750">
              <a:buFont typeface="Arial" panose="020B0604020202020204" pitchFamily="34" charset="0"/>
              <a:buChar char="•"/>
            </a:pPr>
            <a:r>
              <a:rPr lang="en-US" dirty="0">
                <a:latin typeface="Calibri" panose="020F0502020204030204" pitchFamily="34" charset="0"/>
              </a:rPr>
              <a:t>Ni muhimu kwamba uendelee kutumia ARV zako kila siku ili uzuie HIV dhidi ya kutengeneza virusi zaidi na ili uweze kuwa mwenye afya.</a:t>
            </a:r>
          </a:p>
          <a:p>
            <a:pPr marL="285750" indent="-285750">
              <a:buFont typeface="Arial" panose="020B0604020202020204" pitchFamily="34" charset="0"/>
              <a:buChar char="•"/>
            </a:pPr>
            <a:r>
              <a:rPr lang="en-US" dirty="0">
                <a:latin typeface="Calibri" panose="020F0502020204030204" pitchFamily="34" charset="0"/>
              </a:rPr>
              <a:t>Ni muhimu </a:t>
            </a:r>
            <a:r>
              <a:rPr lang="en-US" b="1" dirty="0">
                <a:latin typeface="Calibri" panose="020F0502020204030204" pitchFamily="34" charset="0"/>
              </a:rPr>
              <a:t>ufuatilie</a:t>
            </a:r>
            <a:r>
              <a:rPr lang="en-US" dirty="0">
                <a:latin typeface="Calibri" panose="020F0502020204030204" pitchFamily="34" charset="0"/>
              </a:rPr>
              <a:t> kiasi cha dawa unacho ili </a:t>
            </a:r>
            <a:r>
              <a:rPr lang="en-US" b="1" dirty="0">
                <a:latin typeface="Calibri" panose="020F0502020204030204" pitchFamily="34" charset="0"/>
              </a:rPr>
              <a:t>usiishiwe na ARV</a:t>
            </a:r>
            <a:r>
              <a:rPr lang="en-US" dirty="0">
                <a:latin typeface="Calibri" panose="020F0502020204030204" pitchFamily="34" charset="0"/>
              </a:rPr>
              <a:t> kabla ya miadi yako inayofuata.</a:t>
            </a:r>
          </a:p>
          <a:p>
            <a:pPr marL="285750" indent="-285750">
              <a:buFont typeface="Arial" panose="020B0604020202020204" pitchFamily="34" charset="0"/>
              <a:buChar char="•"/>
            </a:pPr>
            <a:r>
              <a:rPr lang="en-US" dirty="0">
                <a:latin typeface="Calibri" panose="020F0502020204030204" pitchFamily="34" charset="0"/>
              </a:rPr>
              <a:t>Ukigundua kwamba dawa zinaisha,</a:t>
            </a:r>
            <a:r>
              <a:rPr lang="en-US" b="1" dirty="0">
                <a:latin typeface="Calibri" panose="020F0502020204030204" pitchFamily="34" charset="0"/>
              </a:rPr>
              <a:t> njoo kwenye kliniki</a:t>
            </a:r>
            <a:r>
              <a:rPr lang="en-US" dirty="0">
                <a:latin typeface="Calibri" panose="020F0502020204030204" pitchFamily="34" charset="0"/>
              </a:rPr>
              <a:t> hata kama huna miadi.</a:t>
            </a:r>
          </a:p>
          <a:p>
            <a:pPr marL="285750" indent="-285750">
              <a:buFont typeface="Arial" panose="020B0604020202020204" pitchFamily="34" charset="0"/>
              <a:buChar char="•"/>
            </a:pPr>
            <a:r>
              <a:rPr lang="en-US" b="1" dirty="0">
                <a:latin typeface="Calibri" panose="020F0502020204030204" pitchFamily="34" charset="0"/>
              </a:rPr>
              <a:t>Tutakagua</a:t>
            </a:r>
            <a:r>
              <a:rPr lang="en-US" dirty="0">
                <a:latin typeface="Calibri" panose="020F0502020204030204" pitchFamily="34" charset="0"/>
              </a:rPr>
              <a:t> tena viwango vya virusi katika </a:t>
            </a:r>
            <a:r>
              <a:rPr lang="en-US" b="1" dirty="0">
                <a:latin typeface="Calibri" panose="020F0502020204030204" pitchFamily="34" charset="0"/>
              </a:rPr>
              <a:t>miezi sita</a:t>
            </a:r>
            <a:r>
              <a:rPr lang="en-US" dirty="0">
                <a:latin typeface="Calibri" panose="020F0502020204030204" pitchFamily="34" charset="0"/>
              </a:rPr>
              <a:t> ikiwa hakuna matatizo mapya au matatizo ya kutumia ARV.</a:t>
            </a:r>
          </a:p>
          <a:p>
            <a:pPr marL="285750" indent="-285750">
              <a:buFont typeface="Arial" panose="020B0604020202020204" pitchFamily="34" charset="0"/>
              <a:buChar char="•"/>
            </a:pPr>
            <a:r>
              <a:rPr lang="en-US" dirty="0">
                <a:latin typeface="Calibri" panose="020F0502020204030204" pitchFamily="34" charset="0"/>
              </a:rPr>
              <a:t>Tafadhali mfahamishe mtoa huduma kama kuna matatizo yoyote ya kutumia ARV baadaye, ili aweze kukusaidia kuyashughulikia.</a:t>
            </a:r>
          </a:p>
          <a:p>
            <a:pPr marL="285750" indent="-285750">
              <a:buFont typeface="Arial" panose="020B0604020202020204" pitchFamily="34" charset="0"/>
              <a:buChar char="•"/>
            </a:pPr>
            <a:endParaRPr lang="sw-KE" b="1" dirty="0">
              <a:latin typeface="Calibri" panose="020F0502020204030204" pitchFamily="34" charset="0"/>
            </a:endParaRPr>
          </a:p>
        </p:txBody>
      </p:sp>
      <p:sp>
        <p:nvSpPr>
          <p:cNvPr id="9" name="TextBox 8"/>
          <p:cNvSpPr txBox="1"/>
          <p:nvPr/>
        </p:nvSpPr>
        <p:spPr>
          <a:xfrm>
            <a:off x="7162800" y="457200"/>
            <a:ext cx="1752600" cy="1200329"/>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sw-KE" b="1" dirty="0">
              <a:solidFill>
                <a:prstClr val="black"/>
              </a:solidFill>
              <a:latin typeface="Calibri" panose="020F0502020204030204" pitchFamily="34" charset="0"/>
            </a:endParaRPr>
          </a:p>
          <a:p>
            <a:pPr algn="ctr"/>
            <a:r>
              <a:rPr lang="en-US" b="1" dirty="0">
                <a:solidFill>
                  <a:prstClr val="black"/>
                </a:solidFill>
                <a:latin typeface="Calibri" panose="020F0502020204030204" pitchFamily="34" charset="0"/>
              </a:rPr>
              <a:t>Picha kutoka mbele ya kadi</a:t>
            </a:r>
          </a:p>
          <a:p>
            <a:pPr algn="ctr"/>
            <a:endParaRPr lang="sw-KE" b="1" dirty="0">
              <a:solidFill>
                <a:prstClr val="black"/>
              </a:solidFill>
              <a:latin typeface="Calibri" panose="020F0502020204030204" pitchFamily="34" charset="0"/>
            </a:endParaRPr>
          </a:p>
        </p:txBody>
      </p:sp>
      <p:cxnSp>
        <p:nvCxnSpPr>
          <p:cNvPr id="15" name="Straight Connector 14"/>
          <p:cNvCxnSpPr/>
          <p:nvPr/>
        </p:nvCxnSpPr>
        <p:spPr>
          <a:xfrm>
            <a:off x="33528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rgbClr val="CC0066"/>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en-US" sz="2800" b="0" dirty="0">
                <a:solidFill>
                  <a:srgbClr val="FFFF00"/>
                </a:solidFill>
                <a:latin typeface="Calibri" panose="020F0502020204030204" pitchFamily="34" charset="0"/>
                <a:ea typeface="+mn-ea"/>
                <a:cs typeface="+mn-cs"/>
              </a:rPr>
              <a:t> </a:t>
            </a:r>
            <a:r>
              <a:rPr lang="en-US" sz="2800" dirty="0">
                <a:solidFill>
                  <a:srgbClr val="FFFF00"/>
                </a:solidFill>
                <a:latin typeface="Calibri" panose="020F0502020204030204" pitchFamily="34" charset="0"/>
                <a:ea typeface="+mn-ea"/>
                <a:cs typeface="+mn-cs"/>
              </a:rPr>
              <a:t>23.</a:t>
            </a:r>
            <a:r>
              <a:rPr lang="en-US" sz="2800" dirty="0">
                <a:solidFill>
                  <a:srgbClr val="FFFFFF"/>
                </a:solidFill>
                <a:latin typeface="Calibri" panose="020F0502020204030204" pitchFamily="34" charset="0"/>
              </a:rPr>
              <a:t> Umefanikiwa kupunguza viwango vyako </a:t>
            </a:r>
          </a:p>
          <a:p>
            <a:pPr algn="l"/>
            <a:r>
              <a:rPr lang="en-US" dirty="0"/>
              <a:t>	</a:t>
            </a:r>
            <a:r>
              <a:rPr lang="en-US" sz="2800" dirty="0">
                <a:solidFill>
                  <a:srgbClr val="FFFFFF"/>
                </a:solidFill>
                <a:latin typeface="Calibri" panose="020F0502020204030204" pitchFamily="34" charset="0"/>
              </a:rPr>
              <a:t> vya virusi</a:t>
            </a:r>
            <a:endParaRPr lang="sw-KE" sz="2800" dirty="0">
              <a:solidFill>
                <a:srgbClr val="FFFFFF"/>
              </a:solidFill>
              <a:latin typeface="Calibri" panose="020F0502020204030204" pitchFamily="34" charset="0"/>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457200"/>
            <a:ext cx="1807055" cy="1295400"/>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1" name="Rectangle 10"/>
          <p:cNvSpPr/>
          <p:nvPr/>
        </p:nvSpPr>
        <p:spPr>
          <a:xfrm>
            <a:off x="3505201" y="4572000"/>
            <a:ext cx="1981200" cy="1948992"/>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1"/>
          <p:cNvSpPr>
            <a:spLocks noGrp="1"/>
          </p:cNvSpPr>
          <p:nvPr>
            <p:ph sz="half" idx="1"/>
          </p:nvPr>
        </p:nvSpPr>
        <p:spPr>
          <a:xfrm>
            <a:off x="3505201" y="4603615"/>
            <a:ext cx="1981200" cy="1949585"/>
          </a:xfrm>
        </p:spPr>
        <p:txBody>
          <a:bodyPr>
            <a:normAutofit fontScale="55000" lnSpcReduction="20000"/>
          </a:bodyPr>
          <a:lstStyle/>
          <a:p>
            <a:r>
              <a:rPr lang="en-US" dirty="0"/>
              <a:t>	</a:t>
            </a:r>
            <a:r>
              <a:rPr dirty="0"/>
              <a:t>    </a:t>
            </a:r>
          </a:p>
          <a:p>
            <a:r>
              <a:rPr lang="en-US" dirty="0"/>
              <a:t>	</a:t>
            </a:r>
            <a:r>
              <a:rPr dirty="0"/>
              <a:t>   </a:t>
            </a:r>
            <a:r>
              <a:rPr lang="en-US" dirty="0"/>
              <a:t> </a:t>
            </a:r>
            <a:r>
              <a:rPr lang="en-US" sz="3200" b="1" dirty="0" err="1">
                <a:latin typeface="Calibri" panose="020F0502020204030204" pitchFamily="34" charset="0"/>
              </a:rPr>
              <a:t>Hati</a:t>
            </a:r>
            <a:endParaRPr lang="en-US" sz="3200" b="1" dirty="0">
              <a:latin typeface="Calibri" panose="020F0502020204030204" pitchFamily="34" charset="0"/>
            </a:endParaRPr>
          </a:p>
          <a:p>
            <a:endParaRPr lang="sw-KE" sz="2300" b="1" dirty="0">
              <a:latin typeface="Calibri" panose="020F0502020204030204" pitchFamily="34" charset="0"/>
            </a:endParaRPr>
          </a:p>
          <a:p>
            <a:r>
              <a:rPr lang="en-US" sz="2900" dirty="0">
                <a:latin typeface="Calibri" panose="020F0502020204030204" pitchFamily="34" charset="0"/>
              </a:rPr>
              <a:t>Andika matokeo ya kipimo kilichorudiwa cha viwango vya virusi kwenye </a:t>
            </a:r>
            <a:r>
              <a:rPr lang="en-US" sz="2900" b="1" dirty="0">
                <a:latin typeface="Calibri" panose="020F0502020204030204" pitchFamily="34" charset="0"/>
              </a:rPr>
              <a:t>Zana Iliyoimarishwa ya Mpango wa Utiifu.</a:t>
            </a:r>
            <a:endParaRPr lang="sw-KE" sz="2900" dirty="0">
              <a:latin typeface="Calibri" panose="020F0502020204030204" pitchFamily="34" charset="0"/>
            </a:endParaRPr>
          </a:p>
        </p:txBody>
      </p:sp>
      <p:pic>
        <p:nvPicPr>
          <p:cNvPr id="16" name="Picture 7" descr="C:\Users\rlw2177\AppData\Local\Microsoft\Windows\Temporary Internet Files\Content.IE5\S2UJGMDA\127964126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6334" y="4603615"/>
            <a:ext cx="457199" cy="3819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 y="3505200"/>
            <a:ext cx="2830830" cy="2893100"/>
          </a:xfrm>
          <a:prstGeom prst="rect">
            <a:avLst/>
          </a:prstGeom>
          <a:noFill/>
        </p:spPr>
        <p:txBody>
          <a:bodyPr wrap="square" rtlCol="0">
            <a:spAutoFit/>
          </a:bodyPr>
          <a:lstStyle/>
          <a:p>
            <a:r>
              <a:rPr lang="en-US" sz="1300" dirty="0">
                <a:latin typeface="Calibri" panose="020F0502020204030204" pitchFamily="34" charset="0"/>
              </a:rPr>
              <a:t>Tupitie kwa ufupi viwango vya chini vya virusi ni nini, na mipango yako ya kuendelea kutumia ARV zako:</a:t>
            </a:r>
          </a:p>
          <a:p>
            <a:endParaRPr lang="sw-KE" sz="1300" dirty="0">
              <a:latin typeface="Calibri" panose="020F0502020204030204" pitchFamily="34" charset="0"/>
            </a:endParaRPr>
          </a:p>
          <a:p>
            <a:pPr marL="171450" indent="-171450">
              <a:buFont typeface="Arial" panose="020B0604020202020204" pitchFamily="34" charset="0"/>
              <a:buChar char="•"/>
            </a:pPr>
            <a:r>
              <a:rPr lang="en-US" sz="1300" dirty="0">
                <a:latin typeface="Calibri" panose="020F0502020204030204" pitchFamily="34" charset="0"/>
              </a:rPr>
              <a:t>Kwa maneno yako mwenyewe, kuwa na viwango vya chini vya virusi inamaanisha nini?</a:t>
            </a:r>
          </a:p>
          <a:p>
            <a:pPr marL="171450" indent="-171450">
              <a:buFont typeface="Arial" panose="020B0604020202020204" pitchFamily="34" charset="0"/>
              <a:buChar char="•"/>
            </a:pPr>
            <a:r>
              <a:rPr lang="en-US" sz="1300" dirty="0">
                <a:latin typeface="Calibri" panose="020F0502020204030204" pitchFamily="34" charset="0"/>
              </a:rPr>
              <a:t>Je. kwanini ni muhimu kuendelea na ARV?</a:t>
            </a:r>
          </a:p>
          <a:p>
            <a:pPr marL="171450" indent="-171450">
              <a:buFont typeface="Arial" panose="020B0604020202020204" pitchFamily="34" charset="0"/>
              <a:buChar char="•"/>
            </a:pPr>
            <a:r>
              <a:rPr lang="en-US" sz="1300" dirty="0">
                <a:latin typeface="Calibri" panose="020F0502020204030204" pitchFamily="34" charset="0"/>
              </a:rPr>
              <a:t>Ni nini kilichokusaidia kukumbuka kutumia ARV zako?</a:t>
            </a:r>
          </a:p>
          <a:p>
            <a:pPr marL="171450" indent="-171450">
              <a:buFont typeface="Arial" panose="020B0604020202020204" pitchFamily="34" charset="0"/>
              <a:buChar char="•"/>
            </a:pPr>
            <a:r>
              <a:rPr lang="en-US" sz="1300" dirty="0">
                <a:latin typeface="Calibri" panose="020F0502020204030204" pitchFamily="34" charset="0"/>
              </a:rPr>
              <a:t>Je, kuna mambo mengine mapya au unatarajia kutakuwa na mambo mapya ambayo itaifanya iwe vigumu wakati mwingine kutumia ARV zako?</a:t>
            </a:r>
            <a:endParaRPr lang="sw-KE" sz="1300" dirty="0">
              <a:latin typeface="Calibri" panose="020F0502020204030204" pitchFamily="34" charset="0"/>
            </a:endParaRPr>
          </a:p>
        </p:txBody>
      </p:sp>
      <p:sp>
        <p:nvSpPr>
          <p:cNvPr id="20" name="Rectangle 19"/>
          <p:cNvSpPr/>
          <p:nvPr/>
        </p:nvSpPr>
        <p:spPr>
          <a:xfrm>
            <a:off x="5715001" y="4572000"/>
            <a:ext cx="3254854" cy="2013408"/>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ontent Placeholder 1"/>
          <p:cNvSpPr>
            <a:spLocks noGrp="1"/>
          </p:cNvSpPr>
          <p:nvPr>
            <p:ph sz="half" idx="1"/>
          </p:nvPr>
        </p:nvSpPr>
        <p:spPr>
          <a:xfrm>
            <a:off x="5715001" y="4633741"/>
            <a:ext cx="3200399" cy="1919459"/>
          </a:xfrm>
        </p:spPr>
        <p:txBody>
          <a:bodyPr>
            <a:normAutofit fontScale="92500" lnSpcReduction="20000"/>
          </a:bodyPr>
          <a:lstStyle/>
          <a:p>
            <a:r>
              <a:rPr lang="en-US" sz="1600" b="1" dirty="0">
                <a:latin typeface="Calibri" panose="020F0502020204030204" pitchFamily="34" charset="0"/>
              </a:rPr>
              <a:t>		</a:t>
            </a:r>
            <a:r>
              <a:rPr lang="en-US" sz="1600" b="1" dirty="0" err="1">
                <a:latin typeface="Calibri" panose="020F0502020204030204" pitchFamily="34" charset="0"/>
              </a:rPr>
              <a:t>Maagizo</a:t>
            </a:r>
            <a:r>
              <a:rPr lang="en-US" sz="1600" b="1" dirty="0">
                <a:latin typeface="Calibri" panose="020F0502020204030204" pitchFamily="34" charset="0"/>
              </a:rPr>
              <a:t> kwa </a:t>
            </a:r>
            <a:r>
              <a:rPr lang="en-US" sz="1600" b="1" dirty="0" err="1">
                <a:latin typeface="Calibri" panose="020F0502020204030204" pitchFamily="34" charset="0"/>
              </a:rPr>
              <a:t>Watoa</a:t>
            </a:r>
            <a:r>
              <a:rPr lang="en-US" sz="1600" b="1" dirty="0">
                <a:latin typeface="Calibri" panose="020F0502020204030204" pitchFamily="34" charset="0"/>
              </a:rPr>
              <a:t> 				</a:t>
            </a:r>
            <a:r>
              <a:rPr lang="en-US" sz="1600" b="1" dirty="0" err="1">
                <a:latin typeface="Calibri" panose="020F0502020204030204" pitchFamily="34" charset="0"/>
              </a:rPr>
              <a:t>Huduma</a:t>
            </a:r>
            <a:r>
              <a:rPr lang="en-US" sz="1600" b="1" dirty="0">
                <a:latin typeface="Calibri" panose="020F0502020204030204" pitchFamily="34" charset="0"/>
              </a:rPr>
              <a:t>:</a:t>
            </a:r>
          </a:p>
          <a:p>
            <a:pPr marL="457200" indent="-457200">
              <a:buFont typeface="Arial" panose="020B0604020202020204" pitchFamily="34" charset="0"/>
              <a:buChar char="•"/>
            </a:pPr>
            <a:r>
              <a:rPr lang="en-US" sz="1600" dirty="0">
                <a:latin typeface="Calibri" panose="020F0502020204030204" pitchFamily="34" charset="0"/>
              </a:rPr>
              <a:t>Tumia Kadi za 22 na 23 kwa wagonjwa ambao kipimo kilichorudiwa cha viwango vya virusi ni </a:t>
            </a:r>
            <a:r>
              <a:rPr lang="en-US" sz="1600" u="sng" dirty="0">
                <a:latin typeface="Calibri" panose="020F0502020204030204" pitchFamily="34" charset="0"/>
              </a:rPr>
              <a:t>&lt;</a:t>
            </a:r>
            <a:r>
              <a:rPr lang="en-US" sz="1600" dirty="0">
                <a:latin typeface="Calibri" panose="020F0502020204030204" pitchFamily="34" charset="0"/>
              </a:rPr>
              <a:t> 1,000.</a:t>
            </a:r>
          </a:p>
          <a:p>
            <a:pPr marL="457200" indent="-457200">
              <a:buFont typeface="Arial" panose="020B0604020202020204" pitchFamily="34" charset="0"/>
              <a:buChar char="•"/>
            </a:pPr>
            <a:r>
              <a:rPr lang="en-US" sz="1600" dirty="0">
                <a:latin typeface="Calibri" panose="020F0502020204030204" pitchFamily="34" charset="0"/>
              </a:rPr>
              <a:t>Unaweza pia kupitia kadi za 2 na 3 kwa maelezo msingi ya viwango vya virusi.</a:t>
            </a:r>
          </a:p>
        </p:txBody>
      </p:sp>
      <p:pic>
        <p:nvPicPr>
          <p:cNvPr id="23" name="Picture 8" descr="C:\Users\rlw2177\AppData\Local\Microsoft\Windows\Temporary Internet Files\Content.IE5\S2UJGMDA\Symbol_list_class.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1" y="4633741"/>
            <a:ext cx="457199" cy="42666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51</a:t>
            </a:fld>
            <a:endParaRPr lang="sw-KE" dirty="0">
              <a:solidFill>
                <a:prstClr val="black">
                  <a:tint val="75000"/>
                </a:prstClr>
              </a:solidFill>
            </a:endParaRPr>
          </a:p>
        </p:txBody>
      </p:sp>
    </p:spTree>
    <p:extLst>
      <p:ext uri="{BB962C8B-B14F-4D97-AF65-F5344CB8AC3E}">
        <p14:creationId xmlns:p14="http://schemas.microsoft.com/office/powerpoint/2010/main" val="1968197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rgbClr val="CC0066"/>
          </a:solidFill>
        </p:spPr>
        <p:txBody>
          <a:bodyPr>
            <a:noAutofit/>
          </a:bodyPr>
          <a:lstStyle/>
          <a:p>
            <a:pPr algn="l"/>
            <a:r>
              <a:rPr lang="en-US" sz="2800" dirty="0">
                <a:solidFill>
                  <a:srgbClr val="FFFFFF"/>
                </a:solidFill>
                <a:latin typeface="Calibri" panose="020F0502020204030204" pitchFamily="34" charset="0"/>
              </a:rPr>
              <a:t>	</a:t>
            </a:r>
            <a:r>
              <a:rPr lang="en-US" sz="2800" dirty="0">
                <a:solidFill>
                  <a:srgbClr val="FFFF00"/>
                </a:solidFill>
                <a:latin typeface="Calibri" panose="020F0502020204030204" pitchFamily="34" charset="0"/>
              </a:rPr>
              <a:t> 24.</a:t>
            </a:r>
            <a:r>
              <a:rPr lang="en-US" sz="2800" dirty="0">
                <a:solidFill>
                  <a:srgbClr val="FFFFFF"/>
                </a:solidFill>
                <a:latin typeface="Calibri" panose="020F0502020204030204" pitchFamily="34" charset="0"/>
              </a:rPr>
              <a:t> Kudumisha viwango vya virusi vikiwa chini</a:t>
            </a:r>
            <a:endParaRPr lang="sw-KE" sz="2800" dirty="0">
              <a:solidFill>
                <a:srgbClr val="FFFFFF"/>
              </a:solidFill>
              <a:latin typeface="Calibri" panose="020F0502020204030204" pitchFamily="34" charset="0"/>
            </a:endParaRPr>
          </a:p>
        </p:txBody>
      </p:sp>
      <p:sp>
        <p:nvSpPr>
          <p:cNvPr id="4" name="TextBox 3"/>
          <p:cNvSpPr txBox="1"/>
          <p:nvPr/>
        </p:nvSpPr>
        <p:spPr>
          <a:xfrm>
            <a:off x="7010400" y="1066800"/>
            <a:ext cx="2009424" cy="4801314"/>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Calibri" panose="020F0502020204030204" pitchFamily="34" charset="0"/>
              </a:rPr>
              <a:t>Viwango vyako vya virusi viko chini  kwa hivyo unalinda afya, wapenzi, na ubongo wako.</a:t>
            </a:r>
          </a:p>
          <a:p>
            <a:pPr marL="285750" indent="-285750">
              <a:buFont typeface="Wingdings" panose="05000000000000000000" pitchFamily="2" charset="2"/>
              <a:buChar char="Ø"/>
            </a:pPr>
            <a:endParaRPr lang="sw-KE" dirty="0">
              <a:latin typeface="Calibri" panose="020F0502020204030204" pitchFamily="34" charset="0"/>
            </a:endParaRPr>
          </a:p>
          <a:p>
            <a:pPr marL="285750" indent="-285750">
              <a:buFont typeface="Wingdings" panose="05000000000000000000" pitchFamily="2" charset="2"/>
              <a:buChar char="Ø"/>
            </a:pPr>
            <a:r>
              <a:rPr lang="en-US" dirty="0" err="1">
                <a:solidFill>
                  <a:prstClr val="black"/>
                </a:solidFill>
                <a:highlight>
                  <a:srgbClr val="FFFF00"/>
                </a:highlight>
                <a:latin typeface="Calibri" panose="020F0502020204030204" pitchFamily="34" charset="0"/>
              </a:rPr>
              <a:t>Wewe</a:t>
            </a:r>
            <a:r>
              <a:rPr lang="en-US" dirty="0">
                <a:solidFill>
                  <a:prstClr val="black"/>
                </a:solidFill>
                <a:highlight>
                  <a:srgbClr val="FFFF00"/>
                </a:highlight>
                <a:latin typeface="Calibri" panose="020F0502020204030204" pitchFamily="34" charset="0"/>
              </a:rPr>
              <a:t> </a:t>
            </a:r>
            <a:r>
              <a:rPr lang="en-US" dirty="0" err="1">
                <a:solidFill>
                  <a:prstClr val="black"/>
                </a:solidFill>
                <a:highlight>
                  <a:srgbClr val="FFFF00"/>
                </a:highlight>
                <a:latin typeface="Calibri" panose="020F0502020204030204" pitchFamily="34" charset="0"/>
              </a:rPr>
              <a:t>ndiye</a:t>
            </a:r>
            <a:r>
              <a:rPr lang="en-US" dirty="0">
                <a:solidFill>
                  <a:prstClr val="black"/>
                </a:solidFill>
                <a:highlight>
                  <a:srgbClr val="FFFF00"/>
                </a:highlight>
                <a:latin typeface="Calibri" panose="020F0502020204030204" pitchFamily="34" charset="0"/>
              </a:rPr>
              <a:t> </a:t>
            </a:r>
            <a:r>
              <a:rPr lang="en-US" dirty="0" err="1">
                <a:solidFill>
                  <a:prstClr val="black"/>
                </a:solidFill>
                <a:highlight>
                  <a:srgbClr val="FFFF00"/>
                </a:highlight>
                <a:latin typeface="Calibri" panose="020F0502020204030204" pitchFamily="34" charset="0"/>
              </a:rPr>
              <a:t>bingwa</a:t>
            </a:r>
            <a:r>
              <a:rPr lang="en-US" dirty="0">
                <a:solidFill>
                  <a:prstClr val="black"/>
                </a:solidFill>
                <a:highlight>
                  <a:srgbClr val="FFFF00"/>
                </a:highlight>
                <a:latin typeface="Calibri" panose="020F0502020204030204" pitchFamily="34" charset="0"/>
              </a:rPr>
              <a:t> </a:t>
            </a:r>
            <a:r>
              <a:rPr lang="en-US" dirty="0" err="1">
                <a:solidFill>
                  <a:prstClr val="black"/>
                </a:solidFill>
                <a:highlight>
                  <a:srgbClr val="FFFF00"/>
                </a:highlight>
                <a:latin typeface="Calibri" panose="020F0502020204030204" pitchFamily="34" charset="0"/>
              </a:rPr>
              <a:t>wa</a:t>
            </a:r>
            <a:r>
              <a:rPr lang="en-US" dirty="0">
                <a:solidFill>
                  <a:prstClr val="black"/>
                </a:solidFill>
                <a:highlight>
                  <a:srgbClr val="FFFF00"/>
                </a:highlight>
                <a:latin typeface="Calibri" panose="020F0502020204030204" pitchFamily="34" charset="0"/>
              </a:rPr>
              <a:t> </a:t>
            </a:r>
            <a:r>
              <a:rPr lang="en-US" dirty="0" err="1">
                <a:solidFill>
                  <a:prstClr val="black"/>
                </a:solidFill>
                <a:highlight>
                  <a:srgbClr val="FFFF00"/>
                </a:highlight>
                <a:latin typeface="Calibri" panose="020F0502020204030204" pitchFamily="34" charset="0"/>
              </a:rPr>
              <a:t>afya</a:t>
            </a:r>
            <a:r>
              <a:rPr lang="en-US" dirty="0">
                <a:solidFill>
                  <a:prstClr val="black"/>
                </a:solidFill>
                <a:highlight>
                  <a:srgbClr val="FFFF00"/>
                </a:highlight>
                <a:latin typeface="Calibri" panose="020F0502020204030204" pitchFamily="34" charset="0"/>
              </a:rPr>
              <a:t> </a:t>
            </a:r>
            <a:r>
              <a:rPr lang="en-US" dirty="0" err="1">
                <a:solidFill>
                  <a:prstClr val="black"/>
                </a:solidFill>
                <a:highlight>
                  <a:srgbClr val="FFFF00"/>
                </a:highlight>
                <a:latin typeface="Calibri" panose="020F0502020204030204" pitchFamily="34" charset="0"/>
              </a:rPr>
              <a:t>yako</a:t>
            </a:r>
            <a:r>
              <a:rPr lang="en-US" dirty="0">
                <a:solidFill>
                  <a:prstClr val="black"/>
                </a:solidFill>
                <a:highlight>
                  <a:srgbClr val="FFFF00"/>
                </a:highlight>
                <a:latin typeface="Calibri" panose="020F0502020204030204" pitchFamily="34" charset="0"/>
              </a:rPr>
              <a:t> </a:t>
            </a:r>
            <a:r>
              <a:rPr lang="en-US" dirty="0" err="1">
                <a:solidFill>
                  <a:prstClr val="black"/>
                </a:solidFill>
                <a:highlight>
                  <a:srgbClr val="FFFF00"/>
                </a:highlight>
                <a:latin typeface="Calibri" panose="020F0502020204030204" pitchFamily="34" charset="0"/>
              </a:rPr>
              <a:t>mwenyewe</a:t>
            </a:r>
            <a:r>
              <a:rPr lang="en-US" dirty="0">
                <a:solidFill>
                  <a:prstClr val="black"/>
                </a:solidFill>
                <a:highlight>
                  <a:srgbClr val="FFFF00"/>
                </a:highlight>
                <a:latin typeface="Calibri" panose="020F0502020204030204" pitchFamily="34" charset="0"/>
              </a:rPr>
              <a:t>, </a:t>
            </a:r>
            <a:r>
              <a:rPr lang="en-US" dirty="0" err="1">
                <a:solidFill>
                  <a:prstClr val="black"/>
                </a:solidFill>
                <a:highlight>
                  <a:srgbClr val="FFFF00"/>
                </a:highlight>
                <a:latin typeface="Calibri" panose="020F0502020204030204" pitchFamily="34" charset="0"/>
              </a:rPr>
              <a:t>kwa</a:t>
            </a:r>
            <a:r>
              <a:rPr lang="en-US" dirty="0">
                <a:solidFill>
                  <a:prstClr val="black"/>
                </a:solidFill>
                <a:highlight>
                  <a:srgbClr val="FFFF00"/>
                </a:highlight>
                <a:latin typeface="Calibri" panose="020F0502020204030204" pitchFamily="34" charset="0"/>
              </a:rPr>
              <a:t> </a:t>
            </a:r>
            <a:r>
              <a:rPr lang="en-US" dirty="0" err="1">
                <a:solidFill>
                  <a:prstClr val="black"/>
                </a:solidFill>
                <a:highlight>
                  <a:srgbClr val="FFFF00"/>
                </a:highlight>
                <a:latin typeface="Calibri" panose="020F0502020204030204" pitchFamily="34" charset="0"/>
              </a:rPr>
              <a:t>kujitahidi</a:t>
            </a:r>
            <a:r>
              <a:rPr lang="en-US" dirty="0">
                <a:solidFill>
                  <a:prstClr val="black"/>
                </a:solidFill>
                <a:highlight>
                  <a:srgbClr val="FFFF00"/>
                </a:highlight>
                <a:latin typeface="Calibri" panose="020F0502020204030204" pitchFamily="34" charset="0"/>
              </a:rPr>
              <a:t> </a:t>
            </a:r>
            <a:r>
              <a:rPr lang="en-US" dirty="0" err="1">
                <a:solidFill>
                  <a:prstClr val="black"/>
                </a:solidFill>
                <a:highlight>
                  <a:srgbClr val="FFFF00"/>
                </a:highlight>
                <a:latin typeface="Calibri" panose="020F0502020204030204" pitchFamily="34" charset="0"/>
              </a:rPr>
              <a:t>kufikia</a:t>
            </a:r>
            <a:r>
              <a:rPr lang="en-US" dirty="0">
                <a:solidFill>
                  <a:prstClr val="black"/>
                </a:solidFill>
                <a:highlight>
                  <a:srgbClr val="FFFF00"/>
                </a:highlight>
                <a:latin typeface="Calibri" panose="020F0502020204030204" pitchFamily="34" charset="0"/>
              </a:rPr>
              <a:t> </a:t>
            </a:r>
            <a:r>
              <a:rPr lang="en-US" dirty="0" err="1">
                <a:solidFill>
                  <a:prstClr val="black"/>
                </a:solidFill>
                <a:highlight>
                  <a:srgbClr val="FFFF00"/>
                </a:highlight>
                <a:latin typeface="Calibri" panose="020F0502020204030204" pitchFamily="34" charset="0"/>
              </a:rPr>
              <a:t>lengo</a:t>
            </a:r>
            <a:r>
              <a:rPr lang="en-US" dirty="0">
                <a:solidFill>
                  <a:prstClr val="black"/>
                </a:solidFill>
                <a:highlight>
                  <a:srgbClr val="FFFF00"/>
                </a:highlight>
                <a:latin typeface="Calibri" panose="020F0502020204030204" pitchFamily="34" charset="0"/>
              </a:rPr>
              <a:t> la </a:t>
            </a:r>
            <a:r>
              <a:rPr lang="en-US" dirty="0" err="1">
                <a:solidFill>
                  <a:prstClr val="black"/>
                </a:solidFill>
                <a:highlight>
                  <a:srgbClr val="FFFF00"/>
                </a:highlight>
                <a:latin typeface="Calibri" panose="020F0502020204030204" pitchFamily="34" charset="0"/>
              </a:rPr>
              <a:t>matibabu</a:t>
            </a:r>
            <a:r>
              <a:rPr lang="en-US" dirty="0">
                <a:solidFill>
                  <a:prstClr val="black"/>
                </a:solidFill>
                <a:highlight>
                  <a:srgbClr val="FFFF00"/>
                </a:highlight>
                <a:latin typeface="Calibri" panose="020F0502020204030204" pitchFamily="34" charset="0"/>
              </a:rPr>
              <a:t> </a:t>
            </a:r>
            <a:r>
              <a:rPr lang="en-US" dirty="0" err="1">
                <a:solidFill>
                  <a:prstClr val="black"/>
                </a:solidFill>
                <a:highlight>
                  <a:srgbClr val="FFFF00"/>
                </a:highlight>
                <a:latin typeface="Calibri" panose="020F0502020204030204" pitchFamily="34" charset="0"/>
              </a:rPr>
              <a:t>unaweza</a:t>
            </a:r>
            <a:r>
              <a:rPr lang="en-US" dirty="0">
                <a:solidFill>
                  <a:prstClr val="black"/>
                </a:solidFill>
                <a:highlight>
                  <a:srgbClr val="FFFF00"/>
                </a:highlight>
                <a:latin typeface="Calibri" panose="020F0502020204030204" pitchFamily="34" charset="0"/>
              </a:rPr>
              <a:t> </a:t>
            </a:r>
            <a:r>
              <a:rPr lang="en-US" dirty="0" err="1">
                <a:solidFill>
                  <a:prstClr val="black"/>
                </a:solidFill>
                <a:highlight>
                  <a:srgbClr val="FFFF00"/>
                </a:highlight>
                <a:latin typeface="Calibri" panose="020F0502020204030204" pitchFamily="34" charset="0"/>
              </a:rPr>
              <a:t>kudumisha</a:t>
            </a:r>
            <a:r>
              <a:rPr lang="en-US" dirty="0">
                <a:solidFill>
                  <a:prstClr val="black"/>
                </a:solidFill>
                <a:highlight>
                  <a:srgbClr val="FFFF00"/>
                </a:highlight>
                <a:latin typeface="Calibri" panose="020F0502020204030204" pitchFamily="34" charset="0"/>
              </a:rPr>
              <a:t> </a:t>
            </a:r>
            <a:r>
              <a:rPr lang="en-US" dirty="0" err="1">
                <a:solidFill>
                  <a:prstClr val="black"/>
                </a:solidFill>
                <a:highlight>
                  <a:srgbClr val="FFFF00"/>
                </a:highlight>
                <a:latin typeface="Calibri" panose="020F0502020204030204" pitchFamily="34" charset="0"/>
              </a:rPr>
              <a:t>idadi</a:t>
            </a:r>
            <a:r>
              <a:rPr lang="en-US" dirty="0">
                <a:solidFill>
                  <a:prstClr val="black"/>
                </a:solidFill>
                <a:highlight>
                  <a:srgbClr val="FFFF00"/>
                </a:highlight>
                <a:latin typeface="Calibri" panose="020F0502020204030204" pitchFamily="34" charset="0"/>
              </a:rPr>
              <a:t> </a:t>
            </a:r>
            <a:r>
              <a:rPr lang="en-US" dirty="0" err="1">
                <a:solidFill>
                  <a:prstClr val="black"/>
                </a:solidFill>
                <a:highlight>
                  <a:srgbClr val="FFFF00"/>
                </a:highlight>
                <a:latin typeface="Calibri" panose="020F0502020204030204" pitchFamily="34" charset="0"/>
              </a:rPr>
              <a:t>ndogo</a:t>
            </a:r>
            <a:r>
              <a:rPr lang="en-US" dirty="0">
                <a:solidFill>
                  <a:prstClr val="black"/>
                </a:solidFill>
                <a:highlight>
                  <a:srgbClr val="FFFF00"/>
                </a:highlight>
                <a:latin typeface="Calibri" panose="020F0502020204030204" pitchFamily="34" charset="0"/>
              </a:rPr>
              <a:t> </a:t>
            </a:r>
            <a:r>
              <a:rPr lang="en-US" dirty="0" err="1">
                <a:solidFill>
                  <a:prstClr val="black"/>
                </a:solidFill>
                <a:highlight>
                  <a:srgbClr val="FFFF00"/>
                </a:highlight>
                <a:latin typeface="Calibri" panose="020F0502020204030204" pitchFamily="34" charset="0"/>
              </a:rPr>
              <a:t>ya</a:t>
            </a:r>
            <a:r>
              <a:rPr lang="en-US" dirty="0">
                <a:solidFill>
                  <a:prstClr val="black"/>
                </a:solidFill>
                <a:highlight>
                  <a:srgbClr val="FFFF00"/>
                </a:highlight>
                <a:latin typeface="Calibri" panose="020F0502020204030204" pitchFamily="34" charset="0"/>
              </a:rPr>
              <a:t> </a:t>
            </a:r>
            <a:r>
              <a:rPr lang="en-US" dirty="0" err="1">
                <a:solidFill>
                  <a:prstClr val="black"/>
                </a:solidFill>
                <a:highlight>
                  <a:srgbClr val="FFFF00"/>
                </a:highlight>
                <a:latin typeface="Calibri" panose="020F0502020204030204" pitchFamily="34" charset="0"/>
              </a:rPr>
              <a:t>virusi</a:t>
            </a:r>
            <a:r>
              <a:rPr lang="en-US" dirty="0">
                <a:latin typeface="Calibri" panose="020F0502020204030204" pitchFamily="34" charset="0"/>
              </a:rPr>
              <a:t>.</a:t>
            </a:r>
            <a:endParaRPr lang="sw-KE" dirty="0">
              <a:latin typeface="Calibri" panose="020F0502020204030204" pitchFamily="34" charset="0"/>
            </a:endParaRP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56007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84644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4038600"/>
            <a:ext cx="2743200" cy="25146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457200" y="1143001"/>
            <a:ext cx="2819400" cy="3200400"/>
          </a:xfrm>
        </p:spPr>
        <p:txBody>
          <a:bodyPr>
            <a:normAutofit/>
          </a:bodyPr>
          <a:lstStyle/>
          <a:p>
            <a:r>
              <a:rPr lang="en-US" sz="1600" b="1" dirty="0">
                <a:latin typeface="Calibri" panose="020F0502020204030204" pitchFamily="34" charset="0"/>
              </a:rPr>
              <a:t>UJUMBE MUHIMU:</a:t>
            </a:r>
          </a:p>
          <a:p>
            <a:pPr marL="285750" indent="-285750">
              <a:buFont typeface="Wingdings" panose="05000000000000000000" pitchFamily="2" charset="2"/>
              <a:buChar char="Ø"/>
            </a:pPr>
            <a:r>
              <a:rPr lang="en-US" sz="1600" dirty="0">
                <a:latin typeface="Calibri" panose="020F0502020204030204" pitchFamily="34" charset="0"/>
              </a:rPr>
              <a:t>Viwango vyako vya virusi viko chini  kwa </a:t>
            </a:r>
            <a:r>
              <a:rPr lang="en-US" sz="1600" dirty="0" err="1">
                <a:latin typeface="Calibri" panose="020F0502020204030204" pitchFamily="34" charset="0"/>
              </a:rPr>
              <a:t>hivyo</a:t>
            </a:r>
            <a:r>
              <a:rPr lang="en-US" sz="1600" dirty="0">
                <a:latin typeface="Calibri" panose="020F0502020204030204" pitchFamily="34" charset="0"/>
              </a:rPr>
              <a:t> </a:t>
            </a:r>
            <a:r>
              <a:rPr lang="en-US" sz="1600" dirty="0" err="1">
                <a:latin typeface="Calibri" panose="020F0502020204030204" pitchFamily="34" charset="0"/>
              </a:rPr>
              <a:t>unalinda</a:t>
            </a:r>
            <a:r>
              <a:rPr lang="en-US" sz="1600" dirty="0">
                <a:latin typeface="Calibri" panose="020F0502020204030204" pitchFamily="34" charset="0"/>
              </a:rPr>
              <a:t> </a:t>
            </a:r>
            <a:r>
              <a:rPr lang="en-US" sz="1600" dirty="0" err="1">
                <a:latin typeface="Calibri" panose="020F0502020204030204" pitchFamily="34" charset="0"/>
              </a:rPr>
              <a:t>afya</a:t>
            </a:r>
            <a:r>
              <a:rPr lang="en-US" sz="1600" dirty="0">
                <a:latin typeface="Calibri" panose="020F0502020204030204" pitchFamily="34" charset="0"/>
              </a:rPr>
              <a:t> </a:t>
            </a:r>
            <a:r>
              <a:rPr lang="en-US" sz="1600" dirty="0" err="1">
                <a:latin typeface="Calibri" panose="020F0502020204030204" pitchFamily="34" charset="0"/>
              </a:rPr>
              <a:t>yako</a:t>
            </a:r>
            <a:r>
              <a:rPr lang="en-US" sz="1600" dirty="0">
                <a:latin typeface="Calibri" panose="020F0502020204030204" pitchFamily="34" charset="0"/>
              </a:rPr>
              <a:t> </a:t>
            </a:r>
            <a:r>
              <a:rPr lang="en-US" sz="1600" dirty="0" err="1">
                <a:latin typeface="Calibri" panose="020F0502020204030204" pitchFamily="34" charset="0"/>
              </a:rPr>
              <a:t>na</a:t>
            </a:r>
            <a:r>
              <a:rPr lang="en-US" sz="1600" dirty="0">
                <a:latin typeface="Calibri" panose="020F0502020204030204" pitchFamily="34" charset="0"/>
              </a:rPr>
              <a:t> </a:t>
            </a:r>
            <a:r>
              <a:rPr lang="en-US" sz="1600" dirty="0" err="1">
                <a:latin typeface="Calibri" panose="020F0502020204030204" pitchFamily="34" charset="0"/>
              </a:rPr>
              <a:t>ya</a:t>
            </a:r>
            <a:r>
              <a:rPr lang="en-US" sz="1600" dirty="0">
                <a:latin typeface="Calibri" panose="020F0502020204030204" pitchFamily="34" charset="0"/>
              </a:rPr>
              <a:t> </a:t>
            </a:r>
            <a:r>
              <a:rPr lang="en-US" sz="1600" dirty="0" err="1">
                <a:latin typeface="Calibri" panose="020F0502020204030204" pitchFamily="34" charset="0"/>
              </a:rPr>
              <a:t>wapenzi</a:t>
            </a:r>
            <a:r>
              <a:rPr lang="en-US" sz="1600" dirty="0">
                <a:latin typeface="Calibri" panose="020F0502020204030204" pitchFamily="34" charset="0"/>
              </a:rPr>
              <a:t> </a:t>
            </a:r>
            <a:r>
              <a:rPr lang="en-US" sz="1600" dirty="0" err="1">
                <a:latin typeface="Calibri" panose="020F0502020204030204" pitchFamily="34" charset="0"/>
              </a:rPr>
              <a:t>wako</a:t>
            </a:r>
            <a:r>
              <a:rPr lang="en-US" sz="1600" dirty="0">
                <a:latin typeface="Calibri" panose="020F0502020204030204" pitchFamily="34" charset="0"/>
              </a:rPr>
              <a:t>.</a:t>
            </a:r>
          </a:p>
          <a:p>
            <a:pPr marL="285750" indent="-285750">
              <a:buFont typeface="Wingdings" panose="05000000000000000000" pitchFamily="2" charset="2"/>
              <a:buChar char="Ø"/>
            </a:pPr>
            <a:r>
              <a:rPr lang="en-US" sz="1600" dirty="0" err="1">
                <a:latin typeface="Calibri" panose="020F0502020204030204" pitchFamily="34" charset="0"/>
              </a:rPr>
              <a:t>Wewe</a:t>
            </a:r>
            <a:r>
              <a:rPr lang="en-US" sz="1600" dirty="0">
                <a:latin typeface="Calibri" panose="020F0502020204030204" pitchFamily="34" charset="0"/>
              </a:rPr>
              <a:t> </a:t>
            </a:r>
            <a:r>
              <a:rPr lang="en-US" sz="1600" dirty="0" err="1">
                <a:latin typeface="Calibri" panose="020F0502020204030204" pitchFamily="34" charset="0"/>
              </a:rPr>
              <a:t>ndiye</a:t>
            </a:r>
            <a:r>
              <a:rPr lang="en-US" sz="1600" dirty="0">
                <a:latin typeface="Calibri" panose="020F0502020204030204" pitchFamily="34" charset="0"/>
              </a:rPr>
              <a:t> </a:t>
            </a:r>
            <a:r>
              <a:rPr lang="en-US" sz="1600" dirty="0" err="1">
                <a:latin typeface="Calibri" panose="020F0502020204030204" pitchFamily="34" charset="0"/>
              </a:rPr>
              <a:t>bingwa</a:t>
            </a:r>
            <a:r>
              <a:rPr lang="en-US" sz="1600" dirty="0">
                <a:latin typeface="Calibri" panose="020F0502020204030204" pitchFamily="34" charset="0"/>
              </a:rPr>
              <a:t> </a:t>
            </a:r>
            <a:r>
              <a:rPr lang="en-US" sz="1600" dirty="0" err="1">
                <a:latin typeface="Calibri" panose="020F0502020204030204" pitchFamily="34" charset="0"/>
              </a:rPr>
              <a:t>wa</a:t>
            </a:r>
            <a:r>
              <a:rPr lang="en-US" sz="1600" dirty="0">
                <a:latin typeface="Calibri" panose="020F0502020204030204" pitchFamily="34" charset="0"/>
              </a:rPr>
              <a:t> </a:t>
            </a:r>
            <a:r>
              <a:rPr lang="en-US" sz="1600" dirty="0" err="1">
                <a:latin typeface="Calibri" panose="020F0502020204030204" pitchFamily="34" charset="0"/>
              </a:rPr>
              <a:t>afya</a:t>
            </a:r>
            <a:r>
              <a:rPr lang="en-US" sz="1600" dirty="0">
                <a:latin typeface="Calibri" panose="020F0502020204030204" pitchFamily="34" charset="0"/>
              </a:rPr>
              <a:t> </a:t>
            </a:r>
            <a:r>
              <a:rPr lang="en-US" sz="1600" dirty="0" err="1">
                <a:latin typeface="Calibri" panose="020F0502020204030204" pitchFamily="34" charset="0"/>
              </a:rPr>
              <a:t>yako</a:t>
            </a:r>
            <a:r>
              <a:rPr lang="en-US" sz="1600" dirty="0">
                <a:latin typeface="Calibri" panose="020F0502020204030204" pitchFamily="34" charset="0"/>
              </a:rPr>
              <a:t> </a:t>
            </a:r>
            <a:r>
              <a:rPr lang="en-US" sz="1600" dirty="0" err="1">
                <a:latin typeface="Calibri" panose="020F0502020204030204" pitchFamily="34" charset="0"/>
              </a:rPr>
              <a:t>mwenyewe</a:t>
            </a:r>
            <a:r>
              <a:rPr lang="en-US" sz="1600" dirty="0">
                <a:latin typeface="Calibri" panose="020F0502020204030204" pitchFamily="34" charset="0"/>
              </a:rPr>
              <a:t>, </a:t>
            </a:r>
            <a:r>
              <a:rPr lang="en-US" sz="1600" dirty="0" err="1">
                <a:latin typeface="Calibri" panose="020F0502020204030204" pitchFamily="34" charset="0"/>
              </a:rPr>
              <a:t>kwa</a:t>
            </a:r>
            <a:r>
              <a:rPr lang="en-US" sz="1600" dirty="0">
                <a:latin typeface="Calibri" panose="020F0502020204030204" pitchFamily="34" charset="0"/>
              </a:rPr>
              <a:t> </a:t>
            </a:r>
            <a:r>
              <a:rPr lang="en-US" sz="1600" dirty="0" err="1">
                <a:latin typeface="Calibri" panose="020F0502020204030204" pitchFamily="34" charset="0"/>
              </a:rPr>
              <a:t>kujitahidi</a:t>
            </a:r>
            <a:r>
              <a:rPr lang="en-US" sz="1600" dirty="0">
                <a:latin typeface="Calibri" panose="020F0502020204030204" pitchFamily="34" charset="0"/>
              </a:rPr>
              <a:t> </a:t>
            </a:r>
            <a:r>
              <a:rPr lang="en-US" sz="1600" dirty="0" err="1">
                <a:latin typeface="Calibri" panose="020F0502020204030204" pitchFamily="34" charset="0"/>
              </a:rPr>
              <a:t>kufikia</a:t>
            </a:r>
            <a:r>
              <a:rPr lang="en-US" sz="1600" dirty="0">
                <a:latin typeface="Calibri" panose="020F0502020204030204" pitchFamily="34" charset="0"/>
              </a:rPr>
              <a:t> </a:t>
            </a:r>
            <a:r>
              <a:rPr lang="en-US" sz="1600" dirty="0" err="1">
                <a:latin typeface="Calibri" panose="020F0502020204030204" pitchFamily="34" charset="0"/>
              </a:rPr>
              <a:t>lengo</a:t>
            </a:r>
            <a:r>
              <a:rPr lang="en-US" sz="1600" dirty="0">
                <a:latin typeface="Calibri" panose="020F0502020204030204" pitchFamily="34" charset="0"/>
              </a:rPr>
              <a:t> la </a:t>
            </a:r>
            <a:r>
              <a:rPr lang="en-US" sz="1600" dirty="0" err="1">
                <a:latin typeface="Calibri" panose="020F0502020204030204" pitchFamily="34" charset="0"/>
              </a:rPr>
              <a:t>matibabu</a:t>
            </a:r>
            <a:r>
              <a:rPr lang="en-US" sz="1600" dirty="0">
                <a:latin typeface="Calibri" panose="020F0502020204030204" pitchFamily="34" charset="0"/>
              </a:rPr>
              <a:t> </a:t>
            </a:r>
            <a:r>
              <a:rPr lang="en-US" sz="1600" dirty="0" err="1">
                <a:latin typeface="Calibri" panose="020F0502020204030204" pitchFamily="34" charset="0"/>
              </a:rPr>
              <a:t>unaweza</a:t>
            </a:r>
            <a:r>
              <a:rPr lang="en-US" sz="1600" dirty="0">
                <a:latin typeface="Calibri" panose="020F0502020204030204" pitchFamily="34" charset="0"/>
              </a:rPr>
              <a:t> </a:t>
            </a:r>
            <a:r>
              <a:rPr lang="en-US" sz="1600" dirty="0" err="1">
                <a:latin typeface="Calibri" panose="020F0502020204030204" pitchFamily="34" charset="0"/>
              </a:rPr>
              <a:t>kudumisha</a:t>
            </a:r>
            <a:r>
              <a:rPr lang="en-US" sz="1600" dirty="0">
                <a:latin typeface="Calibri" panose="020F0502020204030204" pitchFamily="34" charset="0"/>
              </a:rPr>
              <a:t> </a:t>
            </a:r>
            <a:r>
              <a:rPr lang="en-US" sz="1600" dirty="0" err="1">
                <a:latin typeface="Calibri" panose="020F0502020204030204" pitchFamily="34" charset="0"/>
              </a:rPr>
              <a:t>idadi</a:t>
            </a:r>
            <a:r>
              <a:rPr lang="en-US" sz="1600" dirty="0">
                <a:latin typeface="Calibri" panose="020F0502020204030204" pitchFamily="34" charset="0"/>
              </a:rPr>
              <a:t> </a:t>
            </a:r>
            <a:r>
              <a:rPr lang="en-US" sz="1600" dirty="0" err="1">
                <a:latin typeface="Calibri" panose="020F0502020204030204" pitchFamily="34" charset="0"/>
              </a:rPr>
              <a:t>ndogo</a:t>
            </a:r>
            <a:r>
              <a:rPr lang="en-US" sz="1600" dirty="0">
                <a:latin typeface="Calibri" panose="020F0502020204030204" pitchFamily="34" charset="0"/>
              </a:rPr>
              <a:t> </a:t>
            </a:r>
            <a:r>
              <a:rPr lang="en-US" sz="1600" dirty="0" err="1">
                <a:latin typeface="Calibri" panose="020F0502020204030204" pitchFamily="34" charset="0"/>
              </a:rPr>
              <a:t>ya</a:t>
            </a:r>
            <a:r>
              <a:rPr lang="en-US" sz="1600" dirty="0">
                <a:latin typeface="Calibri" panose="020F0502020204030204" pitchFamily="34" charset="0"/>
              </a:rPr>
              <a:t> </a:t>
            </a:r>
            <a:r>
              <a:rPr lang="en-US" sz="1600" dirty="0" err="1">
                <a:latin typeface="Calibri" panose="020F0502020204030204" pitchFamily="34" charset="0"/>
              </a:rPr>
              <a:t>virusi</a:t>
            </a:r>
            <a:r>
              <a:rPr lang="en-US" sz="1600" dirty="0">
                <a:latin typeface="Calibri" panose="020F0502020204030204" pitchFamily="34" charset="0"/>
              </a:rPr>
              <a:t>.</a:t>
            </a:r>
            <a:endParaRPr lang="sw-KE" sz="1600" dirty="0">
              <a:latin typeface="Calibri" panose="020F0502020204030204" pitchFamily="34" charset="0"/>
            </a:endParaRPr>
          </a:p>
        </p:txBody>
      </p:sp>
      <p:sp>
        <p:nvSpPr>
          <p:cNvPr id="7" name="Content Placeholder 1"/>
          <p:cNvSpPr>
            <a:spLocks noGrp="1"/>
          </p:cNvSpPr>
          <p:nvPr>
            <p:ph sz="half" idx="1"/>
          </p:nvPr>
        </p:nvSpPr>
        <p:spPr>
          <a:xfrm>
            <a:off x="1143000" y="4228322"/>
            <a:ext cx="2286000" cy="2934478"/>
          </a:xfrm>
        </p:spPr>
        <p:txBody>
          <a:bodyPr>
            <a:normAutofit/>
          </a:bodyPr>
          <a:lstStyle/>
          <a:p>
            <a:r>
              <a:rPr lang="en-US" sz="1500" b="1" dirty="0">
                <a:latin typeface="Calibri" panose="020F0502020204030204" pitchFamily="34" charset="0"/>
              </a:rPr>
              <a:t>Tupitie kwa Pamoja:</a:t>
            </a:r>
          </a:p>
          <a:p>
            <a:endParaRPr lang="sw-KE" sz="1500" dirty="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4094018"/>
            <a:ext cx="457200" cy="630382"/>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688644" y="1143000"/>
            <a:ext cx="5226756" cy="4038600"/>
          </a:xfrm>
        </p:spPr>
        <p:txBody>
          <a:bodyPr>
            <a:normAutofit fontScale="77500" lnSpcReduction="20000"/>
          </a:bodyPr>
          <a:lstStyle/>
          <a:p>
            <a:r>
              <a:rPr lang="en-US" sz="2100" b="1" dirty="0">
                <a:latin typeface="Calibri" panose="020F0502020204030204" pitchFamily="34" charset="0"/>
              </a:rPr>
              <a:t>VIPENGELE VYA KUZUNGUMZIA:</a:t>
            </a:r>
          </a:p>
          <a:p>
            <a:pPr marL="285750" indent="-285750">
              <a:buFont typeface="Arial" panose="020B0604020202020204" pitchFamily="34" charset="0"/>
              <a:buChar char="•"/>
            </a:pPr>
            <a:r>
              <a:rPr lang="en-US" dirty="0">
                <a:latin typeface="Calibri" panose="020F0502020204030204" pitchFamily="34" charset="0"/>
              </a:rPr>
              <a:t>Je, kuna yeyote anayekusaidia kutumia ARV zako?                                                         Nieleze unavyofanya hivyo.</a:t>
            </a:r>
          </a:p>
          <a:p>
            <a:pPr marL="285750" indent="-285750">
              <a:buFont typeface="Arial" panose="020B0604020202020204" pitchFamily="34" charset="0"/>
              <a:buChar char="•"/>
            </a:pPr>
            <a:r>
              <a:rPr lang="en-US" dirty="0">
                <a:latin typeface="Calibri" panose="020F0502020204030204" pitchFamily="34" charset="0"/>
              </a:rPr>
              <a:t>Unafikiria hiyo inawezaje kubadilika                                                       baadaye?</a:t>
            </a:r>
          </a:p>
          <a:p>
            <a:pPr marL="285750" indent="-285750">
              <a:buFont typeface="Arial" panose="020B0604020202020204" pitchFamily="34" charset="0"/>
              <a:buChar char="•"/>
            </a:pPr>
            <a:r>
              <a:rPr lang="en-US" dirty="0">
                <a:latin typeface="Calibri" panose="020F0502020204030204" pitchFamily="34" charset="0"/>
              </a:rPr>
              <a:t>Je, ni nani anayejua una HIV?</a:t>
            </a:r>
          </a:p>
          <a:p>
            <a:pPr marL="285750" indent="-285750">
              <a:buFont typeface="Arial" panose="020B0604020202020204" pitchFamily="34" charset="0"/>
              <a:buChar char="•"/>
            </a:pPr>
            <a:r>
              <a:rPr lang="en-US" dirty="0">
                <a:latin typeface="Calibri" panose="020F0502020204030204" pitchFamily="34" charset="0"/>
              </a:rPr>
              <a:t>Ni nani anayeweza kukusaidia vizuri unapokuwa ukidhibiti HIV yako?</a:t>
            </a:r>
          </a:p>
          <a:p>
            <a:pPr marL="285750" indent="-285750">
              <a:buFont typeface="Arial" panose="020B0604020202020204" pitchFamily="34" charset="0"/>
              <a:buChar char="•"/>
            </a:pPr>
            <a:r>
              <a:rPr lang="en-US" dirty="0">
                <a:latin typeface="Calibri" panose="020F0502020204030204" pitchFamily="34" charset="0"/>
              </a:rPr>
              <a:t>Je, kuna mabadiliko yanayoendelea katika maisha yako?</a:t>
            </a:r>
          </a:p>
          <a:p>
            <a:pPr marL="285750" indent="-285750">
              <a:buFont typeface="Arial" panose="020B0604020202020204" pitchFamily="34" charset="0"/>
              <a:buChar char="•"/>
            </a:pPr>
            <a:r>
              <a:rPr lang="en-US" dirty="0">
                <a:latin typeface="Calibri" panose="020F0502020204030204" pitchFamily="34" charset="0"/>
              </a:rPr>
              <a:t>Unafikiria [mabadiliko hayo] yanawezaje kuathiri unavyotumia ARV zako?</a:t>
            </a:r>
          </a:p>
          <a:p>
            <a:pPr marL="285750" indent="-285750">
              <a:buFont typeface="Arial" panose="020B0604020202020204" pitchFamily="34" charset="0"/>
              <a:buChar char="•"/>
            </a:pPr>
            <a:endParaRPr lang="sw-KE" dirty="0">
              <a:latin typeface="Calibri" panose="020F0502020204030204" pitchFamily="34" charset="0"/>
            </a:endParaRPr>
          </a:p>
          <a:p>
            <a:r>
              <a:rPr lang="en-US" dirty="0">
                <a:latin typeface="Calibri" panose="020F0502020204030204" pitchFamily="34" charset="0"/>
              </a:rPr>
              <a:t>Vidokezo vya ziada:</a:t>
            </a:r>
          </a:p>
          <a:p>
            <a:pPr marL="285750" indent="-285750">
              <a:buFont typeface="Arial" panose="020B0604020202020204" pitchFamily="34" charset="0"/>
              <a:buChar char="•"/>
            </a:pPr>
            <a:r>
              <a:rPr lang="en-US" dirty="0">
                <a:latin typeface="Calibri" panose="020F0502020204030204" pitchFamily="34" charset="0"/>
              </a:rPr>
              <a:t>Weka ARV mahali ambapo ni rahisi kukumbuka, karibu na kitu ambacho unakitumia kila siku, na uweke chupa ya maji hapo kama itahitajika.</a:t>
            </a:r>
          </a:p>
          <a:p>
            <a:pPr marL="285750" indent="-285750">
              <a:buFont typeface="Arial" panose="020B0604020202020204" pitchFamily="34" charset="0"/>
              <a:buChar char="•"/>
            </a:pPr>
            <a:r>
              <a:rPr lang="en-US" dirty="0">
                <a:latin typeface="Calibri" panose="020F0502020204030204" pitchFamily="34" charset="0"/>
              </a:rPr>
              <a:t>Weka kengele kwenye simu yako kukukumbusha umeze ARV.</a:t>
            </a:r>
            <a:endParaRPr lang="sw-KE" dirty="0">
              <a:latin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rPr>
              <a:t>Beba ARV ili ukisahau kabla ya kuondoka, una nyingine zilizosalia.</a:t>
            </a:r>
          </a:p>
          <a:p>
            <a:pPr marL="285750" indent="-285750">
              <a:buFont typeface="Arial" panose="020B0604020202020204" pitchFamily="34" charset="0"/>
              <a:buChar char="•"/>
            </a:pPr>
            <a:r>
              <a:rPr lang="en-US" dirty="0">
                <a:latin typeface="Calibri" panose="020F0502020204030204" pitchFamily="34" charset="0"/>
              </a:rPr>
              <a:t>Tumia vikasha vya vidonge na kalenda kuweka alama na kufuatilia wakati dawa zimetumika siku hiyo.</a:t>
            </a:r>
          </a:p>
          <a:p>
            <a:pPr marL="285750" indent="-285750">
              <a:buFont typeface="Arial" panose="020B0604020202020204" pitchFamily="34" charset="0"/>
              <a:buChar char="•"/>
            </a:pPr>
            <a:endParaRPr lang="sw-KE" b="1" dirty="0">
              <a:latin typeface="Calibri" panose="020F0502020204030204" pitchFamily="34" charset="0"/>
            </a:endParaRPr>
          </a:p>
        </p:txBody>
      </p:sp>
      <p:sp>
        <p:nvSpPr>
          <p:cNvPr id="9" name="TextBox 8"/>
          <p:cNvSpPr txBox="1"/>
          <p:nvPr/>
        </p:nvSpPr>
        <p:spPr>
          <a:xfrm>
            <a:off x="7162800" y="457200"/>
            <a:ext cx="1752600" cy="1200329"/>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sw-KE" b="1" dirty="0">
              <a:solidFill>
                <a:prstClr val="black"/>
              </a:solidFill>
              <a:latin typeface="Calibri" panose="020F0502020204030204" pitchFamily="34" charset="0"/>
            </a:endParaRPr>
          </a:p>
          <a:p>
            <a:pPr algn="ctr"/>
            <a:r>
              <a:rPr lang="en-US" b="1" dirty="0">
                <a:solidFill>
                  <a:prstClr val="black"/>
                </a:solidFill>
                <a:latin typeface="Calibri" panose="020F0502020204030204" pitchFamily="34" charset="0"/>
              </a:rPr>
              <a:t>Picha kutoka mbele ya kadi</a:t>
            </a:r>
          </a:p>
          <a:p>
            <a:pPr algn="ctr"/>
            <a:endParaRPr lang="sw-KE" b="1" dirty="0">
              <a:solidFill>
                <a:prstClr val="black"/>
              </a:solidFill>
              <a:latin typeface="Calibri" panose="020F0502020204030204" pitchFamily="34" charset="0"/>
            </a:endParaRP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609600" y="4765119"/>
            <a:ext cx="2438400" cy="1600438"/>
          </a:xfrm>
          <a:prstGeom prst="rect">
            <a:avLst/>
          </a:prstGeom>
          <a:noFill/>
        </p:spPr>
        <p:txBody>
          <a:bodyPr wrap="square" rtlCol="0">
            <a:spAutoFit/>
          </a:bodyPr>
          <a:lstStyle/>
          <a:p>
            <a:pPr marL="171450" indent="-171450">
              <a:buFont typeface="Arial" panose="020B0604020202020204" pitchFamily="34" charset="0"/>
              <a:buChar char="•"/>
            </a:pPr>
            <a:r>
              <a:rPr lang="en-US" sz="1400" dirty="0">
                <a:latin typeface="Calibri" panose="020F0502020204030204" pitchFamily="34" charset="0"/>
              </a:rPr>
              <a:t>Je, unafikiria ARV zitakusaidia?</a:t>
            </a:r>
          </a:p>
          <a:p>
            <a:pPr marL="171450" indent="-171450">
              <a:buFont typeface="Arial" panose="020B0604020202020204" pitchFamily="34" charset="0"/>
              <a:buChar char="•"/>
            </a:pPr>
            <a:r>
              <a:rPr lang="en-US" sz="1400" dirty="0">
                <a:latin typeface="Calibri" panose="020F0502020204030204" pitchFamily="34" charset="0"/>
              </a:rPr>
              <a:t>Kuna matibabu mengine unayotumia kwa HIV yako?</a:t>
            </a:r>
          </a:p>
          <a:p>
            <a:pPr marL="171450" indent="-171450">
              <a:buFont typeface="Arial" panose="020B0604020202020204" pitchFamily="34" charset="0"/>
              <a:buChar char="•"/>
            </a:pPr>
            <a:r>
              <a:rPr lang="en-US" sz="1400" dirty="0">
                <a:latin typeface="Calibri" panose="020F0502020204030204" pitchFamily="34" charset="0"/>
              </a:rPr>
              <a:t>Je, unatafuta msaada kutoka nje ya kliniki hii kwa HIV yako?</a:t>
            </a:r>
            <a:endParaRPr lang="sw-KE" sz="1400" dirty="0">
              <a:latin typeface="Calibri" panose="020F0502020204030204" pitchFamily="34" charset="0"/>
            </a:endParaRPr>
          </a:p>
        </p:txBody>
      </p:sp>
      <p:sp>
        <p:nvSpPr>
          <p:cNvPr id="20" name="Rectangle 19"/>
          <p:cNvSpPr/>
          <p:nvPr/>
        </p:nvSpPr>
        <p:spPr>
          <a:xfrm>
            <a:off x="3657600" y="5410200"/>
            <a:ext cx="5312255" cy="1175208"/>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ontent Placeholder 1"/>
          <p:cNvSpPr>
            <a:spLocks noGrp="1"/>
          </p:cNvSpPr>
          <p:nvPr>
            <p:ph sz="half" idx="1"/>
          </p:nvPr>
        </p:nvSpPr>
        <p:spPr>
          <a:xfrm>
            <a:off x="4419600" y="5553068"/>
            <a:ext cx="4648200" cy="1000131"/>
          </a:xfrm>
        </p:spPr>
        <p:txBody>
          <a:bodyPr>
            <a:normAutofit fontScale="85000" lnSpcReduction="20000"/>
          </a:bodyPr>
          <a:lstStyle/>
          <a:p>
            <a:r>
              <a:rPr lang="en-US" sz="2100" b="1" dirty="0">
                <a:latin typeface="Calibri" panose="020F0502020204030204" pitchFamily="34" charset="0"/>
              </a:rPr>
              <a:t>Maagizo kwa Watoa Huduma:</a:t>
            </a:r>
            <a:endParaRPr lang="sw-KE" sz="1900" b="1" dirty="0">
              <a:latin typeface="Calibri" panose="020F0502020204030204" pitchFamily="34" charset="0"/>
            </a:endParaRPr>
          </a:p>
          <a:p>
            <a:r>
              <a:rPr lang="en-US" sz="1600" dirty="0">
                <a:latin typeface="Calibri" panose="020F0502020204030204" pitchFamily="34" charset="0"/>
              </a:rPr>
              <a:t>Chunguza imani nyingine za afya au </a:t>
            </a:r>
            <a:r>
              <a:rPr lang="en-US" sz="1500" dirty="0">
                <a:latin typeface="Calibri" panose="020F0502020204030204" pitchFamily="34" charset="0"/>
              </a:rPr>
              <a:t>ugumu na ufichuzi/faragha. Kadi  ya </a:t>
            </a:r>
            <a:r>
              <a:rPr lang="en-US" sz="1500" dirty="0" err="1">
                <a:latin typeface="Calibri" panose="020F0502020204030204" pitchFamily="34" charset="0"/>
              </a:rPr>
              <a:t>kupitia</a:t>
            </a:r>
            <a:r>
              <a:rPr lang="en-US" sz="1500" dirty="0">
                <a:latin typeface="Calibri" panose="020F0502020204030204" pitchFamily="34" charset="0"/>
              </a:rPr>
              <a:t> </a:t>
            </a:r>
            <a:r>
              <a:rPr lang="en-US" sz="1500" dirty="0" err="1">
                <a:latin typeface="Calibri" panose="020F0502020204030204" pitchFamily="34" charset="0"/>
              </a:rPr>
              <a:t>ya</a:t>
            </a:r>
            <a:r>
              <a:rPr lang="en-US" sz="1500" dirty="0">
                <a:latin typeface="Calibri" panose="020F0502020204030204" pitchFamily="34" charset="0"/>
              </a:rPr>
              <a:t> 17 (Kuelewa ARV zako), kadi </a:t>
            </a:r>
            <a:r>
              <a:rPr lang="en-US" sz="1500" dirty="0" err="1">
                <a:latin typeface="Calibri" panose="020F0502020204030204" pitchFamily="34" charset="0"/>
              </a:rPr>
              <a:t>ya</a:t>
            </a:r>
            <a:r>
              <a:rPr lang="en-US" sz="1500" dirty="0">
                <a:latin typeface="Calibri" panose="020F0502020204030204" pitchFamily="34" charset="0"/>
              </a:rPr>
              <a:t> 20 (ni nani unayepaswa kumwelezea na kwa nini), au kadi </a:t>
            </a:r>
            <a:r>
              <a:rPr lang="en-US" sz="1500" dirty="0" err="1">
                <a:latin typeface="Calibri" panose="020F0502020204030204" pitchFamily="34" charset="0"/>
              </a:rPr>
              <a:t>ya</a:t>
            </a:r>
            <a:r>
              <a:rPr lang="en-US" sz="1500" dirty="0">
                <a:latin typeface="Calibri" panose="020F0502020204030204" pitchFamily="34" charset="0"/>
              </a:rPr>
              <a:t> 21 (Kudhibiti ARV zako) katika maeneo haya zitaweza kusaidia.</a:t>
            </a:r>
          </a:p>
        </p:txBody>
      </p:sp>
      <p:pic>
        <p:nvPicPr>
          <p:cNvPr id="23"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5553069"/>
            <a:ext cx="571575" cy="533400"/>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p:cNvSpPr>
            <a:spLocks noGrp="1"/>
          </p:cNvSpPr>
          <p:nvPr>
            <p:ph type="title"/>
          </p:nvPr>
        </p:nvSpPr>
        <p:spPr>
          <a:xfrm>
            <a:off x="0" y="-3678"/>
            <a:ext cx="9144000" cy="848697"/>
          </a:xfrm>
          <a:solidFill>
            <a:srgbClr val="CC0066"/>
          </a:solidFill>
        </p:spPr>
        <p:txBody>
          <a:bodyPr>
            <a:noAutofit/>
          </a:bodyPr>
          <a:lstStyle/>
          <a:p>
            <a:pPr algn="l"/>
            <a:r>
              <a:rPr lang="en-US" sz="2800" dirty="0">
                <a:solidFill>
                  <a:srgbClr val="FFFFFF"/>
                </a:solidFill>
                <a:latin typeface="Calibri" panose="020F0502020204030204" pitchFamily="34" charset="0"/>
              </a:rPr>
              <a:t>	</a:t>
            </a:r>
            <a:r>
              <a:rPr lang="en-US" sz="2800" dirty="0">
                <a:solidFill>
                  <a:srgbClr val="FFFF00"/>
                </a:solidFill>
                <a:latin typeface="Calibri" panose="020F0502020204030204" pitchFamily="34" charset="0"/>
              </a:rPr>
              <a:t> 24.</a:t>
            </a:r>
            <a:r>
              <a:rPr lang="en-US" sz="2800" dirty="0">
                <a:solidFill>
                  <a:srgbClr val="FFFFFF"/>
                </a:solidFill>
                <a:latin typeface="Calibri" panose="020F0502020204030204" pitchFamily="34" charset="0"/>
              </a:rPr>
              <a:t> Kudumisha viwango vya virusi </a:t>
            </a:r>
            <a:r>
              <a:rPr lang="en-US" sz="2800" dirty="0" err="1">
                <a:solidFill>
                  <a:srgbClr val="FFFFFF"/>
                </a:solidFill>
                <a:latin typeface="Calibri" panose="020F0502020204030204" pitchFamily="34" charset="0"/>
              </a:rPr>
              <a:t>vikiwa</a:t>
            </a:r>
            <a:r>
              <a:rPr lang="en-US" sz="2800" dirty="0">
                <a:solidFill>
                  <a:srgbClr val="FFFFFF"/>
                </a:solidFill>
                <a:latin typeface="Calibri" panose="020F0502020204030204" pitchFamily="34" charset="0"/>
              </a:rPr>
              <a:t> 						</a:t>
            </a:r>
            <a:r>
              <a:rPr lang="en-US" sz="2800" dirty="0" err="1">
                <a:solidFill>
                  <a:srgbClr val="FFFFFF"/>
                </a:solidFill>
                <a:latin typeface="Calibri" panose="020F0502020204030204" pitchFamily="34" charset="0"/>
              </a:rPr>
              <a:t>chini</a:t>
            </a:r>
            <a:endParaRPr lang="sw-KE" sz="2800" dirty="0">
              <a:solidFill>
                <a:srgbClr val="FFFFFF"/>
              </a:solidFill>
              <a:latin typeface="Calibri" panose="020F0502020204030204" pitchFamily="34" charset="0"/>
            </a:endParaRPr>
          </a:p>
        </p:txBody>
      </p:sp>
      <p:pic>
        <p:nvPicPr>
          <p:cNvPr id="2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457200"/>
            <a:ext cx="1807054" cy="1295400"/>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53</a:t>
            </a:fld>
            <a:endParaRPr lang="sw-KE" dirty="0">
              <a:solidFill>
                <a:prstClr val="black">
                  <a:tint val="75000"/>
                </a:prstClr>
              </a:solidFill>
            </a:endParaRPr>
          </a:p>
        </p:txBody>
      </p:sp>
    </p:spTree>
    <p:extLst>
      <p:ext uri="{BB962C8B-B14F-4D97-AF65-F5344CB8AC3E}">
        <p14:creationId xmlns:p14="http://schemas.microsoft.com/office/powerpoint/2010/main" val="35372545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tx1">
              <a:lumMod val="50000"/>
              <a:lumOff val="50000"/>
            </a:schemeClr>
          </a:solidFill>
        </p:spPr>
        <p:txBody>
          <a:bodyPr>
            <a:noAutofit/>
          </a:bodyPr>
          <a:lstStyle/>
          <a:p>
            <a:pPr algn="l"/>
            <a:r>
              <a:rPr lang="en-US" sz="2800" dirty="0">
                <a:solidFill>
                  <a:srgbClr val="FFFFFF"/>
                </a:solidFill>
                <a:latin typeface="Calibri" panose="020F0502020204030204" pitchFamily="34" charset="0"/>
              </a:rPr>
              <a:t>	</a:t>
            </a:r>
            <a:r>
              <a:rPr lang="en-US" sz="2800" dirty="0">
                <a:solidFill>
                  <a:srgbClr val="FFFF00"/>
                </a:solidFill>
                <a:latin typeface="Calibri" panose="020F0502020204030204" pitchFamily="34" charset="0"/>
              </a:rPr>
              <a:t> 25.</a:t>
            </a:r>
            <a:r>
              <a:rPr lang="en-US" sz="2800" dirty="0">
                <a:solidFill>
                  <a:srgbClr val="FFFFFF"/>
                </a:solidFill>
                <a:latin typeface="Calibri" panose="020F0502020204030204" pitchFamily="34" charset="0"/>
              </a:rPr>
              <a:t> ARV hazifanyi kazi vizuri</a:t>
            </a:r>
            <a:endParaRPr lang="sw-KE" sz="2800" dirty="0">
              <a:solidFill>
                <a:srgbClr val="FFFFFF"/>
              </a:solidFill>
              <a:latin typeface="Calibri" panose="020F0502020204030204" pitchFamily="34" charset="0"/>
            </a:endParaRPr>
          </a:p>
        </p:txBody>
      </p:sp>
      <p:sp>
        <p:nvSpPr>
          <p:cNvPr id="5" name="TextBox 4"/>
          <p:cNvSpPr txBox="1"/>
          <p:nvPr/>
        </p:nvSpPr>
        <p:spPr>
          <a:xfrm>
            <a:off x="838200" y="5257800"/>
            <a:ext cx="3745293" cy="1938992"/>
          </a:xfrm>
          <a:prstGeom prst="rect">
            <a:avLst/>
          </a:prstGeom>
          <a:noFill/>
        </p:spPr>
        <p:txBody>
          <a:bodyPr wrap="square" numCol="1" rtlCol="0">
            <a:spAutoFit/>
          </a:bodyPr>
          <a:lstStyle/>
          <a:p>
            <a:pPr marL="285750" indent="-285750">
              <a:buFont typeface="Wingdings" panose="05000000000000000000" pitchFamily="2" charset="2"/>
              <a:buChar char="Ø"/>
            </a:pPr>
            <a:r>
              <a:rPr lang="en-US" sz="2000" dirty="0">
                <a:latin typeface="Calibri" panose="020F0502020204030204" pitchFamily="34" charset="0"/>
              </a:rPr>
              <a:t>Huenda virusi havikubali dawa, ambayo ina maana kwamba lazima zibadilishwe na ARV hazifanyi kazi tena.	</a:t>
            </a:r>
          </a:p>
          <a:p>
            <a:endParaRPr lang="sw-KE" sz="2000" dirty="0">
              <a:latin typeface="Calibri" panose="020F0502020204030204" pitchFamily="34" charset="0"/>
            </a:endParaRPr>
          </a:p>
          <a:p>
            <a:pPr lvl="1"/>
            <a:endParaRPr lang="sw-KE" sz="2000" dirty="0">
              <a:latin typeface="Calibri" panose="020F0502020204030204" pitchFamily="34" charset="0"/>
            </a:endParaRPr>
          </a:p>
        </p:txBody>
      </p:sp>
      <p:sp>
        <p:nvSpPr>
          <p:cNvPr id="7" name="TextBox 6"/>
          <p:cNvSpPr txBox="1"/>
          <p:nvPr/>
        </p:nvSpPr>
        <p:spPr>
          <a:xfrm>
            <a:off x="5657850" y="5257800"/>
            <a:ext cx="3333750" cy="1323439"/>
          </a:xfrm>
          <a:prstGeom prst="rect">
            <a:avLst/>
          </a:prstGeom>
          <a:noFill/>
        </p:spPr>
        <p:txBody>
          <a:bodyPr wrap="square" numCol="1" rtlCol="0">
            <a:spAutoFit/>
          </a:bodyPr>
          <a:lstStyle/>
          <a:p>
            <a:pPr marL="285750" indent="-285750">
              <a:buFont typeface="Wingdings" panose="05000000000000000000" pitchFamily="2" charset="2"/>
              <a:buChar char="Ø"/>
            </a:pPr>
            <a:r>
              <a:rPr lang="en-US" sz="2000" dirty="0">
                <a:latin typeface="Calibri" panose="020F0502020204030204" pitchFamily="34" charset="0"/>
              </a:rPr>
              <a:t>Inapendekezwa ubadilishe ARV.</a:t>
            </a:r>
          </a:p>
          <a:p>
            <a:endParaRPr lang="sw-KE" sz="2000" dirty="0">
              <a:latin typeface="Calibri" panose="020F0502020204030204" pitchFamily="34" charset="0"/>
            </a:endParaRPr>
          </a:p>
          <a:p>
            <a:pPr lvl="1"/>
            <a:endParaRPr lang="sw-KE" sz="2000" dirty="0">
              <a:latin typeface="Calibri" panose="020F0502020204030204" pitchFamily="34" charset="0"/>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0" y="943926"/>
            <a:ext cx="7715250" cy="4237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315200" y="1447800"/>
            <a:ext cx="1295400" cy="707886"/>
          </a:xfrm>
          <a:prstGeom prst="rect">
            <a:avLst/>
          </a:prstGeom>
          <a:solidFill>
            <a:schemeClr val="bg1"/>
          </a:solidFill>
        </p:spPr>
        <p:txBody>
          <a:bodyPr wrap="square" rtlCol="0">
            <a:spAutoFit/>
          </a:bodyPr>
          <a:lstStyle/>
          <a:p>
            <a:pPr algn="ctr"/>
            <a:r>
              <a:rPr lang="en-US" sz="2000" dirty="0">
                <a:latin typeface="Calibri" panose="020F0502020204030204" pitchFamily="34" charset="0"/>
              </a:rPr>
              <a:t>Sugu virusi</a:t>
            </a:r>
          </a:p>
        </p:txBody>
      </p:sp>
    </p:spTree>
    <p:extLst>
      <p:ext uri="{BB962C8B-B14F-4D97-AF65-F5344CB8AC3E}">
        <p14:creationId xmlns:p14="http://schemas.microsoft.com/office/powerpoint/2010/main" val="26938134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82019" y="1066800"/>
            <a:ext cx="3263686" cy="3200400"/>
          </a:xfrm>
        </p:spPr>
        <p:txBody>
          <a:bodyPr>
            <a:normAutofit/>
          </a:bodyPr>
          <a:lstStyle/>
          <a:p>
            <a:r>
              <a:rPr lang="en-US" sz="1600" b="1" dirty="0">
                <a:latin typeface="Calibri" panose="020F0502020204030204" pitchFamily="34" charset="0"/>
              </a:rPr>
              <a:t>UJUMBE MUHIMU:</a:t>
            </a:r>
          </a:p>
          <a:p>
            <a:pPr marL="285750" indent="-285750">
              <a:buFont typeface="Wingdings" panose="05000000000000000000" pitchFamily="2" charset="2"/>
              <a:buChar char="Ø"/>
            </a:pPr>
            <a:r>
              <a:rPr lang="en-US" sz="1600" dirty="0">
                <a:latin typeface="Calibri" panose="020F0502020204030204" pitchFamily="34" charset="0"/>
              </a:rPr>
              <a:t>Huenda virusi havikubali dawa, ambayo ina maana kwamba lazima zibadilishwe na ARV hazifanyi kazi tena.</a:t>
            </a:r>
          </a:p>
          <a:p>
            <a:pPr marL="285750" indent="-285750">
              <a:buFont typeface="Wingdings" panose="05000000000000000000" pitchFamily="2" charset="2"/>
              <a:buChar char="Ø"/>
            </a:pPr>
            <a:r>
              <a:rPr lang="en-US" sz="1600" dirty="0">
                <a:latin typeface="Calibri" panose="020F0502020204030204" pitchFamily="34" charset="0"/>
              </a:rPr>
              <a:t>Inapendekezwa ubadilishe ARV.</a:t>
            </a:r>
            <a:endParaRPr lang="sw-KE" sz="1600" dirty="0">
              <a:latin typeface="Calibri" panose="020F0502020204030204" pitchFamily="34" charset="0"/>
            </a:endParaRPr>
          </a:p>
        </p:txBody>
      </p:sp>
      <p:sp>
        <p:nvSpPr>
          <p:cNvPr id="21" name="Content Placeholder 1"/>
          <p:cNvSpPr>
            <a:spLocks noGrp="1"/>
          </p:cNvSpPr>
          <p:nvPr>
            <p:ph sz="half" idx="1"/>
          </p:nvPr>
        </p:nvSpPr>
        <p:spPr>
          <a:xfrm>
            <a:off x="3688644" y="1066800"/>
            <a:ext cx="5226756" cy="3960133"/>
          </a:xfrm>
        </p:spPr>
        <p:txBody>
          <a:bodyPr>
            <a:normAutofit fontScale="85000" lnSpcReduction="10000"/>
          </a:bodyPr>
          <a:lstStyle/>
          <a:p>
            <a:r>
              <a:rPr lang="en-US" sz="1700" b="1" dirty="0">
                <a:latin typeface="Calibri" panose="020F0502020204030204" pitchFamily="34" charset="0"/>
              </a:rPr>
              <a:t>VIPENGELE VYA KUZUNGUMZIA:</a:t>
            </a:r>
          </a:p>
          <a:p>
            <a:pPr marL="285750" indent="-285750">
              <a:buFont typeface="Arial" panose="020B0604020202020204" pitchFamily="34" charset="0"/>
              <a:buChar char="•"/>
            </a:pPr>
            <a:r>
              <a:rPr lang="en-US" sz="1400" dirty="0">
                <a:latin typeface="Calibri" panose="020F0502020204030204" pitchFamily="34" charset="0"/>
              </a:rPr>
              <a:t>Ninashukuru kwa juhudi zilizochukuliwa ili                                                                                         kufikia utiifu mzuri.</a:t>
            </a:r>
          </a:p>
          <a:p>
            <a:pPr marL="285750" indent="-285750">
              <a:buFont typeface="Arial" panose="020B0604020202020204" pitchFamily="34" charset="0"/>
              <a:buChar char="•"/>
            </a:pPr>
            <a:r>
              <a:rPr lang="en-US" sz="1400" dirty="0">
                <a:latin typeface="Calibri" panose="020F0502020204030204" pitchFamily="34" charset="0"/>
              </a:rPr>
              <a:t>Ijapokuwa unatumia ARV kila siku,                                                                 viwango vyako vya kurudiwa vya virusi viko bado juu. </a:t>
            </a:r>
          </a:p>
          <a:p>
            <a:pPr marL="285750" indent="-285750">
              <a:buFont typeface="Arial" panose="020B0604020202020204" pitchFamily="34" charset="0"/>
              <a:buChar char="•"/>
            </a:pPr>
            <a:r>
              <a:rPr lang="en-US" sz="1400" dirty="0">
                <a:latin typeface="Calibri" panose="020F0502020204030204" pitchFamily="34" charset="0"/>
              </a:rPr>
              <a:t>Kuna uwezekano kwamba ARV zako hazifanyi kazi vizuri kwa sababu ya virusi kuwa </a:t>
            </a:r>
            <a:r>
              <a:rPr lang="en-US" sz="1400" dirty="0" err="1">
                <a:latin typeface="Calibri" panose="020F0502020204030204" pitchFamily="34" charset="0"/>
              </a:rPr>
              <a:t>sugu</a:t>
            </a:r>
            <a:r>
              <a:rPr lang="en-US" sz="1400" dirty="0">
                <a:latin typeface="Calibri" panose="020F0502020204030204" pitchFamily="34" charset="0"/>
              </a:rPr>
              <a:t>.</a:t>
            </a:r>
          </a:p>
          <a:p>
            <a:pPr marL="285750" indent="-285750">
              <a:buFont typeface="Arial" panose="020B0604020202020204" pitchFamily="34" charset="0"/>
              <a:buChar char="•"/>
            </a:pPr>
            <a:r>
              <a:rPr lang="en-US" sz="1400" dirty="0">
                <a:latin typeface="Calibri" panose="020F0502020204030204" pitchFamily="34" charset="0"/>
              </a:rPr>
              <a:t>Ninaelewa hii inaweza kukatisha taa.</a:t>
            </a:r>
          </a:p>
          <a:p>
            <a:pPr marL="285750" indent="-285750">
              <a:buFont typeface="Arial" panose="020B0604020202020204" pitchFamily="34" charset="0"/>
              <a:buChar char="•"/>
            </a:pPr>
            <a:r>
              <a:rPr lang="en-US" sz="1400" dirty="0">
                <a:latin typeface="Calibri" panose="020F0502020204030204" pitchFamily="34" charset="0"/>
              </a:rPr>
              <a:t>Tunatarajia sasa kwamba unaweza kutumia ARV kila siku, dawa hizi mpya zitapunguza viwango vya virusi na kukuweka mzima.</a:t>
            </a:r>
          </a:p>
          <a:p>
            <a:pPr marL="285750" indent="-285750">
              <a:buFont typeface="Arial" panose="020B0604020202020204" pitchFamily="34" charset="0"/>
              <a:buChar char="•"/>
            </a:pPr>
            <a:r>
              <a:rPr lang="en-US" sz="1400" dirty="0">
                <a:latin typeface="Calibri" panose="020F0502020204030204" pitchFamily="34" charset="0"/>
              </a:rPr>
              <a:t>Tunapendekeza ubadilishe ARV kuwa _______________.</a:t>
            </a:r>
          </a:p>
          <a:p>
            <a:pPr marL="695945" lvl="1" indent="-285750">
              <a:buFont typeface="Arial" panose="020B0604020202020204" pitchFamily="34" charset="0"/>
              <a:buChar char="•"/>
            </a:pPr>
            <a:r>
              <a:rPr lang="en-US" sz="1400" dirty="0">
                <a:latin typeface="Calibri" panose="020F0502020204030204" pitchFamily="34" charset="0"/>
              </a:rPr>
              <a:t>Toa maelezo tondoti kuhusu kanuni mpya.</a:t>
            </a:r>
          </a:p>
          <a:p>
            <a:pPr marL="695945" lvl="1" indent="-285750">
              <a:buFont typeface="Arial" panose="020B0604020202020204" pitchFamily="34" charset="0"/>
              <a:buChar char="•"/>
            </a:pPr>
            <a:r>
              <a:rPr lang="en-US" sz="1400" dirty="0">
                <a:latin typeface="Calibri" panose="020F0502020204030204" pitchFamily="34" charset="0"/>
              </a:rPr>
              <a:t>Jadili madhara yanayowezekana na jinsi ya kuyaepuka/kuyadhibiti.</a:t>
            </a:r>
          </a:p>
          <a:p>
            <a:pPr marL="695945" lvl="1" indent="-285750">
              <a:buFont typeface="Arial" panose="020B0604020202020204" pitchFamily="34" charset="0"/>
              <a:buChar char="•"/>
            </a:pPr>
            <a:r>
              <a:rPr lang="en-US" sz="1400" dirty="0">
                <a:latin typeface="Calibri" panose="020F0502020204030204" pitchFamily="34" charset="0"/>
              </a:rPr>
              <a:t>Toa maagizo yaliyoandikwa.</a:t>
            </a:r>
          </a:p>
          <a:p>
            <a:pPr marL="285750" indent="-285750">
              <a:buFont typeface="Arial" panose="020B0604020202020204" pitchFamily="34" charset="0"/>
              <a:buChar char="•"/>
            </a:pPr>
            <a:r>
              <a:rPr lang="en-US" sz="1400" dirty="0">
                <a:latin typeface="Calibri" panose="020F0502020204030204" pitchFamily="34" charset="0"/>
              </a:rPr>
              <a:t>Ni muhimu sana kutumia ARV zako mpya ipasavyo.</a:t>
            </a:r>
          </a:p>
          <a:p>
            <a:pPr marL="285750" indent="-285750">
              <a:buFont typeface="Arial" panose="020B0604020202020204" pitchFamily="34" charset="0"/>
              <a:buChar char="•"/>
            </a:pPr>
            <a:r>
              <a:rPr lang="en-US" sz="1400" dirty="0">
                <a:latin typeface="Calibri" panose="020F0502020204030204" pitchFamily="34" charset="0"/>
              </a:rPr>
              <a:t>Tafadhali mfahamishe mtoa huduma ikiwa una tatizo lolote ili uweze kupata usaidizi.</a:t>
            </a:r>
          </a:p>
          <a:p>
            <a:pPr marL="285750" indent="-285750">
              <a:buFont typeface="Arial" panose="020B0604020202020204" pitchFamily="34" charset="0"/>
              <a:buChar char="•"/>
            </a:pPr>
            <a:r>
              <a:rPr lang="en-US" sz="1400" dirty="0">
                <a:latin typeface="Calibri" panose="020F0502020204030204" pitchFamily="34" charset="0"/>
              </a:rPr>
              <a:t>Ukianza kutumia dawa zingine, kama vile dawa za TB, tafadhali mfahamishe mtoa huduma mara moja.</a:t>
            </a:r>
          </a:p>
          <a:p>
            <a:pPr marL="285750" indent="-285750">
              <a:buFont typeface="Arial" panose="020B0604020202020204" pitchFamily="34" charset="0"/>
              <a:buChar char="•"/>
            </a:pPr>
            <a:r>
              <a:rPr lang="en-US" sz="1400" dirty="0">
                <a:latin typeface="Calibri" panose="020F0502020204030204" pitchFamily="34" charset="0"/>
              </a:rPr>
              <a:t>Miadi yako inayofuata itakuwa ____________.</a:t>
            </a:r>
            <a:endParaRPr lang="sw-KE" sz="1400" dirty="0">
              <a:latin typeface="Calibri" panose="020F0502020204030204" pitchFamily="34" charset="0"/>
            </a:endParaRPr>
          </a:p>
        </p:txBody>
      </p:sp>
      <p:cxnSp>
        <p:nvCxnSpPr>
          <p:cNvPr id="15" name="Straight Connector 14"/>
          <p:cNvCxnSpPr/>
          <p:nvPr/>
        </p:nvCxnSpPr>
        <p:spPr>
          <a:xfrm>
            <a:off x="3581400" y="1057364"/>
            <a:ext cx="0" cy="38194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3581401" y="5029200"/>
            <a:ext cx="1447799" cy="16764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3581401" y="4953000"/>
            <a:ext cx="1447800" cy="1371600"/>
          </a:xfrm>
        </p:spPr>
        <p:txBody>
          <a:bodyPr>
            <a:normAutofit fontScale="40000" lnSpcReduction="20000"/>
          </a:bodyPr>
          <a:lstStyle/>
          <a:p>
            <a:r>
              <a:rPr lang="en-US" dirty="0"/>
              <a:t>	</a:t>
            </a:r>
            <a:r>
              <a:rPr dirty="0"/>
              <a:t>    </a:t>
            </a:r>
          </a:p>
          <a:p>
            <a:r>
              <a:rPr lang="en-US" dirty="0"/>
              <a:t>	</a:t>
            </a:r>
            <a:r>
              <a:rPr dirty="0"/>
              <a:t>   </a:t>
            </a:r>
            <a:r>
              <a:rPr lang="en-US" sz="3200" b="1" dirty="0">
                <a:latin typeface="Calibri" panose="020F0502020204030204" pitchFamily="34" charset="0"/>
              </a:rPr>
              <a:t>Hati</a:t>
            </a:r>
          </a:p>
          <a:p>
            <a:endParaRPr lang="sw-KE" sz="3200" b="1" dirty="0">
              <a:latin typeface="Calibri" panose="020F0502020204030204" pitchFamily="34" charset="0"/>
            </a:endParaRPr>
          </a:p>
          <a:p>
            <a:endParaRPr lang="sw-KE" sz="2300" b="1" dirty="0">
              <a:latin typeface="Calibri" panose="020F0502020204030204" pitchFamily="34" charset="0"/>
            </a:endParaRPr>
          </a:p>
          <a:p>
            <a:r>
              <a:rPr lang="en-US" sz="2800" dirty="0">
                <a:latin typeface="Calibri" panose="020F0502020204030204" pitchFamily="34" charset="0"/>
              </a:rPr>
              <a:t>Andika ARV hizo mpya kwenye </a:t>
            </a:r>
            <a:r>
              <a:rPr lang="en-US" sz="2800" b="1" dirty="0">
                <a:latin typeface="Calibri" panose="020F0502020204030204" pitchFamily="34" charset="0"/>
              </a:rPr>
              <a:t>Zana Iliyoimarishwa ya Mpango wa Utiifu.</a:t>
            </a:r>
            <a:endParaRPr lang="sw-KE" sz="2800" dirty="0">
              <a:latin typeface="Calibri" panose="020F0502020204030204" pitchFamily="34" charset="0"/>
            </a:endParaRPr>
          </a:p>
        </p:txBody>
      </p:sp>
      <p:pic>
        <p:nvPicPr>
          <p:cNvPr id="30"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8574" y="5073882"/>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228600" y="2819400"/>
            <a:ext cx="3200399" cy="38862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a:spLocks noGrp="1"/>
          </p:cNvSpPr>
          <p:nvPr>
            <p:ph sz="half" idx="1"/>
          </p:nvPr>
        </p:nvSpPr>
        <p:spPr>
          <a:xfrm>
            <a:off x="838200" y="2971800"/>
            <a:ext cx="2286000" cy="381000"/>
          </a:xfrm>
        </p:spPr>
        <p:txBody>
          <a:bodyPr>
            <a:normAutofit/>
          </a:bodyPr>
          <a:lstStyle/>
          <a:p>
            <a:r>
              <a:rPr lang="en-US" sz="1600" b="1" dirty="0">
                <a:latin typeface="Calibri" panose="020F0502020204030204" pitchFamily="34" charset="0"/>
              </a:rPr>
              <a:t>Tupitie kwa Pamoja:</a:t>
            </a:r>
          </a:p>
          <a:p>
            <a:endParaRPr lang="sw-KE" sz="1500" dirty="0">
              <a:latin typeface="Calibri" panose="020F0502020204030204" pitchFamily="34" charset="0"/>
            </a:endParaRPr>
          </a:p>
        </p:txBody>
      </p:sp>
      <p:pic>
        <p:nvPicPr>
          <p:cNvPr id="33"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819400"/>
            <a:ext cx="415211" cy="611647"/>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5181600" y="5029200"/>
            <a:ext cx="3810000" cy="16764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ontent Placeholder 1"/>
          <p:cNvSpPr>
            <a:spLocks noGrp="1"/>
          </p:cNvSpPr>
          <p:nvPr>
            <p:ph sz="half" idx="1"/>
          </p:nvPr>
        </p:nvSpPr>
        <p:spPr>
          <a:xfrm>
            <a:off x="5761192" y="5067300"/>
            <a:ext cx="3352789" cy="419100"/>
          </a:xfrm>
        </p:spPr>
        <p:txBody>
          <a:bodyPr>
            <a:normAutofit/>
          </a:bodyPr>
          <a:lstStyle/>
          <a:p>
            <a:r>
              <a:rPr lang="en-US" sz="1500" b="1" dirty="0">
                <a:latin typeface="Calibri" panose="020F0502020204030204" pitchFamily="34" charset="0"/>
              </a:rPr>
              <a:t>Maagizo kwa Watoa Huduma:</a:t>
            </a:r>
          </a:p>
          <a:p>
            <a:endParaRPr lang="sw-KE" sz="1600" b="1" dirty="0">
              <a:latin typeface="Calibri" panose="020F0502020204030204" pitchFamily="34" charset="0"/>
            </a:endParaRPr>
          </a:p>
        </p:txBody>
      </p:sp>
      <p:pic>
        <p:nvPicPr>
          <p:cNvPr id="36"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9616" y="5029200"/>
            <a:ext cx="571575" cy="533400"/>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a:xfrm>
            <a:off x="0" y="-3678"/>
            <a:ext cx="9144000" cy="848697"/>
          </a:xfrm>
          <a:prstGeom prst="rect">
            <a:avLst/>
          </a:prstGeom>
          <a:solidFill>
            <a:schemeClr val="tx1">
              <a:lumMod val="50000"/>
              <a:lumOff val="50000"/>
            </a:schemeClr>
          </a:solidFill>
        </p:spPr>
        <p:txBody>
          <a:bodyPr vert="horz" lIns="82039" tIns="41020" rIns="82039" bIns="41020" rtlCol="0" anchor="ctr">
            <a:noAutofit/>
          </a:bodyPr>
          <a:lstStyle>
            <a:lvl1pPr algn="ctr" defTabSz="410195"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a:t>
            </a:r>
            <a:r>
              <a:rPr lang="en-US" sz="2800" b="0" dirty="0">
                <a:solidFill>
                  <a:srgbClr val="FFFF00"/>
                </a:solidFill>
                <a:latin typeface="Calibri" panose="020F0502020204030204" pitchFamily="34" charset="0"/>
                <a:ea typeface="+mn-ea"/>
                <a:cs typeface="+mn-cs"/>
              </a:rPr>
              <a:t> 25.</a:t>
            </a:r>
            <a:r>
              <a:rPr lang="en-US" sz="2800" dirty="0">
                <a:solidFill>
                  <a:srgbClr val="FFFFFF"/>
                </a:solidFill>
                <a:latin typeface="Calibri" panose="020F0502020204030204" pitchFamily="34" charset="0"/>
              </a:rPr>
              <a:t> ARV hazifanyi kazi vizuri</a:t>
            </a:r>
            <a:endParaRPr lang="sw-KE" sz="2800" dirty="0">
              <a:solidFill>
                <a:srgbClr val="FFFFFF"/>
              </a:solidFill>
              <a:latin typeface="Calibri" panose="020F0502020204030204" pitchFamily="34" charset="0"/>
            </a:endParaRPr>
          </a:p>
        </p:txBody>
      </p:sp>
      <p:sp>
        <p:nvSpPr>
          <p:cNvPr id="4" name="TextBox 3"/>
          <p:cNvSpPr txBox="1"/>
          <p:nvPr/>
        </p:nvSpPr>
        <p:spPr>
          <a:xfrm>
            <a:off x="282018" y="3425547"/>
            <a:ext cx="3181193" cy="3347070"/>
          </a:xfrm>
          <a:prstGeom prst="rect">
            <a:avLst/>
          </a:prstGeom>
          <a:noFill/>
        </p:spPr>
        <p:txBody>
          <a:bodyPr wrap="square" rtlCol="0">
            <a:spAutoFit/>
          </a:bodyPr>
          <a:lstStyle/>
          <a:p>
            <a:pPr marL="285750" indent="-285750">
              <a:buFont typeface="Arial" panose="020B0604020202020204" pitchFamily="34" charset="0"/>
              <a:buChar char="•"/>
            </a:pPr>
            <a:r>
              <a:rPr lang="en-US" sz="1050" dirty="0">
                <a:latin typeface="Calibri" panose="020F0502020204030204" pitchFamily="34" charset="0"/>
              </a:rPr>
              <a:t>Tumejadili maelezo mengi mapya. Ningependa kuhakikisha kwamba nimeelezea kila kitu vizuri na nimejibu maswali yako.</a:t>
            </a:r>
          </a:p>
          <a:p>
            <a:pPr marL="285750" indent="-285750">
              <a:buFont typeface="Arial" panose="020B0604020202020204" pitchFamily="34" charset="0"/>
              <a:buChar char="•"/>
            </a:pPr>
            <a:r>
              <a:rPr lang="en-US" sz="1050" dirty="0">
                <a:latin typeface="Calibri" panose="020F0502020204030204" pitchFamily="34" charset="0"/>
              </a:rPr>
              <a:t>Je, unaweza kunieleza ulichoelewa kuwa hatua zinazofuata na ni kwanini tunakushauri kubadilisha ARV?</a:t>
            </a:r>
          </a:p>
          <a:p>
            <a:pPr marL="285750" indent="-285750">
              <a:buFont typeface="Arial" panose="020B0604020202020204" pitchFamily="34" charset="0"/>
              <a:buChar char="•"/>
            </a:pPr>
            <a:r>
              <a:rPr lang="en-US" sz="1050" dirty="0">
                <a:latin typeface="Calibri" panose="020F0502020204030204" pitchFamily="34" charset="0"/>
              </a:rPr>
              <a:t>Kwa maneno yako mwenyewe, </a:t>
            </a:r>
            <a:r>
              <a:rPr lang="en-US" sz="1050" dirty="0" err="1">
                <a:latin typeface="Calibri" panose="020F0502020204030204" pitchFamily="34" charset="0"/>
              </a:rPr>
              <a:t>sugu</a:t>
            </a:r>
            <a:r>
              <a:rPr lang="en-US" sz="1050" dirty="0">
                <a:latin typeface="Calibri" panose="020F0502020204030204" pitchFamily="34" charset="0"/>
              </a:rPr>
              <a:t> au kukataa dawa ina maana gani?</a:t>
            </a:r>
          </a:p>
          <a:p>
            <a:pPr marL="285750" indent="-285750">
              <a:buFont typeface="Arial" panose="020B0604020202020204" pitchFamily="34" charset="0"/>
              <a:buChar char="•"/>
            </a:pPr>
            <a:r>
              <a:rPr lang="en-US" sz="1050" dirty="0">
                <a:latin typeface="Calibri" panose="020F0502020204030204" pitchFamily="34" charset="0"/>
              </a:rPr>
              <a:t>ARV mpya ni gani na utazitumia aje?</a:t>
            </a:r>
          </a:p>
          <a:p>
            <a:pPr marL="285750" indent="-285750">
              <a:buFont typeface="Arial" panose="020B0604020202020204" pitchFamily="34" charset="0"/>
              <a:buChar char="•"/>
            </a:pPr>
            <a:r>
              <a:rPr lang="en-US" sz="1050" dirty="0">
                <a:latin typeface="Calibri" panose="020F0502020204030204" pitchFamily="34" charset="0"/>
              </a:rPr>
              <a:t>Ni nini kilichokusaidia kutumia ARV zako? Itakuwa muhimu kufanya mambo haya sasa pia ili kutumia ARV mpya kama ulivyoagizwa na daktari.</a:t>
            </a:r>
          </a:p>
          <a:p>
            <a:pPr marL="285750" indent="-285750">
              <a:buFont typeface="Arial" panose="020B0604020202020204" pitchFamily="34" charset="0"/>
              <a:buChar char="•"/>
            </a:pPr>
            <a:r>
              <a:rPr lang="en-US" sz="1050" dirty="0">
                <a:latin typeface="Calibri" panose="020F0502020204030204" pitchFamily="34" charset="0"/>
              </a:rPr>
              <a:t>Madi yako inayofuata iko lini?</a:t>
            </a:r>
          </a:p>
          <a:p>
            <a:pPr marL="285750" indent="-285750">
              <a:buFont typeface="Arial" panose="020B0604020202020204" pitchFamily="34" charset="0"/>
              <a:buChar char="•"/>
            </a:pPr>
            <a:r>
              <a:rPr lang="en-US" sz="1050" dirty="0">
                <a:latin typeface="Calibri" panose="020F0502020204030204" pitchFamily="34" charset="0"/>
              </a:rPr>
              <a:t>Ikiwa una matatizo yoyote ya kutumia AR zako wakati huo, njoo kwenye kliniki. </a:t>
            </a:r>
          </a:p>
          <a:p>
            <a:pPr marL="285750" indent="-285750">
              <a:buFont typeface="Arial" panose="020B0604020202020204" pitchFamily="34" charset="0"/>
              <a:buChar char="•"/>
            </a:pPr>
            <a:r>
              <a:rPr lang="en-US" sz="1050" dirty="0">
                <a:latin typeface="Calibri" panose="020F0502020204030204" pitchFamily="34" charset="0"/>
              </a:rPr>
              <a:t>Tutaangalia tena viwango vyako vya virusi katika miezi ____ ili kuona ARV mpya zinafanya kazi aje.</a:t>
            </a:r>
          </a:p>
          <a:p>
            <a:pPr marL="285750" indent="-285750">
              <a:buFont typeface="Arial" panose="020B0604020202020204" pitchFamily="34" charset="0"/>
              <a:buChar char="•"/>
            </a:pPr>
            <a:r>
              <a:rPr lang="en-US" sz="1050" dirty="0">
                <a:latin typeface="Calibri" panose="020F0502020204030204" pitchFamily="34" charset="0"/>
              </a:rPr>
              <a:t>Je! Una maswali yoyote?</a:t>
            </a:r>
          </a:p>
          <a:p>
            <a:pPr marL="285750" indent="-285750">
              <a:buFont typeface="Arial" panose="020B0604020202020204" pitchFamily="34" charset="0"/>
              <a:buChar char="•"/>
            </a:pPr>
            <a:endParaRPr lang="sw-KE" sz="1200" dirty="0">
              <a:latin typeface="Calibri" panose="020F0502020204030204" pitchFamily="34" charset="0"/>
            </a:endParaRPr>
          </a:p>
        </p:txBody>
      </p:sp>
      <p:sp>
        <p:nvSpPr>
          <p:cNvPr id="22" name="TextBox 21"/>
          <p:cNvSpPr txBox="1"/>
          <p:nvPr/>
        </p:nvSpPr>
        <p:spPr>
          <a:xfrm>
            <a:off x="5761192" y="5352127"/>
            <a:ext cx="3264620" cy="1277273"/>
          </a:xfrm>
          <a:prstGeom prst="rect">
            <a:avLst/>
          </a:prstGeom>
          <a:noFill/>
        </p:spPr>
        <p:txBody>
          <a:bodyPr wrap="square" rtlCol="0">
            <a:spAutoFit/>
          </a:bodyPr>
          <a:lstStyle/>
          <a:p>
            <a:r>
              <a:rPr lang="en-US" sz="1100" dirty="0">
                <a:latin typeface="Calibri" panose="020F0502020204030204" pitchFamily="34" charset="0"/>
              </a:rPr>
              <a:t>Katika ziara zitakazofuata </a:t>
            </a:r>
            <a:r>
              <a:rPr lang="en-US" sz="1100" dirty="0" err="1">
                <a:latin typeface="Calibri" panose="020F0502020204030204" pitchFamily="34" charset="0"/>
              </a:rPr>
              <a:t>tumia</a:t>
            </a:r>
            <a:r>
              <a:rPr lang="en-US" sz="1100" dirty="0">
                <a:latin typeface="Calibri" panose="020F0502020204030204" pitchFamily="34" charset="0"/>
              </a:rPr>
              <a:t> kadi zinazofaa za tathmini za utiifu na ushauri, na ufafanuzi wa matokeo ya viwango vya virusi. Kwa mfano, katika ziara ya kwanza ya ufuatiliaji baada ya kubadilishwa kwa ARV, </a:t>
            </a:r>
            <a:r>
              <a:rPr lang="en-US" sz="1100" dirty="0" err="1">
                <a:latin typeface="Calibri" panose="020F0502020204030204" pitchFamily="34" charset="0"/>
              </a:rPr>
              <a:t>tumia</a:t>
            </a:r>
            <a:r>
              <a:rPr lang="en-US" sz="1100" dirty="0">
                <a:latin typeface="Calibri" panose="020F0502020204030204" pitchFamily="34" charset="0"/>
              </a:rPr>
              <a:t> kadi zinazoanza na "Unatumia aje ARV?" (Kadi ya 7) ili kutathmini utiifu wa kanuni mpya na kutoa ushauri. Unaweza pia kupitia kadi za 2 na 3 kwa maelezo msingi ya viwango vya virusi.</a:t>
            </a:r>
            <a:endParaRPr lang="sw-KE" sz="1100" dirty="0">
              <a:latin typeface="Calibri" panose="020F0502020204030204" pitchFamily="34" charset="0"/>
            </a:endParaRPr>
          </a:p>
        </p:txBody>
      </p:sp>
      <p:pic>
        <p:nvPicPr>
          <p:cNvPr id="2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2183" y="388937"/>
            <a:ext cx="1806331" cy="1363663"/>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55</a:t>
            </a:fld>
            <a:endParaRPr lang="sw-KE" dirty="0">
              <a:solidFill>
                <a:prstClr val="black">
                  <a:tint val="75000"/>
                </a:prstClr>
              </a:solidFill>
            </a:endParaRP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2183" y="388937"/>
            <a:ext cx="1806331" cy="1363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27395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1721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8498" y="0"/>
            <a:ext cx="8660702" cy="848697"/>
          </a:xfrm>
        </p:spPr>
        <p:txBody>
          <a:bodyPr>
            <a:noAutofit/>
          </a:bodyPr>
          <a:lstStyle/>
          <a:p>
            <a:pPr algn="l"/>
            <a:r>
              <a:rPr lang="en-US" sz="2800" dirty="0">
                <a:solidFill>
                  <a:srgbClr val="002060"/>
                </a:solidFill>
                <a:latin typeface="Calibri" panose="020F0502020204030204" pitchFamily="34" charset="0"/>
              </a:rPr>
              <a:t>Ustadi mzuri wa ushauri na mawasiliano (unaendelea)</a:t>
            </a:r>
            <a:endParaRPr lang="sw-KE" sz="2800" dirty="0">
              <a:solidFill>
                <a:srgbClr val="002060"/>
              </a:solidFill>
              <a:latin typeface="Calibri" panose="020F0502020204030204" pitchFamily="34" charset="0"/>
            </a:endParaRPr>
          </a:p>
        </p:txBody>
      </p:sp>
      <p:sp>
        <p:nvSpPr>
          <p:cNvPr id="5" name="Content Placeholder 4"/>
          <p:cNvSpPr>
            <a:spLocks noGrp="1"/>
          </p:cNvSpPr>
          <p:nvPr>
            <p:ph idx="1"/>
          </p:nvPr>
        </p:nvSpPr>
        <p:spPr>
          <a:xfrm>
            <a:off x="304800" y="685800"/>
            <a:ext cx="6172200" cy="5943600"/>
          </a:xfrm>
        </p:spPr>
        <p:txBody>
          <a:bodyPr>
            <a:noAutofit/>
          </a:bodyPr>
          <a:lstStyle/>
          <a:p>
            <a:pPr>
              <a:lnSpc>
                <a:spcPct val="120000"/>
              </a:lnSpc>
              <a:spcAft>
                <a:spcPts val="0"/>
              </a:spcAft>
            </a:pPr>
            <a:endParaRPr lang="sw-KE" sz="400" dirty="0">
              <a:latin typeface="Calibri" panose="020F0502020204030204" pitchFamily="34" charset="0"/>
            </a:endParaRPr>
          </a:p>
          <a:p>
            <a:pPr>
              <a:lnSpc>
                <a:spcPct val="120000"/>
              </a:lnSpc>
              <a:spcAft>
                <a:spcPts val="0"/>
              </a:spcAft>
            </a:pPr>
            <a:endParaRPr lang="sw-KE" sz="1200" b="1" u="sng" dirty="0">
              <a:latin typeface="Calibri" panose="020F0502020204030204" pitchFamily="34" charset="0"/>
            </a:endParaRPr>
          </a:p>
          <a:p>
            <a:pPr>
              <a:lnSpc>
                <a:spcPct val="120000"/>
              </a:lnSpc>
              <a:spcAft>
                <a:spcPts val="0"/>
              </a:spcAft>
            </a:pPr>
            <a:endParaRPr lang="sw-KE" sz="1200" b="1" u="sng" dirty="0">
              <a:latin typeface="Calibri" panose="020F0502020204030204" pitchFamily="34" charset="0"/>
            </a:endParaRPr>
          </a:p>
          <a:p>
            <a:pPr>
              <a:lnSpc>
                <a:spcPct val="120000"/>
              </a:lnSpc>
              <a:spcAft>
                <a:spcPts val="0"/>
              </a:spcAft>
            </a:pPr>
            <a:endParaRPr lang="sw-KE" sz="1200" b="1" u="sng" dirty="0">
              <a:latin typeface="Calibri" panose="020F0502020204030204" pitchFamily="34" charset="0"/>
            </a:endParaRPr>
          </a:p>
          <a:p>
            <a:pPr>
              <a:lnSpc>
                <a:spcPct val="120000"/>
              </a:lnSpc>
              <a:spcAft>
                <a:spcPts val="0"/>
              </a:spcAft>
            </a:pPr>
            <a:r>
              <a:rPr lang="en-GB" sz="1200" b="1" u="sng" dirty="0">
                <a:latin typeface="Calibri" panose="020F0502020204030204" pitchFamily="34" charset="0"/>
              </a:rPr>
              <a:t>Mbinu za OARS za kuboresha motisha wa kubadilika: </a:t>
            </a:r>
          </a:p>
          <a:p>
            <a:pPr>
              <a:lnSpc>
                <a:spcPct val="120000"/>
              </a:lnSpc>
              <a:spcAft>
                <a:spcPts val="0"/>
              </a:spcAft>
            </a:pPr>
            <a:endParaRPr lang="sw-KE" sz="1200" b="1" dirty="0">
              <a:latin typeface="Calibri" panose="020F0502020204030204" pitchFamily="34" charset="0"/>
            </a:endParaRPr>
          </a:p>
          <a:p>
            <a:pPr>
              <a:lnSpc>
                <a:spcPct val="120000"/>
              </a:lnSpc>
              <a:spcAft>
                <a:spcPts val="0"/>
              </a:spcAft>
            </a:pPr>
            <a:r>
              <a:rPr lang="en-GB" sz="1200" b="1" dirty="0">
                <a:latin typeface="Calibri" panose="020F0502020204030204" pitchFamily="34" charset="0"/>
              </a:rPr>
              <a:t>O: Maswali ya kawaida (epuka maswali ambayo yanajibiwa Ndiyo/Hapana)</a:t>
            </a:r>
          </a:p>
          <a:p>
            <a:pPr>
              <a:lnSpc>
                <a:spcPct val="120000"/>
              </a:lnSpc>
              <a:spcAft>
                <a:spcPts val="0"/>
              </a:spcAft>
            </a:pPr>
            <a:r>
              <a:rPr lang="en-GB" sz="1200" dirty="0">
                <a:latin typeface="Calibri" panose="020F0502020204030204" pitchFamily="34" charset="0"/>
              </a:rPr>
              <a:t>Je, ni nini huifanya iwe vigumu kutumia ARV zako kila siku?</a:t>
            </a:r>
          </a:p>
          <a:p>
            <a:pPr>
              <a:lnSpc>
                <a:spcPct val="120000"/>
              </a:lnSpc>
              <a:spcAft>
                <a:spcPts val="0"/>
              </a:spcAft>
            </a:pPr>
            <a:r>
              <a:rPr lang="en-GB" sz="1200" dirty="0">
                <a:latin typeface="Calibri" panose="020F0502020204030204" pitchFamily="34" charset="0"/>
              </a:rPr>
              <a:t>Ni nini ulichokifanya tayari kujaribu na kutumia ARV zako kila siku?</a:t>
            </a:r>
          </a:p>
          <a:p>
            <a:pPr>
              <a:lnSpc>
                <a:spcPct val="120000"/>
              </a:lnSpc>
              <a:spcAft>
                <a:spcPts val="0"/>
              </a:spcAft>
            </a:pPr>
            <a:r>
              <a:rPr lang="en-GB" sz="1200" dirty="0">
                <a:latin typeface="Calibri" panose="020F0502020204030204" pitchFamily="34" charset="0"/>
              </a:rPr>
              <a:t>Unafikiria ni nini kinachoweza kufanyika ukiendelea kutumia ARV zako kama unavyofanya sasa?</a:t>
            </a:r>
          </a:p>
          <a:p>
            <a:pPr>
              <a:lnSpc>
                <a:spcPct val="120000"/>
              </a:lnSpc>
              <a:spcAft>
                <a:spcPts val="0"/>
              </a:spcAft>
            </a:pPr>
            <a:endParaRPr lang="sw-KE" sz="400" dirty="0">
              <a:latin typeface="Calibri" panose="020F0502020204030204" pitchFamily="34" charset="0"/>
            </a:endParaRPr>
          </a:p>
          <a:p>
            <a:pPr>
              <a:lnSpc>
                <a:spcPct val="120000"/>
              </a:lnSpc>
              <a:spcAft>
                <a:spcPts val="0"/>
              </a:spcAft>
            </a:pPr>
            <a:r>
              <a:rPr lang="en-GB" sz="1200" b="1" dirty="0">
                <a:latin typeface="Calibri" panose="020F0502020204030204" pitchFamily="34" charset="0"/>
              </a:rPr>
              <a:t>A: Uthibitisho</a:t>
            </a:r>
          </a:p>
          <a:p>
            <a:pPr>
              <a:lnSpc>
                <a:spcPct val="120000"/>
              </a:lnSpc>
              <a:spcAft>
                <a:spcPts val="0"/>
              </a:spcAft>
            </a:pPr>
            <a:r>
              <a:rPr lang="en-GB" sz="1200" i="1" u="sng" dirty="0">
                <a:latin typeface="Calibri" panose="020F0502020204030204" pitchFamily="34" charset="0"/>
              </a:rPr>
              <a:t>Ninashukuru kwamba unaweza</a:t>
            </a:r>
            <a:r>
              <a:rPr lang="en-GB" sz="1200" dirty="0">
                <a:latin typeface="Calibri" panose="020F0502020204030204" pitchFamily="34" charset="0"/>
              </a:rPr>
              <a:t> kuwa mwaminifu kuhusu njia unayotumia ARV.</a:t>
            </a:r>
          </a:p>
          <a:p>
            <a:pPr>
              <a:lnSpc>
                <a:spcPct val="120000"/>
              </a:lnSpc>
              <a:spcAft>
                <a:spcPts val="0"/>
              </a:spcAft>
            </a:pPr>
            <a:r>
              <a:rPr lang="en-GB" sz="1200" i="1" u="sng" dirty="0">
                <a:latin typeface="Calibri" panose="020F0502020204030204" pitchFamily="34" charset="0"/>
              </a:rPr>
              <a:t>Kwa hakika wewe ni mtu mbunifu</a:t>
            </a:r>
            <a:r>
              <a:rPr lang="en-GB" sz="1200" dirty="0">
                <a:latin typeface="Calibri" panose="020F0502020204030204" pitchFamily="34" charset="0"/>
              </a:rPr>
              <a:t> kudhibiti changamoto nyingi sana.</a:t>
            </a:r>
          </a:p>
          <a:p>
            <a:pPr>
              <a:lnSpc>
                <a:spcPct val="120000"/>
              </a:lnSpc>
              <a:spcAft>
                <a:spcPts val="0"/>
              </a:spcAft>
            </a:pPr>
            <a:r>
              <a:rPr lang="en-GB" sz="1200" i="1" u="sng" dirty="0">
                <a:latin typeface="Calibri" panose="020F0502020204030204" pitchFamily="34" charset="0"/>
              </a:rPr>
              <a:t>Umejitahidi sana</a:t>
            </a:r>
            <a:r>
              <a:rPr lang="en-GB" sz="1200" dirty="0">
                <a:latin typeface="Calibri" panose="020F0502020204030204" pitchFamily="34" charset="0"/>
              </a:rPr>
              <a:t> kutumia dawa zako licha ya changamoto hizi.</a:t>
            </a:r>
            <a:endParaRPr lang="sw-KE" sz="1200" i="1" u="sng" dirty="0">
              <a:latin typeface="Calibri" panose="020F0502020204030204" pitchFamily="34" charset="0"/>
            </a:endParaRPr>
          </a:p>
        </p:txBody>
      </p:sp>
      <p:sp>
        <p:nvSpPr>
          <p:cNvPr id="6" name="Content Placeholder 4"/>
          <p:cNvSpPr txBox="1">
            <a:spLocks/>
          </p:cNvSpPr>
          <p:nvPr/>
        </p:nvSpPr>
        <p:spPr>
          <a:xfrm>
            <a:off x="304800" y="3872089"/>
            <a:ext cx="8686800" cy="1995311"/>
          </a:xfrm>
          <a:prstGeom prst="rect">
            <a:avLst/>
          </a:prstGeom>
        </p:spPr>
        <p:txBody>
          <a:bodyPr vert="horz" lIns="82058" tIns="41029" rIns="82058" bIns="41029" rtlCol="0">
            <a:noAutofit/>
          </a:bodyPr>
          <a:lstStyle>
            <a:lvl1pPr marL="0" marR="0" indent="0" algn="l" defTabSz="410291" rtl="0" eaLnBrk="1" fontAlgn="auto" latinLnBrk="0" hangingPunct="1">
              <a:lnSpc>
                <a:spcPct val="110000"/>
              </a:lnSpc>
              <a:spcBef>
                <a:spcPts val="0"/>
              </a:spcBef>
              <a:spcAft>
                <a:spcPts val="359"/>
              </a:spcAft>
              <a:buClrTx/>
              <a:buSzTx/>
              <a:buFont typeface="Symbol"/>
              <a:buNone/>
              <a:tabLst/>
              <a:defRPr lang="en-US" sz="1300" b="0" kern="1200" cap="none" smtClean="0">
                <a:solidFill>
                  <a:schemeClr val="tx1"/>
                </a:solidFill>
                <a:effectLst/>
                <a:latin typeface="+mn-lt"/>
                <a:ea typeface="+mn-ea"/>
                <a:cs typeface="Book Antiqua"/>
              </a:defRPr>
            </a:lvl1pPr>
            <a:lvl2pPr marL="410291" indent="0" algn="l" defTabSz="410291" rtl="0" eaLnBrk="1" latinLnBrk="0" hangingPunct="1">
              <a:spcBef>
                <a:spcPct val="20000"/>
              </a:spcBef>
              <a:buFont typeface="Arial"/>
              <a:buNone/>
              <a:defRPr sz="2200" kern="1200">
                <a:solidFill>
                  <a:schemeClr val="tx1"/>
                </a:solidFill>
                <a:latin typeface="+mn-lt"/>
                <a:ea typeface="+mn-ea"/>
                <a:cs typeface="+mn-cs"/>
              </a:defRPr>
            </a:lvl2pPr>
            <a:lvl3pPr marL="820583" indent="0" algn="l" defTabSz="410291" rtl="0" eaLnBrk="1" latinLnBrk="0" hangingPunct="1">
              <a:spcBef>
                <a:spcPct val="20000"/>
              </a:spcBef>
              <a:buFont typeface="Arial"/>
              <a:buNone/>
              <a:defRPr sz="2200" kern="1200">
                <a:solidFill>
                  <a:schemeClr val="tx1"/>
                </a:solidFill>
                <a:latin typeface="+mn-lt"/>
                <a:ea typeface="+mn-ea"/>
                <a:cs typeface="+mn-cs"/>
              </a:defRPr>
            </a:lvl3pPr>
            <a:lvl4pPr marL="1230874" indent="0" algn="l" defTabSz="410291" rtl="0" eaLnBrk="1" latinLnBrk="0" hangingPunct="1">
              <a:spcBef>
                <a:spcPct val="20000"/>
              </a:spcBef>
              <a:buFont typeface="Arial"/>
              <a:buNone/>
              <a:defRPr sz="2200" kern="1200">
                <a:solidFill>
                  <a:schemeClr val="tx1"/>
                </a:solidFill>
                <a:latin typeface="+mn-lt"/>
                <a:ea typeface="+mn-ea"/>
                <a:cs typeface="+mn-cs"/>
              </a:defRPr>
            </a:lvl4pPr>
            <a:lvl5pPr marL="1641165" indent="0" algn="l" defTabSz="410291" rtl="0" eaLnBrk="1" latinLnBrk="0" hangingPunct="1">
              <a:spcBef>
                <a:spcPct val="20000"/>
              </a:spcBef>
              <a:buFont typeface="Arial"/>
              <a:buNone/>
              <a:defRPr sz="2200" kern="1200">
                <a:solidFill>
                  <a:schemeClr val="tx1"/>
                </a:solidFill>
                <a:latin typeface="+mn-lt"/>
                <a:ea typeface="+mn-ea"/>
                <a:cs typeface="+mn-cs"/>
              </a:defRPr>
            </a:lvl5pPr>
            <a:lvl6pPr marL="2256602" indent="-205146" algn="l" defTabSz="410291" rtl="0" eaLnBrk="1" latinLnBrk="0" hangingPunct="1">
              <a:spcBef>
                <a:spcPct val="20000"/>
              </a:spcBef>
              <a:buFont typeface="Arial"/>
              <a:buChar char="•"/>
              <a:defRPr sz="1800" kern="1200">
                <a:solidFill>
                  <a:schemeClr val="tx1"/>
                </a:solidFill>
                <a:latin typeface="+mn-lt"/>
                <a:ea typeface="+mn-ea"/>
                <a:cs typeface="+mn-cs"/>
              </a:defRPr>
            </a:lvl6pPr>
            <a:lvl7pPr marL="2666893" indent="-205146" algn="l" defTabSz="410291" rtl="0" eaLnBrk="1" latinLnBrk="0" hangingPunct="1">
              <a:spcBef>
                <a:spcPct val="20000"/>
              </a:spcBef>
              <a:buFont typeface="Arial"/>
              <a:buChar char="•"/>
              <a:defRPr sz="1800" kern="1200">
                <a:solidFill>
                  <a:schemeClr val="tx1"/>
                </a:solidFill>
                <a:latin typeface="+mn-lt"/>
                <a:ea typeface="+mn-ea"/>
                <a:cs typeface="+mn-cs"/>
              </a:defRPr>
            </a:lvl7pPr>
            <a:lvl8pPr marL="3077185" indent="-205146" algn="l" defTabSz="410291" rtl="0" eaLnBrk="1" latinLnBrk="0" hangingPunct="1">
              <a:spcBef>
                <a:spcPct val="20000"/>
              </a:spcBef>
              <a:buFont typeface="Arial"/>
              <a:buChar char="•"/>
              <a:defRPr sz="1800" kern="1200">
                <a:solidFill>
                  <a:schemeClr val="tx1"/>
                </a:solidFill>
                <a:latin typeface="+mn-lt"/>
                <a:ea typeface="+mn-ea"/>
                <a:cs typeface="+mn-cs"/>
              </a:defRPr>
            </a:lvl8pPr>
            <a:lvl9pPr marL="3487476" indent="-205146" algn="l" defTabSz="410291"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120000"/>
              </a:lnSpc>
              <a:spcAft>
                <a:spcPts val="0"/>
              </a:spcAft>
            </a:pPr>
            <a:r>
              <a:rPr lang="en-GB" sz="1200" b="1" dirty="0">
                <a:latin typeface="Calibri" panose="020F0502020204030204" pitchFamily="34" charset="0"/>
              </a:rPr>
              <a:t>R: Kusikiliza kwa makini</a:t>
            </a:r>
            <a:endParaRPr lang="sw-KE" sz="1200" i="1" u="sng" dirty="0">
              <a:latin typeface="Calibri" panose="020F0502020204030204" pitchFamily="34" charset="0"/>
            </a:endParaRPr>
          </a:p>
          <a:p>
            <a:pPr>
              <a:lnSpc>
                <a:spcPct val="120000"/>
              </a:lnSpc>
              <a:spcAft>
                <a:spcPts val="0"/>
              </a:spcAft>
            </a:pPr>
            <a:r>
              <a:rPr lang="en-GB" sz="1200" i="1" u="sng" dirty="0">
                <a:latin typeface="Calibri" panose="020F0502020204030204" pitchFamily="34" charset="0"/>
              </a:rPr>
              <a:t>Una wasiwasi kama</a:t>
            </a:r>
            <a:r>
              <a:rPr lang="en-GB" sz="1200" dirty="0">
                <a:latin typeface="Calibri" panose="020F0502020204030204" pitchFamily="34" charset="0"/>
              </a:rPr>
              <a:t> ni muhimu kutumia ARV zako.</a:t>
            </a:r>
          </a:p>
          <a:p>
            <a:pPr>
              <a:lnSpc>
                <a:spcPct val="120000"/>
              </a:lnSpc>
              <a:spcAft>
                <a:spcPts val="0"/>
              </a:spcAft>
            </a:pPr>
            <a:r>
              <a:rPr lang="en-GB" sz="1200" i="1" u="sng" dirty="0">
                <a:latin typeface="Calibri" panose="020F0502020204030204" pitchFamily="34" charset="0"/>
              </a:rPr>
              <a:t>Kwa hivyo ulisema unakasirika</a:t>
            </a:r>
            <a:r>
              <a:rPr lang="en-GB" sz="1200" dirty="0">
                <a:latin typeface="Calibri" panose="020F0502020204030204" pitchFamily="34" charset="0"/>
              </a:rPr>
              <a:t> unapofikiria kuhusu kutumia ARV zako na hiyo inaifanya iwe vigumu sana.</a:t>
            </a:r>
          </a:p>
          <a:p>
            <a:pPr>
              <a:lnSpc>
                <a:spcPct val="120000"/>
              </a:lnSpc>
              <a:spcAft>
                <a:spcPts val="0"/>
              </a:spcAft>
            </a:pPr>
            <a:r>
              <a:rPr lang="en-GB" sz="1200" i="1" u="sng" dirty="0">
                <a:latin typeface="Calibri" panose="020F0502020204030204" pitchFamily="34" charset="0"/>
              </a:rPr>
              <a:t>Ninachosikia ukisema ni</a:t>
            </a:r>
            <a:r>
              <a:rPr lang="en-GB" sz="1200" dirty="0">
                <a:latin typeface="Calibri" panose="020F0502020204030204" pitchFamily="34" charset="0"/>
              </a:rPr>
              <a:t> una hofu, afya yako sio muhimu katika matatizo yako sasa hivi.</a:t>
            </a:r>
          </a:p>
          <a:p>
            <a:pPr>
              <a:lnSpc>
                <a:spcPct val="120000"/>
              </a:lnSpc>
              <a:spcAft>
                <a:spcPts val="0"/>
              </a:spcAft>
            </a:pPr>
            <a:endParaRPr lang="sw-KE" sz="400" i="1" u="sng" dirty="0">
              <a:latin typeface="Calibri" panose="020F0502020204030204" pitchFamily="34" charset="0"/>
            </a:endParaRPr>
          </a:p>
          <a:p>
            <a:pPr>
              <a:lnSpc>
                <a:spcPct val="120000"/>
              </a:lnSpc>
              <a:spcAft>
                <a:spcPts val="0"/>
              </a:spcAft>
            </a:pPr>
            <a:r>
              <a:rPr lang="en-GB" sz="1200" b="1" dirty="0">
                <a:latin typeface="Calibri" panose="020F0502020204030204" pitchFamily="34" charset="0"/>
              </a:rPr>
              <a:t>S: Taarifa kwa ufupi</a:t>
            </a:r>
          </a:p>
          <a:p>
            <a:pPr>
              <a:lnSpc>
                <a:spcPct val="120000"/>
              </a:lnSpc>
              <a:spcAft>
                <a:spcPts val="0"/>
              </a:spcAft>
            </a:pPr>
            <a:r>
              <a:rPr lang="en-GB" sz="1200" i="1" u="sng" dirty="0">
                <a:latin typeface="Calibri" panose="020F0502020204030204" pitchFamily="34" charset="0"/>
              </a:rPr>
              <a:t>Acha nione kama ninaelewa hadi sasa.</a:t>
            </a:r>
            <a:r>
              <a:rPr lang="en-GB" sz="1200" dirty="0">
                <a:latin typeface="Calibri" panose="020F0502020204030204" pitchFamily="34" charset="0"/>
              </a:rPr>
              <a:t> Unatatizika kutumia ARV zako kwa sababu unataka kuwa mzima na mwenye afya, lakini pia una matatizo mengine maishani mwako ambayo yanaifanya iwe vigumu kuzingatia afya yako.</a:t>
            </a:r>
          </a:p>
          <a:p>
            <a:pPr>
              <a:lnSpc>
                <a:spcPct val="120000"/>
              </a:lnSpc>
              <a:spcAft>
                <a:spcPts val="0"/>
              </a:spcAft>
            </a:pPr>
            <a:r>
              <a:rPr lang="en-GB" sz="1200" i="1" u="sng" dirty="0">
                <a:latin typeface="Calibri" panose="020F0502020204030204" pitchFamily="34" charset="0"/>
              </a:rPr>
              <a:t>Hivi ndivyo nimesikia ukisema, niambie kama ni sahihi.</a:t>
            </a:r>
            <a:r>
              <a:rPr lang="en-GB" sz="1200" dirty="0">
                <a:latin typeface="Calibri" panose="020F0502020204030204" pitchFamily="34" charset="0"/>
              </a:rPr>
              <a:t> Unajihisi sawa unapokosa kumeza dozi na unahisi kuwa huna uhakika kama ARV ni muhimu kukufanya kuwa mwenye afya.</a:t>
            </a:r>
            <a:endParaRPr lang="sw-KE" sz="1200" i="1" u="sng" dirty="0">
              <a:latin typeface="Calibri" panose="020F0502020204030204" pitchFamily="34" charset="0"/>
            </a:endParaRPr>
          </a:p>
        </p:txBody>
      </p:sp>
      <p:sp>
        <p:nvSpPr>
          <p:cNvPr id="2" name="TextBox 1"/>
          <p:cNvSpPr txBox="1"/>
          <p:nvPr/>
        </p:nvSpPr>
        <p:spPr>
          <a:xfrm>
            <a:off x="6543964" y="1828800"/>
            <a:ext cx="2133600" cy="2062103"/>
          </a:xfrm>
          <a:prstGeom prst="rect">
            <a:avLst/>
          </a:prstGeom>
          <a:solidFill>
            <a:schemeClr val="accent3">
              <a:lumMod val="60000"/>
              <a:lumOff val="40000"/>
            </a:schemeClr>
          </a:solidFill>
        </p:spPr>
        <p:txBody>
          <a:bodyPr wrap="square" rtlCol="0" anchor="ctr">
            <a:spAutoFit/>
          </a:bodyPr>
          <a:lstStyle/>
          <a:p>
            <a:r>
              <a:rPr lang="en-US" sz="3200" b="1" dirty="0">
                <a:latin typeface="Calibri" panose="020F0502020204030204" pitchFamily="34" charset="0"/>
              </a:rPr>
              <a:t>O</a:t>
            </a:r>
            <a:r>
              <a:rPr dirty="0"/>
              <a:t>  </a:t>
            </a:r>
            <a:r>
              <a:rPr lang="en-US" sz="1200" dirty="0">
                <a:latin typeface="Calibri" panose="020F0502020204030204" pitchFamily="34" charset="0"/>
              </a:rPr>
              <a:t>Maswali ya kawaida</a:t>
            </a:r>
            <a:endParaRPr lang="sw-KE" sz="2200" b="1" dirty="0">
              <a:latin typeface="Calibri" panose="020F0502020204030204" pitchFamily="34" charset="0"/>
            </a:endParaRPr>
          </a:p>
          <a:p>
            <a:r>
              <a:rPr lang="en-US" sz="3200" b="1" dirty="0">
                <a:latin typeface="Calibri" panose="020F0502020204030204" pitchFamily="34" charset="0"/>
              </a:rPr>
              <a:t>A</a:t>
            </a:r>
            <a:r>
              <a:rPr dirty="0"/>
              <a:t>  </a:t>
            </a:r>
            <a:r>
              <a:rPr lang="en-US" sz="1200" dirty="0">
                <a:latin typeface="Calibri" panose="020F0502020204030204" pitchFamily="34" charset="0"/>
              </a:rPr>
              <a:t>Uthibitisho</a:t>
            </a:r>
            <a:endParaRPr lang="sw-KE" sz="2200" b="1" dirty="0">
              <a:latin typeface="Calibri" panose="020F0502020204030204" pitchFamily="34" charset="0"/>
            </a:endParaRPr>
          </a:p>
          <a:p>
            <a:r>
              <a:rPr lang="en-US" sz="3200" b="1" dirty="0">
                <a:latin typeface="Calibri" panose="020F0502020204030204" pitchFamily="34" charset="0"/>
              </a:rPr>
              <a:t>R</a:t>
            </a:r>
            <a:r>
              <a:rPr dirty="0"/>
              <a:t>  </a:t>
            </a:r>
            <a:r>
              <a:rPr lang="en-US" sz="1200" dirty="0">
                <a:latin typeface="Calibri" panose="020F0502020204030204" pitchFamily="34" charset="0"/>
              </a:rPr>
              <a:t>Kusikiliza kwa makini</a:t>
            </a:r>
            <a:endParaRPr lang="sw-KE" sz="2200" b="1" dirty="0">
              <a:latin typeface="Calibri" panose="020F0502020204030204" pitchFamily="34" charset="0"/>
            </a:endParaRPr>
          </a:p>
          <a:p>
            <a:r>
              <a:rPr lang="en-US" sz="3200" b="1" dirty="0">
                <a:latin typeface="Calibri" panose="020F0502020204030204" pitchFamily="34" charset="0"/>
              </a:rPr>
              <a:t>S</a:t>
            </a:r>
            <a:r>
              <a:rPr dirty="0"/>
              <a:t>  </a:t>
            </a:r>
            <a:r>
              <a:rPr lang="en-US" sz="1200" dirty="0">
                <a:latin typeface="Calibri" panose="020F0502020204030204" pitchFamily="34" charset="0"/>
              </a:rPr>
              <a:t>Taarifa kwa ufupi</a:t>
            </a:r>
            <a:endParaRPr lang="sw-KE" sz="2200" b="1" dirty="0">
              <a:latin typeface="Calibri" panose="020F0502020204030204" pitchFamily="34" charset="0"/>
            </a:endParaRPr>
          </a:p>
        </p:txBody>
      </p:sp>
    </p:spTree>
    <p:extLst>
      <p:ext uri="{BB962C8B-B14F-4D97-AF65-F5344CB8AC3E}">
        <p14:creationId xmlns:p14="http://schemas.microsoft.com/office/powerpoint/2010/main" val="1342039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12651" y="115151"/>
            <a:ext cx="8660702" cy="848697"/>
          </a:xfrm>
          <a:prstGeom prst="rect">
            <a:avLst/>
          </a:prstGeom>
        </p:spPr>
        <p:txBody>
          <a:bodyPr lIns="82058" tIns="41029" rIns="82058" bIns="41029">
            <a:noAutofit/>
          </a:bodyPr>
          <a:lstStyle>
            <a:lvl1pPr algn="ctr" defTabSz="457200" rtl="0" eaLnBrk="1" latinLnBrk="0" hangingPunct="1">
              <a:spcBef>
                <a:spcPct val="0"/>
              </a:spcBef>
              <a:buNone/>
              <a:defRPr sz="3200" kern="1200">
                <a:solidFill>
                  <a:srgbClr val="000090"/>
                </a:solidFill>
                <a:latin typeface="+mj-lt"/>
                <a:ea typeface="+mj-ea"/>
                <a:cs typeface="+mj-cs"/>
              </a:defRPr>
            </a:lvl1pPr>
          </a:lstStyle>
          <a:p>
            <a:r>
              <a:rPr lang="en-GB" b="1" cap="small" dirty="0">
                <a:solidFill>
                  <a:srgbClr val="002060"/>
                </a:solidFill>
                <a:latin typeface="Calibri" panose="020F0502020204030204" pitchFamily="34" charset="0"/>
              </a:rPr>
              <a:t>Jinsi ya Kutumia Bango la Kadi za Ishara za Ushauri:</a:t>
            </a:r>
          </a:p>
          <a:p>
            <a:r>
              <a:rPr lang="en-GB" b="1" cap="small" dirty="0">
                <a:solidFill>
                  <a:srgbClr val="002060"/>
                </a:solidFill>
                <a:latin typeface="Calibri" panose="020F0502020204030204" pitchFamily="34" charset="0"/>
              </a:rPr>
              <a:t> Kwa Ziara </a:t>
            </a:r>
            <a:endParaRPr lang="sw-KE" dirty="0">
              <a:solidFill>
                <a:srgbClr val="002060"/>
              </a:solidFill>
              <a:latin typeface="Calibri" panose="020F0502020204030204" pitchFamily="34" charset="0"/>
            </a:endParaRPr>
          </a:p>
        </p:txBody>
      </p:sp>
      <p:sp>
        <p:nvSpPr>
          <p:cNvPr id="5" name="Rectangle 4"/>
          <p:cNvSpPr/>
          <p:nvPr/>
        </p:nvSpPr>
        <p:spPr>
          <a:xfrm>
            <a:off x="1447440" y="2030382"/>
            <a:ext cx="269413" cy="261495"/>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2" name="TextBox 11"/>
          <p:cNvSpPr txBox="1"/>
          <p:nvPr/>
        </p:nvSpPr>
        <p:spPr>
          <a:xfrm>
            <a:off x="1888291" y="1981200"/>
            <a:ext cx="3002078" cy="390636"/>
          </a:xfrm>
          <a:prstGeom prst="rect">
            <a:avLst/>
          </a:prstGeom>
          <a:noFill/>
        </p:spPr>
        <p:txBody>
          <a:bodyPr wrap="square" lIns="82058" tIns="41029" rIns="82058" bIns="41029" rtlCol="0">
            <a:spAutoFit/>
          </a:bodyPr>
          <a:lstStyle/>
          <a:p>
            <a:r>
              <a:rPr lang="en-US" sz="2000" dirty="0">
                <a:latin typeface="Calibri" panose="020F0502020204030204" pitchFamily="34" charset="0"/>
              </a:rPr>
              <a:t>Inaanzisha ART:  </a:t>
            </a:r>
            <a:r>
              <a:rPr lang="en-US" sz="2000" b="1" dirty="0">
                <a:solidFill>
                  <a:schemeClr val="accent3"/>
                </a:solidFill>
                <a:latin typeface="Calibri" panose="020F0502020204030204" pitchFamily="34" charset="0"/>
              </a:rPr>
              <a:t>1 </a:t>
            </a:r>
            <a:endParaRPr lang="sw-KE" sz="2000" b="1" dirty="0">
              <a:solidFill>
                <a:schemeClr val="accent3"/>
              </a:solidFill>
              <a:latin typeface="Calibri" panose="020F0502020204030204" pitchFamily="34" charset="0"/>
            </a:endParaRPr>
          </a:p>
        </p:txBody>
      </p:sp>
      <p:sp>
        <p:nvSpPr>
          <p:cNvPr id="19" name="Rectangle 18"/>
          <p:cNvSpPr/>
          <p:nvPr/>
        </p:nvSpPr>
        <p:spPr>
          <a:xfrm>
            <a:off x="1446799" y="3114565"/>
            <a:ext cx="269413" cy="261495"/>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
        <p:nvSpPr>
          <p:cNvPr id="20" name="TextBox 19"/>
          <p:cNvSpPr txBox="1"/>
          <p:nvPr/>
        </p:nvSpPr>
        <p:spPr>
          <a:xfrm>
            <a:off x="1911225" y="3048000"/>
            <a:ext cx="7268200" cy="390636"/>
          </a:xfrm>
          <a:prstGeom prst="rect">
            <a:avLst/>
          </a:prstGeom>
          <a:noFill/>
        </p:spPr>
        <p:txBody>
          <a:bodyPr wrap="square" lIns="82058" tIns="41029" rIns="82058" bIns="41029" rtlCol="0">
            <a:spAutoFit/>
          </a:bodyPr>
          <a:lstStyle/>
          <a:p>
            <a:r>
              <a:rPr lang="en-US" sz="2000" dirty="0">
                <a:latin typeface="Calibri" panose="020F0502020204030204" pitchFamily="34" charset="0"/>
              </a:rPr>
              <a:t>Kipimo cha kwanza cha viwango vya virusi kiko chini:  </a:t>
            </a:r>
            <a:r>
              <a:rPr lang="en-US" sz="2000" b="1" dirty="0">
                <a:solidFill>
                  <a:schemeClr val="accent5"/>
                </a:solidFill>
                <a:latin typeface="Calibri" panose="020F0502020204030204" pitchFamily="34" charset="0"/>
              </a:rPr>
              <a:t>4 - 5</a:t>
            </a:r>
            <a:endParaRPr lang="sw-KE" sz="2000" b="1" dirty="0">
              <a:solidFill>
                <a:schemeClr val="accent5"/>
              </a:solidFill>
              <a:latin typeface="Calibri" panose="020F0502020204030204" pitchFamily="34" charset="0"/>
            </a:endParaRPr>
          </a:p>
        </p:txBody>
      </p:sp>
      <p:sp>
        <p:nvSpPr>
          <p:cNvPr id="21" name="Rectangle 20"/>
          <p:cNvSpPr/>
          <p:nvPr/>
        </p:nvSpPr>
        <p:spPr>
          <a:xfrm>
            <a:off x="1444224" y="3733800"/>
            <a:ext cx="269413" cy="261495"/>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
        <p:nvSpPr>
          <p:cNvPr id="22" name="TextBox 21"/>
          <p:cNvSpPr txBox="1"/>
          <p:nvPr/>
        </p:nvSpPr>
        <p:spPr>
          <a:xfrm>
            <a:off x="1952000" y="3657600"/>
            <a:ext cx="7268200" cy="390636"/>
          </a:xfrm>
          <a:prstGeom prst="rect">
            <a:avLst/>
          </a:prstGeom>
          <a:noFill/>
        </p:spPr>
        <p:txBody>
          <a:bodyPr wrap="square" lIns="82058" tIns="41029" rIns="82058" bIns="41029" rtlCol="0">
            <a:spAutoFit/>
          </a:bodyPr>
          <a:lstStyle/>
          <a:p>
            <a:r>
              <a:rPr lang="en-US" sz="2000" dirty="0">
                <a:latin typeface="Calibri" panose="020F0502020204030204" pitchFamily="34" charset="0"/>
              </a:rPr>
              <a:t>Kipimo cha kwanza cha viwango vya virusi kiko juu:  </a:t>
            </a:r>
            <a:r>
              <a:rPr lang="en-US" sz="2000" b="1" dirty="0">
                <a:solidFill>
                  <a:schemeClr val="accent6"/>
                </a:solidFill>
                <a:latin typeface="Calibri" panose="020F0502020204030204" pitchFamily="34" charset="0"/>
              </a:rPr>
              <a:t>6</a:t>
            </a:r>
            <a:endParaRPr lang="sw-KE" sz="2000" b="1" dirty="0">
              <a:solidFill>
                <a:schemeClr val="accent6"/>
              </a:solidFill>
              <a:latin typeface="Calibri" panose="020F0502020204030204" pitchFamily="34" charset="0"/>
            </a:endParaRPr>
          </a:p>
        </p:txBody>
      </p:sp>
      <p:sp>
        <p:nvSpPr>
          <p:cNvPr id="23" name="Rectangle 22"/>
          <p:cNvSpPr/>
          <p:nvPr/>
        </p:nvSpPr>
        <p:spPr>
          <a:xfrm>
            <a:off x="1447800" y="4309994"/>
            <a:ext cx="269413" cy="261495"/>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p>
        </p:txBody>
      </p:sp>
      <p:sp>
        <p:nvSpPr>
          <p:cNvPr id="24" name="TextBox 23"/>
          <p:cNvSpPr txBox="1"/>
          <p:nvPr/>
        </p:nvSpPr>
        <p:spPr>
          <a:xfrm>
            <a:off x="1905000" y="4267200"/>
            <a:ext cx="7268200" cy="390636"/>
          </a:xfrm>
          <a:prstGeom prst="rect">
            <a:avLst/>
          </a:prstGeom>
          <a:noFill/>
        </p:spPr>
        <p:txBody>
          <a:bodyPr wrap="square" lIns="82058" tIns="41029" rIns="82058" bIns="41029" rtlCol="0">
            <a:spAutoFit/>
          </a:bodyPr>
          <a:lstStyle/>
          <a:p>
            <a:r>
              <a:rPr lang="en-US" sz="2000" dirty="0">
                <a:latin typeface="Calibri" panose="020F0502020204030204" pitchFamily="34" charset="0"/>
              </a:rPr>
              <a:t>Ushauri ulioimarishwa wa utiifu: </a:t>
            </a:r>
            <a:r>
              <a:rPr lang="en-US" sz="2000" b="1" dirty="0">
                <a:solidFill>
                  <a:schemeClr val="accent4"/>
                </a:solidFill>
                <a:latin typeface="Calibri" panose="020F0502020204030204" pitchFamily="34" charset="0"/>
              </a:rPr>
              <a:t>7 - 20</a:t>
            </a:r>
            <a:endParaRPr lang="sw-KE" sz="2000" b="1" dirty="0">
              <a:solidFill>
                <a:schemeClr val="accent4"/>
              </a:solidFill>
              <a:latin typeface="Calibri" panose="020F0502020204030204" pitchFamily="34" charset="0"/>
            </a:endParaRPr>
          </a:p>
        </p:txBody>
      </p:sp>
      <p:sp>
        <p:nvSpPr>
          <p:cNvPr id="25" name="Rectangle 24"/>
          <p:cNvSpPr/>
          <p:nvPr/>
        </p:nvSpPr>
        <p:spPr>
          <a:xfrm>
            <a:off x="1444224" y="5562600"/>
            <a:ext cx="269413" cy="261495"/>
          </a:xfrm>
          <a:prstGeom prst="rect">
            <a:avLst/>
          </a:prstGeom>
          <a:solidFill>
            <a:srgbClr val="CC0066"/>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7030A0"/>
              </a:solidFill>
            </a:endParaRPr>
          </a:p>
        </p:txBody>
      </p:sp>
      <p:sp>
        <p:nvSpPr>
          <p:cNvPr id="26" name="TextBox 25"/>
          <p:cNvSpPr txBox="1"/>
          <p:nvPr/>
        </p:nvSpPr>
        <p:spPr>
          <a:xfrm>
            <a:off x="1908649" y="5486400"/>
            <a:ext cx="7268200" cy="390636"/>
          </a:xfrm>
          <a:prstGeom prst="rect">
            <a:avLst/>
          </a:prstGeom>
          <a:noFill/>
        </p:spPr>
        <p:txBody>
          <a:bodyPr wrap="square" lIns="82058" tIns="41029" rIns="82058" bIns="41029" rtlCol="0">
            <a:spAutoFit/>
          </a:bodyPr>
          <a:lstStyle/>
          <a:p>
            <a:r>
              <a:rPr lang="en-US" sz="2000" dirty="0">
                <a:latin typeface="Calibri" panose="020F0502020204030204" pitchFamily="34" charset="0"/>
              </a:rPr>
              <a:t>Kipimo cha kufuatilia viwango vya virusi kiko chini:  </a:t>
            </a:r>
            <a:r>
              <a:rPr lang="en-US" sz="2000" b="1" dirty="0">
                <a:solidFill>
                  <a:srgbClr val="CC0066"/>
                </a:solidFill>
                <a:latin typeface="Calibri" panose="020F0502020204030204" pitchFamily="34" charset="0"/>
              </a:rPr>
              <a:t>22-23</a:t>
            </a:r>
            <a:endParaRPr lang="sw-KE" sz="2000" b="1" dirty="0">
              <a:solidFill>
                <a:srgbClr val="CC0066"/>
              </a:solidFill>
              <a:latin typeface="Calibri" panose="020F0502020204030204" pitchFamily="34" charset="0"/>
            </a:endParaRPr>
          </a:p>
        </p:txBody>
      </p:sp>
      <p:sp>
        <p:nvSpPr>
          <p:cNvPr id="27" name="Rectangle 26"/>
          <p:cNvSpPr/>
          <p:nvPr/>
        </p:nvSpPr>
        <p:spPr>
          <a:xfrm>
            <a:off x="1444224" y="6172200"/>
            <a:ext cx="269413" cy="261495"/>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chemeClr val="tx1">
                  <a:lumMod val="65000"/>
                  <a:lumOff val="35000"/>
                </a:schemeClr>
              </a:solidFill>
            </a:endParaRPr>
          </a:p>
        </p:txBody>
      </p:sp>
      <p:sp>
        <p:nvSpPr>
          <p:cNvPr id="28" name="TextBox 27"/>
          <p:cNvSpPr txBox="1"/>
          <p:nvPr/>
        </p:nvSpPr>
        <p:spPr>
          <a:xfrm>
            <a:off x="1908649" y="6117142"/>
            <a:ext cx="7268200" cy="390636"/>
          </a:xfrm>
          <a:prstGeom prst="rect">
            <a:avLst/>
          </a:prstGeom>
          <a:noFill/>
        </p:spPr>
        <p:txBody>
          <a:bodyPr wrap="square" lIns="82058" tIns="41029" rIns="82058" bIns="41029" rtlCol="0">
            <a:spAutoFit/>
          </a:bodyPr>
          <a:lstStyle/>
          <a:p>
            <a:r>
              <a:rPr lang="en-US" sz="2000" dirty="0">
                <a:latin typeface="Calibri" panose="020F0502020204030204" pitchFamily="34" charset="0"/>
              </a:rPr>
              <a:t>Kipimo cha kufuatilia viwango vya virusi kiko juu:  </a:t>
            </a:r>
            <a:r>
              <a:rPr lang="en-US" sz="2000" b="1" dirty="0">
                <a:solidFill>
                  <a:schemeClr val="tx1">
                    <a:lumMod val="50000"/>
                    <a:lumOff val="50000"/>
                  </a:schemeClr>
                </a:solidFill>
                <a:latin typeface="Calibri" panose="020F0502020204030204" pitchFamily="34" charset="0"/>
              </a:rPr>
              <a:t>24</a:t>
            </a:r>
            <a:endParaRPr lang="sw-KE" sz="2000" b="1" dirty="0">
              <a:solidFill>
                <a:schemeClr val="tx1">
                  <a:lumMod val="50000"/>
                  <a:lumOff val="50000"/>
                </a:schemeClr>
              </a:solidFill>
              <a:latin typeface="Calibri" panose="020F0502020204030204" pitchFamily="34" charset="0"/>
            </a:endParaRPr>
          </a:p>
        </p:txBody>
      </p:sp>
      <p:sp>
        <p:nvSpPr>
          <p:cNvPr id="29" name="Rectangle 28"/>
          <p:cNvSpPr/>
          <p:nvPr/>
        </p:nvSpPr>
        <p:spPr>
          <a:xfrm>
            <a:off x="1447440" y="4953000"/>
            <a:ext cx="269413" cy="26149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7030A0"/>
              </a:solidFill>
            </a:endParaRPr>
          </a:p>
        </p:txBody>
      </p:sp>
      <p:sp>
        <p:nvSpPr>
          <p:cNvPr id="30" name="TextBox 29"/>
          <p:cNvSpPr txBox="1"/>
          <p:nvPr/>
        </p:nvSpPr>
        <p:spPr>
          <a:xfrm>
            <a:off x="1921532" y="4876800"/>
            <a:ext cx="7268200" cy="390636"/>
          </a:xfrm>
          <a:prstGeom prst="rect">
            <a:avLst/>
          </a:prstGeom>
          <a:noFill/>
        </p:spPr>
        <p:txBody>
          <a:bodyPr wrap="square" lIns="82058" tIns="41029" rIns="82058" bIns="41029" rtlCol="0">
            <a:spAutoFit/>
          </a:bodyPr>
          <a:lstStyle/>
          <a:p>
            <a:r>
              <a:rPr lang="en-US" sz="2000" dirty="0">
                <a:latin typeface="Calibri" panose="020F0502020204030204" pitchFamily="34" charset="0"/>
              </a:rPr>
              <a:t>Kipimo cha kufuatilia viwango vya virusi:  </a:t>
            </a:r>
            <a:r>
              <a:rPr lang="en-US" sz="2000" b="1" dirty="0">
                <a:solidFill>
                  <a:schemeClr val="accent1"/>
                </a:solidFill>
                <a:latin typeface="Calibri" panose="020F0502020204030204" pitchFamily="34" charset="0"/>
              </a:rPr>
              <a:t>21</a:t>
            </a:r>
            <a:endParaRPr lang="sw-KE" sz="2000" b="1" dirty="0">
              <a:solidFill>
                <a:schemeClr val="accent1"/>
              </a:solidFill>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7</a:t>
            </a:fld>
            <a:endParaRPr lang="sw-KE" dirty="0">
              <a:solidFill>
                <a:prstClr val="black">
                  <a:tint val="75000"/>
                </a:prstClr>
              </a:solidFill>
            </a:endParaRPr>
          </a:p>
        </p:txBody>
      </p:sp>
      <p:sp>
        <p:nvSpPr>
          <p:cNvPr id="18" name="Rectangle 17"/>
          <p:cNvSpPr/>
          <p:nvPr/>
        </p:nvSpPr>
        <p:spPr>
          <a:xfrm>
            <a:off x="1447800" y="2563782"/>
            <a:ext cx="269413" cy="261495"/>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31" name="TextBox 30"/>
          <p:cNvSpPr txBox="1"/>
          <p:nvPr/>
        </p:nvSpPr>
        <p:spPr>
          <a:xfrm>
            <a:off x="1888650" y="2514600"/>
            <a:ext cx="5883750" cy="390636"/>
          </a:xfrm>
          <a:prstGeom prst="rect">
            <a:avLst/>
          </a:prstGeom>
          <a:noFill/>
        </p:spPr>
        <p:txBody>
          <a:bodyPr wrap="square" lIns="82058" tIns="41029" rIns="82058" bIns="41029" rtlCol="0">
            <a:spAutoFit/>
          </a:bodyPr>
          <a:lstStyle/>
          <a:p>
            <a:r>
              <a:rPr lang="en-US" sz="2000" dirty="0">
                <a:latin typeface="Calibri" panose="020F0502020204030204" pitchFamily="34" charset="0"/>
              </a:rPr>
              <a:t>Inatuma kipimo cha viwango vya virusi:  </a:t>
            </a:r>
            <a:r>
              <a:rPr lang="en-US" sz="2000" b="1" dirty="0">
                <a:solidFill>
                  <a:srgbClr val="00B050"/>
                </a:solidFill>
                <a:latin typeface="Calibri" panose="020F0502020204030204" pitchFamily="34" charset="0"/>
              </a:rPr>
              <a:t>2 - 3</a:t>
            </a:r>
            <a:endParaRPr lang="sw-KE" sz="2000" b="1" dirty="0">
              <a:solidFill>
                <a:srgbClr val="00B050"/>
              </a:solidFill>
              <a:latin typeface="Calibri" panose="020F0502020204030204" pitchFamily="34" charset="0"/>
            </a:endParaRPr>
          </a:p>
        </p:txBody>
      </p:sp>
    </p:spTree>
    <p:extLst>
      <p:ext uri="{BB962C8B-B14F-4D97-AF65-F5344CB8AC3E}">
        <p14:creationId xmlns:p14="http://schemas.microsoft.com/office/powerpoint/2010/main" val="3455656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916"/>
            <a:ext cx="8229600" cy="848697"/>
          </a:xfrm>
        </p:spPr>
        <p:txBody>
          <a:bodyPr>
            <a:normAutofit/>
          </a:bodyPr>
          <a:lstStyle/>
          <a:p>
            <a:r>
              <a:rPr lang="en-GB" b="1" dirty="0">
                <a:solidFill>
                  <a:srgbClr val="002060"/>
                </a:solidFill>
                <a:latin typeface="Calibri" panose="020F0502020204030204" pitchFamily="34" charset="0"/>
              </a:rPr>
              <a:t>MADA ZA KADI ZA ISHARA ZA USHAURI</a:t>
            </a:r>
            <a:endParaRPr lang="sw-KE" dirty="0">
              <a:solidFill>
                <a:srgbClr val="002060"/>
              </a:solidFill>
              <a:latin typeface="Calibri" panose="020F0502020204030204" pitchFamily="34" charset="0"/>
            </a:endParaRPr>
          </a:p>
        </p:txBody>
      </p:sp>
      <p:sp>
        <p:nvSpPr>
          <p:cNvPr id="6" name="Content Placeholder 2"/>
          <p:cNvSpPr>
            <a:spLocks noGrp="1"/>
          </p:cNvSpPr>
          <p:nvPr/>
        </p:nvSpPr>
        <p:spPr>
          <a:xfrm>
            <a:off x="767179" y="1219200"/>
            <a:ext cx="9062621" cy="5508292"/>
          </a:xfrm>
          <a:prstGeom prst="rect">
            <a:avLst/>
          </a:prstGeom>
        </p:spPr>
        <p:txBody>
          <a:bodyPr vert="horz" lIns="82058" tIns="41029" rIns="82058" bIns="41029" rtlCol="0">
            <a:normAutofit fontScale="85000" lnSpcReduction="20000"/>
          </a:bodyPr>
          <a:lstStyle>
            <a:lvl1pPr marL="0" marR="0" indent="0" algn="l" defTabSz="457200" rtl="0" eaLnBrk="1" fontAlgn="auto" latinLnBrk="0" hangingPunct="1">
              <a:lnSpc>
                <a:spcPct val="90000"/>
              </a:lnSpc>
              <a:spcBef>
                <a:spcPct val="20000"/>
              </a:spcBef>
              <a:spcAft>
                <a:spcPts val="0"/>
              </a:spcAft>
              <a:buClrTx/>
              <a:buSzTx/>
              <a:buFont typeface="Arial"/>
              <a:buNone/>
              <a:tabLst/>
              <a:defRPr sz="11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110000"/>
              </a:lnSpc>
            </a:pPr>
            <a:r>
              <a:rPr lang="en-US" sz="1300" dirty="0" err="1">
                <a:latin typeface="Calibri" panose="020F0502020204030204" pitchFamily="34" charset="0"/>
              </a:rPr>
              <a:t>Jinsi</a:t>
            </a:r>
            <a:r>
              <a:rPr lang="en-US" sz="1300" dirty="0">
                <a:latin typeface="Calibri" panose="020F0502020204030204" pitchFamily="34" charset="0"/>
              </a:rPr>
              <a:t> </a:t>
            </a:r>
            <a:r>
              <a:rPr lang="en-US" sz="1300" dirty="0" err="1">
                <a:latin typeface="Calibri" panose="020F0502020204030204" pitchFamily="34" charset="0"/>
              </a:rPr>
              <a:t>ya</a:t>
            </a:r>
            <a:r>
              <a:rPr lang="en-US" sz="1300" dirty="0">
                <a:latin typeface="Calibri" panose="020F0502020204030204" pitchFamily="34" charset="0"/>
              </a:rPr>
              <a:t> </a:t>
            </a:r>
            <a:r>
              <a:rPr lang="en-US" sz="1300" dirty="0" err="1">
                <a:latin typeface="Calibri" panose="020F0502020204030204" pitchFamily="34" charset="0"/>
              </a:rPr>
              <a:t>kutumia</a:t>
            </a:r>
            <a:r>
              <a:rPr lang="en-US" sz="1300" dirty="0">
                <a:latin typeface="Calibri" panose="020F0502020204030204" pitchFamily="34" charset="0"/>
              </a:rPr>
              <a:t> </a:t>
            </a:r>
            <a:r>
              <a:rPr lang="en-US" sz="1300" dirty="0" err="1">
                <a:latin typeface="Calibri" panose="020F0502020204030204" pitchFamily="34" charset="0"/>
              </a:rPr>
              <a:t>bango</a:t>
            </a:r>
            <a:r>
              <a:rPr lang="en-US" sz="1300" dirty="0">
                <a:latin typeface="Calibri" panose="020F0502020204030204" pitchFamily="34" charset="0"/>
              </a:rPr>
              <a:t> la </a:t>
            </a:r>
            <a:r>
              <a:rPr lang="en-US" sz="1300" dirty="0" err="1">
                <a:latin typeface="Calibri" panose="020F0502020204030204" pitchFamily="34" charset="0"/>
              </a:rPr>
              <a:t>kufuatilia</a:t>
            </a:r>
            <a:r>
              <a:rPr lang="en-US" sz="1300" dirty="0">
                <a:latin typeface="Calibri" panose="020F0502020204030204" pitchFamily="34" charset="0"/>
              </a:rPr>
              <a:t> </a:t>
            </a:r>
            <a:r>
              <a:rPr lang="en-US" sz="1300" dirty="0" err="1">
                <a:latin typeface="Calibri" panose="020F0502020204030204" pitchFamily="34" charset="0"/>
              </a:rPr>
              <a:t>viwango</a:t>
            </a:r>
            <a:r>
              <a:rPr lang="en-US" sz="1300" dirty="0">
                <a:latin typeface="Calibri" panose="020F0502020204030204" pitchFamily="34" charset="0"/>
              </a:rPr>
              <a:t> </a:t>
            </a:r>
            <a:r>
              <a:rPr lang="en-US" sz="1300" dirty="0" err="1">
                <a:latin typeface="Calibri" panose="020F0502020204030204" pitchFamily="34" charset="0"/>
              </a:rPr>
              <a:t>vya</a:t>
            </a:r>
            <a:r>
              <a:rPr lang="en-US" sz="1300" dirty="0">
                <a:latin typeface="Calibri" panose="020F0502020204030204" pitchFamily="34" charset="0"/>
              </a:rPr>
              <a:t> </a:t>
            </a:r>
            <a:r>
              <a:rPr lang="en-US" sz="1300" dirty="0" err="1">
                <a:latin typeface="Calibri" panose="020F0502020204030204" pitchFamily="34" charset="0"/>
              </a:rPr>
              <a:t>virusi</a:t>
            </a:r>
            <a:r>
              <a:rPr lang="en-US" sz="1300" dirty="0">
                <a:latin typeface="Calibri" panose="020F0502020204030204" pitchFamily="34" charset="0"/>
              </a:rPr>
              <a:t> </a:t>
            </a:r>
            <a:r>
              <a:rPr lang="en-US" sz="1300" dirty="0" err="1">
                <a:latin typeface="Calibri" panose="020F0502020204030204" pitchFamily="34" charset="0"/>
              </a:rPr>
              <a:t>na</a:t>
            </a:r>
            <a:r>
              <a:rPr lang="en-US" sz="1300" dirty="0">
                <a:latin typeface="Calibri" panose="020F0502020204030204" pitchFamily="34" charset="0"/>
              </a:rPr>
              <a:t> </a:t>
            </a:r>
            <a:r>
              <a:rPr lang="en-US" sz="1300" dirty="0" err="1">
                <a:latin typeface="Calibri" panose="020F0502020204030204" pitchFamily="34" charset="0"/>
              </a:rPr>
              <a:t>ushauri</a:t>
            </a:r>
            <a:r>
              <a:rPr lang="en-US" sz="1300" dirty="0">
                <a:latin typeface="Calibri" panose="020F0502020204030204" pitchFamily="34" charset="0"/>
              </a:rPr>
              <a:t> </a:t>
            </a:r>
            <a:r>
              <a:rPr lang="en-US" sz="1300" dirty="0" err="1">
                <a:latin typeface="Calibri" panose="020F0502020204030204" pitchFamily="34" charset="0"/>
              </a:rPr>
              <a:t>ulioimarishwa</a:t>
            </a:r>
            <a:r>
              <a:rPr lang="en-US" sz="1300" dirty="0">
                <a:latin typeface="Calibri" panose="020F0502020204030204" pitchFamily="34" charset="0"/>
              </a:rPr>
              <a:t> </a:t>
            </a:r>
            <a:r>
              <a:rPr lang="en-US" sz="1300" dirty="0" err="1">
                <a:latin typeface="Calibri" panose="020F0502020204030204" pitchFamily="34" charset="0"/>
              </a:rPr>
              <a:t>wa</a:t>
            </a:r>
            <a:r>
              <a:rPr lang="en-US" sz="1300" dirty="0">
                <a:latin typeface="Calibri" panose="020F0502020204030204" pitchFamily="34" charset="0"/>
              </a:rPr>
              <a:t> </a:t>
            </a:r>
            <a:r>
              <a:rPr lang="en-US" sz="1300" dirty="0" err="1">
                <a:latin typeface="Calibri" panose="020F0502020204030204" pitchFamily="34" charset="0"/>
              </a:rPr>
              <a:t>utiifu</a:t>
            </a:r>
            <a:r>
              <a:rPr lang="en-US" sz="1300" dirty="0">
                <a:latin typeface="Calibri" panose="020F0502020204030204" pitchFamily="34" charset="0"/>
              </a:rPr>
              <a:t>		</a:t>
            </a:r>
          </a:p>
          <a:p>
            <a:pPr>
              <a:lnSpc>
                <a:spcPct val="110000"/>
              </a:lnSpc>
            </a:pPr>
            <a:r>
              <a:rPr lang="en-US" sz="1300" dirty="0" err="1">
                <a:latin typeface="Calibri" panose="020F0502020204030204" pitchFamily="34" charset="0"/>
              </a:rPr>
              <a:t>Ustadi</a:t>
            </a:r>
            <a:r>
              <a:rPr lang="en-US" sz="1300" dirty="0">
                <a:latin typeface="Calibri" panose="020F0502020204030204" pitchFamily="34" charset="0"/>
              </a:rPr>
              <a:t> </a:t>
            </a:r>
            <a:r>
              <a:rPr lang="en-US" sz="1300" dirty="0" err="1">
                <a:latin typeface="Calibri" panose="020F0502020204030204" pitchFamily="34" charset="0"/>
              </a:rPr>
              <a:t>mzuri</a:t>
            </a:r>
            <a:r>
              <a:rPr lang="en-US" sz="1300" dirty="0">
                <a:latin typeface="Calibri" panose="020F0502020204030204" pitchFamily="34" charset="0"/>
              </a:rPr>
              <a:t> </a:t>
            </a:r>
            <a:r>
              <a:rPr lang="en-US" sz="1300" dirty="0" err="1">
                <a:latin typeface="Calibri" panose="020F0502020204030204" pitchFamily="34" charset="0"/>
              </a:rPr>
              <a:t>wa</a:t>
            </a:r>
            <a:r>
              <a:rPr lang="en-US" sz="1300" dirty="0">
                <a:latin typeface="Calibri" panose="020F0502020204030204" pitchFamily="34" charset="0"/>
              </a:rPr>
              <a:t> </a:t>
            </a:r>
            <a:r>
              <a:rPr lang="en-US" sz="1300" dirty="0" err="1">
                <a:latin typeface="Calibri" panose="020F0502020204030204" pitchFamily="34" charset="0"/>
              </a:rPr>
              <a:t>ushauri</a:t>
            </a:r>
            <a:r>
              <a:rPr lang="en-US" sz="1300" dirty="0">
                <a:latin typeface="Calibri" panose="020F0502020204030204" pitchFamily="34" charset="0"/>
              </a:rPr>
              <a:t> </a:t>
            </a:r>
            <a:r>
              <a:rPr lang="en-US" sz="1300" dirty="0" err="1">
                <a:latin typeface="Calibri" panose="020F0502020204030204" pitchFamily="34" charset="0"/>
              </a:rPr>
              <a:t>na</a:t>
            </a:r>
            <a:r>
              <a:rPr lang="en-US" sz="1300" dirty="0">
                <a:latin typeface="Calibri" panose="020F0502020204030204" pitchFamily="34" charset="0"/>
              </a:rPr>
              <a:t> </a:t>
            </a:r>
            <a:r>
              <a:rPr lang="en-US" sz="1300" dirty="0" err="1">
                <a:latin typeface="Calibri" panose="020F0502020204030204" pitchFamily="34" charset="0"/>
              </a:rPr>
              <a:t>mawasiliano</a:t>
            </a:r>
            <a:endParaRPr lang="sw-KE" sz="1300" dirty="0">
              <a:latin typeface="Calibri" panose="020F0502020204030204" pitchFamily="34" charset="0"/>
            </a:endParaRPr>
          </a:p>
          <a:p>
            <a:pPr marL="228600" indent="-228600">
              <a:lnSpc>
                <a:spcPct val="110000"/>
              </a:lnSpc>
              <a:buAutoNum type="arabicPeriod"/>
            </a:pPr>
            <a:r>
              <a:rPr lang="en-US" sz="1300" dirty="0" err="1">
                <a:latin typeface="Calibri" panose="020F0502020204030204" pitchFamily="34" charset="0"/>
              </a:rPr>
              <a:t>Unaanza</a:t>
            </a:r>
            <a:r>
              <a:rPr lang="en-US" sz="1300" dirty="0">
                <a:latin typeface="Calibri" panose="020F0502020204030204" pitchFamily="34" charset="0"/>
              </a:rPr>
              <a:t> </a:t>
            </a:r>
            <a:r>
              <a:rPr lang="en-US" sz="1300" dirty="0" err="1">
                <a:latin typeface="Calibri" panose="020F0502020204030204" pitchFamily="34" charset="0"/>
              </a:rPr>
              <a:t>kutumia</a:t>
            </a:r>
            <a:r>
              <a:rPr lang="en-US" sz="1300" dirty="0">
                <a:latin typeface="Calibri" panose="020F0502020204030204" pitchFamily="34" charset="0"/>
              </a:rPr>
              <a:t> ARV</a:t>
            </a:r>
          </a:p>
          <a:p>
            <a:pPr marL="228600" indent="-228600">
              <a:lnSpc>
                <a:spcPct val="110000"/>
              </a:lnSpc>
              <a:buAutoNum type="arabicPeriod"/>
            </a:pPr>
            <a:r>
              <a:rPr lang="en-US" sz="1300" dirty="0" err="1">
                <a:latin typeface="Calibri" panose="020F0502020204030204" pitchFamily="34" charset="0"/>
              </a:rPr>
              <a:t>Je,viwango</a:t>
            </a:r>
            <a:r>
              <a:rPr lang="en-US" sz="1300" dirty="0">
                <a:latin typeface="Calibri" panose="020F0502020204030204" pitchFamily="34" charset="0"/>
              </a:rPr>
              <a:t> </a:t>
            </a:r>
            <a:r>
              <a:rPr lang="en-US" sz="1300" dirty="0" err="1">
                <a:latin typeface="Calibri" panose="020F0502020204030204" pitchFamily="34" charset="0"/>
              </a:rPr>
              <a:t>vya</a:t>
            </a:r>
            <a:r>
              <a:rPr lang="en-US" sz="1300" dirty="0">
                <a:latin typeface="Calibri" panose="020F0502020204030204" pitchFamily="34" charset="0"/>
              </a:rPr>
              <a:t> </a:t>
            </a:r>
            <a:r>
              <a:rPr lang="en-US" sz="1300" dirty="0" err="1">
                <a:latin typeface="Calibri" panose="020F0502020204030204" pitchFamily="34" charset="0"/>
              </a:rPr>
              <a:t>virusi</a:t>
            </a:r>
            <a:r>
              <a:rPr lang="en-US" sz="1300" dirty="0">
                <a:latin typeface="Calibri" panose="020F0502020204030204" pitchFamily="34" charset="0"/>
              </a:rPr>
              <a:t> </a:t>
            </a:r>
            <a:r>
              <a:rPr lang="en-US" sz="1300" dirty="0" err="1">
                <a:latin typeface="Calibri" panose="020F0502020204030204" pitchFamily="34" charset="0"/>
              </a:rPr>
              <a:t>ni</a:t>
            </a:r>
            <a:r>
              <a:rPr lang="en-US" sz="1300" dirty="0">
                <a:latin typeface="Calibri" panose="020F0502020204030204" pitchFamily="34" charset="0"/>
              </a:rPr>
              <a:t> </a:t>
            </a:r>
            <a:r>
              <a:rPr lang="en-US" sz="1300" dirty="0" err="1">
                <a:latin typeface="Calibri" panose="020F0502020204030204" pitchFamily="34" charset="0"/>
              </a:rPr>
              <a:t>nini</a:t>
            </a:r>
            <a:r>
              <a:rPr lang="en-US" sz="1300" dirty="0">
                <a:latin typeface="Calibri" panose="020F0502020204030204" pitchFamily="34" charset="0"/>
              </a:rPr>
              <a:t>?</a:t>
            </a:r>
            <a:endParaRPr lang="sw-KE" sz="1300" dirty="0">
              <a:latin typeface="Calibri" panose="020F0502020204030204" pitchFamily="34" charset="0"/>
            </a:endParaRPr>
          </a:p>
          <a:p>
            <a:pPr marL="228600" indent="-228600">
              <a:lnSpc>
                <a:spcPct val="110000"/>
              </a:lnSpc>
              <a:buAutoNum type="arabicPeriod"/>
            </a:pPr>
            <a:r>
              <a:rPr lang="en-US" sz="1300" dirty="0">
                <a:latin typeface="Calibri" panose="020F0502020204030204" pitchFamily="34" charset="0"/>
              </a:rPr>
              <a:t>Je, </a:t>
            </a:r>
            <a:r>
              <a:rPr lang="en-US" sz="1300" dirty="0" err="1">
                <a:latin typeface="Calibri" panose="020F0502020204030204" pitchFamily="34" charset="0"/>
              </a:rPr>
              <a:t>ni</a:t>
            </a:r>
            <a:r>
              <a:rPr lang="en-US" sz="1300" dirty="0">
                <a:latin typeface="Calibri" panose="020F0502020204030204" pitchFamily="34" charset="0"/>
              </a:rPr>
              <a:t> </a:t>
            </a:r>
            <a:r>
              <a:rPr lang="en-US" sz="1300" dirty="0" err="1">
                <a:latin typeface="Calibri" panose="020F0502020204030204" pitchFamily="34" charset="0"/>
              </a:rPr>
              <a:t>kwa</a:t>
            </a:r>
            <a:r>
              <a:rPr lang="en-US" sz="1300" dirty="0">
                <a:latin typeface="Calibri" panose="020F0502020204030204" pitchFamily="34" charset="0"/>
              </a:rPr>
              <a:t> </a:t>
            </a:r>
            <a:r>
              <a:rPr lang="en-US" sz="1300" dirty="0" err="1">
                <a:latin typeface="Calibri" panose="020F0502020204030204" pitchFamily="34" charset="0"/>
              </a:rPr>
              <a:t>nini</a:t>
            </a:r>
            <a:r>
              <a:rPr lang="en-US" sz="1300" dirty="0">
                <a:latin typeface="Calibri" panose="020F0502020204030204" pitchFamily="34" charset="0"/>
              </a:rPr>
              <a:t> </a:t>
            </a:r>
            <a:r>
              <a:rPr lang="en-US" sz="1300" dirty="0" err="1">
                <a:latin typeface="Calibri" panose="020F0502020204030204" pitchFamily="34" charset="0"/>
              </a:rPr>
              <a:t>viwango</a:t>
            </a:r>
            <a:r>
              <a:rPr lang="en-US" sz="1300" dirty="0">
                <a:latin typeface="Calibri" panose="020F0502020204030204" pitchFamily="34" charset="0"/>
              </a:rPr>
              <a:t> </a:t>
            </a:r>
            <a:r>
              <a:rPr lang="en-US" sz="1300" dirty="0" err="1">
                <a:latin typeface="Calibri" panose="020F0502020204030204" pitchFamily="34" charset="0"/>
              </a:rPr>
              <a:t>vya</a:t>
            </a:r>
            <a:r>
              <a:rPr lang="en-US" sz="1300" dirty="0">
                <a:latin typeface="Calibri" panose="020F0502020204030204" pitchFamily="34" charset="0"/>
              </a:rPr>
              <a:t> </a:t>
            </a:r>
            <a:r>
              <a:rPr lang="en-US" sz="1300" dirty="0" err="1">
                <a:latin typeface="Calibri" panose="020F0502020204030204" pitchFamily="34" charset="0"/>
              </a:rPr>
              <a:t>chini</a:t>
            </a:r>
            <a:r>
              <a:rPr lang="en-US" sz="1300" dirty="0">
                <a:latin typeface="Calibri" panose="020F0502020204030204" pitchFamily="34" charset="0"/>
              </a:rPr>
              <a:t> </a:t>
            </a:r>
            <a:r>
              <a:rPr lang="en-US" sz="1300" dirty="0" err="1">
                <a:latin typeface="Calibri" panose="020F0502020204030204" pitchFamily="34" charset="0"/>
              </a:rPr>
              <a:t>vya</a:t>
            </a:r>
            <a:r>
              <a:rPr lang="en-US" sz="1300" dirty="0">
                <a:latin typeface="Calibri" panose="020F0502020204030204" pitchFamily="34" charset="0"/>
              </a:rPr>
              <a:t> </a:t>
            </a:r>
            <a:r>
              <a:rPr lang="en-US" sz="1300" dirty="0" err="1">
                <a:latin typeface="Calibri" panose="020F0502020204030204" pitchFamily="34" charset="0"/>
              </a:rPr>
              <a:t>virusi</a:t>
            </a:r>
            <a:r>
              <a:rPr lang="en-US" sz="1300" dirty="0">
                <a:latin typeface="Calibri" panose="020F0502020204030204" pitchFamily="34" charset="0"/>
              </a:rPr>
              <a:t> </a:t>
            </a:r>
            <a:r>
              <a:rPr lang="en-US" sz="1300" dirty="0" err="1">
                <a:latin typeface="Calibri" panose="020F0502020204030204" pitchFamily="34" charset="0"/>
              </a:rPr>
              <a:t>ni</a:t>
            </a:r>
            <a:r>
              <a:rPr lang="en-US" sz="1300" dirty="0">
                <a:latin typeface="Calibri" panose="020F0502020204030204" pitchFamily="34" charset="0"/>
              </a:rPr>
              <a:t> </a:t>
            </a:r>
            <a:r>
              <a:rPr lang="en-US" sz="1300" dirty="0" err="1">
                <a:latin typeface="Calibri" panose="020F0502020204030204" pitchFamily="34" charset="0"/>
              </a:rPr>
              <a:t>jambo</a:t>
            </a:r>
            <a:r>
              <a:rPr lang="en-US" sz="1300" dirty="0">
                <a:latin typeface="Calibri" panose="020F0502020204030204" pitchFamily="34" charset="0"/>
              </a:rPr>
              <a:t> </a:t>
            </a:r>
            <a:r>
              <a:rPr lang="en-US" sz="1300" dirty="0" err="1">
                <a:latin typeface="Calibri" panose="020F0502020204030204" pitchFamily="34" charset="0"/>
              </a:rPr>
              <a:t>nzuri</a:t>
            </a:r>
            <a:r>
              <a:rPr lang="en-US" sz="1300" dirty="0">
                <a:latin typeface="Calibri" panose="020F0502020204030204" pitchFamily="34" charset="0"/>
              </a:rPr>
              <a:t>?</a:t>
            </a:r>
          </a:p>
          <a:p>
            <a:pPr marL="228600" indent="-228600">
              <a:lnSpc>
                <a:spcPct val="110000"/>
              </a:lnSpc>
              <a:buAutoNum type="arabicPeriod"/>
            </a:pPr>
            <a:r>
              <a:rPr lang="en-US" sz="1300" dirty="0" err="1">
                <a:latin typeface="Calibri" panose="020F0502020204030204" pitchFamily="34" charset="0"/>
              </a:rPr>
              <a:t>Viwango</a:t>
            </a:r>
            <a:r>
              <a:rPr lang="en-US" sz="1300" dirty="0">
                <a:latin typeface="Calibri" panose="020F0502020204030204" pitchFamily="34" charset="0"/>
              </a:rPr>
              <a:t> </a:t>
            </a:r>
            <a:r>
              <a:rPr lang="en-US" sz="1300" dirty="0" err="1">
                <a:latin typeface="Calibri" panose="020F0502020204030204" pitchFamily="34" charset="0"/>
              </a:rPr>
              <a:t>vya</a:t>
            </a:r>
            <a:r>
              <a:rPr lang="en-US" sz="1300" dirty="0">
                <a:latin typeface="Calibri" panose="020F0502020204030204" pitchFamily="34" charset="0"/>
              </a:rPr>
              <a:t> </a:t>
            </a:r>
            <a:r>
              <a:rPr lang="en-US" sz="1300" dirty="0" err="1">
                <a:latin typeface="Calibri" panose="020F0502020204030204" pitchFamily="34" charset="0"/>
              </a:rPr>
              <a:t>virusi</a:t>
            </a:r>
            <a:r>
              <a:rPr lang="en-US" sz="1300" dirty="0">
                <a:latin typeface="Calibri" panose="020F0502020204030204" pitchFamily="34" charset="0"/>
              </a:rPr>
              <a:t> </a:t>
            </a:r>
            <a:r>
              <a:rPr lang="en-US" sz="1300" dirty="0" err="1">
                <a:latin typeface="Calibri" panose="020F0502020204030204" pitchFamily="34" charset="0"/>
              </a:rPr>
              <a:t>viko</a:t>
            </a:r>
            <a:r>
              <a:rPr lang="en-US" sz="1300" dirty="0">
                <a:latin typeface="Calibri" panose="020F0502020204030204" pitchFamily="34" charset="0"/>
              </a:rPr>
              <a:t> CHINI</a:t>
            </a:r>
          </a:p>
          <a:p>
            <a:pPr marL="228600" indent="-228600">
              <a:lnSpc>
                <a:spcPct val="110000"/>
              </a:lnSpc>
              <a:buFont typeface="Arial"/>
              <a:buAutoNum type="arabicPeriod"/>
            </a:pPr>
            <a:r>
              <a:rPr lang="en-US" sz="1300" dirty="0" err="1">
                <a:latin typeface="Calibri" panose="020F0502020204030204" pitchFamily="34" charset="0"/>
              </a:rPr>
              <a:t>Kudumisha</a:t>
            </a:r>
            <a:r>
              <a:rPr lang="en-US" sz="1300" dirty="0">
                <a:latin typeface="Calibri" panose="020F0502020204030204" pitchFamily="34" charset="0"/>
              </a:rPr>
              <a:t> </a:t>
            </a:r>
            <a:r>
              <a:rPr lang="en-US" sz="1300" dirty="0" err="1">
                <a:latin typeface="Calibri" panose="020F0502020204030204" pitchFamily="34" charset="0"/>
              </a:rPr>
              <a:t>viwango</a:t>
            </a:r>
            <a:r>
              <a:rPr lang="en-US" sz="1300" dirty="0">
                <a:latin typeface="Calibri" panose="020F0502020204030204" pitchFamily="34" charset="0"/>
              </a:rPr>
              <a:t> </a:t>
            </a:r>
            <a:r>
              <a:rPr lang="en-US" sz="1300" dirty="0" err="1">
                <a:latin typeface="Calibri" panose="020F0502020204030204" pitchFamily="34" charset="0"/>
              </a:rPr>
              <a:t>vya</a:t>
            </a:r>
            <a:r>
              <a:rPr lang="en-US" sz="1300" dirty="0">
                <a:latin typeface="Calibri" panose="020F0502020204030204" pitchFamily="34" charset="0"/>
              </a:rPr>
              <a:t> </a:t>
            </a:r>
            <a:r>
              <a:rPr lang="en-US" sz="1300" dirty="0" err="1">
                <a:latin typeface="Calibri" panose="020F0502020204030204" pitchFamily="34" charset="0"/>
              </a:rPr>
              <a:t>virusi</a:t>
            </a:r>
            <a:r>
              <a:rPr lang="en-US" sz="1300" dirty="0">
                <a:latin typeface="Calibri" panose="020F0502020204030204" pitchFamily="34" charset="0"/>
              </a:rPr>
              <a:t> </a:t>
            </a:r>
            <a:r>
              <a:rPr lang="en-US" sz="1300" dirty="0" err="1">
                <a:latin typeface="Calibri" panose="020F0502020204030204" pitchFamily="34" charset="0"/>
              </a:rPr>
              <a:t>vikiwa</a:t>
            </a:r>
            <a:r>
              <a:rPr lang="en-US" sz="1300" dirty="0">
                <a:latin typeface="Calibri" panose="020F0502020204030204" pitchFamily="34" charset="0"/>
              </a:rPr>
              <a:t> </a:t>
            </a:r>
            <a:r>
              <a:rPr lang="en-US" sz="1300" dirty="0" err="1">
                <a:latin typeface="Calibri" panose="020F0502020204030204" pitchFamily="34" charset="0"/>
              </a:rPr>
              <a:t>chini</a:t>
            </a:r>
            <a:endParaRPr lang="en-US" sz="1300" dirty="0">
              <a:latin typeface="Calibri" panose="020F0502020204030204" pitchFamily="34" charset="0"/>
            </a:endParaRPr>
          </a:p>
          <a:p>
            <a:pPr marL="228600" indent="-228600">
              <a:lnSpc>
                <a:spcPct val="110000"/>
              </a:lnSpc>
              <a:buFont typeface="Arial"/>
              <a:buAutoNum type="arabicPeriod"/>
            </a:pPr>
            <a:r>
              <a:rPr lang="en-US" sz="1300" dirty="0" err="1">
                <a:latin typeface="Calibri" panose="020F0502020204030204" pitchFamily="34" charset="0"/>
              </a:rPr>
              <a:t>Viwango</a:t>
            </a:r>
            <a:r>
              <a:rPr lang="en-US" sz="1300" dirty="0">
                <a:latin typeface="Calibri" panose="020F0502020204030204" pitchFamily="34" charset="0"/>
              </a:rPr>
              <a:t> </a:t>
            </a:r>
            <a:r>
              <a:rPr lang="en-US" sz="1300" dirty="0" err="1">
                <a:latin typeface="Calibri" panose="020F0502020204030204" pitchFamily="34" charset="0"/>
              </a:rPr>
              <a:t>vya</a:t>
            </a:r>
            <a:r>
              <a:rPr lang="en-US" sz="1300" dirty="0">
                <a:latin typeface="Calibri" panose="020F0502020204030204" pitchFamily="34" charset="0"/>
              </a:rPr>
              <a:t> </a:t>
            </a:r>
            <a:r>
              <a:rPr lang="en-US" sz="1300" dirty="0" err="1">
                <a:latin typeface="Calibri" panose="020F0502020204030204" pitchFamily="34" charset="0"/>
              </a:rPr>
              <a:t>virusi</a:t>
            </a:r>
            <a:r>
              <a:rPr lang="en-US" sz="1300" dirty="0">
                <a:latin typeface="Calibri" panose="020F0502020204030204" pitchFamily="34" charset="0"/>
              </a:rPr>
              <a:t> </a:t>
            </a:r>
            <a:r>
              <a:rPr lang="en-US" sz="1300" dirty="0" err="1">
                <a:latin typeface="Calibri" panose="020F0502020204030204" pitchFamily="34" charset="0"/>
              </a:rPr>
              <a:t>vyako</a:t>
            </a:r>
            <a:r>
              <a:rPr lang="en-US" sz="1300" dirty="0">
                <a:latin typeface="Calibri" panose="020F0502020204030204" pitchFamily="34" charset="0"/>
              </a:rPr>
              <a:t> HAVIONEKANI</a:t>
            </a:r>
          </a:p>
          <a:p>
            <a:pPr marL="228600" indent="-228600">
              <a:lnSpc>
                <a:spcPct val="110000"/>
              </a:lnSpc>
              <a:buFont typeface="Arial"/>
              <a:buAutoNum type="arabicPeriod"/>
            </a:pPr>
            <a:r>
              <a:rPr lang="en-US" sz="1300" dirty="0" err="1">
                <a:latin typeface="Calibri" panose="020F0502020204030204" pitchFamily="34" charset="0"/>
              </a:rPr>
              <a:t>Viwango</a:t>
            </a:r>
            <a:r>
              <a:rPr lang="en-US" sz="1300" dirty="0">
                <a:latin typeface="Calibri" panose="020F0502020204030204" pitchFamily="34" charset="0"/>
              </a:rPr>
              <a:t> </a:t>
            </a:r>
            <a:r>
              <a:rPr lang="en-US" sz="1300" dirty="0" err="1">
                <a:latin typeface="Calibri" panose="020F0502020204030204" pitchFamily="34" charset="0"/>
              </a:rPr>
              <a:t>vya</a:t>
            </a:r>
            <a:r>
              <a:rPr lang="en-US" sz="1300" dirty="0">
                <a:latin typeface="Calibri" panose="020F0502020204030204" pitchFamily="34" charset="0"/>
              </a:rPr>
              <a:t> </a:t>
            </a:r>
            <a:r>
              <a:rPr lang="en-US" sz="1300" dirty="0" err="1">
                <a:latin typeface="Calibri" panose="020F0502020204030204" pitchFamily="34" charset="0"/>
              </a:rPr>
              <a:t>virusi</a:t>
            </a:r>
            <a:r>
              <a:rPr lang="en-US" sz="1300" dirty="0">
                <a:latin typeface="Calibri" panose="020F0502020204030204" pitchFamily="34" charset="0"/>
              </a:rPr>
              <a:t> </a:t>
            </a:r>
            <a:r>
              <a:rPr lang="en-US" sz="1300" dirty="0" err="1">
                <a:latin typeface="Calibri" panose="020F0502020204030204" pitchFamily="34" charset="0"/>
              </a:rPr>
              <a:t>viko</a:t>
            </a:r>
            <a:r>
              <a:rPr lang="en-US" sz="1300" dirty="0">
                <a:latin typeface="Calibri" panose="020F0502020204030204" pitchFamily="34" charset="0"/>
              </a:rPr>
              <a:t> JUU </a:t>
            </a:r>
          </a:p>
          <a:p>
            <a:pPr marL="228600" indent="-228600">
              <a:lnSpc>
                <a:spcPct val="110000"/>
              </a:lnSpc>
              <a:buFont typeface="Arial"/>
              <a:buAutoNum type="arabicPeriod"/>
            </a:pPr>
            <a:r>
              <a:rPr lang="en-US" sz="1300" dirty="0" err="1">
                <a:latin typeface="Calibri" panose="020F0502020204030204" pitchFamily="34" charset="0"/>
              </a:rPr>
              <a:t>Unatumia</a:t>
            </a:r>
            <a:r>
              <a:rPr lang="en-US" sz="1300" dirty="0">
                <a:latin typeface="Calibri" panose="020F0502020204030204" pitchFamily="34" charset="0"/>
              </a:rPr>
              <a:t> </a:t>
            </a:r>
            <a:r>
              <a:rPr lang="en-US" sz="1300" dirty="0" err="1">
                <a:latin typeface="Calibri" panose="020F0502020204030204" pitchFamily="34" charset="0"/>
              </a:rPr>
              <a:t>aje</a:t>
            </a:r>
            <a:r>
              <a:rPr lang="en-US" sz="1300" dirty="0">
                <a:latin typeface="Calibri" panose="020F0502020204030204" pitchFamily="34" charset="0"/>
              </a:rPr>
              <a:t> ARV </a:t>
            </a:r>
            <a:r>
              <a:rPr lang="en-US" sz="1300" dirty="0" err="1">
                <a:latin typeface="Calibri" panose="020F0502020204030204" pitchFamily="34" charset="0"/>
              </a:rPr>
              <a:t>zako</a:t>
            </a:r>
            <a:r>
              <a:rPr lang="en-US" sz="1300" dirty="0">
                <a:latin typeface="Calibri" panose="020F0502020204030204" pitchFamily="34" charset="0"/>
              </a:rPr>
              <a:t>?</a:t>
            </a:r>
          </a:p>
          <a:p>
            <a:pPr marL="228600" indent="-228600">
              <a:lnSpc>
                <a:spcPct val="110000"/>
              </a:lnSpc>
              <a:buFont typeface="Arial"/>
              <a:buAutoNum type="arabicPeriod"/>
            </a:pPr>
            <a:r>
              <a:rPr lang="en-US" sz="1300" dirty="0">
                <a:latin typeface="Calibri" panose="020F0502020204030204" pitchFamily="34" charset="0"/>
              </a:rPr>
              <a:t>Kuna </a:t>
            </a:r>
            <a:r>
              <a:rPr lang="en-US" sz="1300" dirty="0" err="1">
                <a:latin typeface="Calibri" panose="020F0502020204030204" pitchFamily="34" charset="0"/>
              </a:rPr>
              <a:t>magumu</a:t>
            </a:r>
            <a:r>
              <a:rPr lang="en-US" sz="1300" dirty="0">
                <a:latin typeface="Calibri" panose="020F0502020204030204" pitchFamily="34" charset="0"/>
              </a:rPr>
              <a:t> </a:t>
            </a:r>
            <a:r>
              <a:rPr lang="en-US" sz="1300" dirty="0" err="1">
                <a:latin typeface="Calibri" panose="020F0502020204030204" pitchFamily="34" charset="0"/>
              </a:rPr>
              <a:t>gani</a:t>
            </a:r>
            <a:r>
              <a:rPr lang="en-US" sz="1300" dirty="0">
                <a:latin typeface="Calibri" panose="020F0502020204030204" pitchFamily="34" charset="0"/>
              </a:rPr>
              <a:t> </a:t>
            </a:r>
            <a:r>
              <a:rPr lang="en-US" sz="1300" dirty="0" err="1">
                <a:latin typeface="Calibri" panose="020F0502020204030204" pitchFamily="34" charset="0"/>
              </a:rPr>
              <a:t>ya</a:t>
            </a:r>
            <a:r>
              <a:rPr lang="en-US" sz="1300" dirty="0">
                <a:latin typeface="Calibri" panose="020F0502020204030204" pitchFamily="34" charset="0"/>
              </a:rPr>
              <a:t> </a:t>
            </a:r>
            <a:r>
              <a:rPr lang="en-US" sz="1300" dirty="0" err="1">
                <a:latin typeface="Calibri" panose="020F0502020204030204" pitchFamily="34" charset="0"/>
              </a:rPr>
              <a:t>kutumia</a:t>
            </a:r>
            <a:r>
              <a:rPr lang="en-US" sz="1300" dirty="0">
                <a:latin typeface="Calibri" panose="020F0502020204030204" pitchFamily="34" charset="0"/>
              </a:rPr>
              <a:t> ARV? (1 </a:t>
            </a:r>
            <a:r>
              <a:rPr lang="en-US" sz="1300" dirty="0" err="1">
                <a:latin typeface="Calibri" panose="020F0502020204030204" pitchFamily="34" charset="0"/>
              </a:rPr>
              <a:t>kati</a:t>
            </a:r>
            <a:r>
              <a:rPr lang="en-US" sz="1300" dirty="0">
                <a:latin typeface="Calibri" panose="020F0502020204030204" pitchFamily="34" charset="0"/>
              </a:rPr>
              <a:t> </a:t>
            </a:r>
            <a:r>
              <a:rPr lang="en-US" sz="1300" dirty="0" err="1">
                <a:latin typeface="Calibri" panose="020F0502020204030204" pitchFamily="34" charset="0"/>
              </a:rPr>
              <a:t>ya</a:t>
            </a:r>
            <a:r>
              <a:rPr lang="en-US" sz="1300" dirty="0">
                <a:latin typeface="Calibri" panose="020F0502020204030204" pitchFamily="34" charset="0"/>
              </a:rPr>
              <a:t> 3)</a:t>
            </a:r>
            <a:endParaRPr lang="sw-KE" sz="1300" dirty="0">
              <a:latin typeface="Calibri" panose="020F0502020204030204" pitchFamily="34" charset="0"/>
            </a:endParaRPr>
          </a:p>
          <a:p>
            <a:pPr marL="228600" indent="-228600">
              <a:lnSpc>
                <a:spcPct val="110000"/>
              </a:lnSpc>
              <a:buFont typeface="Arial"/>
              <a:buAutoNum type="arabicPeriod"/>
            </a:pPr>
            <a:r>
              <a:rPr lang="en-US" sz="1300" dirty="0">
                <a:latin typeface="Calibri" panose="020F0502020204030204" pitchFamily="34" charset="0"/>
              </a:rPr>
              <a:t>Kuna </a:t>
            </a:r>
            <a:r>
              <a:rPr lang="en-US" sz="1300" dirty="0" err="1">
                <a:latin typeface="Calibri" panose="020F0502020204030204" pitchFamily="34" charset="0"/>
              </a:rPr>
              <a:t>magumu</a:t>
            </a:r>
            <a:r>
              <a:rPr lang="en-US" sz="1300" dirty="0">
                <a:latin typeface="Calibri" panose="020F0502020204030204" pitchFamily="34" charset="0"/>
              </a:rPr>
              <a:t> </a:t>
            </a:r>
            <a:r>
              <a:rPr lang="en-US" sz="1300" dirty="0" err="1">
                <a:latin typeface="Calibri" panose="020F0502020204030204" pitchFamily="34" charset="0"/>
              </a:rPr>
              <a:t>gani</a:t>
            </a:r>
            <a:r>
              <a:rPr lang="en-US" sz="1300" dirty="0">
                <a:latin typeface="Calibri" panose="020F0502020204030204" pitchFamily="34" charset="0"/>
              </a:rPr>
              <a:t> </a:t>
            </a:r>
            <a:r>
              <a:rPr lang="en-US" sz="1300" dirty="0" err="1">
                <a:latin typeface="Calibri" panose="020F0502020204030204" pitchFamily="34" charset="0"/>
              </a:rPr>
              <a:t>ya</a:t>
            </a:r>
            <a:r>
              <a:rPr lang="en-US" sz="1300" dirty="0">
                <a:latin typeface="Calibri" panose="020F0502020204030204" pitchFamily="34" charset="0"/>
              </a:rPr>
              <a:t> </a:t>
            </a:r>
            <a:r>
              <a:rPr lang="en-US" sz="1300" dirty="0" err="1">
                <a:latin typeface="Calibri" panose="020F0502020204030204" pitchFamily="34" charset="0"/>
              </a:rPr>
              <a:t>kutumia</a:t>
            </a:r>
            <a:r>
              <a:rPr lang="en-US" sz="1300" dirty="0">
                <a:latin typeface="Calibri" panose="020F0502020204030204" pitchFamily="34" charset="0"/>
              </a:rPr>
              <a:t> ARV? (2 </a:t>
            </a:r>
            <a:r>
              <a:rPr lang="en-US" sz="1300" dirty="0" err="1">
                <a:latin typeface="Calibri" panose="020F0502020204030204" pitchFamily="34" charset="0"/>
              </a:rPr>
              <a:t>kati</a:t>
            </a:r>
            <a:r>
              <a:rPr lang="en-US" sz="1300" dirty="0">
                <a:latin typeface="Calibri" panose="020F0502020204030204" pitchFamily="34" charset="0"/>
              </a:rPr>
              <a:t> </a:t>
            </a:r>
            <a:r>
              <a:rPr lang="en-US" sz="1300" dirty="0" err="1">
                <a:latin typeface="Calibri" panose="020F0502020204030204" pitchFamily="34" charset="0"/>
              </a:rPr>
              <a:t>ya</a:t>
            </a:r>
            <a:r>
              <a:rPr lang="en-US" sz="1300" dirty="0">
                <a:latin typeface="Calibri" panose="020F0502020204030204" pitchFamily="34" charset="0"/>
              </a:rPr>
              <a:t> 3)</a:t>
            </a:r>
          </a:p>
          <a:p>
            <a:pPr marL="228600" indent="-228600">
              <a:lnSpc>
                <a:spcPct val="110000"/>
              </a:lnSpc>
              <a:buFont typeface="Arial"/>
              <a:buAutoNum type="arabicPeriod"/>
            </a:pPr>
            <a:r>
              <a:rPr lang="en-US" sz="1300" dirty="0">
                <a:latin typeface="Calibri" panose="020F0502020204030204" pitchFamily="34" charset="0"/>
              </a:rPr>
              <a:t>Kuna </a:t>
            </a:r>
            <a:r>
              <a:rPr lang="en-US" sz="1300" dirty="0" err="1">
                <a:latin typeface="Calibri" panose="020F0502020204030204" pitchFamily="34" charset="0"/>
              </a:rPr>
              <a:t>magumu</a:t>
            </a:r>
            <a:r>
              <a:rPr lang="en-US" sz="1300" dirty="0">
                <a:latin typeface="Calibri" panose="020F0502020204030204" pitchFamily="34" charset="0"/>
              </a:rPr>
              <a:t> </a:t>
            </a:r>
            <a:r>
              <a:rPr lang="en-US" sz="1300" dirty="0" err="1">
                <a:latin typeface="Calibri" panose="020F0502020204030204" pitchFamily="34" charset="0"/>
              </a:rPr>
              <a:t>gani</a:t>
            </a:r>
            <a:r>
              <a:rPr lang="en-US" sz="1300" dirty="0">
                <a:latin typeface="Calibri" panose="020F0502020204030204" pitchFamily="34" charset="0"/>
              </a:rPr>
              <a:t> </a:t>
            </a:r>
            <a:r>
              <a:rPr lang="en-US" sz="1300" dirty="0" err="1">
                <a:latin typeface="Calibri" panose="020F0502020204030204" pitchFamily="34" charset="0"/>
              </a:rPr>
              <a:t>ya</a:t>
            </a:r>
            <a:r>
              <a:rPr lang="en-US" sz="1300" dirty="0">
                <a:latin typeface="Calibri" panose="020F0502020204030204" pitchFamily="34" charset="0"/>
              </a:rPr>
              <a:t> </a:t>
            </a:r>
            <a:r>
              <a:rPr lang="en-US" sz="1300" dirty="0" err="1">
                <a:latin typeface="Calibri" panose="020F0502020204030204" pitchFamily="34" charset="0"/>
              </a:rPr>
              <a:t>kutumia</a:t>
            </a:r>
            <a:r>
              <a:rPr lang="en-US" sz="1300" dirty="0">
                <a:latin typeface="Calibri" panose="020F0502020204030204" pitchFamily="34" charset="0"/>
              </a:rPr>
              <a:t> ARV? (3 </a:t>
            </a:r>
            <a:r>
              <a:rPr lang="en-US" sz="1300" dirty="0" err="1">
                <a:latin typeface="Calibri" panose="020F0502020204030204" pitchFamily="34" charset="0"/>
              </a:rPr>
              <a:t>kati</a:t>
            </a:r>
            <a:r>
              <a:rPr lang="en-US" sz="1300" dirty="0">
                <a:latin typeface="Calibri" panose="020F0502020204030204" pitchFamily="34" charset="0"/>
              </a:rPr>
              <a:t> </a:t>
            </a:r>
            <a:r>
              <a:rPr lang="en-US" sz="1300" dirty="0" err="1">
                <a:latin typeface="Calibri" panose="020F0502020204030204" pitchFamily="34" charset="0"/>
              </a:rPr>
              <a:t>ya</a:t>
            </a:r>
            <a:r>
              <a:rPr lang="en-US" sz="1300" dirty="0">
                <a:latin typeface="Calibri" panose="020F0502020204030204" pitchFamily="34" charset="0"/>
              </a:rPr>
              <a:t> 3)</a:t>
            </a:r>
          </a:p>
          <a:p>
            <a:pPr marL="228600" indent="-228600">
              <a:lnSpc>
                <a:spcPct val="110000"/>
              </a:lnSpc>
              <a:buFont typeface="Arial"/>
              <a:buAutoNum type="arabicPeriod"/>
            </a:pPr>
            <a:r>
              <a:rPr lang="en-US" sz="1300" dirty="0" err="1">
                <a:latin typeface="Calibri" panose="020F0502020204030204" pitchFamily="34" charset="0"/>
              </a:rPr>
              <a:t>Vidokezo</a:t>
            </a:r>
            <a:r>
              <a:rPr lang="en-US" sz="1300" dirty="0">
                <a:latin typeface="Calibri" panose="020F0502020204030204" pitchFamily="34" charset="0"/>
              </a:rPr>
              <a:t> </a:t>
            </a:r>
            <a:r>
              <a:rPr lang="en-US" sz="1300" dirty="0" err="1">
                <a:latin typeface="Calibri" panose="020F0502020204030204" pitchFamily="34" charset="0"/>
              </a:rPr>
              <a:t>vya</a:t>
            </a:r>
            <a:r>
              <a:rPr lang="en-US" sz="1300" dirty="0">
                <a:latin typeface="Calibri" panose="020F0502020204030204" pitchFamily="34" charset="0"/>
              </a:rPr>
              <a:t> </a:t>
            </a:r>
            <a:r>
              <a:rPr lang="en-US" sz="1300" dirty="0" err="1">
                <a:latin typeface="Calibri" panose="020F0502020204030204" pitchFamily="34" charset="0"/>
              </a:rPr>
              <a:t>kuboresha</a:t>
            </a:r>
            <a:r>
              <a:rPr lang="en-US" sz="1300" dirty="0">
                <a:latin typeface="Calibri" panose="020F0502020204030204" pitchFamily="34" charset="0"/>
              </a:rPr>
              <a:t> </a:t>
            </a:r>
            <a:r>
              <a:rPr lang="en-US" sz="1300" dirty="0" err="1">
                <a:latin typeface="Calibri" panose="020F0502020204030204" pitchFamily="34" charset="0"/>
              </a:rPr>
              <a:t>kutumia</a:t>
            </a:r>
            <a:r>
              <a:rPr lang="en-US" sz="1300" dirty="0">
                <a:latin typeface="Calibri" panose="020F0502020204030204" pitchFamily="34" charset="0"/>
              </a:rPr>
              <a:t> ARV (1 </a:t>
            </a:r>
            <a:r>
              <a:rPr lang="en-US" sz="1300" dirty="0" err="1">
                <a:latin typeface="Calibri" panose="020F0502020204030204" pitchFamily="34" charset="0"/>
              </a:rPr>
              <a:t>kati</a:t>
            </a:r>
            <a:r>
              <a:rPr lang="en-US" sz="1300" dirty="0">
                <a:latin typeface="Calibri" panose="020F0502020204030204" pitchFamily="34" charset="0"/>
              </a:rPr>
              <a:t> </a:t>
            </a:r>
            <a:r>
              <a:rPr lang="en-US" sz="1300" dirty="0" err="1">
                <a:latin typeface="Calibri" panose="020F0502020204030204" pitchFamily="34" charset="0"/>
              </a:rPr>
              <a:t>ya</a:t>
            </a:r>
            <a:r>
              <a:rPr lang="en-US" sz="1300" dirty="0">
                <a:latin typeface="Calibri" panose="020F0502020204030204" pitchFamily="34" charset="0"/>
              </a:rPr>
              <a:t> 3)</a:t>
            </a:r>
          </a:p>
          <a:p>
            <a:pPr marL="228600" indent="-228600">
              <a:lnSpc>
                <a:spcPct val="110000"/>
              </a:lnSpc>
              <a:buFont typeface="Arial"/>
              <a:buAutoNum type="arabicPeriod"/>
            </a:pPr>
            <a:r>
              <a:rPr lang="en-US" sz="1300" dirty="0" err="1">
                <a:latin typeface="Calibri" panose="020F0502020204030204" pitchFamily="34" charset="0"/>
              </a:rPr>
              <a:t>Vidokezo</a:t>
            </a:r>
            <a:r>
              <a:rPr lang="en-US" sz="1300" dirty="0">
                <a:latin typeface="Calibri" panose="020F0502020204030204" pitchFamily="34" charset="0"/>
              </a:rPr>
              <a:t> </a:t>
            </a:r>
            <a:r>
              <a:rPr lang="en-US" sz="1300" dirty="0" err="1">
                <a:latin typeface="Calibri" panose="020F0502020204030204" pitchFamily="34" charset="0"/>
              </a:rPr>
              <a:t>vya</a:t>
            </a:r>
            <a:r>
              <a:rPr lang="en-US" sz="1300" dirty="0">
                <a:latin typeface="Calibri" panose="020F0502020204030204" pitchFamily="34" charset="0"/>
              </a:rPr>
              <a:t> </a:t>
            </a:r>
            <a:r>
              <a:rPr lang="en-US" sz="1300" dirty="0" err="1">
                <a:latin typeface="Calibri" panose="020F0502020204030204" pitchFamily="34" charset="0"/>
              </a:rPr>
              <a:t>kuboresha</a:t>
            </a:r>
            <a:r>
              <a:rPr lang="en-US" sz="1300" dirty="0">
                <a:latin typeface="Calibri" panose="020F0502020204030204" pitchFamily="34" charset="0"/>
              </a:rPr>
              <a:t> </a:t>
            </a:r>
            <a:r>
              <a:rPr lang="en-US" sz="1300" dirty="0" err="1">
                <a:latin typeface="Calibri" panose="020F0502020204030204" pitchFamily="34" charset="0"/>
              </a:rPr>
              <a:t>kutumia</a:t>
            </a:r>
            <a:r>
              <a:rPr lang="en-US" sz="1300" dirty="0">
                <a:latin typeface="Calibri" panose="020F0502020204030204" pitchFamily="34" charset="0"/>
              </a:rPr>
              <a:t> ARV (2 </a:t>
            </a:r>
            <a:r>
              <a:rPr lang="en-US" sz="1300" dirty="0" err="1">
                <a:latin typeface="Calibri" panose="020F0502020204030204" pitchFamily="34" charset="0"/>
              </a:rPr>
              <a:t>kati</a:t>
            </a:r>
            <a:r>
              <a:rPr lang="en-US" sz="1300" dirty="0">
                <a:latin typeface="Calibri" panose="020F0502020204030204" pitchFamily="34" charset="0"/>
              </a:rPr>
              <a:t> </a:t>
            </a:r>
            <a:r>
              <a:rPr lang="en-US" sz="1300" dirty="0" err="1">
                <a:latin typeface="Calibri" panose="020F0502020204030204" pitchFamily="34" charset="0"/>
              </a:rPr>
              <a:t>ya</a:t>
            </a:r>
            <a:r>
              <a:rPr lang="en-US" sz="1300" dirty="0">
                <a:latin typeface="Calibri" panose="020F0502020204030204" pitchFamily="34" charset="0"/>
              </a:rPr>
              <a:t> 3)</a:t>
            </a:r>
          </a:p>
          <a:p>
            <a:pPr marL="228600" indent="-228600">
              <a:lnSpc>
                <a:spcPct val="110000"/>
              </a:lnSpc>
              <a:buFont typeface="Arial"/>
              <a:buAutoNum type="arabicPeriod"/>
            </a:pPr>
            <a:r>
              <a:rPr lang="en-US" sz="1300" dirty="0" err="1">
                <a:latin typeface="Calibri" panose="020F0502020204030204" pitchFamily="34" charset="0"/>
              </a:rPr>
              <a:t>Vidokezo</a:t>
            </a:r>
            <a:r>
              <a:rPr lang="en-US" sz="1300" dirty="0">
                <a:latin typeface="Calibri" panose="020F0502020204030204" pitchFamily="34" charset="0"/>
              </a:rPr>
              <a:t> </a:t>
            </a:r>
            <a:r>
              <a:rPr lang="en-US" sz="1300" dirty="0" err="1">
                <a:latin typeface="Calibri" panose="020F0502020204030204" pitchFamily="34" charset="0"/>
              </a:rPr>
              <a:t>vya</a:t>
            </a:r>
            <a:r>
              <a:rPr lang="en-US" sz="1300" dirty="0">
                <a:latin typeface="Calibri" panose="020F0502020204030204" pitchFamily="34" charset="0"/>
              </a:rPr>
              <a:t> </a:t>
            </a:r>
            <a:r>
              <a:rPr lang="en-US" sz="1300" dirty="0" err="1">
                <a:latin typeface="Calibri" panose="020F0502020204030204" pitchFamily="34" charset="0"/>
              </a:rPr>
              <a:t>kuboresha</a:t>
            </a:r>
            <a:r>
              <a:rPr lang="en-US" sz="1300" dirty="0">
                <a:latin typeface="Calibri" panose="020F0502020204030204" pitchFamily="34" charset="0"/>
              </a:rPr>
              <a:t> </a:t>
            </a:r>
            <a:r>
              <a:rPr lang="en-US" sz="1300" dirty="0" err="1">
                <a:latin typeface="Calibri" panose="020F0502020204030204" pitchFamily="34" charset="0"/>
              </a:rPr>
              <a:t>kutumia</a:t>
            </a:r>
            <a:r>
              <a:rPr lang="en-US" sz="1300" dirty="0">
                <a:latin typeface="Calibri" panose="020F0502020204030204" pitchFamily="34" charset="0"/>
              </a:rPr>
              <a:t> ARV (3 </a:t>
            </a:r>
            <a:r>
              <a:rPr lang="en-US" sz="1300" dirty="0" err="1">
                <a:latin typeface="Calibri" panose="020F0502020204030204" pitchFamily="34" charset="0"/>
              </a:rPr>
              <a:t>kati</a:t>
            </a:r>
            <a:r>
              <a:rPr lang="en-US" sz="1300" dirty="0">
                <a:latin typeface="Calibri" panose="020F0502020204030204" pitchFamily="34" charset="0"/>
              </a:rPr>
              <a:t> </a:t>
            </a:r>
            <a:r>
              <a:rPr lang="en-US" sz="1300" dirty="0" err="1">
                <a:latin typeface="Calibri" panose="020F0502020204030204" pitchFamily="34" charset="0"/>
              </a:rPr>
              <a:t>ya</a:t>
            </a:r>
            <a:r>
              <a:rPr lang="en-US" sz="1300" dirty="0">
                <a:latin typeface="Calibri" panose="020F0502020204030204" pitchFamily="34" charset="0"/>
              </a:rPr>
              <a:t> 3)</a:t>
            </a:r>
          </a:p>
          <a:p>
            <a:pPr marL="228600" indent="-228600">
              <a:lnSpc>
                <a:spcPct val="110000"/>
              </a:lnSpc>
              <a:buFont typeface="Arial"/>
              <a:buAutoNum type="arabicPeriod"/>
            </a:pPr>
            <a:r>
              <a:rPr lang="en-US" sz="1300" dirty="0" err="1">
                <a:latin typeface="Calibri" panose="020F0502020204030204" pitchFamily="34" charset="0"/>
              </a:rPr>
              <a:t>Msaada</a:t>
            </a:r>
            <a:r>
              <a:rPr lang="en-US" sz="1300" dirty="0">
                <a:latin typeface="Calibri" panose="020F0502020204030204" pitchFamily="34" charset="0"/>
              </a:rPr>
              <a:t> </a:t>
            </a:r>
            <a:r>
              <a:rPr lang="en-US" sz="1300" dirty="0" err="1">
                <a:latin typeface="Calibri" panose="020F0502020204030204" pitchFamily="34" charset="0"/>
              </a:rPr>
              <a:t>wa</a:t>
            </a:r>
            <a:r>
              <a:rPr lang="en-US" sz="1300" dirty="0">
                <a:latin typeface="Calibri" panose="020F0502020204030204" pitchFamily="34" charset="0"/>
              </a:rPr>
              <a:t> </a:t>
            </a:r>
            <a:r>
              <a:rPr lang="en-US" sz="1300" dirty="0" err="1">
                <a:latin typeface="Calibri" panose="020F0502020204030204" pitchFamily="34" charset="0"/>
              </a:rPr>
              <a:t>ziada</a:t>
            </a:r>
            <a:r>
              <a:rPr lang="en-US" sz="1300" dirty="0">
                <a:latin typeface="Calibri" panose="020F0502020204030204" pitchFamily="34" charset="0"/>
              </a:rPr>
              <a:t> </a:t>
            </a:r>
            <a:r>
              <a:rPr lang="en-US" sz="1300" dirty="0" err="1">
                <a:latin typeface="Calibri" panose="020F0502020204030204" pitchFamily="34" charset="0"/>
              </a:rPr>
              <a:t>wa</a:t>
            </a:r>
            <a:r>
              <a:rPr lang="en-US" sz="1300" dirty="0">
                <a:latin typeface="Calibri" panose="020F0502020204030204" pitchFamily="34" charset="0"/>
              </a:rPr>
              <a:t> </a:t>
            </a:r>
            <a:r>
              <a:rPr lang="en-US" sz="1300" dirty="0" err="1">
                <a:latin typeface="Calibri" panose="020F0502020204030204" pitchFamily="34" charset="0"/>
              </a:rPr>
              <a:t>kusaidia</a:t>
            </a:r>
            <a:r>
              <a:rPr lang="en-US" sz="1300" dirty="0">
                <a:latin typeface="Calibri" panose="020F0502020204030204" pitchFamily="34" charset="0"/>
              </a:rPr>
              <a:t> </a:t>
            </a:r>
            <a:r>
              <a:rPr lang="en-US" sz="1300" dirty="0" err="1">
                <a:latin typeface="Calibri" panose="020F0502020204030204" pitchFamily="34" charset="0"/>
              </a:rPr>
              <a:t>kutumia</a:t>
            </a:r>
            <a:r>
              <a:rPr lang="en-US" sz="1300" dirty="0">
                <a:latin typeface="Calibri" panose="020F0502020204030204" pitchFamily="34" charset="0"/>
              </a:rPr>
              <a:t> ARV</a:t>
            </a:r>
          </a:p>
          <a:p>
            <a:pPr marL="228600" indent="-228600">
              <a:lnSpc>
                <a:spcPct val="110000"/>
              </a:lnSpc>
              <a:buFont typeface="Arial"/>
              <a:buAutoNum type="arabicPeriod"/>
            </a:pPr>
            <a:r>
              <a:rPr lang="en-US" sz="1300" dirty="0" err="1">
                <a:latin typeface="Calibri" panose="020F0502020204030204" pitchFamily="34" charset="0"/>
              </a:rPr>
              <a:t>Kukumbuka</a:t>
            </a:r>
            <a:r>
              <a:rPr lang="en-US" sz="1300" dirty="0">
                <a:latin typeface="Calibri" panose="020F0502020204030204" pitchFamily="34" charset="0"/>
              </a:rPr>
              <a:t> </a:t>
            </a:r>
            <a:r>
              <a:rPr lang="en-US" sz="1300" dirty="0" err="1">
                <a:latin typeface="Calibri" panose="020F0502020204030204" pitchFamily="34" charset="0"/>
              </a:rPr>
              <a:t>kutumia</a:t>
            </a:r>
            <a:r>
              <a:rPr lang="en-US" sz="1300" dirty="0">
                <a:latin typeface="Calibri" panose="020F0502020204030204" pitchFamily="34" charset="0"/>
              </a:rPr>
              <a:t> ARV</a:t>
            </a:r>
          </a:p>
          <a:p>
            <a:pPr marL="228600" indent="-228600">
              <a:lnSpc>
                <a:spcPct val="110000"/>
              </a:lnSpc>
              <a:buFont typeface="Arial"/>
              <a:buAutoNum type="arabicPeriod"/>
            </a:pPr>
            <a:r>
              <a:rPr lang="en-US" sz="1300" dirty="0" err="1">
                <a:latin typeface="Calibri" panose="020F0502020204030204" pitchFamily="34" charset="0"/>
              </a:rPr>
              <a:t>Kuelewa</a:t>
            </a:r>
            <a:r>
              <a:rPr lang="en-US" sz="1300" dirty="0">
                <a:latin typeface="Calibri" panose="020F0502020204030204" pitchFamily="34" charset="0"/>
              </a:rPr>
              <a:t> ARV </a:t>
            </a:r>
            <a:r>
              <a:rPr lang="en-US" sz="1300" dirty="0" err="1">
                <a:latin typeface="Calibri" panose="020F0502020204030204" pitchFamily="34" charset="0"/>
              </a:rPr>
              <a:t>zako</a:t>
            </a:r>
            <a:endParaRPr lang="en-US" sz="1300" dirty="0">
              <a:latin typeface="Calibri" panose="020F0502020204030204" pitchFamily="34" charset="0"/>
            </a:endParaRPr>
          </a:p>
          <a:p>
            <a:pPr marL="228600" indent="-228600">
              <a:lnSpc>
                <a:spcPct val="110000"/>
              </a:lnSpc>
              <a:buFont typeface="Arial"/>
              <a:buAutoNum type="arabicPeriod"/>
            </a:pPr>
            <a:r>
              <a:rPr lang="en-US" sz="1300" dirty="0" err="1">
                <a:latin typeface="Calibri" panose="020F0502020204030204" pitchFamily="34" charset="0"/>
              </a:rPr>
              <a:t>Kuifanya</a:t>
            </a:r>
            <a:r>
              <a:rPr lang="en-US" sz="1300" dirty="0">
                <a:latin typeface="Calibri" panose="020F0502020204030204" pitchFamily="34" charset="0"/>
              </a:rPr>
              <a:t> </a:t>
            </a:r>
            <a:r>
              <a:rPr lang="en-US" sz="1300" dirty="0" err="1">
                <a:latin typeface="Calibri" panose="020F0502020204030204" pitchFamily="34" charset="0"/>
              </a:rPr>
              <a:t>iwe</a:t>
            </a:r>
            <a:r>
              <a:rPr lang="en-US" sz="1300" dirty="0">
                <a:latin typeface="Calibri" panose="020F0502020204030204" pitchFamily="34" charset="0"/>
              </a:rPr>
              <a:t> </a:t>
            </a:r>
            <a:r>
              <a:rPr lang="en-US" sz="1300" dirty="0" err="1">
                <a:latin typeface="Calibri" panose="020F0502020204030204" pitchFamily="34" charset="0"/>
              </a:rPr>
              <a:t>rahisi</a:t>
            </a:r>
            <a:endParaRPr lang="en-US" sz="1300" dirty="0">
              <a:latin typeface="Calibri" panose="020F0502020204030204" pitchFamily="34" charset="0"/>
            </a:endParaRPr>
          </a:p>
          <a:p>
            <a:pPr marL="228600" indent="-228600">
              <a:lnSpc>
                <a:spcPct val="110000"/>
              </a:lnSpc>
              <a:buAutoNum type="arabicPeriod"/>
            </a:pPr>
            <a:r>
              <a:rPr lang="en-US" sz="1300" dirty="0" err="1">
                <a:latin typeface="Calibri" panose="020F0502020204030204" pitchFamily="34" charset="0"/>
              </a:rPr>
              <a:t>Vidokezo</a:t>
            </a:r>
            <a:r>
              <a:rPr lang="en-US" sz="1300" dirty="0">
                <a:latin typeface="Calibri" panose="020F0502020204030204" pitchFamily="34" charset="0"/>
              </a:rPr>
              <a:t> </a:t>
            </a:r>
            <a:r>
              <a:rPr lang="en-US" sz="1300" dirty="0" err="1">
                <a:latin typeface="Calibri" panose="020F0502020204030204" pitchFamily="34" charset="0"/>
              </a:rPr>
              <a:t>vya</a:t>
            </a:r>
            <a:r>
              <a:rPr lang="en-US" sz="1300" dirty="0">
                <a:latin typeface="Calibri" panose="020F0502020204030204" pitchFamily="34" charset="0"/>
              </a:rPr>
              <a:t> </a:t>
            </a:r>
            <a:r>
              <a:rPr lang="en-US" sz="1300" dirty="0" err="1">
                <a:latin typeface="Calibri" panose="020F0502020204030204" pitchFamily="34" charset="0"/>
              </a:rPr>
              <a:t>kumeza</a:t>
            </a:r>
            <a:r>
              <a:rPr lang="en-US" sz="1300" dirty="0">
                <a:latin typeface="Calibri" panose="020F0502020204030204" pitchFamily="34" charset="0"/>
              </a:rPr>
              <a:t> </a:t>
            </a:r>
            <a:r>
              <a:rPr lang="en-US" sz="1300" dirty="0" err="1">
                <a:latin typeface="Calibri" panose="020F0502020204030204" pitchFamily="34" charset="0"/>
              </a:rPr>
              <a:t>vidonge</a:t>
            </a:r>
            <a:endParaRPr lang="en-US" sz="1300" dirty="0">
              <a:latin typeface="Calibri" panose="020F0502020204030204" pitchFamily="34" charset="0"/>
            </a:endParaRPr>
          </a:p>
          <a:p>
            <a:pPr marL="228600" indent="-228600">
              <a:lnSpc>
                <a:spcPct val="110000"/>
              </a:lnSpc>
              <a:buAutoNum type="arabicPeriod"/>
            </a:pPr>
            <a:r>
              <a:rPr lang="en-US" sz="1300" dirty="0">
                <a:latin typeface="Calibri" panose="020F0502020204030204" pitchFamily="34" charset="0"/>
              </a:rPr>
              <a:t>Ni </a:t>
            </a:r>
            <a:r>
              <a:rPr lang="en-US" sz="1300" dirty="0" err="1">
                <a:latin typeface="Calibri" panose="020F0502020204030204" pitchFamily="34" charset="0"/>
              </a:rPr>
              <a:t>nani</a:t>
            </a:r>
            <a:r>
              <a:rPr lang="en-US" sz="1300" dirty="0">
                <a:latin typeface="Calibri" panose="020F0502020204030204" pitchFamily="34" charset="0"/>
              </a:rPr>
              <a:t> </a:t>
            </a:r>
            <a:r>
              <a:rPr lang="en-US" sz="1300" dirty="0" err="1">
                <a:latin typeface="Calibri" panose="020F0502020204030204" pitchFamily="34" charset="0"/>
              </a:rPr>
              <a:t>unayepaswa</a:t>
            </a:r>
            <a:r>
              <a:rPr lang="en-US" sz="1300" dirty="0">
                <a:latin typeface="Calibri" panose="020F0502020204030204" pitchFamily="34" charset="0"/>
              </a:rPr>
              <a:t> </a:t>
            </a:r>
            <a:r>
              <a:rPr lang="en-US" sz="1300" dirty="0" err="1">
                <a:latin typeface="Calibri" panose="020F0502020204030204" pitchFamily="34" charset="0"/>
              </a:rPr>
              <a:t>kumwambia</a:t>
            </a:r>
            <a:r>
              <a:rPr lang="en-US" sz="1300" dirty="0">
                <a:latin typeface="Calibri" panose="020F0502020204030204" pitchFamily="34" charset="0"/>
              </a:rPr>
              <a:t> </a:t>
            </a:r>
            <a:r>
              <a:rPr lang="en-US" sz="1300" dirty="0" err="1">
                <a:latin typeface="Calibri" panose="020F0502020204030204" pitchFamily="34" charset="0"/>
              </a:rPr>
              <a:t>na</a:t>
            </a:r>
            <a:r>
              <a:rPr lang="en-US" sz="1300" dirty="0">
                <a:latin typeface="Calibri" panose="020F0502020204030204" pitchFamily="34" charset="0"/>
              </a:rPr>
              <a:t> </a:t>
            </a:r>
            <a:r>
              <a:rPr lang="en-US" sz="1300" dirty="0" err="1">
                <a:latin typeface="Calibri" panose="020F0502020204030204" pitchFamily="34" charset="0"/>
              </a:rPr>
              <a:t>kwa</a:t>
            </a:r>
            <a:r>
              <a:rPr lang="en-US" sz="1300" dirty="0">
                <a:latin typeface="Calibri" panose="020F0502020204030204" pitchFamily="34" charset="0"/>
              </a:rPr>
              <a:t> </a:t>
            </a:r>
            <a:r>
              <a:rPr lang="en-US" sz="1300" dirty="0" err="1">
                <a:latin typeface="Calibri" panose="020F0502020204030204" pitchFamily="34" charset="0"/>
              </a:rPr>
              <a:t>nini</a:t>
            </a:r>
            <a:endParaRPr lang="en-US" sz="1300" dirty="0">
              <a:latin typeface="Calibri" panose="020F0502020204030204" pitchFamily="34" charset="0"/>
            </a:endParaRPr>
          </a:p>
          <a:p>
            <a:pPr marL="228600" indent="-228600">
              <a:lnSpc>
                <a:spcPct val="110000"/>
              </a:lnSpc>
              <a:buAutoNum type="arabicPeriod"/>
            </a:pPr>
            <a:r>
              <a:rPr lang="en-US" sz="1300" dirty="0" err="1">
                <a:latin typeface="Calibri" panose="020F0502020204030204" pitchFamily="34" charset="0"/>
              </a:rPr>
              <a:t>Kudhibiti</a:t>
            </a:r>
            <a:r>
              <a:rPr lang="en-US" sz="1300" dirty="0">
                <a:latin typeface="Calibri" panose="020F0502020204030204" pitchFamily="34" charset="0"/>
              </a:rPr>
              <a:t> ARV </a:t>
            </a:r>
            <a:r>
              <a:rPr lang="en-US" sz="1300" dirty="0" err="1">
                <a:latin typeface="Calibri" panose="020F0502020204030204" pitchFamily="34" charset="0"/>
              </a:rPr>
              <a:t>zako</a:t>
            </a:r>
            <a:endParaRPr lang="en-US" sz="1300" dirty="0">
              <a:latin typeface="Calibri" panose="020F0502020204030204" pitchFamily="34" charset="0"/>
            </a:endParaRPr>
          </a:p>
          <a:p>
            <a:pPr marL="228600" indent="-228600">
              <a:lnSpc>
                <a:spcPct val="110000"/>
              </a:lnSpc>
              <a:buAutoNum type="arabicPeriod"/>
            </a:pPr>
            <a:r>
              <a:rPr lang="en-US" sz="1300" dirty="0" err="1">
                <a:latin typeface="Calibri" panose="020F0502020204030204" pitchFamily="34" charset="0"/>
              </a:rPr>
              <a:t>Ufuatiliaji</a:t>
            </a:r>
            <a:r>
              <a:rPr lang="en-US" sz="1300" dirty="0">
                <a:latin typeface="Calibri" panose="020F0502020204030204" pitchFamily="34" charset="0"/>
              </a:rPr>
              <a:t> </a:t>
            </a:r>
            <a:r>
              <a:rPr lang="en-US" sz="1300" dirty="0" err="1">
                <a:latin typeface="Calibri" panose="020F0502020204030204" pitchFamily="34" charset="0"/>
              </a:rPr>
              <a:t>wa</a:t>
            </a:r>
            <a:r>
              <a:rPr lang="en-US" sz="1300" dirty="0">
                <a:latin typeface="Calibri" panose="020F0502020204030204" pitchFamily="34" charset="0"/>
              </a:rPr>
              <a:t> </a:t>
            </a:r>
            <a:r>
              <a:rPr lang="en-US" sz="1300" dirty="0" err="1">
                <a:latin typeface="Calibri" panose="020F0502020204030204" pitchFamily="34" charset="0"/>
              </a:rPr>
              <a:t>jinsi</a:t>
            </a:r>
            <a:r>
              <a:rPr lang="en-US" sz="1300" dirty="0">
                <a:latin typeface="Calibri" panose="020F0502020204030204" pitchFamily="34" charset="0"/>
              </a:rPr>
              <a:t> </a:t>
            </a:r>
            <a:r>
              <a:rPr lang="en-US" sz="1300" dirty="0" err="1">
                <a:latin typeface="Calibri" panose="020F0502020204030204" pitchFamily="34" charset="0"/>
              </a:rPr>
              <a:t>unavyotumia</a:t>
            </a:r>
            <a:r>
              <a:rPr lang="en-US" sz="1300" dirty="0">
                <a:latin typeface="Calibri" panose="020F0502020204030204" pitchFamily="34" charset="0"/>
              </a:rPr>
              <a:t> ARV</a:t>
            </a:r>
          </a:p>
          <a:p>
            <a:pPr marL="228600" indent="-228600">
              <a:lnSpc>
                <a:spcPct val="110000"/>
              </a:lnSpc>
              <a:buAutoNum type="arabicPeriod"/>
            </a:pPr>
            <a:r>
              <a:rPr lang="en-US" sz="1300" dirty="0" err="1">
                <a:latin typeface="Calibri" panose="020F0502020204030204" pitchFamily="34" charset="0"/>
              </a:rPr>
              <a:t>Umefanikiwa</a:t>
            </a:r>
            <a:r>
              <a:rPr lang="en-US" sz="1300" dirty="0">
                <a:latin typeface="Calibri" panose="020F0502020204030204" pitchFamily="34" charset="0"/>
              </a:rPr>
              <a:t> </a:t>
            </a:r>
            <a:r>
              <a:rPr lang="en-US" sz="1300" dirty="0" err="1">
                <a:latin typeface="Calibri" panose="020F0502020204030204" pitchFamily="34" charset="0"/>
              </a:rPr>
              <a:t>kupunguza</a:t>
            </a:r>
            <a:r>
              <a:rPr lang="en-US" sz="1300" dirty="0">
                <a:latin typeface="Calibri" panose="020F0502020204030204" pitchFamily="34" charset="0"/>
              </a:rPr>
              <a:t> </a:t>
            </a:r>
            <a:r>
              <a:rPr lang="en-US" sz="1300" dirty="0" err="1">
                <a:latin typeface="Calibri" panose="020F0502020204030204" pitchFamily="34" charset="0"/>
              </a:rPr>
              <a:t>viwango</a:t>
            </a:r>
            <a:r>
              <a:rPr lang="en-US" sz="1300" dirty="0">
                <a:latin typeface="Calibri" panose="020F0502020204030204" pitchFamily="34" charset="0"/>
              </a:rPr>
              <a:t> </a:t>
            </a:r>
            <a:r>
              <a:rPr lang="en-US" sz="1300" dirty="0" err="1">
                <a:latin typeface="Calibri" panose="020F0502020204030204" pitchFamily="34" charset="0"/>
              </a:rPr>
              <a:t>vyako</a:t>
            </a:r>
            <a:r>
              <a:rPr lang="en-US" sz="1300" dirty="0">
                <a:latin typeface="Calibri" panose="020F0502020204030204" pitchFamily="34" charset="0"/>
              </a:rPr>
              <a:t> </a:t>
            </a:r>
            <a:r>
              <a:rPr lang="en-US" sz="1300" dirty="0" err="1">
                <a:latin typeface="Calibri" panose="020F0502020204030204" pitchFamily="34" charset="0"/>
              </a:rPr>
              <a:t>vya</a:t>
            </a:r>
            <a:r>
              <a:rPr lang="en-US" sz="1300" dirty="0">
                <a:latin typeface="Calibri" panose="020F0502020204030204" pitchFamily="34" charset="0"/>
              </a:rPr>
              <a:t> </a:t>
            </a:r>
            <a:r>
              <a:rPr lang="en-US" sz="1300" dirty="0" err="1">
                <a:latin typeface="Calibri" panose="020F0502020204030204" pitchFamily="34" charset="0"/>
              </a:rPr>
              <a:t>virusi</a:t>
            </a:r>
            <a:endParaRPr lang="en-US" sz="1300" dirty="0">
              <a:latin typeface="Calibri" panose="020F0502020204030204" pitchFamily="34" charset="0"/>
            </a:endParaRPr>
          </a:p>
          <a:p>
            <a:pPr marL="228600" indent="-228600">
              <a:lnSpc>
                <a:spcPct val="110000"/>
              </a:lnSpc>
              <a:buAutoNum type="arabicPeriod"/>
            </a:pPr>
            <a:r>
              <a:rPr lang="en-US" sz="1300" dirty="0" err="1">
                <a:latin typeface="Calibri" panose="020F0502020204030204" pitchFamily="34" charset="0"/>
              </a:rPr>
              <a:t>Kudumisha</a:t>
            </a:r>
            <a:r>
              <a:rPr lang="en-US" sz="1300" dirty="0">
                <a:latin typeface="Calibri" panose="020F0502020204030204" pitchFamily="34" charset="0"/>
              </a:rPr>
              <a:t> </a:t>
            </a:r>
            <a:r>
              <a:rPr lang="en-US" sz="1300" dirty="0" err="1">
                <a:latin typeface="Calibri" panose="020F0502020204030204" pitchFamily="34" charset="0"/>
              </a:rPr>
              <a:t>viwango</a:t>
            </a:r>
            <a:r>
              <a:rPr lang="en-US" sz="1300" dirty="0">
                <a:latin typeface="Calibri" panose="020F0502020204030204" pitchFamily="34" charset="0"/>
              </a:rPr>
              <a:t> </a:t>
            </a:r>
            <a:r>
              <a:rPr lang="en-US" sz="1300" dirty="0" err="1">
                <a:latin typeface="Calibri" panose="020F0502020204030204" pitchFamily="34" charset="0"/>
              </a:rPr>
              <a:t>vya</a:t>
            </a:r>
            <a:r>
              <a:rPr lang="en-US" sz="1300" dirty="0">
                <a:latin typeface="Calibri" panose="020F0502020204030204" pitchFamily="34" charset="0"/>
              </a:rPr>
              <a:t> </a:t>
            </a:r>
            <a:r>
              <a:rPr lang="en-US" sz="1300" dirty="0" err="1">
                <a:latin typeface="Calibri" panose="020F0502020204030204" pitchFamily="34" charset="0"/>
              </a:rPr>
              <a:t>virusi</a:t>
            </a:r>
            <a:r>
              <a:rPr lang="en-US" sz="1300" dirty="0">
                <a:latin typeface="Calibri" panose="020F0502020204030204" pitchFamily="34" charset="0"/>
              </a:rPr>
              <a:t> </a:t>
            </a:r>
            <a:r>
              <a:rPr lang="en-US" sz="1300" dirty="0" err="1">
                <a:latin typeface="Calibri" panose="020F0502020204030204" pitchFamily="34" charset="0"/>
              </a:rPr>
              <a:t>vikiwa</a:t>
            </a:r>
            <a:r>
              <a:rPr lang="en-US" sz="1300" dirty="0">
                <a:latin typeface="Calibri" panose="020F0502020204030204" pitchFamily="34" charset="0"/>
              </a:rPr>
              <a:t> </a:t>
            </a:r>
            <a:r>
              <a:rPr lang="en-US" sz="1300" dirty="0" err="1">
                <a:latin typeface="Calibri" panose="020F0502020204030204" pitchFamily="34" charset="0"/>
              </a:rPr>
              <a:t>chini</a:t>
            </a:r>
            <a:endParaRPr lang="en-US" sz="1300" dirty="0">
              <a:latin typeface="Calibri" panose="020F0502020204030204" pitchFamily="34" charset="0"/>
            </a:endParaRPr>
          </a:p>
          <a:p>
            <a:pPr marL="228600" indent="-228600">
              <a:lnSpc>
                <a:spcPct val="110000"/>
              </a:lnSpc>
              <a:buAutoNum type="arabicPeriod"/>
            </a:pPr>
            <a:r>
              <a:rPr lang="en-US" sz="1300" dirty="0">
                <a:latin typeface="Calibri" panose="020F0502020204030204" pitchFamily="34" charset="0"/>
              </a:rPr>
              <a:t>ARV </a:t>
            </a:r>
            <a:r>
              <a:rPr lang="en-US" sz="1300" dirty="0" err="1">
                <a:latin typeface="Calibri" panose="020F0502020204030204" pitchFamily="34" charset="0"/>
              </a:rPr>
              <a:t>hazifanyi</a:t>
            </a:r>
            <a:r>
              <a:rPr lang="en-US" sz="1300" dirty="0">
                <a:latin typeface="Calibri" panose="020F0502020204030204" pitchFamily="34" charset="0"/>
              </a:rPr>
              <a:t> </a:t>
            </a:r>
            <a:r>
              <a:rPr lang="en-US" sz="1300" dirty="0" err="1">
                <a:latin typeface="Calibri" panose="020F0502020204030204" pitchFamily="34" charset="0"/>
              </a:rPr>
              <a:t>kazi</a:t>
            </a:r>
            <a:r>
              <a:rPr lang="en-US" sz="1300" dirty="0">
                <a:latin typeface="Calibri" panose="020F0502020204030204" pitchFamily="34" charset="0"/>
              </a:rPr>
              <a:t> </a:t>
            </a:r>
            <a:r>
              <a:rPr lang="en-US" sz="1300" dirty="0" err="1">
                <a:latin typeface="Calibri" panose="020F0502020204030204" pitchFamily="34" charset="0"/>
              </a:rPr>
              <a:t>vizuri</a:t>
            </a:r>
            <a:br>
              <a:rPr dirty="0"/>
            </a:br>
            <a:r>
              <a:rPr lang="en-US" dirty="0"/>
              <a:t>								</a:t>
            </a:r>
            <a:endParaRPr lang="sw-KE" b="1" dirty="0"/>
          </a:p>
        </p:txBody>
      </p:sp>
      <p:sp>
        <p:nvSpPr>
          <p:cNvPr id="7" name="Rectangle 6"/>
          <p:cNvSpPr/>
          <p:nvPr/>
        </p:nvSpPr>
        <p:spPr>
          <a:xfrm>
            <a:off x="6176299" y="1676400"/>
            <a:ext cx="2358101" cy="132254"/>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8" name="Rectangle 7"/>
          <p:cNvSpPr/>
          <p:nvPr/>
        </p:nvSpPr>
        <p:spPr>
          <a:xfrm>
            <a:off x="6176299" y="1879449"/>
            <a:ext cx="2358101" cy="132254"/>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9" name="Rectangle 8"/>
          <p:cNvSpPr/>
          <p:nvPr/>
        </p:nvSpPr>
        <p:spPr>
          <a:xfrm>
            <a:off x="6176299" y="2077546"/>
            <a:ext cx="2358101" cy="132254"/>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0" name="Rectangle 9"/>
          <p:cNvSpPr/>
          <p:nvPr/>
        </p:nvSpPr>
        <p:spPr>
          <a:xfrm>
            <a:off x="6176299" y="2286000"/>
            <a:ext cx="2358101"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1" name="Rectangle 10"/>
          <p:cNvSpPr/>
          <p:nvPr/>
        </p:nvSpPr>
        <p:spPr>
          <a:xfrm>
            <a:off x="6176299" y="2458546"/>
            <a:ext cx="2358101"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2" name="Rectangle 11"/>
          <p:cNvSpPr/>
          <p:nvPr/>
        </p:nvSpPr>
        <p:spPr>
          <a:xfrm>
            <a:off x="6176299" y="2667000"/>
            <a:ext cx="2358101" cy="132254"/>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3" name="Rectangle 12"/>
          <p:cNvSpPr/>
          <p:nvPr/>
        </p:nvSpPr>
        <p:spPr>
          <a:xfrm>
            <a:off x="6176299" y="2839546"/>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7" name="Rectangle 26"/>
          <p:cNvSpPr/>
          <p:nvPr/>
        </p:nvSpPr>
        <p:spPr>
          <a:xfrm>
            <a:off x="6172193" y="5694854"/>
            <a:ext cx="2358101" cy="132254"/>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8" name="Rectangle 27"/>
          <p:cNvSpPr/>
          <p:nvPr/>
        </p:nvSpPr>
        <p:spPr>
          <a:xfrm>
            <a:off x="6172192" y="3058073"/>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9" name="Rectangle 28"/>
          <p:cNvSpPr/>
          <p:nvPr/>
        </p:nvSpPr>
        <p:spPr>
          <a:xfrm>
            <a:off x="6172191" y="3276600"/>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30" name="Rectangle 29"/>
          <p:cNvSpPr/>
          <p:nvPr/>
        </p:nvSpPr>
        <p:spPr>
          <a:xfrm>
            <a:off x="6172190" y="3505200"/>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31" name="Rectangle 30"/>
          <p:cNvSpPr/>
          <p:nvPr/>
        </p:nvSpPr>
        <p:spPr>
          <a:xfrm>
            <a:off x="6172189" y="3696981"/>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32" name="Rectangle 31"/>
          <p:cNvSpPr/>
          <p:nvPr/>
        </p:nvSpPr>
        <p:spPr>
          <a:xfrm>
            <a:off x="6172188" y="3907219"/>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3" name="Rectangle 32"/>
          <p:cNvSpPr/>
          <p:nvPr/>
        </p:nvSpPr>
        <p:spPr>
          <a:xfrm>
            <a:off x="6176299" y="4114800"/>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4" name="Rectangle 33"/>
          <p:cNvSpPr/>
          <p:nvPr/>
        </p:nvSpPr>
        <p:spPr>
          <a:xfrm>
            <a:off x="6172200" y="4287346"/>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5" name="Rectangle 34"/>
          <p:cNvSpPr/>
          <p:nvPr/>
        </p:nvSpPr>
        <p:spPr>
          <a:xfrm>
            <a:off x="6176299" y="4495800"/>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6" name="Rectangle 35"/>
          <p:cNvSpPr/>
          <p:nvPr/>
        </p:nvSpPr>
        <p:spPr>
          <a:xfrm>
            <a:off x="6176299" y="4668346"/>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7" name="Rectangle 36"/>
          <p:cNvSpPr/>
          <p:nvPr/>
        </p:nvSpPr>
        <p:spPr>
          <a:xfrm>
            <a:off x="6176299" y="4876800"/>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8" name="Rectangle 37"/>
          <p:cNvSpPr/>
          <p:nvPr/>
        </p:nvSpPr>
        <p:spPr>
          <a:xfrm>
            <a:off x="6176299" y="5105400"/>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9" name="Rectangle 38"/>
          <p:cNvSpPr/>
          <p:nvPr/>
        </p:nvSpPr>
        <p:spPr>
          <a:xfrm>
            <a:off x="6172200" y="5277946"/>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40" name="Rectangle 39"/>
          <p:cNvSpPr/>
          <p:nvPr/>
        </p:nvSpPr>
        <p:spPr>
          <a:xfrm>
            <a:off x="6176299" y="5506546"/>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41" name="Rectangle 40"/>
          <p:cNvSpPr/>
          <p:nvPr/>
        </p:nvSpPr>
        <p:spPr>
          <a:xfrm>
            <a:off x="6176299" y="5887546"/>
            <a:ext cx="2358101" cy="132254"/>
          </a:xfrm>
          <a:prstGeom prst="rect">
            <a:avLst/>
          </a:prstGeom>
          <a:solidFill>
            <a:srgbClr val="CC0066"/>
          </a:solidFill>
          <a:ln>
            <a:solidFill>
              <a:srgbClr val="CC006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42" name="Rectangle 41"/>
          <p:cNvSpPr/>
          <p:nvPr/>
        </p:nvSpPr>
        <p:spPr>
          <a:xfrm>
            <a:off x="6176299" y="6096000"/>
            <a:ext cx="2358101" cy="132254"/>
          </a:xfrm>
          <a:prstGeom prst="rect">
            <a:avLst/>
          </a:prstGeom>
          <a:solidFill>
            <a:srgbClr val="CC0066"/>
          </a:solidFill>
          <a:ln>
            <a:solidFill>
              <a:srgbClr val="CC006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43" name="Rectangle 42"/>
          <p:cNvSpPr/>
          <p:nvPr/>
        </p:nvSpPr>
        <p:spPr>
          <a:xfrm>
            <a:off x="6171448" y="6324600"/>
            <a:ext cx="2358101" cy="132254"/>
          </a:xfrm>
          <a:prstGeom prst="rect">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Tree>
    <p:extLst>
      <p:ext uri="{BB962C8B-B14F-4D97-AF65-F5344CB8AC3E}">
        <p14:creationId xmlns:p14="http://schemas.microsoft.com/office/powerpoint/2010/main" val="3538848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3"/>
          </a:solidFill>
        </p:spPr>
        <p:txBody>
          <a:bodyPr>
            <a:noAutofit/>
          </a:bodyPr>
          <a:lstStyle/>
          <a:p>
            <a:pPr algn="l"/>
            <a:r>
              <a:rPr lang="en-US" sz="2800" dirty="0">
                <a:solidFill>
                  <a:srgbClr val="FFFFFF"/>
                </a:solidFill>
                <a:latin typeface="Calibri" panose="020F0502020204030204" pitchFamily="34" charset="0"/>
              </a:rPr>
              <a:t>	1. Unaanza kutumia ARV</a:t>
            </a:r>
            <a:endParaRPr lang="sw-KE" sz="2800" dirty="0">
              <a:solidFill>
                <a:srgbClr val="FFFFFF"/>
              </a:solidFill>
              <a:latin typeface="Calibri" panose="020F0502020204030204" pitchFamily="34" charset="0"/>
            </a:endParaRPr>
          </a:p>
        </p:txBody>
      </p:sp>
      <p:sp>
        <p:nvSpPr>
          <p:cNvPr id="2" name="TextBox 1"/>
          <p:cNvSpPr txBox="1"/>
          <p:nvPr/>
        </p:nvSpPr>
        <p:spPr>
          <a:xfrm>
            <a:off x="6543676" y="1370886"/>
            <a:ext cx="2438399" cy="4801314"/>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Calibri" panose="020F0502020204030204" pitchFamily="34" charset="0"/>
              </a:rPr>
              <a:t>ARV hukomesha HIV dhidi ya kutengeneza virusi zaidi, hivyo basi kukuwezesha kuwa mwenye afya zaidi.</a:t>
            </a:r>
          </a:p>
          <a:p>
            <a:pPr marL="342900" indent="-342900">
              <a:buFont typeface="Arial" panose="020B0604020202020204" pitchFamily="34" charset="0"/>
              <a:buChar char="•"/>
            </a:pPr>
            <a:endParaRPr lang="sw-KE" dirty="0">
              <a:latin typeface="Calibri" panose="020F0502020204030204" pitchFamily="34" charset="0"/>
            </a:endParaRPr>
          </a:p>
          <a:p>
            <a:pPr marL="285750" indent="-285750">
              <a:buFont typeface="Wingdings" panose="05000000000000000000" pitchFamily="2" charset="2"/>
              <a:buChar char="Ø"/>
            </a:pPr>
            <a:r>
              <a:rPr lang="en-US" dirty="0">
                <a:latin typeface="Calibri" panose="020F0502020204030204" pitchFamily="34" charset="0"/>
              </a:rPr>
              <a:t>Ni muhimu kutumia ARV kila siku kama ulivyoagizwa na daktari.</a:t>
            </a:r>
          </a:p>
          <a:p>
            <a:pPr marL="342900" indent="-342900">
              <a:buFont typeface="Arial" panose="020B0604020202020204" pitchFamily="34" charset="0"/>
              <a:buChar char="•"/>
            </a:pPr>
            <a:endParaRPr lang="sw-KE" dirty="0">
              <a:latin typeface="Calibri" panose="020F0502020204030204" pitchFamily="34" charset="0"/>
            </a:endParaRPr>
          </a:p>
          <a:p>
            <a:pPr marL="285750" indent="-285750">
              <a:buFont typeface="Wingdings" panose="05000000000000000000" pitchFamily="2" charset="2"/>
              <a:buChar char="Ø"/>
            </a:pPr>
            <a:r>
              <a:rPr lang="en-US" dirty="0">
                <a:latin typeface="Calibri" panose="020F0502020204030204" pitchFamily="34" charset="0"/>
              </a:rPr>
              <a:t>Katika miezi sita, tutakagua viwango vyako vya virusi ili kuona kama ARV zinafanya kazi vizuri.</a:t>
            </a:r>
            <a:endParaRPr lang="sw-KE" dirty="0">
              <a:latin typeface="Calibri" panose="020F0502020204030204" pitchFamily="34"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09024"/>
            <a:ext cx="6477000" cy="4663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30080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5690</TotalTime>
  <Words>9796</Words>
  <Application>Microsoft Office PowerPoint</Application>
  <PresentationFormat>Presentación en pantalla (4:3)</PresentationFormat>
  <Paragraphs>952</Paragraphs>
  <Slides>56</Slides>
  <Notes>8</Notes>
  <HiddenSlides>0</HiddenSlides>
  <MMClips>0</MMClips>
  <ScaleCrop>false</ScaleCrop>
  <HeadingPairs>
    <vt:vector size="6" baseType="variant">
      <vt:variant>
        <vt:lpstr>Fuentes usadas</vt:lpstr>
      </vt:variant>
      <vt:variant>
        <vt:i4>6</vt:i4>
      </vt:variant>
      <vt:variant>
        <vt:lpstr>Tema</vt:lpstr>
      </vt:variant>
      <vt:variant>
        <vt:i4>6</vt:i4>
      </vt:variant>
      <vt:variant>
        <vt:lpstr>Títulos de diapositiva</vt:lpstr>
      </vt:variant>
      <vt:variant>
        <vt:i4>56</vt:i4>
      </vt:variant>
    </vt:vector>
  </HeadingPairs>
  <TitlesOfParts>
    <vt:vector size="68" baseType="lpstr">
      <vt:lpstr>Arial</vt:lpstr>
      <vt:lpstr>Book Antiqua</vt:lpstr>
      <vt:lpstr>Calibri</vt:lpstr>
      <vt:lpstr>Symbol</vt:lpstr>
      <vt:lpstr>Times New Roman</vt:lpstr>
      <vt:lpstr>Wingdings</vt:lpstr>
      <vt:lpstr>Office Theme</vt:lpstr>
      <vt:lpstr>Default Theme</vt:lpstr>
      <vt:lpstr>1_Default Theme</vt:lpstr>
      <vt:lpstr>2_Default Theme</vt:lpstr>
      <vt:lpstr>3_Default Theme</vt:lpstr>
      <vt:lpstr>4_Default Theme</vt:lpstr>
      <vt:lpstr>Presentación de PowerPoint</vt:lpstr>
      <vt:lpstr>Presentación de PowerPoint</vt:lpstr>
      <vt:lpstr>Jinsi ya Kutumia Bango la Kufuatilia Viwango vya Virusi na Ushauri Ulioimarishwa wa Utiifu</vt:lpstr>
      <vt:lpstr> Mada ya Kadi (inayoonyeshwa pia kwa     mgonjwa)</vt:lpstr>
      <vt:lpstr>Ustadi mzuri wa ushauri na mawasiliano</vt:lpstr>
      <vt:lpstr>Ustadi mzuri wa ushauri na mawasiliano (unaendelea)</vt:lpstr>
      <vt:lpstr>Presentación de PowerPoint</vt:lpstr>
      <vt:lpstr>MADA ZA KADI ZA ISHARA ZA USHAURI</vt:lpstr>
      <vt:lpstr> 1. Unaanza kutumia ARV</vt:lpstr>
      <vt:lpstr> 1. Unaanza kutumia ARV</vt:lpstr>
      <vt:lpstr> 2. Je, viwango vya virusi ni nini?</vt:lpstr>
      <vt:lpstr>Presentación de PowerPoint</vt:lpstr>
      <vt:lpstr> 3. Je,  ni kwa nini viwango vya chini vya virusi ni jambo nzuri?</vt:lpstr>
      <vt:lpstr>Presentación de PowerPoint</vt:lpstr>
      <vt:lpstr> 4. Viwango vya virusi viko CHINI</vt:lpstr>
      <vt:lpstr>Presentación de PowerPoint</vt:lpstr>
      <vt:lpstr> 5. Kudumisha viwango vya virusi vikiwa chini</vt:lpstr>
      <vt:lpstr>Presentación de PowerPoint</vt:lpstr>
      <vt:lpstr>  7. Viwango vya virusi viko JUU</vt:lpstr>
      <vt:lpstr>  7. Viwango vya virusi viko JUU</vt:lpstr>
      <vt:lpstr>  8. Unatumia aje ARV?</vt:lpstr>
      <vt:lpstr>Presentación de PowerPoint</vt:lpstr>
      <vt:lpstr> 9. Kuna magumu gani ya kutumia ARV?</vt:lpstr>
      <vt:lpstr>Presentación de PowerPoint</vt:lpstr>
      <vt:lpstr> 9. Kuna magumu gani ya kutumia ARV?</vt:lpstr>
      <vt:lpstr>Presentación de PowerPoint</vt:lpstr>
      <vt:lpstr>Presentación de PowerPoint</vt:lpstr>
      <vt:lpstr> 12. Vidokezo vya kuboresha kutumia ARV</vt:lpstr>
      <vt:lpstr> 12. Vidokezo vya kuboresha kutumia ARV</vt:lpstr>
      <vt:lpstr> 13. Vidokezo vya kuboresha kutumia ARV</vt:lpstr>
      <vt:lpstr> 13. Vidokezo vya kuboresha kutumia ARV</vt:lpstr>
      <vt:lpstr> 14. Vidokezo vya kuboresha kutumia ARV</vt:lpstr>
      <vt:lpstr>  14. Vidokezo vya kuboresha kutumia ARV</vt:lpstr>
      <vt:lpstr>  15. Msaada wa ziada wa kusaidia kutumia ARV</vt:lpstr>
      <vt:lpstr>  15. Msaada wa ziada wa kusaidia kutumia      ARV</vt:lpstr>
      <vt:lpstr>  16. Kukumbuka kutumia ARV</vt:lpstr>
      <vt:lpstr>  16. Kukumbuka kutumia ARV</vt:lpstr>
      <vt:lpstr>  17. Kuelewa ARV zako</vt:lpstr>
      <vt:lpstr>  18. Kuelewa ARV zako</vt:lpstr>
      <vt:lpstr>  18. Kuifanya iwe rahisi</vt:lpstr>
      <vt:lpstr>  18. Kuifanya iwe rahisi</vt:lpstr>
      <vt:lpstr>  19. Vidokezo vya kumeza vidonge</vt:lpstr>
      <vt:lpstr>  19. Vidokezo vya kumeza vidonge</vt:lpstr>
      <vt:lpstr>  20. Ni nani unayepaswa kumwambia na kwa nini</vt:lpstr>
      <vt:lpstr>  20. Ni nani unayepaswa kumwambia na       kwa nini</vt:lpstr>
      <vt:lpstr>  21. Kudhibiti ARV zako</vt:lpstr>
      <vt:lpstr>  21. Kudhibiti ARV zako</vt:lpstr>
      <vt:lpstr>  22. Ufuatiliaji wa jinsi unavyotumia ARV</vt:lpstr>
      <vt:lpstr>Presentación de PowerPoint</vt:lpstr>
      <vt:lpstr>  23. Umefanikiwa kupunguza viwango vyako vya virusi</vt:lpstr>
      <vt:lpstr>Presentación de PowerPoint</vt:lpstr>
      <vt:lpstr>  24. Kudumisha viwango vya virusi vikiwa chini</vt:lpstr>
      <vt:lpstr>  24. Kudumisha viwango vya virusi vikiwa       chini</vt:lpstr>
      <vt:lpstr>  25. ARV hazifanyi kazi vizuri</vt:lpstr>
      <vt:lpstr>Presentación de PowerPoint</vt:lpstr>
      <vt:lpstr>Presentación de PowerPoint</vt:lpstr>
    </vt:vector>
  </TitlesOfParts>
  <Company>Columbia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West, Rebecca L.</dc:creator>
  <cp:lastModifiedBy>Translation BO</cp:lastModifiedBy>
  <cp:revision>115</cp:revision>
  <dcterms:created xsi:type="dcterms:W3CDTF">2017-04-24T16:06:52Z</dcterms:created>
  <dcterms:modified xsi:type="dcterms:W3CDTF">2020-09-29T17:38:55Z</dcterms:modified>
</cp:coreProperties>
</file>