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38"/>
  </p:notesMasterIdLst>
  <p:handoutMasterIdLst>
    <p:handoutMasterId r:id="rId139"/>
  </p:handoutMasterIdLst>
  <p:sldIdLst>
    <p:sldId id="256" r:id="rId5"/>
    <p:sldId id="644" r:id="rId6"/>
    <p:sldId id="643" r:id="rId7"/>
    <p:sldId id="259" r:id="rId8"/>
    <p:sldId id="264" r:id="rId9"/>
    <p:sldId id="261" r:id="rId10"/>
    <p:sldId id="263" r:id="rId11"/>
    <p:sldId id="265" r:id="rId12"/>
    <p:sldId id="266" r:id="rId13"/>
    <p:sldId id="294" r:id="rId14"/>
    <p:sldId id="295" r:id="rId15"/>
    <p:sldId id="419" r:id="rId16"/>
    <p:sldId id="420" r:id="rId17"/>
    <p:sldId id="421" r:id="rId18"/>
    <p:sldId id="525" r:id="rId19"/>
    <p:sldId id="526" r:id="rId20"/>
    <p:sldId id="422" r:id="rId21"/>
    <p:sldId id="527" r:id="rId22"/>
    <p:sldId id="533" r:id="rId23"/>
    <p:sldId id="534" r:id="rId24"/>
    <p:sldId id="536" r:id="rId25"/>
    <p:sldId id="535" r:id="rId26"/>
    <p:sldId id="275" r:id="rId27"/>
    <p:sldId id="537" r:id="rId28"/>
    <p:sldId id="423" r:id="rId29"/>
    <p:sldId id="424" r:id="rId30"/>
    <p:sldId id="301" r:id="rId31"/>
    <p:sldId id="530" r:id="rId32"/>
    <p:sldId id="531" r:id="rId33"/>
    <p:sldId id="547" r:id="rId34"/>
    <p:sldId id="439" r:id="rId35"/>
    <p:sldId id="660" r:id="rId36"/>
    <p:sldId id="541" r:id="rId37"/>
    <p:sldId id="548" r:id="rId38"/>
    <p:sldId id="549" r:id="rId39"/>
    <p:sldId id="550" r:id="rId40"/>
    <p:sldId id="551" r:id="rId41"/>
    <p:sldId id="552" r:id="rId42"/>
    <p:sldId id="553" r:id="rId43"/>
    <p:sldId id="554" r:id="rId44"/>
    <p:sldId id="509" r:id="rId45"/>
    <p:sldId id="510" r:id="rId46"/>
    <p:sldId id="556" r:id="rId47"/>
    <p:sldId id="557" r:id="rId48"/>
    <p:sldId id="558" r:id="rId49"/>
    <p:sldId id="640" r:id="rId50"/>
    <p:sldId id="559" r:id="rId51"/>
    <p:sldId id="560" r:id="rId52"/>
    <p:sldId id="561" r:id="rId53"/>
    <p:sldId id="562" r:id="rId54"/>
    <p:sldId id="563" r:id="rId55"/>
    <p:sldId id="564" r:id="rId56"/>
    <p:sldId id="565" r:id="rId57"/>
    <p:sldId id="566" r:id="rId58"/>
    <p:sldId id="567" r:id="rId59"/>
    <p:sldId id="569" r:id="rId60"/>
    <p:sldId id="543" r:id="rId61"/>
    <p:sldId id="571" r:id="rId62"/>
    <p:sldId id="570" r:id="rId63"/>
    <p:sldId id="544" r:id="rId64"/>
    <p:sldId id="575" r:id="rId65"/>
    <p:sldId id="576" r:id="rId66"/>
    <p:sldId id="572" r:id="rId67"/>
    <p:sldId id="573" r:id="rId68"/>
    <p:sldId id="574" r:id="rId69"/>
    <p:sldId id="577" r:id="rId70"/>
    <p:sldId id="578" r:id="rId71"/>
    <p:sldId id="579" r:id="rId72"/>
    <p:sldId id="581" r:id="rId73"/>
    <p:sldId id="582" r:id="rId74"/>
    <p:sldId id="468" r:id="rId75"/>
    <p:sldId id="584" r:id="rId76"/>
    <p:sldId id="585" r:id="rId77"/>
    <p:sldId id="586" r:id="rId78"/>
    <p:sldId id="472" r:id="rId79"/>
    <p:sldId id="587" r:id="rId80"/>
    <p:sldId id="580" r:id="rId81"/>
    <p:sldId id="592" r:id="rId82"/>
    <p:sldId id="593" r:id="rId83"/>
    <p:sldId id="641" r:id="rId84"/>
    <p:sldId id="594" r:id="rId85"/>
    <p:sldId id="589" r:id="rId86"/>
    <p:sldId id="595" r:id="rId87"/>
    <p:sldId id="596" r:id="rId88"/>
    <p:sldId id="597" r:id="rId89"/>
    <p:sldId id="364" r:id="rId90"/>
    <p:sldId id="598" r:id="rId91"/>
    <p:sldId id="366" r:id="rId92"/>
    <p:sldId id="599" r:id="rId93"/>
    <p:sldId id="368" r:id="rId94"/>
    <p:sldId id="590" r:id="rId95"/>
    <p:sldId id="600" r:id="rId96"/>
    <p:sldId id="601" r:id="rId97"/>
    <p:sldId id="602" r:id="rId98"/>
    <p:sldId id="603" r:id="rId99"/>
    <p:sldId id="604" r:id="rId100"/>
    <p:sldId id="645" r:id="rId101"/>
    <p:sldId id="651" r:id="rId102"/>
    <p:sldId id="483" r:id="rId103"/>
    <p:sldId id="652" r:id="rId104"/>
    <p:sldId id="653" r:id="rId105"/>
    <p:sldId id="614" r:id="rId106"/>
    <p:sldId id="615" r:id="rId107"/>
    <p:sldId id="655" r:id="rId108"/>
    <p:sldId id="617" r:id="rId109"/>
    <p:sldId id="618" r:id="rId110"/>
    <p:sldId id="656" r:id="rId111"/>
    <p:sldId id="620" r:id="rId112"/>
    <p:sldId id="621" r:id="rId113"/>
    <p:sldId id="622" r:id="rId114"/>
    <p:sldId id="623" r:id="rId115"/>
    <p:sldId id="624" r:id="rId116"/>
    <p:sldId id="610" r:id="rId117"/>
    <p:sldId id="625" r:id="rId118"/>
    <p:sldId id="657" r:id="rId119"/>
    <p:sldId id="658" r:id="rId120"/>
    <p:sldId id="661" r:id="rId121"/>
    <p:sldId id="662" r:id="rId122"/>
    <p:sldId id="630" r:id="rId123"/>
    <p:sldId id="659" r:id="rId124"/>
    <p:sldId id="632" r:id="rId125"/>
    <p:sldId id="517" r:id="rId126"/>
    <p:sldId id="634" r:id="rId127"/>
    <p:sldId id="635" r:id="rId128"/>
    <p:sldId id="636" r:id="rId129"/>
    <p:sldId id="637" r:id="rId130"/>
    <p:sldId id="591" r:id="rId131"/>
    <p:sldId id="532" r:id="rId132"/>
    <p:sldId id="639" r:id="rId133"/>
    <p:sldId id="642" r:id="rId134"/>
    <p:sldId id="646" r:id="rId135"/>
    <p:sldId id="328" r:id="rId136"/>
    <p:sldId id="647" r:id="rId1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C88A6D-E8C8-5241-0104-B18DF2310F81}" name="Andrea Howard" initials="AH" userId="S::aah2138@icapatcolumbia.onmicrosoft.com::22239ad5-38c0-40df-9c2d-c8c92c8063c4" providerId="AD"/>
  <p188:author id="{07C4329B-9673-047B-6E1F-D396584D9F12}" name="Cassia Wells" initials="CW" userId="S::caw2208@ICAPatColumbia.onmicrosoft.com::a6da94d1-ef31-4f9d-80a8-98c65890a03c" providerId="AD"/>
  <p188:author id="{0A55FFBA-2461-CB4E-DBBC-D889004F457C}" name="Julie Franks" initials="JF" userId="S::jf642@icapatcolumbia.onmicrosoft.com::e83d4e76-8b73-416d-9681-a50d1a91d79d" providerId="AD"/>
  <p188:author id="{E764DBDF-E359-483F-BFF1-1BA6FF287990}" name="Joseph Stegemerten" initials="JS" userId="S::js5241@ICAPatColumbia.onmicrosoft.com::3faaf8d9-3a69-4c8b-b807-c4944e271286" providerId="AD"/>
  <p188:author id="{8FC6C1EB-8D62-BD6B-735B-6EAD18CAA17F}" name="Cassia Wells" initials="CW" userId="Cassia Well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DE"/>
    <a:srgbClr val="022169"/>
    <a:srgbClr val="000000"/>
    <a:srgbClr val="FFFFFF"/>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B5A0E-E82F-4C4D-A5CF-AFFBA5B55593}" v="3" dt="2023-10-16T09:49:58.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50820" autoAdjust="0"/>
  </p:normalViewPr>
  <p:slideViewPr>
    <p:cSldViewPr snapToGrid="0">
      <p:cViewPr varScale="1">
        <p:scale>
          <a:sx n="37" d="100"/>
          <a:sy n="37" d="100"/>
        </p:scale>
        <p:origin x="2064" y="48"/>
      </p:cViewPr>
      <p:guideLst>
        <p:guide orient="horz" pos="2160"/>
        <p:guide pos="3840"/>
      </p:guideLst>
    </p:cSldViewPr>
  </p:slideViewPr>
  <p:notesTextViewPr>
    <p:cViewPr>
      <p:scale>
        <a:sx n="1" d="1"/>
        <a:sy n="1" d="1"/>
      </p:scale>
      <p:origin x="0" y="0"/>
    </p:cViewPr>
  </p:notesTextViewPr>
  <p:sorterViewPr>
    <p:cViewPr>
      <p:scale>
        <a:sx n="100" d="100"/>
        <a:sy n="100" d="100"/>
      </p:scale>
      <p:origin x="0" y="-3075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commentAuthors" Target="commentAuthors.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ina Farinango" userId="33d2282c-26e6-499a-8585-f7494e0b621e" providerId="ADAL" clId="{EE41384A-4D38-224B-8D44-2D0642CC2AD1}"/>
    <pc:docChg chg="modSld">
      <pc:chgData name="Adina Farinango" userId="33d2282c-26e6-499a-8585-f7494e0b621e" providerId="ADAL" clId="{EE41384A-4D38-224B-8D44-2D0642CC2AD1}" dt="2023-10-04T21:33:30.878" v="7" actId="114"/>
      <pc:docMkLst>
        <pc:docMk/>
      </pc:docMkLst>
      <pc:sldChg chg="modSp mod">
        <pc:chgData name="Adina Farinango" userId="33d2282c-26e6-499a-8585-f7494e0b621e" providerId="ADAL" clId="{EE41384A-4D38-224B-8D44-2D0642CC2AD1}" dt="2023-10-04T15:45:55.365" v="1" actId="207"/>
        <pc:sldMkLst>
          <pc:docMk/>
          <pc:sldMk cId="1887680645" sldId="463"/>
        </pc:sldMkLst>
        <pc:spChg chg="mod">
          <ac:chgData name="Adina Farinango" userId="33d2282c-26e6-499a-8585-f7494e0b621e" providerId="ADAL" clId="{EE41384A-4D38-224B-8D44-2D0642CC2AD1}" dt="2023-10-04T15:45:55.365" v="1" actId="207"/>
          <ac:spMkLst>
            <pc:docMk/>
            <pc:sldMk cId="1887680645" sldId="463"/>
            <ac:spMk id="2" creationId="{4099C875-8B97-EBC1-43F8-8E0B200EC935}"/>
          </ac:spMkLst>
        </pc:spChg>
      </pc:sldChg>
      <pc:sldChg chg="modSp mod">
        <pc:chgData name="Adina Farinango" userId="33d2282c-26e6-499a-8585-f7494e0b621e" providerId="ADAL" clId="{EE41384A-4D38-224B-8D44-2D0642CC2AD1}" dt="2023-10-04T15:45:31.894" v="0" actId="207"/>
        <pc:sldMkLst>
          <pc:docMk/>
          <pc:sldMk cId="386593550" sldId="569"/>
        </pc:sldMkLst>
        <pc:spChg chg="mod">
          <ac:chgData name="Adina Farinango" userId="33d2282c-26e6-499a-8585-f7494e0b621e" providerId="ADAL" clId="{EE41384A-4D38-224B-8D44-2D0642CC2AD1}" dt="2023-10-04T15:45:31.894" v="0" actId="207"/>
          <ac:spMkLst>
            <pc:docMk/>
            <pc:sldMk cId="386593550" sldId="569"/>
            <ac:spMk id="2" creationId="{6FC7DAC6-44FE-8C24-DEA6-90E2A82B1DE8}"/>
          </ac:spMkLst>
        </pc:spChg>
      </pc:sldChg>
      <pc:sldChg chg="modSp mod">
        <pc:chgData name="Adina Farinango" userId="33d2282c-26e6-499a-8585-f7494e0b621e" providerId="ADAL" clId="{EE41384A-4D38-224B-8D44-2D0642CC2AD1}" dt="2023-10-04T21:33:27.094" v="5" actId="114"/>
        <pc:sldMkLst>
          <pc:docMk/>
          <pc:sldMk cId="257447263" sldId="621"/>
        </pc:sldMkLst>
        <pc:spChg chg="mod">
          <ac:chgData name="Adina Farinango" userId="33d2282c-26e6-499a-8585-f7494e0b621e" providerId="ADAL" clId="{EE41384A-4D38-224B-8D44-2D0642CC2AD1}" dt="2023-10-04T21:33:27.094" v="5" actId="114"/>
          <ac:spMkLst>
            <pc:docMk/>
            <pc:sldMk cId="257447263" sldId="621"/>
            <ac:spMk id="2" creationId="{F335F634-0CED-3DA3-2F06-F59D30545E45}"/>
          </ac:spMkLst>
        </pc:spChg>
      </pc:sldChg>
      <pc:sldChg chg="modSp mod">
        <pc:chgData name="Adina Farinango" userId="33d2282c-26e6-499a-8585-f7494e0b621e" providerId="ADAL" clId="{EE41384A-4D38-224B-8D44-2D0642CC2AD1}" dt="2023-10-04T21:33:30.878" v="7" actId="114"/>
        <pc:sldMkLst>
          <pc:docMk/>
          <pc:sldMk cId="615359886" sldId="650"/>
        </pc:sldMkLst>
        <pc:spChg chg="mod">
          <ac:chgData name="Adina Farinango" userId="33d2282c-26e6-499a-8585-f7494e0b621e" providerId="ADAL" clId="{EE41384A-4D38-224B-8D44-2D0642CC2AD1}" dt="2023-10-04T21:33:30.878" v="7" actId="114"/>
          <ac:spMkLst>
            <pc:docMk/>
            <pc:sldMk cId="615359886" sldId="650"/>
            <ac:spMk id="2" creationId="{BCE4D7F2-D9C5-5749-DB0F-6EC3E56A6DE8}"/>
          </ac:spMkLst>
        </pc:spChg>
      </pc:sldChg>
      <pc:sldChg chg="modSp mod">
        <pc:chgData name="Adina Farinango" userId="33d2282c-26e6-499a-8585-f7494e0b621e" providerId="ADAL" clId="{EE41384A-4D38-224B-8D44-2D0642CC2AD1}" dt="2023-10-04T21:33:21.614" v="3" actId="114"/>
        <pc:sldMkLst>
          <pc:docMk/>
          <pc:sldMk cId="2197358424" sldId="653"/>
        </pc:sldMkLst>
        <pc:spChg chg="mod">
          <ac:chgData name="Adina Farinango" userId="33d2282c-26e6-499a-8585-f7494e0b621e" providerId="ADAL" clId="{EE41384A-4D38-224B-8D44-2D0642CC2AD1}" dt="2023-10-04T21:33:21.614" v="3" actId="114"/>
          <ac:spMkLst>
            <pc:docMk/>
            <pc:sldMk cId="2197358424" sldId="653"/>
            <ac:spMk id="2" creationId="{F335F634-0CED-3DA3-2F06-F59D30545E45}"/>
          </ac:spMkLst>
        </pc:spChg>
      </pc:sldChg>
    </pc:docChg>
  </pc:docChgLst>
  <pc:docChgLst>
    <pc:chgData name="Cassia Wells" userId="a6da94d1-ef31-4f9d-80a8-98c65890a03c" providerId="ADAL" clId="{54E9AB92-47B8-EB4D-A649-D47F6D96851D}"/>
    <pc:docChg chg="undo redo custSel addSld delSld modSld sldOrd">
      <pc:chgData name="Cassia Wells" userId="a6da94d1-ef31-4f9d-80a8-98c65890a03c" providerId="ADAL" clId="{54E9AB92-47B8-EB4D-A649-D47F6D96851D}" dt="2023-10-03T09:07:05.928" v="3653" actId="12"/>
      <pc:docMkLst>
        <pc:docMk/>
      </pc:docMkLst>
      <pc:sldChg chg="modSp mod">
        <pc:chgData name="Cassia Wells" userId="a6da94d1-ef31-4f9d-80a8-98c65890a03c" providerId="ADAL" clId="{54E9AB92-47B8-EB4D-A649-D47F6D96851D}" dt="2023-09-21T10:53:02.483" v="2443" actId="948"/>
        <pc:sldMkLst>
          <pc:docMk/>
          <pc:sldMk cId="2917980046" sldId="259"/>
        </pc:sldMkLst>
        <pc:spChg chg="mod">
          <ac:chgData name="Cassia Wells" userId="a6da94d1-ef31-4f9d-80a8-98c65890a03c" providerId="ADAL" clId="{54E9AB92-47B8-EB4D-A649-D47F6D96851D}" dt="2023-09-21T10:53:02.483" v="2443" actId="948"/>
          <ac:spMkLst>
            <pc:docMk/>
            <pc:sldMk cId="2917980046" sldId="259"/>
            <ac:spMk id="3" creationId="{4C0D2768-60FA-85EB-D19D-B78AFBBAE6C4}"/>
          </ac:spMkLst>
        </pc:spChg>
      </pc:sldChg>
      <pc:sldChg chg="modSp mod">
        <pc:chgData name="Cassia Wells" userId="a6da94d1-ef31-4f9d-80a8-98c65890a03c" providerId="ADAL" clId="{54E9AB92-47B8-EB4D-A649-D47F6D96851D}" dt="2023-09-21T10:53:19.895" v="2444" actId="948"/>
        <pc:sldMkLst>
          <pc:docMk/>
          <pc:sldMk cId="1261658787" sldId="261"/>
        </pc:sldMkLst>
        <pc:spChg chg="mod">
          <ac:chgData name="Cassia Wells" userId="a6da94d1-ef31-4f9d-80a8-98c65890a03c" providerId="ADAL" clId="{54E9AB92-47B8-EB4D-A649-D47F6D96851D}" dt="2023-09-21T10:53:19.895" v="2444" actId="948"/>
          <ac:spMkLst>
            <pc:docMk/>
            <pc:sldMk cId="1261658787" sldId="261"/>
            <ac:spMk id="3" creationId="{1A66D7E7-4BA7-F10E-0DF1-9BD1DC49CF5D}"/>
          </ac:spMkLst>
        </pc:spChg>
      </pc:sldChg>
      <pc:sldChg chg="modSp mod">
        <pc:chgData name="Cassia Wells" userId="a6da94d1-ef31-4f9d-80a8-98c65890a03c" providerId="ADAL" clId="{54E9AB92-47B8-EB4D-A649-D47F6D96851D}" dt="2023-09-21T10:40:48.335" v="2435" actId="255"/>
        <pc:sldMkLst>
          <pc:docMk/>
          <pc:sldMk cId="3165315748" sldId="263"/>
        </pc:sldMkLst>
        <pc:spChg chg="mod">
          <ac:chgData name="Cassia Wells" userId="a6da94d1-ef31-4f9d-80a8-98c65890a03c" providerId="ADAL" clId="{54E9AB92-47B8-EB4D-A649-D47F6D96851D}" dt="2023-09-21T10:40:48.335" v="2435" actId="255"/>
          <ac:spMkLst>
            <pc:docMk/>
            <pc:sldMk cId="3165315748" sldId="263"/>
            <ac:spMk id="2" creationId="{841D1807-BBB4-4629-07E4-FFB1698F333B}"/>
          </ac:spMkLst>
        </pc:spChg>
      </pc:sldChg>
      <pc:sldChg chg="modSp mod">
        <pc:chgData name="Cassia Wells" userId="a6da94d1-ef31-4f9d-80a8-98c65890a03c" providerId="ADAL" clId="{54E9AB92-47B8-EB4D-A649-D47F6D96851D}" dt="2023-09-21T10:54:02.420" v="2445" actId="948"/>
        <pc:sldMkLst>
          <pc:docMk/>
          <pc:sldMk cId="2410420767" sldId="265"/>
        </pc:sldMkLst>
        <pc:spChg chg="mod">
          <ac:chgData name="Cassia Wells" userId="a6da94d1-ef31-4f9d-80a8-98c65890a03c" providerId="ADAL" clId="{54E9AB92-47B8-EB4D-A649-D47F6D96851D}" dt="2023-09-21T10:54:02.420" v="2445" actId="948"/>
          <ac:spMkLst>
            <pc:docMk/>
            <pc:sldMk cId="2410420767" sldId="265"/>
            <ac:spMk id="4" creationId="{48C90E7E-B413-7519-E64F-5C276C3E14DB}"/>
          </ac:spMkLst>
        </pc:spChg>
      </pc:sldChg>
      <pc:sldChg chg="modSp mod">
        <pc:chgData name="Cassia Wells" userId="a6da94d1-ef31-4f9d-80a8-98c65890a03c" providerId="ADAL" clId="{54E9AB92-47B8-EB4D-A649-D47F6D96851D}" dt="2023-09-21T10:54:13.965" v="2446" actId="948"/>
        <pc:sldMkLst>
          <pc:docMk/>
          <pc:sldMk cId="2132147187" sldId="266"/>
        </pc:sldMkLst>
        <pc:spChg chg="mod">
          <ac:chgData name="Cassia Wells" userId="a6da94d1-ef31-4f9d-80a8-98c65890a03c" providerId="ADAL" clId="{54E9AB92-47B8-EB4D-A649-D47F6D96851D}" dt="2023-09-21T10:54:13.965" v="2446" actId="948"/>
          <ac:spMkLst>
            <pc:docMk/>
            <pc:sldMk cId="2132147187" sldId="266"/>
            <ac:spMk id="3" creationId="{752C3106-813E-D405-3323-DF3E7F9F7C8C}"/>
          </ac:spMkLst>
        </pc:spChg>
      </pc:sldChg>
      <pc:sldChg chg="modSp add mod">
        <pc:chgData name="Cassia Wells" userId="a6da94d1-ef31-4f9d-80a8-98c65890a03c" providerId="ADAL" clId="{54E9AB92-47B8-EB4D-A649-D47F6D96851D}" dt="2023-09-21T11:30:24.074" v="2489" actId="948"/>
        <pc:sldMkLst>
          <pc:docMk/>
          <pc:sldMk cId="2303460163" sldId="275"/>
        </pc:sldMkLst>
        <pc:spChg chg="mod">
          <ac:chgData name="Cassia Wells" userId="a6da94d1-ef31-4f9d-80a8-98c65890a03c" providerId="ADAL" clId="{54E9AB92-47B8-EB4D-A649-D47F6D96851D}" dt="2023-09-21T11:29:14.059" v="2481" actId="20577"/>
          <ac:spMkLst>
            <pc:docMk/>
            <pc:sldMk cId="2303460163" sldId="275"/>
            <ac:spMk id="2" creationId="{024812A7-D72B-D922-A562-749069F6778A}"/>
          </ac:spMkLst>
        </pc:spChg>
        <pc:graphicFrameChg chg="mod modGraphic">
          <ac:chgData name="Cassia Wells" userId="a6da94d1-ef31-4f9d-80a8-98c65890a03c" providerId="ADAL" clId="{54E9AB92-47B8-EB4D-A649-D47F6D96851D}" dt="2023-09-21T11:29:57.546" v="2485" actId="948"/>
          <ac:graphicFrameMkLst>
            <pc:docMk/>
            <pc:sldMk cId="2303460163" sldId="275"/>
            <ac:graphicFrameMk id="5" creationId="{48FAE8D0-054D-F8B1-2AEB-6630A319DE34}"/>
          </ac:graphicFrameMkLst>
        </pc:graphicFrameChg>
        <pc:graphicFrameChg chg="mod modGraphic">
          <ac:chgData name="Cassia Wells" userId="a6da94d1-ef31-4f9d-80a8-98c65890a03c" providerId="ADAL" clId="{54E9AB92-47B8-EB4D-A649-D47F6D96851D}" dt="2023-09-21T11:30:24.074" v="2489" actId="948"/>
          <ac:graphicFrameMkLst>
            <pc:docMk/>
            <pc:sldMk cId="2303460163" sldId="275"/>
            <ac:graphicFrameMk id="6" creationId="{83793A86-1A00-36CA-739D-33025EF185A1}"/>
          </ac:graphicFrameMkLst>
        </pc:graphicFrameChg>
      </pc:sldChg>
      <pc:sldChg chg="modSp mod">
        <pc:chgData name="Cassia Wells" userId="a6da94d1-ef31-4f9d-80a8-98c65890a03c" providerId="ADAL" clId="{54E9AB92-47B8-EB4D-A649-D47F6D96851D}" dt="2023-09-21T11:20:16.939" v="2477" actId="403"/>
        <pc:sldMkLst>
          <pc:docMk/>
          <pc:sldMk cId="89457849" sldId="294"/>
        </pc:sldMkLst>
        <pc:spChg chg="mod">
          <ac:chgData name="Cassia Wells" userId="a6da94d1-ef31-4f9d-80a8-98c65890a03c" providerId="ADAL" clId="{54E9AB92-47B8-EB4D-A649-D47F6D96851D}" dt="2023-09-21T11:20:16.939" v="2477" actId="403"/>
          <ac:spMkLst>
            <pc:docMk/>
            <pc:sldMk cId="89457849" sldId="294"/>
            <ac:spMk id="4" creationId="{7593B66A-A88A-6C71-AA36-A36993F47329}"/>
          </ac:spMkLst>
        </pc:spChg>
      </pc:sldChg>
      <pc:sldChg chg="modSp add del mod">
        <pc:chgData name="Cassia Wells" userId="a6da94d1-ef31-4f9d-80a8-98c65890a03c" providerId="ADAL" clId="{54E9AB92-47B8-EB4D-A649-D47F6D96851D}" dt="2023-09-21T11:32:45.994" v="2499"/>
        <pc:sldMkLst>
          <pc:docMk/>
          <pc:sldMk cId="70678401" sldId="301"/>
        </pc:sldMkLst>
        <pc:graphicFrameChg chg="modGraphic">
          <ac:chgData name="Cassia Wells" userId="a6da94d1-ef31-4f9d-80a8-98c65890a03c" providerId="ADAL" clId="{54E9AB92-47B8-EB4D-A649-D47F6D96851D}" dt="2023-09-21T11:32:45.201" v="2498" actId="404"/>
          <ac:graphicFrameMkLst>
            <pc:docMk/>
            <pc:sldMk cId="70678401" sldId="301"/>
            <ac:graphicFrameMk id="5" creationId="{EA40CDDF-461C-EA9C-1005-6602F05AA4BA}"/>
          </ac:graphicFrameMkLst>
        </pc:graphicFrameChg>
      </pc:sldChg>
      <pc:sldChg chg="modSp mod">
        <pc:chgData name="Cassia Wells" userId="a6da94d1-ef31-4f9d-80a8-98c65890a03c" providerId="ADAL" clId="{54E9AB92-47B8-EB4D-A649-D47F6D96851D}" dt="2023-09-21T13:23:16.341" v="3485" actId="948"/>
        <pc:sldMkLst>
          <pc:docMk/>
          <pc:sldMk cId="2936153507" sldId="364"/>
        </pc:sldMkLst>
        <pc:spChg chg="mod">
          <ac:chgData name="Cassia Wells" userId="a6da94d1-ef31-4f9d-80a8-98c65890a03c" providerId="ADAL" clId="{54E9AB92-47B8-EB4D-A649-D47F6D96851D}" dt="2023-09-21T13:23:16.341" v="3485" actId="948"/>
          <ac:spMkLst>
            <pc:docMk/>
            <pc:sldMk cId="2936153507" sldId="364"/>
            <ac:spMk id="3" creationId="{765D0676-D8E3-C94F-9159-23736A769492}"/>
          </ac:spMkLst>
        </pc:spChg>
      </pc:sldChg>
      <pc:sldChg chg="modSp mod">
        <pc:chgData name="Cassia Wells" userId="a6da94d1-ef31-4f9d-80a8-98c65890a03c" providerId="ADAL" clId="{54E9AB92-47B8-EB4D-A649-D47F6D96851D}" dt="2023-09-21T13:24:06.578" v="3500" actId="948"/>
        <pc:sldMkLst>
          <pc:docMk/>
          <pc:sldMk cId="1376005044" sldId="366"/>
        </pc:sldMkLst>
        <pc:spChg chg="mod">
          <ac:chgData name="Cassia Wells" userId="a6da94d1-ef31-4f9d-80a8-98c65890a03c" providerId="ADAL" clId="{54E9AB92-47B8-EB4D-A649-D47F6D96851D}" dt="2023-09-21T13:24:06.578" v="3500" actId="948"/>
          <ac:spMkLst>
            <pc:docMk/>
            <pc:sldMk cId="1376005044" sldId="366"/>
            <ac:spMk id="3" creationId="{765D0676-D8E3-C94F-9159-23736A769492}"/>
          </ac:spMkLst>
        </pc:spChg>
      </pc:sldChg>
      <pc:sldChg chg="modSp mod">
        <pc:chgData name="Cassia Wells" userId="a6da94d1-ef31-4f9d-80a8-98c65890a03c" providerId="ADAL" clId="{54E9AB92-47B8-EB4D-A649-D47F6D96851D}" dt="2023-09-21T13:25:06.931" v="3502" actId="948"/>
        <pc:sldMkLst>
          <pc:docMk/>
          <pc:sldMk cId="3204461436" sldId="368"/>
        </pc:sldMkLst>
        <pc:spChg chg="mod">
          <ac:chgData name="Cassia Wells" userId="a6da94d1-ef31-4f9d-80a8-98c65890a03c" providerId="ADAL" clId="{54E9AB92-47B8-EB4D-A649-D47F6D96851D}" dt="2023-09-21T13:25:06.931" v="3502" actId="948"/>
          <ac:spMkLst>
            <pc:docMk/>
            <pc:sldMk cId="3204461436" sldId="368"/>
            <ac:spMk id="3" creationId="{765D0676-D8E3-C94F-9159-23736A769492}"/>
          </ac:spMkLst>
        </pc:spChg>
      </pc:sldChg>
      <pc:sldChg chg="modSp mod">
        <pc:chgData name="Cassia Wells" userId="a6da94d1-ef31-4f9d-80a8-98c65890a03c" providerId="ADAL" clId="{54E9AB92-47B8-EB4D-A649-D47F6D96851D}" dt="2023-09-21T10:56:35.812" v="2449" actId="122"/>
        <pc:sldMkLst>
          <pc:docMk/>
          <pc:sldMk cId="311472904" sldId="420"/>
        </pc:sldMkLst>
        <pc:spChg chg="mod">
          <ac:chgData name="Cassia Wells" userId="a6da94d1-ef31-4f9d-80a8-98c65890a03c" providerId="ADAL" clId="{54E9AB92-47B8-EB4D-A649-D47F6D96851D}" dt="2023-09-21T10:56:35.812" v="2449" actId="122"/>
          <ac:spMkLst>
            <pc:docMk/>
            <pc:sldMk cId="311472904" sldId="420"/>
            <ac:spMk id="5" creationId="{965E831C-66C3-F150-9D6C-E016CA41E456}"/>
          </ac:spMkLst>
        </pc:spChg>
      </pc:sldChg>
      <pc:sldChg chg="modSp mod">
        <pc:chgData name="Cassia Wells" userId="a6da94d1-ef31-4f9d-80a8-98c65890a03c" providerId="ADAL" clId="{54E9AB92-47B8-EB4D-A649-D47F6D96851D}" dt="2023-09-21T11:01:43.655" v="2451" actId="404"/>
        <pc:sldMkLst>
          <pc:docMk/>
          <pc:sldMk cId="2806315659" sldId="421"/>
        </pc:sldMkLst>
        <pc:graphicFrameChg chg="modGraphic">
          <ac:chgData name="Cassia Wells" userId="a6da94d1-ef31-4f9d-80a8-98c65890a03c" providerId="ADAL" clId="{54E9AB92-47B8-EB4D-A649-D47F6D96851D}" dt="2023-09-21T11:01:43.655" v="2451" actId="404"/>
          <ac:graphicFrameMkLst>
            <pc:docMk/>
            <pc:sldMk cId="2806315659" sldId="421"/>
            <ac:graphicFrameMk id="6" creationId="{CD7CA8EE-0F1E-CA82-D1D5-890C523F7E64}"/>
          </ac:graphicFrameMkLst>
        </pc:graphicFrameChg>
      </pc:sldChg>
      <pc:sldChg chg="modSp mod">
        <pc:chgData name="Cassia Wells" userId="a6da94d1-ef31-4f9d-80a8-98c65890a03c" providerId="ADAL" clId="{54E9AB92-47B8-EB4D-A649-D47F6D96851D}" dt="2023-09-21T11:10:53.180" v="2459" actId="27636"/>
        <pc:sldMkLst>
          <pc:docMk/>
          <pc:sldMk cId="139943359" sldId="422"/>
        </pc:sldMkLst>
        <pc:spChg chg="mod">
          <ac:chgData name="Cassia Wells" userId="a6da94d1-ef31-4f9d-80a8-98c65890a03c" providerId="ADAL" clId="{54E9AB92-47B8-EB4D-A649-D47F6D96851D}" dt="2023-09-21T11:10:53.180" v="2459" actId="27636"/>
          <ac:spMkLst>
            <pc:docMk/>
            <pc:sldMk cId="139943359" sldId="422"/>
            <ac:spMk id="3" creationId="{D0E9CA41-A388-8587-FA64-DDC2754B2208}"/>
          </ac:spMkLst>
        </pc:spChg>
      </pc:sldChg>
      <pc:sldChg chg="addSp delSp modSp mod">
        <pc:chgData name="Cassia Wells" userId="a6da94d1-ef31-4f9d-80a8-98c65890a03c" providerId="ADAL" clId="{54E9AB92-47B8-EB4D-A649-D47F6D96851D}" dt="2023-09-21T11:32:08.203" v="2495"/>
        <pc:sldMkLst>
          <pc:docMk/>
          <pc:sldMk cId="3144534468" sldId="424"/>
        </pc:sldMkLst>
        <pc:spChg chg="mod">
          <ac:chgData name="Cassia Wells" userId="a6da94d1-ef31-4f9d-80a8-98c65890a03c" providerId="ADAL" clId="{54E9AB92-47B8-EB4D-A649-D47F6D96851D}" dt="2023-09-21T11:31:14.533" v="2491" actId="948"/>
          <ac:spMkLst>
            <pc:docMk/>
            <pc:sldMk cId="3144534468" sldId="424"/>
            <ac:spMk id="5" creationId="{965E831C-66C3-F150-9D6C-E016CA41E456}"/>
          </ac:spMkLst>
        </pc:spChg>
        <pc:graphicFrameChg chg="add del mod">
          <ac:chgData name="Cassia Wells" userId="a6da94d1-ef31-4f9d-80a8-98c65890a03c" providerId="ADAL" clId="{54E9AB92-47B8-EB4D-A649-D47F6D96851D}" dt="2023-09-21T11:32:08.203" v="2495"/>
          <ac:graphicFrameMkLst>
            <pc:docMk/>
            <pc:sldMk cId="3144534468" sldId="424"/>
            <ac:graphicFrameMk id="3" creationId="{017994BE-E01C-70E7-67A0-6BEAF8174AF2}"/>
          </ac:graphicFrameMkLst>
        </pc:graphicFrameChg>
      </pc:sldChg>
      <pc:sldChg chg="modSp add mod">
        <pc:chgData name="Cassia Wells" userId="a6da94d1-ef31-4f9d-80a8-98c65890a03c" providerId="ADAL" clId="{54E9AB92-47B8-EB4D-A649-D47F6D96851D}" dt="2023-09-21T11:40:57.851" v="2579" actId="403"/>
        <pc:sldMkLst>
          <pc:docMk/>
          <pc:sldMk cId="1373841394" sldId="439"/>
        </pc:sldMkLst>
        <pc:spChg chg="mod">
          <ac:chgData name="Cassia Wells" userId="a6da94d1-ef31-4f9d-80a8-98c65890a03c" providerId="ADAL" clId="{54E9AB92-47B8-EB4D-A649-D47F6D96851D}" dt="2023-09-21T11:40:57.851" v="2579" actId="403"/>
          <ac:spMkLst>
            <pc:docMk/>
            <pc:sldMk cId="1373841394" sldId="439"/>
            <ac:spMk id="8" creationId="{9A23ABA8-B80C-D869-E57A-30EB785943A1}"/>
          </ac:spMkLst>
        </pc:spChg>
      </pc:sldChg>
      <pc:sldChg chg="modSp mod">
        <pc:chgData name="Cassia Wells" userId="a6da94d1-ef31-4f9d-80a8-98c65890a03c" providerId="ADAL" clId="{54E9AB92-47B8-EB4D-A649-D47F6D96851D}" dt="2023-09-21T13:07:22.200" v="3340" actId="1076"/>
        <pc:sldMkLst>
          <pc:docMk/>
          <pc:sldMk cId="1374303194" sldId="468"/>
        </pc:sldMkLst>
        <pc:spChg chg="mod">
          <ac:chgData name="Cassia Wells" userId="a6da94d1-ef31-4f9d-80a8-98c65890a03c" providerId="ADAL" clId="{54E9AB92-47B8-EB4D-A649-D47F6D96851D}" dt="2023-09-21T13:07:22.200" v="3340" actId="1076"/>
          <ac:spMkLst>
            <pc:docMk/>
            <pc:sldMk cId="1374303194" sldId="468"/>
            <ac:spMk id="46" creationId="{338E6C9B-2B28-AD18-4D60-3F613FCC57AD}"/>
          </ac:spMkLst>
        </pc:spChg>
        <pc:spChg chg="mod">
          <ac:chgData name="Cassia Wells" userId="a6da94d1-ef31-4f9d-80a8-98c65890a03c" providerId="ADAL" clId="{54E9AB92-47B8-EB4D-A649-D47F6D96851D}" dt="2023-09-21T13:07:16.175" v="3339" actId="1076"/>
          <ac:spMkLst>
            <pc:docMk/>
            <pc:sldMk cId="1374303194" sldId="468"/>
            <ac:spMk id="64" creationId="{DB382C92-1D35-F2F2-FF13-53A592A33418}"/>
          </ac:spMkLst>
        </pc:spChg>
      </pc:sldChg>
      <pc:sldChg chg="delSp modSp add mod">
        <pc:chgData name="Cassia Wells" userId="a6da94d1-ef31-4f9d-80a8-98c65890a03c" providerId="ADAL" clId="{54E9AB92-47B8-EB4D-A649-D47F6D96851D}" dt="2023-09-21T13:12:59.299" v="3402" actId="20577"/>
        <pc:sldMkLst>
          <pc:docMk/>
          <pc:sldMk cId="1660392399" sldId="472"/>
        </pc:sldMkLst>
        <pc:spChg chg="mod">
          <ac:chgData name="Cassia Wells" userId="a6da94d1-ef31-4f9d-80a8-98c65890a03c" providerId="ADAL" clId="{54E9AB92-47B8-EB4D-A649-D47F6D96851D}" dt="2023-09-21T13:10:47.229" v="3355" actId="20577"/>
          <ac:spMkLst>
            <pc:docMk/>
            <pc:sldMk cId="1660392399" sldId="472"/>
            <ac:spMk id="2" creationId="{B0CCB2A7-3DD4-16D2-6165-BE198AD80CD3}"/>
          </ac:spMkLst>
        </pc:spChg>
        <pc:spChg chg="mod">
          <ac:chgData name="Cassia Wells" userId="a6da94d1-ef31-4f9d-80a8-98c65890a03c" providerId="ADAL" clId="{54E9AB92-47B8-EB4D-A649-D47F6D96851D}" dt="2023-09-21T13:12:59.299" v="3402" actId="20577"/>
          <ac:spMkLst>
            <pc:docMk/>
            <pc:sldMk cId="1660392399" sldId="472"/>
            <ac:spMk id="3" creationId="{E3BD1422-BC5E-A521-E357-C49FB595908B}"/>
          </ac:spMkLst>
        </pc:spChg>
        <pc:spChg chg="del">
          <ac:chgData name="Cassia Wells" userId="a6da94d1-ef31-4f9d-80a8-98c65890a03c" providerId="ADAL" clId="{54E9AB92-47B8-EB4D-A649-D47F6D96851D}" dt="2023-09-21T13:12:08.003" v="3360" actId="478"/>
          <ac:spMkLst>
            <pc:docMk/>
            <pc:sldMk cId="1660392399" sldId="472"/>
            <ac:spMk id="4" creationId="{4FAE5FC3-32EF-2BAA-2160-F03820EB1532}"/>
          </ac:spMkLst>
        </pc:spChg>
      </pc:sldChg>
      <pc:sldChg chg="addSp modSp">
        <pc:chgData name="Cassia Wells" userId="a6da94d1-ef31-4f9d-80a8-98c65890a03c" providerId="ADAL" clId="{54E9AB92-47B8-EB4D-A649-D47F6D96851D}" dt="2023-09-21T10:05:35.250" v="1979"/>
        <pc:sldMkLst>
          <pc:docMk/>
          <pc:sldMk cId="3706457945" sldId="484"/>
        </pc:sldMkLst>
        <pc:spChg chg="add mod">
          <ac:chgData name="Cassia Wells" userId="a6da94d1-ef31-4f9d-80a8-98c65890a03c" providerId="ADAL" clId="{54E9AB92-47B8-EB4D-A649-D47F6D96851D}" dt="2023-09-21T10:05:35.250" v="1979"/>
          <ac:spMkLst>
            <pc:docMk/>
            <pc:sldMk cId="3706457945" sldId="484"/>
            <ac:spMk id="4" creationId="{552F0EA7-C7F3-45E3-EB19-C1A56B079D2B}"/>
          </ac:spMkLst>
        </pc:spChg>
      </pc:sldChg>
      <pc:sldChg chg="addSp modSp del modNotesTx">
        <pc:chgData name="Cassia Wells" userId="a6da94d1-ef31-4f9d-80a8-98c65890a03c" providerId="ADAL" clId="{54E9AB92-47B8-EB4D-A649-D47F6D96851D}" dt="2023-09-21T12:08:54.032" v="2745" actId="2696"/>
        <pc:sldMkLst>
          <pc:docMk/>
          <pc:sldMk cId="3400958476" sldId="509"/>
        </pc:sldMkLst>
        <pc:spChg chg="add mod">
          <ac:chgData name="Cassia Wells" userId="a6da94d1-ef31-4f9d-80a8-98c65890a03c" providerId="ADAL" clId="{54E9AB92-47B8-EB4D-A649-D47F6D96851D}" dt="2023-09-21T09:15:07.714" v="387"/>
          <ac:spMkLst>
            <pc:docMk/>
            <pc:sldMk cId="3400958476" sldId="509"/>
            <ac:spMk id="6" creationId="{EB778DB4-4DFA-DFD9-65C4-D07C41FD0763}"/>
          </ac:spMkLst>
        </pc:spChg>
      </pc:sldChg>
      <pc:sldChg chg="addSp modSp del mod">
        <pc:chgData name="Cassia Wells" userId="a6da94d1-ef31-4f9d-80a8-98c65890a03c" providerId="ADAL" clId="{54E9AB92-47B8-EB4D-A649-D47F6D96851D}" dt="2023-09-21T12:10:13.028" v="2747" actId="2696"/>
        <pc:sldMkLst>
          <pc:docMk/>
          <pc:sldMk cId="2962911759" sldId="510"/>
        </pc:sldMkLst>
        <pc:spChg chg="add mod">
          <ac:chgData name="Cassia Wells" userId="a6da94d1-ef31-4f9d-80a8-98c65890a03c" providerId="ADAL" clId="{54E9AB92-47B8-EB4D-A649-D47F6D96851D}" dt="2023-09-21T09:15:18.889" v="390" actId="1076"/>
          <ac:spMkLst>
            <pc:docMk/>
            <pc:sldMk cId="2962911759" sldId="510"/>
            <ac:spMk id="6" creationId="{0AC07568-1EA7-C7C6-62D1-B67F1E2F65E8}"/>
          </ac:spMkLst>
        </pc:spChg>
      </pc:sldChg>
      <pc:sldChg chg="addSp modSp mod modNotesTx">
        <pc:chgData name="Cassia Wells" userId="a6da94d1-ef31-4f9d-80a8-98c65890a03c" providerId="ADAL" clId="{54E9AB92-47B8-EB4D-A649-D47F6D96851D}" dt="2023-09-21T11:11:59.283" v="2461" actId="1076"/>
        <pc:sldMkLst>
          <pc:docMk/>
          <pc:sldMk cId="4233502388" sldId="527"/>
        </pc:sldMkLst>
        <pc:spChg chg="mod">
          <ac:chgData name="Cassia Wells" userId="a6da94d1-ef31-4f9d-80a8-98c65890a03c" providerId="ADAL" clId="{54E9AB92-47B8-EB4D-A649-D47F6D96851D}" dt="2023-09-21T11:11:53.606" v="2460" actId="948"/>
          <ac:spMkLst>
            <pc:docMk/>
            <pc:sldMk cId="4233502388" sldId="527"/>
            <ac:spMk id="3" creationId="{FE0163D7-16FE-29A2-C37C-104827E3D5C1}"/>
          </ac:spMkLst>
        </pc:spChg>
        <pc:spChg chg="add mod">
          <ac:chgData name="Cassia Wells" userId="a6da94d1-ef31-4f9d-80a8-98c65890a03c" providerId="ADAL" clId="{54E9AB92-47B8-EB4D-A649-D47F6D96851D}" dt="2023-09-21T11:11:59.283" v="2461" actId="1076"/>
          <ac:spMkLst>
            <pc:docMk/>
            <pc:sldMk cId="4233502388" sldId="527"/>
            <ac:spMk id="4" creationId="{1C58E12E-9919-7C98-AD80-4646B5C5F1E5}"/>
          </ac:spMkLst>
        </pc:spChg>
      </pc:sldChg>
      <pc:sldChg chg="del">
        <pc:chgData name="Cassia Wells" userId="a6da94d1-ef31-4f9d-80a8-98c65890a03c" providerId="ADAL" clId="{54E9AB92-47B8-EB4D-A649-D47F6D96851D}" dt="2023-09-21T11:30:41.053" v="2490" actId="2696"/>
        <pc:sldMkLst>
          <pc:docMk/>
          <pc:sldMk cId="576454597" sldId="528"/>
        </pc:sldMkLst>
      </pc:sldChg>
      <pc:sldChg chg="addSp modSp mod">
        <pc:chgData name="Cassia Wells" userId="a6da94d1-ef31-4f9d-80a8-98c65890a03c" providerId="ADAL" clId="{54E9AB92-47B8-EB4D-A649-D47F6D96851D}" dt="2023-09-21T11:37:46.103" v="2576" actId="12"/>
        <pc:sldMkLst>
          <pc:docMk/>
          <pc:sldMk cId="1434178745" sldId="529"/>
        </pc:sldMkLst>
        <pc:spChg chg="add mod">
          <ac:chgData name="Cassia Wells" userId="a6da94d1-ef31-4f9d-80a8-98c65890a03c" providerId="ADAL" clId="{54E9AB92-47B8-EB4D-A649-D47F6D96851D}" dt="2023-09-21T11:35:01.144" v="2513" actId="1076"/>
          <ac:spMkLst>
            <pc:docMk/>
            <pc:sldMk cId="1434178745" sldId="529"/>
            <ac:spMk id="7" creationId="{F9ADABC6-544C-5575-F450-83D562595BDF}"/>
          </ac:spMkLst>
        </pc:spChg>
        <pc:spChg chg="mod">
          <ac:chgData name="Cassia Wells" userId="a6da94d1-ef31-4f9d-80a8-98c65890a03c" providerId="ADAL" clId="{54E9AB92-47B8-EB4D-A649-D47F6D96851D}" dt="2023-09-21T11:34:53.283" v="2511" actId="1076"/>
          <ac:spMkLst>
            <pc:docMk/>
            <pc:sldMk cId="1434178745" sldId="529"/>
            <ac:spMk id="9" creationId="{1DB8EDEF-52F5-B14D-1042-7FF7E5B7D873}"/>
          </ac:spMkLst>
        </pc:spChg>
        <pc:graphicFrameChg chg="modGraphic">
          <ac:chgData name="Cassia Wells" userId="a6da94d1-ef31-4f9d-80a8-98c65890a03c" providerId="ADAL" clId="{54E9AB92-47B8-EB4D-A649-D47F6D96851D}" dt="2023-09-21T11:37:38.308" v="2575" actId="12"/>
          <ac:graphicFrameMkLst>
            <pc:docMk/>
            <pc:sldMk cId="1434178745" sldId="529"/>
            <ac:graphicFrameMk id="4" creationId="{294E7962-192C-0C98-A8F0-8409486EA09B}"/>
          </ac:graphicFrameMkLst>
        </pc:graphicFrameChg>
        <pc:graphicFrameChg chg="mod modGraphic">
          <ac:chgData name="Cassia Wells" userId="a6da94d1-ef31-4f9d-80a8-98c65890a03c" providerId="ADAL" clId="{54E9AB92-47B8-EB4D-A649-D47F6D96851D}" dt="2023-09-21T11:37:46.103" v="2576" actId="12"/>
          <ac:graphicFrameMkLst>
            <pc:docMk/>
            <pc:sldMk cId="1434178745" sldId="529"/>
            <ac:graphicFrameMk id="5" creationId="{D0ABA5FE-5D24-14BA-BD82-BD8FA91C36AF}"/>
          </ac:graphicFrameMkLst>
        </pc:graphicFrameChg>
      </pc:sldChg>
      <pc:sldChg chg="addSp modSp mod">
        <pc:chgData name="Cassia Wells" userId="a6da94d1-ef31-4f9d-80a8-98c65890a03c" providerId="ADAL" clId="{54E9AB92-47B8-EB4D-A649-D47F6D96851D}" dt="2023-09-21T09:11:34.573" v="327" actId="1076"/>
        <pc:sldMkLst>
          <pc:docMk/>
          <pc:sldMk cId="2083572390" sldId="530"/>
        </pc:sldMkLst>
        <pc:spChg chg="add mod">
          <ac:chgData name="Cassia Wells" userId="a6da94d1-ef31-4f9d-80a8-98c65890a03c" providerId="ADAL" clId="{54E9AB92-47B8-EB4D-A649-D47F6D96851D}" dt="2023-09-21T09:11:34.573" v="327" actId="1076"/>
          <ac:spMkLst>
            <pc:docMk/>
            <pc:sldMk cId="2083572390" sldId="530"/>
            <ac:spMk id="3" creationId="{F7527570-578C-AF91-5F26-560B718E7611}"/>
          </ac:spMkLst>
        </pc:spChg>
        <pc:graphicFrameChg chg="modGraphic">
          <ac:chgData name="Cassia Wells" userId="a6da94d1-ef31-4f9d-80a8-98c65890a03c" providerId="ADAL" clId="{54E9AB92-47B8-EB4D-A649-D47F6D96851D}" dt="2023-09-21T09:08:44.787" v="325" actId="20577"/>
          <ac:graphicFrameMkLst>
            <pc:docMk/>
            <pc:sldMk cId="2083572390" sldId="530"/>
            <ac:graphicFrameMk id="4" creationId="{A29193D7-9D80-545C-D9E0-FC7BB7DA69D5}"/>
          </ac:graphicFrameMkLst>
        </pc:graphicFrameChg>
      </pc:sldChg>
      <pc:sldChg chg="modSp mod">
        <pc:chgData name="Cassia Wells" userId="a6da94d1-ef31-4f9d-80a8-98c65890a03c" providerId="ADAL" clId="{54E9AB92-47B8-EB4D-A649-D47F6D96851D}" dt="2023-09-21T11:38:59.061" v="2577" actId="948"/>
        <pc:sldMkLst>
          <pc:docMk/>
          <pc:sldMk cId="1838174374" sldId="531"/>
        </pc:sldMkLst>
        <pc:spChg chg="mod">
          <ac:chgData name="Cassia Wells" userId="a6da94d1-ef31-4f9d-80a8-98c65890a03c" providerId="ADAL" clId="{54E9AB92-47B8-EB4D-A649-D47F6D96851D}" dt="2023-09-21T11:38:59.061" v="2577" actId="948"/>
          <ac:spMkLst>
            <pc:docMk/>
            <pc:sldMk cId="1838174374" sldId="531"/>
            <ac:spMk id="3" creationId="{6C4A8DCC-8101-2AC1-E612-262597D675CC}"/>
          </ac:spMkLst>
        </pc:spChg>
      </pc:sldChg>
      <pc:sldChg chg="modSp mod">
        <pc:chgData name="Cassia Wells" userId="a6da94d1-ef31-4f9d-80a8-98c65890a03c" providerId="ADAL" clId="{54E9AB92-47B8-EB4D-A649-D47F6D96851D}" dt="2023-09-21T11:14:20.081" v="2471" actId="948"/>
        <pc:sldMkLst>
          <pc:docMk/>
          <pc:sldMk cId="3847475154" sldId="533"/>
        </pc:sldMkLst>
        <pc:spChg chg="mod">
          <ac:chgData name="Cassia Wells" userId="a6da94d1-ef31-4f9d-80a8-98c65890a03c" providerId="ADAL" clId="{54E9AB92-47B8-EB4D-A649-D47F6D96851D}" dt="2023-09-21T08:56:26.521" v="114" actId="20577"/>
          <ac:spMkLst>
            <pc:docMk/>
            <pc:sldMk cId="3847475154" sldId="533"/>
            <ac:spMk id="2" creationId="{D95EE037-F049-5EAD-CF95-D4BBC724375D}"/>
          </ac:spMkLst>
        </pc:spChg>
        <pc:graphicFrameChg chg="modGraphic">
          <ac:chgData name="Cassia Wells" userId="a6da94d1-ef31-4f9d-80a8-98c65890a03c" providerId="ADAL" clId="{54E9AB92-47B8-EB4D-A649-D47F6D96851D}" dt="2023-09-21T11:14:20.081" v="2471" actId="948"/>
          <ac:graphicFrameMkLst>
            <pc:docMk/>
            <pc:sldMk cId="3847475154" sldId="533"/>
            <ac:graphicFrameMk id="4" creationId="{F8CB88F5-C0D0-3D94-1A81-E78E44A48556}"/>
          </ac:graphicFrameMkLst>
        </pc:graphicFrameChg>
      </pc:sldChg>
      <pc:sldChg chg="addSp modSp mod">
        <pc:chgData name="Cassia Wells" userId="a6da94d1-ef31-4f9d-80a8-98c65890a03c" providerId="ADAL" clId="{54E9AB92-47B8-EB4D-A649-D47F6D96851D}" dt="2023-09-21T11:16:44.106" v="2474" actId="948"/>
        <pc:sldMkLst>
          <pc:docMk/>
          <pc:sldMk cId="2606645812" sldId="534"/>
        </pc:sldMkLst>
        <pc:spChg chg="mod">
          <ac:chgData name="Cassia Wells" userId="a6da94d1-ef31-4f9d-80a8-98c65890a03c" providerId="ADAL" clId="{54E9AB92-47B8-EB4D-A649-D47F6D96851D}" dt="2023-09-21T08:59:39.171" v="261" actId="20577"/>
          <ac:spMkLst>
            <pc:docMk/>
            <pc:sldMk cId="2606645812" sldId="534"/>
            <ac:spMk id="2" creationId="{D95EE037-F049-5EAD-CF95-D4BBC724375D}"/>
          </ac:spMkLst>
        </pc:spChg>
        <pc:spChg chg="mod">
          <ac:chgData name="Cassia Wells" userId="a6da94d1-ef31-4f9d-80a8-98c65890a03c" providerId="ADAL" clId="{54E9AB92-47B8-EB4D-A649-D47F6D96851D}" dt="2023-09-21T11:16:44.106" v="2474" actId="948"/>
          <ac:spMkLst>
            <pc:docMk/>
            <pc:sldMk cId="2606645812" sldId="534"/>
            <ac:spMk id="3" creationId="{FE0163D7-16FE-29A2-C37C-104827E3D5C1}"/>
          </ac:spMkLst>
        </pc:spChg>
        <pc:spChg chg="add mod">
          <ac:chgData name="Cassia Wells" userId="a6da94d1-ef31-4f9d-80a8-98c65890a03c" providerId="ADAL" clId="{54E9AB92-47B8-EB4D-A649-D47F6D96851D}" dt="2023-09-21T11:16:31.969" v="2473" actId="1076"/>
          <ac:spMkLst>
            <pc:docMk/>
            <pc:sldMk cId="2606645812" sldId="534"/>
            <ac:spMk id="4" creationId="{D9BF8A63-9E3E-9873-4A77-8C5177605BEE}"/>
          </ac:spMkLst>
        </pc:spChg>
      </pc:sldChg>
      <pc:sldChg chg="modSp mod">
        <pc:chgData name="Cassia Wells" userId="a6da94d1-ef31-4f9d-80a8-98c65890a03c" providerId="ADAL" clId="{54E9AB92-47B8-EB4D-A649-D47F6D96851D}" dt="2023-09-21T11:17:28.966" v="2475" actId="948"/>
        <pc:sldMkLst>
          <pc:docMk/>
          <pc:sldMk cId="1004697914" sldId="535"/>
        </pc:sldMkLst>
        <pc:spChg chg="mod">
          <ac:chgData name="Cassia Wells" userId="a6da94d1-ef31-4f9d-80a8-98c65890a03c" providerId="ADAL" clId="{54E9AB92-47B8-EB4D-A649-D47F6D96851D}" dt="2023-09-21T11:17:28.966" v="2475" actId="948"/>
          <ac:spMkLst>
            <pc:docMk/>
            <pc:sldMk cId="1004697914" sldId="535"/>
            <ac:spMk id="3" creationId="{7B2C2C57-5376-961B-FF66-FDA306B7095E}"/>
          </ac:spMkLst>
        </pc:spChg>
      </pc:sldChg>
      <pc:sldChg chg="modSp mod">
        <pc:chgData name="Cassia Wells" userId="a6da94d1-ef31-4f9d-80a8-98c65890a03c" providerId="ADAL" clId="{54E9AB92-47B8-EB4D-A649-D47F6D96851D}" dt="2023-09-21T11:17:43.419" v="2476" actId="114"/>
        <pc:sldMkLst>
          <pc:docMk/>
          <pc:sldMk cId="2350942688" sldId="536"/>
        </pc:sldMkLst>
        <pc:spChg chg="mod">
          <ac:chgData name="Cassia Wells" userId="a6da94d1-ef31-4f9d-80a8-98c65890a03c" providerId="ADAL" clId="{54E9AB92-47B8-EB4D-A649-D47F6D96851D}" dt="2023-09-21T11:17:43.419" v="2476" actId="114"/>
          <ac:spMkLst>
            <pc:docMk/>
            <pc:sldMk cId="2350942688" sldId="536"/>
            <ac:spMk id="4" creationId="{7593B66A-A88A-6C71-AA36-A36993F47329}"/>
          </ac:spMkLst>
        </pc:spChg>
      </pc:sldChg>
      <pc:sldChg chg="addSp delSp modSp del">
        <pc:chgData name="Cassia Wells" userId="a6da94d1-ef31-4f9d-80a8-98c65890a03c" providerId="ADAL" clId="{54E9AB92-47B8-EB4D-A649-D47F6D96851D}" dt="2023-09-21T11:41:21.147" v="2580" actId="2696"/>
        <pc:sldMkLst>
          <pc:docMk/>
          <pc:sldMk cId="1515662524" sldId="539"/>
        </pc:sldMkLst>
        <pc:spChg chg="add del mod">
          <ac:chgData name="Cassia Wells" userId="a6da94d1-ef31-4f9d-80a8-98c65890a03c" providerId="ADAL" clId="{54E9AB92-47B8-EB4D-A649-D47F6D96851D}" dt="2023-09-21T09:11:50.356" v="330"/>
          <ac:spMkLst>
            <pc:docMk/>
            <pc:sldMk cId="1515662524" sldId="539"/>
            <ac:spMk id="6" creationId="{28611864-A3FC-F502-80E6-99E87066B060}"/>
          </ac:spMkLst>
        </pc:spChg>
      </pc:sldChg>
      <pc:sldChg chg="addSp modSp mod modShow">
        <pc:chgData name="Cassia Wells" userId="a6da94d1-ef31-4f9d-80a8-98c65890a03c" providerId="ADAL" clId="{54E9AB92-47B8-EB4D-A649-D47F6D96851D}" dt="2023-09-21T11:43:37.156" v="2582" actId="729"/>
        <pc:sldMkLst>
          <pc:docMk/>
          <pc:sldMk cId="1675233437" sldId="540"/>
        </pc:sldMkLst>
        <pc:spChg chg="add mod">
          <ac:chgData name="Cassia Wells" userId="a6da94d1-ef31-4f9d-80a8-98c65890a03c" providerId="ADAL" clId="{54E9AB92-47B8-EB4D-A649-D47F6D96851D}" dt="2023-09-21T09:11:53.740" v="331"/>
          <ac:spMkLst>
            <pc:docMk/>
            <pc:sldMk cId="1675233437" sldId="540"/>
            <ac:spMk id="3" creationId="{FED8346E-98B2-A419-D215-DE83DDF4B87A}"/>
          </ac:spMkLst>
        </pc:spChg>
      </pc:sldChg>
      <pc:sldChg chg="modSp mod">
        <pc:chgData name="Cassia Wells" userId="a6da94d1-ef31-4f9d-80a8-98c65890a03c" providerId="ADAL" clId="{54E9AB92-47B8-EB4D-A649-D47F6D96851D}" dt="2023-09-21T09:12:22.251" v="349" actId="20577"/>
        <pc:sldMkLst>
          <pc:docMk/>
          <pc:sldMk cId="990729484" sldId="541"/>
        </pc:sldMkLst>
        <pc:spChg chg="mod">
          <ac:chgData name="Cassia Wells" userId="a6da94d1-ef31-4f9d-80a8-98c65890a03c" providerId="ADAL" clId="{54E9AB92-47B8-EB4D-A649-D47F6D96851D}" dt="2023-09-21T09:12:22.251" v="349" actId="20577"/>
          <ac:spMkLst>
            <pc:docMk/>
            <pc:sldMk cId="990729484" sldId="541"/>
            <ac:spMk id="3" creationId="{1479A11C-D73E-194A-1803-63C52EE675A3}"/>
          </ac:spMkLst>
        </pc:spChg>
      </pc:sldChg>
      <pc:sldChg chg="addSp delSp modSp mod modNotesTx">
        <pc:chgData name="Cassia Wells" userId="a6da94d1-ef31-4f9d-80a8-98c65890a03c" providerId="ADAL" clId="{54E9AB92-47B8-EB4D-A649-D47F6D96851D}" dt="2023-09-21T12:45:14.014" v="3193" actId="20577"/>
        <pc:sldMkLst>
          <pc:docMk/>
          <pc:sldMk cId="1831059600" sldId="543"/>
        </pc:sldMkLst>
        <pc:spChg chg="del mod">
          <ac:chgData name="Cassia Wells" userId="a6da94d1-ef31-4f9d-80a8-98c65890a03c" providerId="ADAL" clId="{54E9AB92-47B8-EB4D-A649-D47F6D96851D}" dt="2023-09-21T09:32:21.221" v="1271" actId="478"/>
          <ac:spMkLst>
            <pc:docMk/>
            <pc:sldMk cId="1831059600" sldId="543"/>
            <ac:spMk id="3" creationId="{36284694-FC32-8F21-EF52-2E2389556C98}"/>
          </ac:spMkLst>
        </pc:spChg>
        <pc:spChg chg="add del mod">
          <ac:chgData name="Cassia Wells" userId="a6da94d1-ef31-4f9d-80a8-98c65890a03c" providerId="ADAL" clId="{54E9AB92-47B8-EB4D-A649-D47F6D96851D}" dt="2023-09-21T09:32:23.842" v="1272" actId="478"/>
          <ac:spMkLst>
            <pc:docMk/>
            <pc:sldMk cId="1831059600" sldId="543"/>
            <ac:spMk id="6" creationId="{7BAE15B0-89A5-519C-8F45-B410A3CBEDA3}"/>
          </ac:spMkLst>
        </pc:spChg>
        <pc:spChg chg="add mod">
          <ac:chgData name="Cassia Wells" userId="a6da94d1-ef31-4f9d-80a8-98c65890a03c" providerId="ADAL" clId="{54E9AB92-47B8-EB4D-A649-D47F6D96851D}" dt="2023-09-21T12:44:21.914" v="3152" actId="1076"/>
          <ac:spMkLst>
            <pc:docMk/>
            <pc:sldMk cId="1831059600" sldId="543"/>
            <ac:spMk id="7" creationId="{E0928AFE-19F3-78B8-A947-B867ABB5285E}"/>
          </ac:spMkLst>
        </pc:spChg>
        <pc:graphicFrameChg chg="add mod modGraphic">
          <ac:chgData name="Cassia Wells" userId="a6da94d1-ef31-4f9d-80a8-98c65890a03c" providerId="ADAL" clId="{54E9AB92-47B8-EB4D-A649-D47F6D96851D}" dt="2023-09-21T12:45:14.014" v="3193" actId="20577"/>
          <ac:graphicFrameMkLst>
            <pc:docMk/>
            <pc:sldMk cId="1831059600" sldId="543"/>
            <ac:graphicFrameMk id="4" creationId="{E61D9E93-0C55-7891-A265-EFF2A11722FD}"/>
          </ac:graphicFrameMkLst>
        </pc:graphicFrameChg>
      </pc:sldChg>
      <pc:sldChg chg="ord">
        <pc:chgData name="Cassia Wells" userId="a6da94d1-ef31-4f9d-80a8-98c65890a03c" providerId="ADAL" clId="{54E9AB92-47B8-EB4D-A649-D47F6D96851D}" dt="2023-09-21T09:42:20.594" v="1512" actId="20578"/>
        <pc:sldMkLst>
          <pc:docMk/>
          <pc:sldMk cId="2971789071" sldId="544"/>
        </pc:sldMkLst>
      </pc:sldChg>
      <pc:sldChg chg="modSp mod">
        <pc:chgData name="Cassia Wells" userId="a6da94d1-ef31-4f9d-80a8-98c65890a03c" providerId="ADAL" clId="{54E9AB92-47B8-EB4D-A649-D47F6D96851D}" dt="2023-09-21T11:51:35.817" v="2611" actId="20577"/>
        <pc:sldMkLst>
          <pc:docMk/>
          <pc:sldMk cId="788896605" sldId="549"/>
        </pc:sldMkLst>
        <pc:spChg chg="mod">
          <ac:chgData name="Cassia Wells" userId="a6da94d1-ef31-4f9d-80a8-98c65890a03c" providerId="ADAL" clId="{54E9AB92-47B8-EB4D-A649-D47F6D96851D}" dt="2023-09-21T11:51:35.817" v="2611" actId="20577"/>
          <ac:spMkLst>
            <pc:docMk/>
            <pc:sldMk cId="788896605" sldId="549"/>
            <ac:spMk id="4" creationId="{8F8C7077-AF19-DA1A-2156-0551B5FEFDE8}"/>
          </ac:spMkLst>
        </pc:spChg>
      </pc:sldChg>
      <pc:sldChg chg="modSp mod">
        <pc:chgData name="Cassia Wells" userId="a6da94d1-ef31-4f9d-80a8-98c65890a03c" providerId="ADAL" clId="{54E9AB92-47B8-EB4D-A649-D47F6D96851D}" dt="2023-09-21T11:55:17.012" v="2626" actId="2710"/>
        <pc:sldMkLst>
          <pc:docMk/>
          <pc:sldMk cId="2670643187" sldId="552"/>
        </pc:sldMkLst>
        <pc:spChg chg="mod">
          <ac:chgData name="Cassia Wells" userId="a6da94d1-ef31-4f9d-80a8-98c65890a03c" providerId="ADAL" clId="{54E9AB92-47B8-EB4D-A649-D47F6D96851D}" dt="2023-09-21T11:55:09.932" v="2624" actId="1076"/>
          <ac:spMkLst>
            <pc:docMk/>
            <pc:sldMk cId="2670643187" sldId="552"/>
            <ac:spMk id="2" creationId="{841D1807-BBB4-4629-07E4-FFB1698F333B}"/>
          </ac:spMkLst>
        </pc:spChg>
        <pc:spChg chg="mod">
          <ac:chgData name="Cassia Wells" userId="a6da94d1-ef31-4f9d-80a8-98c65890a03c" providerId="ADAL" clId="{54E9AB92-47B8-EB4D-A649-D47F6D96851D}" dt="2023-09-21T11:55:17.012" v="2626" actId="2710"/>
          <ac:spMkLst>
            <pc:docMk/>
            <pc:sldMk cId="2670643187" sldId="552"/>
            <ac:spMk id="5" creationId="{965E831C-66C3-F150-9D6C-E016CA41E456}"/>
          </ac:spMkLst>
        </pc:spChg>
      </pc:sldChg>
      <pc:sldChg chg="delSp modSp mod">
        <pc:chgData name="Cassia Wells" userId="a6da94d1-ef31-4f9d-80a8-98c65890a03c" providerId="ADAL" clId="{54E9AB92-47B8-EB4D-A649-D47F6D96851D}" dt="2023-09-21T12:04:52.244" v="2721"/>
        <pc:sldMkLst>
          <pc:docMk/>
          <pc:sldMk cId="887355783" sldId="553"/>
        </pc:sldMkLst>
        <pc:spChg chg="mod">
          <ac:chgData name="Cassia Wells" userId="a6da94d1-ef31-4f9d-80a8-98c65890a03c" providerId="ADAL" clId="{54E9AB92-47B8-EB4D-A649-D47F6D96851D}" dt="2023-09-21T11:59:48.108" v="2646" actId="20577"/>
          <ac:spMkLst>
            <pc:docMk/>
            <pc:sldMk cId="887355783" sldId="553"/>
            <ac:spMk id="2" creationId="{0ACB32F2-5809-F50A-EC03-6E49435C83C0}"/>
          </ac:spMkLst>
        </pc:spChg>
        <pc:spChg chg="del">
          <ac:chgData name="Cassia Wells" userId="a6da94d1-ef31-4f9d-80a8-98c65890a03c" providerId="ADAL" clId="{54E9AB92-47B8-EB4D-A649-D47F6D96851D}" dt="2023-09-21T11:59:34.128" v="2638" actId="478"/>
          <ac:spMkLst>
            <pc:docMk/>
            <pc:sldMk cId="887355783" sldId="553"/>
            <ac:spMk id="4" creationId="{413FCA3D-BDEC-FC4E-CB10-F20124E6D1BD}"/>
          </ac:spMkLst>
        </pc:spChg>
        <pc:spChg chg="mod">
          <ac:chgData name="Cassia Wells" userId="a6da94d1-ef31-4f9d-80a8-98c65890a03c" providerId="ADAL" clId="{54E9AB92-47B8-EB4D-A649-D47F6D96851D}" dt="2023-09-21T11:59:31.431" v="2637" actId="1076"/>
          <ac:spMkLst>
            <pc:docMk/>
            <pc:sldMk cId="887355783" sldId="553"/>
            <ac:spMk id="5" creationId="{2FCB79A8-074D-6EA2-0DBA-FF2929597773}"/>
          </ac:spMkLst>
        </pc:spChg>
        <pc:graphicFrameChg chg="mod modGraphic">
          <ac:chgData name="Cassia Wells" userId="a6da94d1-ef31-4f9d-80a8-98c65890a03c" providerId="ADAL" clId="{54E9AB92-47B8-EB4D-A649-D47F6D96851D}" dt="2023-09-21T12:04:52.244" v="2721"/>
          <ac:graphicFrameMkLst>
            <pc:docMk/>
            <pc:sldMk cId="887355783" sldId="553"/>
            <ac:graphicFrameMk id="8" creationId="{E9E27AB3-AF1F-F814-3480-1FDF928474D2}"/>
          </ac:graphicFrameMkLst>
        </pc:graphicFrameChg>
      </pc:sldChg>
      <pc:sldChg chg="modSp mod">
        <pc:chgData name="Cassia Wells" userId="a6da94d1-ef31-4f9d-80a8-98c65890a03c" providerId="ADAL" clId="{54E9AB92-47B8-EB4D-A649-D47F6D96851D}" dt="2023-09-21T12:07:42.740" v="2743" actId="20577"/>
        <pc:sldMkLst>
          <pc:docMk/>
          <pc:sldMk cId="677304512" sldId="554"/>
        </pc:sldMkLst>
        <pc:spChg chg="mod">
          <ac:chgData name="Cassia Wells" userId="a6da94d1-ef31-4f9d-80a8-98c65890a03c" providerId="ADAL" clId="{54E9AB92-47B8-EB4D-A649-D47F6D96851D}" dt="2023-09-21T12:01:16.743" v="2707" actId="20577"/>
          <ac:spMkLst>
            <pc:docMk/>
            <pc:sldMk cId="677304512" sldId="554"/>
            <ac:spMk id="2" creationId="{0ACB32F2-5809-F50A-EC03-6E49435C83C0}"/>
          </ac:spMkLst>
        </pc:spChg>
        <pc:spChg chg="mod">
          <ac:chgData name="Cassia Wells" userId="a6da94d1-ef31-4f9d-80a8-98c65890a03c" providerId="ADAL" clId="{54E9AB92-47B8-EB4D-A649-D47F6D96851D}" dt="2023-09-21T12:07:42.740" v="2743" actId="20577"/>
          <ac:spMkLst>
            <pc:docMk/>
            <pc:sldMk cId="677304512" sldId="554"/>
            <ac:spMk id="6" creationId="{8F9D6BC1-636C-6E09-15A7-19F10D17E23A}"/>
          </ac:spMkLst>
        </pc:spChg>
        <pc:graphicFrameChg chg="mod modGraphic">
          <ac:chgData name="Cassia Wells" userId="a6da94d1-ef31-4f9d-80a8-98c65890a03c" providerId="ADAL" clId="{54E9AB92-47B8-EB4D-A649-D47F6D96851D}" dt="2023-09-21T12:06:27.629" v="2733"/>
          <ac:graphicFrameMkLst>
            <pc:docMk/>
            <pc:sldMk cId="677304512" sldId="554"/>
            <ac:graphicFrameMk id="8" creationId="{E9E27AB3-AF1F-F814-3480-1FDF928474D2}"/>
          </ac:graphicFrameMkLst>
        </pc:graphicFrameChg>
      </pc:sldChg>
      <pc:sldChg chg="modSp mod">
        <pc:chgData name="Cassia Wells" userId="a6da94d1-ef31-4f9d-80a8-98c65890a03c" providerId="ADAL" clId="{54E9AB92-47B8-EB4D-A649-D47F6D96851D}" dt="2023-09-21T12:11:56.476" v="2755" actId="948"/>
        <pc:sldMkLst>
          <pc:docMk/>
          <pc:sldMk cId="3408211536" sldId="556"/>
        </pc:sldMkLst>
        <pc:spChg chg="mod">
          <ac:chgData name="Cassia Wells" userId="a6da94d1-ef31-4f9d-80a8-98c65890a03c" providerId="ADAL" clId="{54E9AB92-47B8-EB4D-A649-D47F6D96851D}" dt="2023-09-21T12:11:56.476" v="2755" actId="948"/>
          <ac:spMkLst>
            <pc:docMk/>
            <pc:sldMk cId="3408211536" sldId="556"/>
            <ac:spMk id="3" creationId="{7B2C2C57-5376-961B-FF66-FDA306B7095E}"/>
          </ac:spMkLst>
        </pc:spChg>
      </pc:sldChg>
      <pc:sldChg chg="modSp mod">
        <pc:chgData name="Cassia Wells" userId="a6da94d1-ef31-4f9d-80a8-98c65890a03c" providerId="ADAL" clId="{54E9AB92-47B8-EB4D-A649-D47F6D96851D}" dt="2023-09-21T12:13:22.911" v="2816" actId="20577"/>
        <pc:sldMkLst>
          <pc:docMk/>
          <pc:sldMk cId="2996632416" sldId="558"/>
        </pc:sldMkLst>
        <pc:spChg chg="mod">
          <ac:chgData name="Cassia Wells" userId="a6da94d1-ef31-4f9d-80a8-98c65890a03c" providerId="ADAL" clId="{54E9AB92-47B8-EB4D-A649-D47F6D96851D}" dt="2023-09-21T12:12:50.528" v="2757" actId="1076"/>
          <ac:spMkLst>
            <pc:docMk/>
            <pc:sldMk cId="2996632416" sldId="558"/>
            <ac:spMk id="2" creationId="{841D1807-BBB4-4629-07E4-FFB1698F333B}"/>
          </ac:spMkLst>
        </pc:spChg>
        <pc:spChg chg="mod">
          <ac:chgData name="Cassia Wells" userId="a6da94d1-ef31-4f9d-80a8-98c65890a03c" providerId="ADAL" clId="{54E9AB92-47B8-EB4D-A649-D47F6D96851D}" dt="2023-09-21T12:13:22.911" v="2816" actId="20577"/>
          <ac:spMkLst>
            <pc:docMk/>
            <pc:sldMk cId="2996632416" sldId="558"/>
            <ac:spMk id="5" creationId="{965E831C-66C3-F150-9D6C-E016CA41E456}"/>
          </ac:spMkLst>
        </pc:spChg>
      </pc:sldChg>
      <pc:sldChg chg="modSp mod">
        <pc:chgData name="Cassia Wells" userId="a6da94d1-ef31-4f9d-80a8-98c65890a03c" providerId="ADAL" clId="{54E9AB92-47B8-EB4D-A649-D47F6D96851D}" dt="2023-09-21T12:17:11.870" v="2820" actId="114"/>
        <pc:sldMkLst>
          <pc:docMk/>
          <pc:sldMk cId="90068468" sldId="559"/>
        </pc:sldMkLst>
        <pc:spChg chg="mod">
          <ac:chgData name="Cassia Wells" userId="a6da94d1-ef31-4f9d-80a8-98c65890a03c" providerId="ADAL" clId="{54E9AB92-47B8-EB4D-A649-D47F6D96851D}" dt="2023-09-21T12:17:11.870" v="2820" actId="114"/>
          <ac:spMkLst>
            <pc:docMk/>
            <pc:sldMk cId="90068468" sldId="559"/>
            <ac:spMk id="4" creationId="{8F8C7077-AF19-DA1A-2156-0551B5FEFDE8}"/>
          </ac:spMkLst>
        </pc:spChg>
      </pc:sldChg>
      <pc:sldChg chg="addSp modSp mod">
        <pc:chgData name="Cassia Wells" userId="a6da94d1-ef31-4f9d-80a8-98c65890a03c" providerId="ADAL" clId="{54E9AB92-47B8-EB4D-A649-D47F6D96851D}" dt="2023-09-21T12:20:48.878" v="2825"/>
        <pc:sldMkLst>
          <pc:docMk/>
          <pc:sldMk cId="2444800534" sldId="560"/>
        </pc:sldMkLst>
        <pc:spChg chg="add mod">
          <ac:chgData name="Cassia Wells" userId="a6da94d1-ef31-4f9d-80a8-98c65890a03c" providerId="ADAL" clId="{54E9AB92-47B8-EB4D-A649-D47F6D96851D}" dt="2023-09-21T12:20:48.878" v="2825"/>
          <ac:spMkLst>
            <pc:docMk/>
            <pc:sldMk cId="2444800534" sldId="560"/>
            <ac:spMk id="4" creationId="{AED057C7-871D-0B31-27ED-3474485B9194}"/>
          </ac:spMkLst>
        </pc:spChg>
        <pc:spChg chg="mod">
          <ac:chgData name="Cassia Wells" userId="a6da94d1-ef31-4f9d-80a8-98c65890a03c" providerId="ADAL" clId="{54E9AB92-47B8-EB4D-A649-D47F6D96851D}" dt="2023-09-21T12:20:48.878" v="2825"/>
          <ac:spMkLst>
            <pc:docMk/>
            <pc:sldMk cId="2444800534" sldId="560"/>
            <ac:spMk id="6" creationId="{0AE30276-E771-6DD0-7708-7E22FC70A114}"/>
          </ac:spMkLst>
        </pc:spChg>
        <pc:spChg chg="mod">
          <ac:chgData name="Cassia Wells" userId="a6da94d1-ef31-4f9d-80a8-98c65890a03c" providerId="ADAL" clId="{54E9AB92-47B8-EB4D-A649-D47F6D96851D}" dt="2023-09-21T12:20:48.878" v="2825"/>
          <ac:spMkLst>
            <pc:docMk/>
            <pc:sldMk cId="2444800534" sldId="560"/>
            <ac:spMk id="8" creationId="{4E309818-3770-CB9A-D0C0-5229D5E05F1A}"/>
          </ac:spMkLst>
        </pc:spChg>
        <pc:spChg chg="mod">
          <ac:chgData name="Cassia Wells" userId="a6da94d1-ef31-4f9d-80a8-98c65890a03c" providerId="ADAL" clId="{54E9AB92-47B8-EB4D-A649-D47F6D96851D}" dt="2023-09-21T12:20:48.878" v="2825"/>
          <ac:spMkLst>
            <pc:docMk/>
            <pc:sldMk cId="2444800534" sldId="560"/>
            <ac:spMk id="9" creationId="{4335A2F8-991F-0D2F-1ECE-BC846CDFD328}"/>
          </ac:spMkLst>
        </pc:spChg>
        <pc:spChg chg="mod">
          <ac:chgData name="Cassia Wells" userId="a6da94d1-ef31-4f9d-80a8-98c65890a03c" providerId="ADAL" clId="{54E9AB92-47B8-EB4D-A649-D47F6D96851D}" dt="2023-09-21T12:20:48.878" v="2825"/>
          <ac:spMkLst>
            <pc:docMk/>
            <pc:sldMk cId="2444800534" sldId="560"/>
            <ac:spMk id="10" creationId="{A8FFBCE2-9927-6325-59D3-180169982EB9}"/>
          </ac:spMkLst>
        </pc:spChg>
        <pc:spChg chg="mod">
          <ac:chgData name="Cassia Wells" userId="a6da94d1-ef31-4f9d-80a8-98c65890a03c" providerId="ADAL" clId="{54E9AB92-47B8-EB4D-A649-D47F6D96851D}" dt="2023-09-21T12:18:10.795" v="2824" actId="403"/>
          <ac:spMkLst>
            <pc:docMk/>
            <pc:sldMk cId="2444800534" sldId="560"/>
            <ac:spMk id="17" creationId="{DA9B0033-0603-9EBC-5ADA-B7677385BE0F}"/>
          </ac:spMkLst>
        </pc:spChg>
        <pc:grpChg chg="add mod">
          <ac:chgData name="Cassia Wells" userId="a6da94d1-ef31-4f9d-80a8-98c65890a03c" providerId="ADAL" clId="{54E9AB92-47B8-EB4D-A649-D47F6D96851D}" dt="2023-09-21T12:20:48.878" v="2825"/>
          <ac:grpSpMkLst>
            <pc:docMk/>
            <pc:sldMk cId="2444800534" sldId="560"/>
            <ac:grpSpMk id="5" creationId="{3B44231A-6131-2812-9796-FD8FB9F1E739}"/>
          </ac:grpSpMkLst>
        </pc:grpChg>
        <pc:graphicFrameChg chg="mod">
          <ac:chgData name="Cassia Wells" userId="a6da94d1-ef31-4f9d-80a8-98c65890a03c" providerId="ADAL" clId="{54E9AB92-47B8-EB4D-A649-D47F6D96851D}" dt="2023-09-21T09:19:38.777" v="486" actId="20577"/>
          <ac:graphicFrameMkLst>
            <pc:docMk/>
            <pc:sldMk cId="2444800534" sldId="560"/>
            <ac:graphicFrameMk id="7" creationId="{7D171B17-3788-6858-D477-7BE8121FDC29}"/>
          </ac:graphicFrameMkLst>
        </pc:graphicFrameChg>
        <pc:graphicFrameChg chg="mod modGraphic">
          <ac:chgData name="Cassia Wells" userId="a6da94d1-ef31-4f9d-80a8-98c65890a03c" providerId="ADAL" clId="{54E9AB92-47B8-EB4D-A649-D47F6D96851D}" dt="2023-09-21T09:20:54.723" v="523" actId="20577"/>
          <ac:graphicFrameMkLst>
            <pc:docMk/>
            <pc:sldMk cId="2444800534" sldId="560"/>
            <ac:graphicFrameMk id="14" creationId="{F7BA3D24-B893-4C72-FA56-817D6844F45A}"/>
          </ac:graphicFrameMkLst>
        </pc:graphicFrameChg>
      </pc:sldChg>
      <pc:sldChg chg="modSp mod">
        <pc:chgData name="Cassia Wells" userId="a6da94d1-ef31-4f9d-80a8-98c65890a03c" providerId="ADAL" clId="{54E9AB92-47B8-EB4D-A649-D47F6D96851D}" dt="2023-09-21T12:24:26.540" v="2834" actId="948"/>
        <pc:sldMkLst>
          <pc:docMk/>
          <pc:sldMk cId="3308136880" sldId="561"/>
        </pc:sldMkLst>
        <pc:spChg chg="mod">
          <ac:chgData name="Cassia Wells" userId="a6da94d1-ef31-4f9d-80a8-98c65890a03c" providerId="ADAL" clId="{54E9AB92-47B8-EB4D-A649-D47F6D96851D}" dt="2023-09-21T12:24:26.540" v="2834" actId="948"/>
          <ac:spMkLst>
            <pc:docMk/>
            <pc:sldMk cId="3308136880" sldId="561"/>
            <ac:spMk id="4" creationId="{8F8C7077-AF19-DA1A-2156-0551B5FEFDE8}"/>
          </ac:spMkLst>
        </pc:spChg>
      </pc:sldChg>
      <pc:sldChg chg="addSp modSp mod">
        <pc:chgData name="Cassia Wells" userId="a6da94d1-ef31-4f9d-80a8-98c65890a03c" providerId="ADAL" clId="{54E9AB92-47B8-EB4D-A649-D47F6D96851D}" dt="2023-09-21T12:24:33.481" v="2837" actId="207"/>
        <pc:sldMkLst>
          <pc:docMk/>
          <pc:sldMk cId="2236784751" sldId="562"/>
        </pc:sldMkLst>
        <pc:spChg chg="add mod">
          <ac:chgData name="Cassia Wells" userId="a6da94d1-ef31-4f9d-80a8-98c65890a03c" providerId="ADAL" clId="{54E9AB92-47B8-EB4D-A649-D47F6D96851D}" dt="2023-09-21T12:20:58.834" v="2827"/>
          <ac:spMkLst>
            <pc:docMk/>
            <pc:sldMk cId="2236784751" sldId="562"/>
            <ac:spMk id="4" creationId="{1ECD2B7D-88D8-09E7-0CF2-6CED0F070382}"/>
          </ac:spMkLst>
        </pc:spChg>
        <pc:spChg chg="mod">
          <ac:chgData name="Cassia Wells" userId="a6da94d1-ef31-4f9d-80a8-98c65890a03c" providerId="ADAL" clId="{54E9AB92-47B8-EB4D-A649-D47F6D96851D}" dt="2023-09-21T12:20:58.834" v="2827"/>
          <ac:spMkLst>
            <pc:docMk/>
            <pc:sldMk cId="2236784751" sldId="562"/>
            <ac:spMk id="6" creationId="{0A74745A-8DF6-00CB-B706-4BD13EA8769E}"/>
          </ac:spMkLst>
        </pc:spChg>
        <pc:spChg chg="mod">
          <ac:chgData name="Cassia Wells" userId="a6da94d1-ef31-4f9d-80a8-98c65890a03c" providerId="ADAL" clId="{54E9AB92-47B8-EB4D-A649-D47F6D96851D}" dt="2023-09-21T12:20:58.834" v="2827"/>
          <ac:spMkLst>
            <pc:docMk/>
            <pc:sldMk cId="2236784751" sldId="562"/>
            <ac:spMk id="8" creationId="{2D85B043-75F3-F868-FF80-77BD74F22488}"/>
          </ac:spMkLst>
        </pc:spChg>
        <pc:spChg chg="mod">
          <ac:chgData name="Cassia Wells" userId="a6da94d1-ef31-4f9d-80a8-98c65890a03c" providerId="ADAL" clId="{54E9AB92-47B8-EB4D-A649-D47F6D96851D}" dt="2023-09-21T12:20:58.834" v="2827"/>
          <ac:spMkLst>
            <pc:docMk/>
            <pc:sldMk cId="2236784751" sldId="562"/>
            <ac:spMk id="9" creationId="{DBAA1535-3EA5-5F2F-0A46-1FF623E7E700}"/>
          </ac:spMkLst>
        </pc:spChg>
        <pc:spChg chg="mod">
          <ac:chgData name="Cassia Wells" userId="a6da94d1-ef31-4f9d-80a8-98c65890a03c" providerId="ADAL" clId="{54E9AB92-47B8-EB4D-A649-D47F6D96851D}" dt="2023-09-21T12:20:58.834" v="2827"/>
          <ac:spMkLst>
            <pc:docMk/>
            <pc:sldMk cId="2236784751" sldId="562"/>
            <ac:spMk id="10" creationId="{8D3377AD-2403-5341-FA31-637EFA5A2DBA}"/>
          </ac:spMkLst>
        </pc:spChg>
        <pc:spChg chg="mod">
          <ac:chgData name="Cassia Wells" userId="a6da94d1-ef31-4f9d-80a8-98c65890a03c" providerId="ADAL" clId="{54E9AB92-47B8-EB4D-A649-D47F6D96851D}" dt="2023-09-21T12:24:33.481" v="2837" actId="207"/>
          <ac:spMkLst>
            <pc:docMk/>
            <pc:sldMk cId="2236784751" sldId="562"/>
            <ac:spMk id="17" creationId="{DA9B0033-0603-9EBC-5ADA-B7677385BE0F}"/>
          </ac:spMkLst>
        </pc:spChg>
        <pc:grpChg chg="add mod">
          <ac:chgData name="Cassia Wells" userId="a6da94d1-ef31-4f9d-80a8-98c65890a03c" providerId="ADAL" clId="{54E9AB92-47B8-EB4D-A649-D47F6D96851D}" dt="2023-09-21T12:20:58.834" v="2827"/>
          <ac:grpSpMkLst>
            <pc:docMk/>
            <pc:sldMk cId="2236784751" sldId="562"/>
            <ac:grpSpMk id="5" creationId="{B93B56DA-1519-15F9-BCF1-0411237D9388}"/>
          </ac:grpSpMkLst>
        </pc:grpChg>
        <pc:graphicFrameChg chg="mod">
          <ac:chgData name="Cassia Wells" userId="a6da94d1-ef31-4f9d-80a8-98c65890a03c" providerId="ADAL" clId="{54E9AB92-47B8-EB4D-A649-D47F6D96851D}" dt="2023-09-21T09:21:51.063" v="537" actId="20577"/>
          <ac:graphicFrameMkLst>
            <pc:docMk/>
            <pc:sldMk cId="2236784751" sldId="562"/>
            <ac:graphicFrameMk id="7" creationId="{7D171B17-3788-6858-D477-7BE8121FDC29}"/>
          </ac:graphicFrameMkLst>
        </pc:graphicFrameChg>
        <pc:graphicFrameChg chg="mod">
          <ac:chgData name="Cassia Wells" userId="a6da94d1-ef31-4f9d-80a8-98c65890a03c" providerId="ADAL" clId="{54E9AB92-47B8-EB4D-A649-D47F6D96851D}" dt="2023-09-21T09:21:45.222" v="524"/>
          <ac:graphicFrameMkLst>
            <pc:docMk/>
            <pc:sldMk cId="2236784751" sldId="562"/>
            <ac:graphicFrameMk id="14" creationId="{F7BA3D24-B893-4C72-FA56-817D6844F45A}"/>
          </ac:graphicFrameMkLst>
        </pc:graphicFrameChg>
      </pc:sldChg>
      <pc:sldChg chg="modSp mod">
        <pc:chgData name="Cassia Wells" userId="a6da94d1-ef31-4f9d-80a8-98c65890a03c" providerId="ADAL" clId="{54E9AB92-47B8-EB4D-A649-D47F6D96851D}" dt="2023-09-21T12:24:46.150" v="2838" actId="948"/>
        <pc:sldMkLst>
          <pc:docMk/>
          <pc:sldMk cId="2518377359" sldId="563"/>
        </pc:sldMkLst>
        <pc:spChg chg="mod">
          <ac:chgData name="Cassia Wells" userId="a6da94d1-ef31-4f9d-80a8-98c65890a03c" providerId="ADAL" clId="{54E9AB92-47B8-EB4D-A649-D47F6D96851D}" dt="2023-09-21T12:24:46.150" v="2838" actId="948"/>
          <ac:spMkLst>
            <pc:docMk/>
            <pc:sldMk cId="2518377359" sldId="563"/>
            <ac:spMk id="4" creationId="{8F8C7077-AF19-DA1A-2156-0551B5FEFDE8}"/>
          </ac:spMkLst>
        </pc:spChg>
      </pc:sldChg>
      <pc:sldChg chg="modSp mod">
        <pc:chgData name="Cassia Wells" userId="a6da94d1-ef31-4f9d-80a8-98c65890a03c" providerId="ADAL" clId="{54E9AB92-47B8-EB4D-A649-D47F6D96851D}" dt="2023-09-21T12:27:08.831" v="2850" actId="20577"/>
        <pc:sldMkLst>
          <pc:docMk/>
          <pc:sldMk cId="2282952108" sldId="564"/>
        </pc:sldMkLst>
        <pc:spChg chg="mod">
          <ac:chgData name="Cassia Wells" userId="a6da94d1-ef31-4f9d-80a8-98c65890a03c" providerId="ADAL" clId="{54E9AB92-47B8-EB4D-A649-D47F6D96851D}" dt="2023-09-21T12:26:11.955" v="2849" actId="114"/>
          <ac:spMkLst>
            <pc:docMk/>
            <pc:sldMk cId="2282952108" sldId="564"/>
            <ac:spMk id="13" creationId="{1E347763-FD2C-2315-58AA-0F8CA4055901}"/>
          </ac:spMkLst>
        </pc:spChg>
        <pc:graphicFrameChg chg="modGraphic">
          <ac:chgData name="Cassia Wells" userId="a6da94d1-ef31-4f9d-80a8-98c65890a03c" providerId="ADAL" clId="{54E9AB92-47B8-EB4D-A649-D47F6D96851D}" dt="2023-09-21T12:27:08.831" v="2850" actId="20577"/>
          <ac:graphicFrameMkLst>
            <pc:docMk/>
            <pc:sldMk cId="2282952108" sldId="564"/>
            <ac:graphicFrameMk id="6" creationId="{879CB0F7-E2BF-A539-9E46-62D166A76F1F}"/>
          </ac:graphicFrameMkLst>
        </pc:graphicFrameChg>
      </pc:sldChg>
      <pc:sldChg chg="addSp modSp mod">
        <pc:chgData name="Cassia Wells" userId="a6da94d1-ef31-4f9d-80a8-98c65890a03c" providerId="ADAL" clId="{54E9AB92-47B8-EB4D-A649-D47F6D96851D}" dt="2023-09-21T12:28:24.786" v="2853" actId="122"/>
        <pc:sldMkLst>
          <pc:docMk/>
          <pc:sldMk cId="1097087937" sldId="565"/>
        </pc:sldMkLst>
        <pc:spChg chg="add mod">
          <ac:chgData name="Cassia Wells" userId="a6da94d1-ef31-4f9d-80a8-98c65890a03c" providerId="ADAL" clId="{54E9AB92-47B8-EB4D-A649-D47F6D96851D}" dt="2023-09-21T12:21:06.103" v="2828"/>
          <ac:spMkLst>
            <pc:docMk/>
            <pc:sldMk cId="1097087937" sldId="565"/>
            <ac:spMk id="4" creationId="{FB76B893-437D-19EF-A22A-4EAD0ACC8EF3}"/>
          </ac:spMkLst>
        </pc:spChg>
        <pc:spChg chg="mod">
          <ac:chgData name="Cassia Wells" userId="a6da94d1-ef31-4f9d-80a8-98c65890a03c" providerId="ADAL" clId="{54E9AB92-47B8-EB4D-A649-D47F6D96851D}" dt="2023-09-21T12:21:06.103" v="2828"/>
          <ac:spMkLst>
            <pc:docMk/>
            <pc:sldMk cId="1097087937" sldId="565"/>
            <ac:spMk id="6" creationId="{090D808A-2465-C0F5-4F78-1CEB3C63E487}"/>
          </ac:spMkLst>
        </pc:spChg>
        <pc:spChg chg="mod">
          <ac:chgData name="Cassia Wells" userId="a6da94d1-ef31-4f9d-80a8-98c65890a03c" providerId="ADAL" clId="{54E9AB92-47B8-EB4D-A649-D47F6D96851D}" dt="2023-09-21T12:21:06.103" v="2828"/>
          <ac:spMkLst>
            <pc:docMk/>
            <pc:sldMk cId="1097087937" sldId="565"/>
            <ac:spMk id="8" creationId="{168206E6-A574-15B6-FF71-950E909B7037}"/>
          </ac:spMkLst>
        </pc:spChg>
        <pc:spChg chg="mod">
          <ac:chgData name="Cassia Wells" userId="a6da94d1-ef31-4f9d-80a8-98c65890a03c" providerId="ADAL" clId="{54E9AB92-47B8-EB4D-A649-D47F6D96851D}" dt="2023-09-21T12:21:06.103" v="2828"/>
          <ac:spMkLst>
            <pc:docMk/>
            <pc:sldMk cId="1097087937" sldId="565"/>
            <ac:spMk id="9" creationId="{990B84A7-8B1F-CD3F-B387-2B929CE79401}"/>
          </ac:spMkLst>
        </pc:spChg>
        <pc:spChg chg="mod">
          <ac:chgData name="Cassia Wells" userId="a6da94d1-ef31-4f9d-80a8-98c65890a03c" providerId="ADAL" clId="{54E9AB92-47B8-EB4D-A649-D47F6D96851D}" dt="2023-09-21T12:21:06.103" v="2828"/>
          <ac:spMkLst>
            <pc:docMk/>
            <pc:sldMk cId="1097087937" sldId="565"/>
            <ac:spMk id="10" creationId="{DF8F0419-F4C8-2E26-BE5A-DC3E59287CE2}"/>
          </ac:spMkLst>
        </pc:spChg>
        <pc:spChg chg="mod">
          <ac:chgData name="Cassia Wells" userId="a6da94d1-ef31-4f9d-80a8-98c65890a03c" providerId="ADAL" clId="{54E9AB92-47B8-EB4D-A649-D47F6D96851D}" dt="2023-09-21T12:28:24.786" v="2853" actId="122"/>
          <ac:spMkLst>
            <pc:docMk/>
            <pc:sldMk cId="1097087937" sldId="565"/>
            <ac:spMk id="17" creationId="{DA9B0033-0603-9EBC-5ADA-B7677385BE0F}"/>
          </ac:spMkLst>
        </pc:spChg>
        <pc:grpChg chg="add mod">
          <ac:chgData name="Cassia Wells" userId="a6da94d1-ef31-4f9d-80a8-98c65890a03c" providerId="ADAL" clId="{54E9AB92-47B8-EB4D-A649-D47F6D96851D}" dt="2023-09-21T12:21:06.103" v="2828"/>
          <ac:grpSpMkLst>
            <pc:docMk/>
            <pc:sldMk cId="1097087937" sldId="565"/>
            <ac:grpSpMk id="5" creationId="{C5BC21BC-25C6-3FDE-C98A-E2E9650939CB}"/>
          </ac:grpSpMkLst>
        </pc:grpChg>
        <pc:graphicFrameChg chg="mod">
          <ac:chgData name="Cassia Wells" userId="a6da94d1-ef31-4f9d-80a8-98c65890a03c" providerId="ADAL" clId="{54E9AB92-47B8-EB4D-A649-D47F6D96851D}" dt="2023-09-21T09:22:52.193" v="572" actId="20577"/>
          <ac:graphicFrameMkLst>
            <pc:docMk/>
            <pc:sldMk cId="1097087937" sldId="565"/>
            <ac:graphicFrameMk id="7" creationId="{7D171B17-3788-6858-D477-7BE8121FDC29}"/>
          </ac:graphicFrameMkLst>
        </pc:graphicFrameChg>
        <pc:graphicFrameChg chg="mod">
          <ac:chgData name="Cassia Wells" userId="a6da94d1-ef31-4f9d-80a8-98c65890a03c" providerId="ADAL" clId="{54E9AB92-47B8-EB4D-A649-D47F6D96851D}" dt="2023-09-21T09:22:44.441" v="559"/>
          <ac:graphicFrameMkLst>
            <pc:docMk/>
            <pc:sldMk cId="1097087937" sldId="565"/>
            <ac:graphicFrameMk id="14" creationId="{F7BA3D24-B893-4C72-FA56-817D6844F45A}"/>
          </ac:graphicFrameMkLst>
        </pc:graphicFrameChg>
      </pc:sldChg>
      <pc:sldChg chg="modSp mod">
        <pc:chgData name="Cassia Wells" userId="a6da94d1-ef31-4f9d-80a8-98c65890a03c" providerId="ADAL" clId="{54E9AB92-47B8-EB4D-A649-D47F6D96851D}" dt="2023-09-21T12:31:45.914" v="2872" actId="20577"/>
        <pc:sldMkLst>
          <pc:docMk/>
          <pc:sldMk cId="3675981676" sldId="566"/>
        </pc:sldMkLst>
        <pc:spChg chg="mod">
          <ac:chgData name="Cassia Wells" userId="a6da94d1-ef31-4f9d-80a8-98c65890a03c" providerId="ADAL" clId="{54E9AB92-47B8-EB4D-A649-D47F6D96851D}" dt="2023-09-21T12:31:45.914" v="2872" actId="20577"/>
          <ac:spMkLst>
            <pc:docMk/>
            <pc:sldMk cId="3675981676" sldId="566"/>
            <ac:spMk id="4" creationId="{8F8C7077-AF19-DA1A-2156-0551B5FEFDE8}"/>
          </ac:spMkLst>
        </pc:spChg>
      </pc:sldChg>
      <pc:sldChg chg="addSp delSp modSp mod">
        <pc:chgData name="Cassia Wells" userId="a6da94d1-ef31-4f9d-80a8-98c65890a03c" providerId="ADAL" clId="{54E9AB92-47B8-EB4D-A649-D47F6D96851D}" dt="2023-09-21T12:37:15.093" v="3013" actId="20577"/>
        <pc:sldMkLst>
          <pc:docMk/>
          <pc:sldMk cId="2601598769" sldId="567"/>
        </pc:sldMkLst>
        <pc:spChg chg="mod">
          <ac:chgData name="Cassia Wells" userId="a6da94d1-ef31-4f9d-80a8-98c65890a03c" providerId="ADAL" clId="{54E9AB92-47B8-EB4D-A649-D47F6D96851D}" dt="2023-09-21T12:37:15.093" v="3013" actId="20577"/>
          <ac:spMkLst>
            <pc:docMk/>
            <pc:sldMk cId="2601598769" sldId="567"/>
            <ac:spMk id="3" creationId="{E3BD1422-BC5E-A521-E357-C49FB595908B}"/>
          </ac:spMkLst>
        </pc:spChg>
        <pc:spChg chg="del">
          <ac:chgData name="Cassia Wells" userId="a6da94d1-ef31-4f9d-80a8-98c65890a03c" providerId="ADAL" clId="{54E9AB92-47B8-EB4D-A649-D47F6D96851D}" dt="2023-09-21T12:32:46.710" v="2891" actId="478"/>
          <ac:spMkLst>
            <pc:docMk/>
            <pc:sldMk cId="2601598769" sldId="567"/>
            <ac:spMk id="4" creationId="{4FAE5FC3-32EF-2BAA-2160-F03820EB1532}"/>
          </ac:spMkLst>
        </pc:spChg>
        <pc:spChg chg="add mod">
          <ac:chgData name="Cassia Wells" userId="a6da94d1-ef31-4f9d-80a8-98c65890a03c" providerId="ADAL" clId="{54E9AB92-47B8-EB4D-A649-D47F6D96851D}" dt="2023-09-21T12:32:33.122" v="2887" actId="113"/>
          <ac:spMkLst>
            <pc:docMk/>
            <pc:sldMk cId="2601598769" sldId="567"/>
            <ac:spMk id="7" creationId="{8FB3F6AF-F518-153E-9ED5-62CE11CEAFDC}"/>
          </ac:spMkLst>
        </pc:spChg>
      </pc:sldChg>
      <pc:sldChg chg="modSp mod">
        <pc:chgData name="Cassia Wells" userId="a6da94d1-ef31-4f9d-80a8-98c65890a03c" providerId="ADAL" clId="{54E9AB92-47B8-EB4D-A649-D47F6D96851D}" dt="2023-09-21T12:41:41.525" v="3144" actId="14734"/>
        <pc:sldMkLst>
          <pc:docMk/>
          <pc:sldMk cId="386593550" sldId="569"/>
        </pc:sldMkLst>
        <pc:spChg chg="mod">
          <ac:chgData name="Cassia Wells" userId="a6da94d1-ef31-4f9d-80a8-98c65890a03c" providerId="ADAL" clId="{54E9AB92-47B8-EB4D-A649-D47F6D96851D}" dt="2023-09-21T09:29:22.245" v="1128" actId="27636"/>
          <ac:spMkLst>
            <pc:docMk/>
            <pc:sldMk cId="386593550" sldId="569"/>
            <ac:spMk id="2" creationId="{6FC7DAC6-44FE-8C24-DEA6-90E2A82B1DE8}"/>
          </ac:spMkLst>
        </pc:spChg>
        <pc:graphicFrameChg chg="modGraphic">
          <ac:chgData name="Cassia Wells" userId="a6da94d1-ef31-4f9d-80a8-98c65890a03c" providerId="ADAL" clId="{54E9AB92-47B8-EB4D-A649-D47F6D96851D}" dt="2023-09-21T12:41:41.525" v="3144" actId="14734"/>
          <ac:graphicFrameMkLst>
            <pc:docMk/>
            <pc:sldMk cId="386593550" sldId="569"/>
            <ac:graphicFrameMk id="4" creationId="{466656E9-1BE2-1856-99AB-0066D7418F99}"/>
          </ac:graphicFrameMkLst>
        </pc:graphicFrameChg>
      </pc:sldChg>
      <pc:sldChg chg="addSp delSp modSp mod ord">
        <pc:chgData name="Cassia Wells" userId="a6da94d1-ef31-4f9d-80a8-98c65890a03c" providerId="ADAL" clId="{54E9AB92-47B8-EB4D-A649-D47F6D96851D}" dt="2023-09-21T12:54:10.685" v="3198" actId="1076"/>
        <pc:sldMkLst>
          <pc:docMk/>
          <pc:sldMk cId="2449504704" sldId="570"/>
        </pc:sldMkLst>
        <pc:spChg chg="del mod">
          <ac:chgData name="Cassia Wells" userId="a6da94d1-ef31-4f9d-80a8-98c65890a03c" providerId="ADAL" clId="{54E9AB92-47B8-EB4D-A649-D47F6D96851D}" dt="2023-09-21T09:38:52.567" v="1494" actId="478"/>
          <ac:spMkLst>
            <pc:docMk/>
            <pc:sldMk cId="2449504704" sldId="570"/>
            <ac:spMk id="3" creationId="{36284694-FC32-8F21-EF52-2E2389556C98}"/>
          </ac:spMkLst>
        </pc:spChg>
        <pc:spChg chg="add mod">
          <ac:chgData name="Cassia Wells" userId="a6da94d1-ef31-4f9d-80a8-98c65890a03c" providerId="ADAL" clId="{54E9AB92-47B8-EB4D-A649-D47F6D96851D}" dt="2023-09-21T09:39:51.685" v="1503" actId="1076"/>
          <ac:spMkLst>
            <pc:docMk/>
            <pc:sldMk cId="2449504704" sldId="570"/>
            <ac:spMk id="5" creationId="{D5233B62-A73A-787D-DCA8-DBEF792931F1}"/>
          </ac:spMkLst>
        </pc:spChg>
        <pc:graphicFrameChg chg="add mod modGraphic">
          <ac:chgData name="Cassia Wells" userId="a6da94d1-ef31-4f9d-80a8-98c65890a03c" providerId="ADAL" clId="{54E9AB92-47B8-EB4D-A649-D47F6D96851D}" dt="2023-09-21T12:54:10.685" v="3198" actId="1076"/>
          <ac:graphicFrameMkLst>
            <pc:docMk/>
            <pc:sldMk cId="2449504704" sldId="570"/>
            <ac:graphicFrameMk id="4" creationId="{8F4F1FD3-DFA5-4843-471A-21A2EF0EC25E}"/>
          </ac:graphicFrameMkLst>
        </pc:graphicFrameChg>
        <pc:picChg chg="mod">
          <ac:chgData name="Cassia Wells" userId="a6da94d1-ef31-4f9d-80a8-98c65890a03c" providerId="ADAL" clId="{54E9AB92-47B8-EB4D-A649-D47F6D96851D}" dt="2023-09-21T09:39:43.710" v="1501" actId="1076"/>
          <ac:picMkLst>
            <pc:docMk/>
            <pc:sldMk cId="2449504704" sldId="570"/>
            <ac:picMk id="10242" creationId="{E4E8FDF9-212C-1F5E-29AE-45E5A1517F1E}"/>
          </ac:picMkLst>
        </pc:picChg>
      </pc:sldChg>
      <pc:sldChg chg="modSp mod ord">
        <pc:chgData name="Cassia Wells" userId="a6da94d1-ef31-4f9d-80a8-98c65890a03c" providerId="ADAL" clId="{54E9AB92-47B8-EB4D-A649-D47F6D96851D}" dt="2023-09-21T12:46:37.591" v="3194" actId="948"/>
        <pc:sldMkLst>
          <pc:docMk/>
          <pc:sldMk cId="1787688196" sldId="571"/>
        </pc:sldMkLst>
        <pc:spChg chg="mod">
          <ac:chgData name="Cassia Wells" userId="a6da94d1-ef31-4f9d-80a8-98c65890a03c" providerId="ADAL" clId="{54E9AB92-47B8-EB4D-A649-D47F6D96851D}" dt="2023-09-21T12:46:37.591" v="3194" actId="948"/>
          <ac:spMkLst>
            <pc:docMk/>
            <pc:sldMk cId="1787688196" sldId="571"/>
            <ac:spMk id="3" creationId="{36284694-FC32-8F21-EF52-2E2389556C98}"/>
          </ac:spMkLst>
        </pc:spChg>
      </pc:sldChg>
      <pc:sldChg chg="modSp mod">
        <pc:chgData name="Cassia Wells" userId="a6da94d1-ef31-4f9d-80a8-98c65890a03c" providerId="ADAL" clId="{54E9AB92-47B8-EB4D-A649-D47F6D96851D}" dt="2023-09-21T12:56:18.076" v="3234" actId="20577"/>
        <pc:sldMkLst>
          <pc:docMk/>
          <pc:sldMk cId="971587949" sldId="572"/>
        </pc:sldMkLst>
        <pc:spChg chg="mod">
          <ac:chgData name="Cassia Wells" userId="a6da94d1-ef31-4f9d-80a8-98c65890a03c" providerId="ADAL" clId="{54E9AB92-47B8-EB4D-A649-D47F6D96851D}" dt="2023-09-21T12:56:18.076" v="3234" actId="20577"/>
          <ac:spMkLst>
            <pc:docMk/>
            <pc:sldMk cId="971587949" sldId="572"/>
            <ac:spMk id="3" creationId="{E383E370-E050-DAFE-B012-19BAF4B144A1}"/>
          </ac:spMkLst>
        </pc:spChg>
      </pc:sldChg>
      <pc:sldChg chg="modSp mod">
        <pc:chgData name="Cassia Wells" userId="a6da94d1-ef31-4f9d-80a8-98c65890a03c" providerId="ADAL" clId="{54E9AB92-47B8-EB4D-A649-D47F6D96851D}" dt="2023-09-21T12:56:49.581" v="3236" actId="948"/>
        <pc:sldMkLst>
          <pc:docMk/>
          <pc:sldMk cId="3289230744" sldId="574"/>
        </pc:sldMkLst>
        <pc:spChg chg="mod">
          <ac:chgData name="Cassia Wells" userId="a6da94d1-ef31-4f9d-80a8-98c65890a03c" providerId="ADAL" clId="{54E9AB92-47B8-EB4D-A649-D47F6D96851D}" dt="2023-09-21T12:56:49.581" v="3236" actId="948"/>
          <ac:spMkLst>
            <pc:docMk/>
            <pc:sldMk cId="3289230744" sldId="574"/>
            <ac:spMk id="3" creationId="{14A8D881-C66B-07F1-357D-397D5F649F0D}"/>
          </ac:spMkLst>
        </pc:spChg>
      </pc:sldChg>
      <pc:sldChg chg="modSp mod">
        <pc:chgData name="Cassia Wells" userId="a6da94d1-ef31-4f9d-80a8-98c65890a03c" providerId="ADAL" clId="{54E9AB92-47B8-EB4D-A649-D47F6D96851D}" dt="2023-09-21T12:55:53.142" v="3232" actId="14734"/>
        <pc:sldMkLst>
          <pc:docMk/>
          <pc:sldMk cId="471366470" sldId="575"/>
        </pc:sldMkLst>
        <pc:spChg chg="mod">
          <ac:chgData name="Cassia Wells" userId="a6da94d1-ef31-4f9d-80a8-98c65890a03c" providerId="ADAL" clId="{54E9AB92-47B8-EB4D-A649-D47F6D96851D}" dt="2023-09-21T12:54:47.102" v="3224" actId="20577"/>
          <ac:spMkLst>
            <pc:docMk/>
            <pc:sldMk cId="471366470" sldId="575"/>
            <ac:spMk id="2" creationId="{6FC7DAC6-44FE-8C24-DEA6-90E2A82B1DE8}"/>
          </ac:spMkLst>
        </pc:spChg>
        <pc:graphicFrameChg chg="mod modGraphic">
          <ac:chgData name="Cassia Wells" userId="a6da94d1-ef31-4f9d-80a8-98c65890a03c" providerId="ADAL" clId="{54E9AB92-47B8-EB4D-A649-D47F6D96851D}" dt="2023-09-21T12:55:53.142" v="3232" actId="14734"/>
          <ac:graphicFrameMkLst>
            <pc:docMk/>
            <pc:sldMk cId="471366470" sldId="575"/>
            <ac:graphicFrameMk id="4" creationId="{466656E9-1BE2-1856-99AB-0066D7418F99}"/>
          </ac:graphicFrameMkLst>
        </pc:graphicFrameChg>
      </pc:sldChg>
      <pc:sldChg chg="modSp mod">
        <pc:chgData name="Cassia Wells" userId="a6da94d1-ef31-4f9d-80a8-98c65890a03c" providerId="ADAL" clId="{54E9AB92-47B8-EB4D-A649-D47F6D96851D}" dt="2023-09-21T12:55:14.683" v="3229" actId="403"/>
        <pc:sldMkLst>
          <pc:docMk/>
          <pc:sldMk cId="614980102" sldId="576"/>
        </pc:sldMkLst>
        <pc:graphicFrameChg chg="modGraphic">
          <ac:chgData name="Cassia Wells" userId="a6da94d1-ef31-4f9d-80a8-98c65890a03c" providerId="ADAL" clId="{54E9AB92-47B8-EB4D-A649-D47F6D96851D}" dt="2023-09-21T12:55:14.683" v="3229" actId="403"/>
          <ac:graphicFrameMkLst>
            <pc:docMk/>
            <pc:sldMk cId="614980102" sldId="576"/>
            <ac:graphicFrameMk id="4" creationId="{466656E9-1BE2-1856-99AB-0066D7418F99}"/>
          </ac:graphicFrameMkLst>
        </pc:graphicFrameChg>
      </pc:sldChg>
      <pc:sldChg chg="modSp mod">
        <pc:chgData name="Cassia Wells" userId="a6da94d1-ef31-4f9d-80a8-98c65890a03c" providerId="ADAL" clId="{54E9AB92-47B8-EB4D-A649-D47F6D96851D}" dt="2023-09-21T12:57:06.079" v="3239" actId="948"/>
        <pc:sldMkLst>
          <pc:docMk/>
          <pc:sldMk cId="3633237853" sldId="577"/>
        </pc:sldMkLst>
        <pc:spChg chg="mod">
          <ac:chgData name="Cassia Wells" userId="a6da94d1-ef31-4f9d-80a8-98c65890a03c" providerId="ADAL" clId="{54E9AB92-47B8-EB4D-A649-D47F6D96851D}" dt="2023-09-21T12:57:06.079" v="3239" actId="948"/>
          <ac:spMkLst>
            <pc:docMk/>
            <pc:sldMk cId="3633237853" sldId="577"/>
            <ac:spMk id="3" creationId="{E6BB0A18-B8E7-E1A2-AD36-1470DB75325D}"/>
          </ac:spMkLst>
        </pc:spChg>
      </pc:sldChg>
      <pc:sldChg chg="addSp delSp modSp mod">
        <pc:chgData name="Cassia Wells" userId="a6da94d1-ef31-4f9d-80a8-98c65890a03c" providerId="ADAL" clId="{54E9AB92-47B8-EB4D-A649-D47F6D96851D}" dt="2023-09-21T12:59:09.650" v="3318" actId="20577"/>
        <pc:sldMkLst>
          <pc:docMk/>
          <pc:sldMk cId="3435994639" sldId="578"/>
        </pc:sldMkLst>
        <pc:spChg chg="mod">
          <ac:chgData name="Cassia Wells" userId="a6da94d1-ef31-4f9d-80a8-98c65890a03c" providerId="ADAL" clId="{54E9AB92-47B8-EB4D-A649-D47F6D96851D}" dt="2023-09-21T12:59:09.650" v="3318" actId="20577"/>
          <ac:spMkLst>
            <pc:docMk/>
            <pc:sldMk cId="3435994639" sldId="578"/>
            <ac:spMk id="3" creationId="{AE21AF26-8D40-9CCF-1684-E6F1707EBF63}"/>
          </ac:spMkLst>
        </pc:spChg>
        <pc:spChg chg="add del mod">
          <ac:chgData name="Cassia Wells" userId="a6da94d1-ef31-4f9d-80a8-98c65890a03c" providerId="ADAL" clId="{54E9AB92-47B8-EB4D-A649-D47F6D96851D}" dt="2023-09-21T09:45:30.796" v="1527" actId="478"/>
          <ac:spMkLst>
            <pc:docMk/>
            <pc:sldMk cId="3435994639" sldId="578"/>
            <ac:spMk id="4" creationId="{29324FFA-23F8-1E5C-C7F4-6A70831C8F77}"/>
          </ac:spMkLst>
        </pc:spChg>
        <pc:graphicFrameChg chg="add mod modGraphic">
          <ac:chgData name="Cassia Wells" userId="a6da94d1-ef31-4f9d-80a8-98c65890a03c" providerId="ADAL" clId="{54E9AB92-47B8-EB4D-A649-D47F6D96851D}" dt="2023-09-21T12:58:04.904" v="3287" actId="20577"/>
          <ac:graphicFrameMkLst>
            <pc:docMk/>
            <pc:sldMk cId="3435994639" sldId="578"/>
            <ac:graphicFrameMk id="5" creationId="{8F195550-3C8D-778A-BFDF-F52612257B96}"/>
          </ac:graphicFrameMkLst>
        </pc:graphicFrameChg>
      </pc:sldChg>
      <pc:sldChg chg="modSp mod">
        <pc:chgData name="Cassia Wells" userId="a6da94d1-ef31-4f9d-80a8-98c65890a03c" providerId="ADAL" clId="{54E9AB92-47B8-EB4D-A649-D47F6D96851D}" dt="2023-09-21T12:59:35.932" v="3322" actId="403"/>
        <pc:sldMkLst>
          <pc:docMk/>
          <pc:sldMk cId="3898164668" sldId="579"/>
        </pc:sldMkLst>
        <pc:graphicFrameChg chg="modGraphic">
          <ac:chgData name="Cassia Wells" userId="a6da94d1-ef31-4f9d-80a8-98c65890a03c" providerId="ADAL" clId="{54E9AB92-47B8-EB4D-A649-D47F6D96851D}" dt="2023-09-21T12:59:35.932" v="3322" actId="403"/>
          <ac:graphicFrameMkLst>
            <pc:docMk/>
            <pc:sldMk cId="3898164668" sldId="579"/>
            <ac:graphicFrameMk id="5" creationId="{F1DDE4DF-9B73-0364-57AF-B54CA4522600}"/>
          </ac:graphicFrameMkLst>
        </pc:graphicFrameChg>
      </pc:sldChg>
      <pc:sldChg chg="modSp mod">
        <pc:chgData name="Cassia Wells" userId="a6da94d1-ef31-4f9d-80a8-98c65890a03c" providerId="ADAL" clId="{54E9AB92-47B8-EB4D-A649-D47F6D96851D}" dt="2023-09-21T13:19:11.285" v="3468" actId="404"/>
        <pc:sldMkLst>
          <pc:docMk/>
          <pc:sldMk cId="3544660903" sldId="580"/>
        </pc:sldMkLst>
        <pc:spChg chg="mod">
          <ac:chgData name="Cassia Wells" userId="a6da94d1-ef31-4f9d-80a8-98c65890a03c" providerId="ADAL" clId="{54E9AB92-47B8-EB4D-A649-D47F6D96851D}" dt="2023-09-21T13:19:11.285" v="3468" actId="404"/>
          <ac:spMkLst>
            <pc:docMk/>
            <pc:sldMk cId="3544660903" sldId="580"/>
            <ac:spMk id="3" creationId="{2352316B-6B44-D716-44C2-234C628846F0}"/>
          </ac:spMkLst>
        </pc:spChg>
      </pc:sldChg>
      <pc:sldChg chg="addSp modSp mod">
        <pc:chgData name="Cassia Wells" userId="a6da94d1-ef31-4f9d-80a8-98c65890a03c" providerId="ADAL" clId="{54E9AB92-47B8-EB4D-A649-D47F6D96851D}" dt="2023-09-21T13:00:02.375" v="3324" actId="122"/>
        <pc:sldMkLst>
          <pc:docMk/>
          <pc:sldMk cId="290912503" sldId="581"/>
        </pc:sldMkLst>
        <pc:spChg chg="add mod">
          <ac:chgData name="Cassia Wells" userId="a6da94d1-ef31-4f9d-80a8-98c65890a03c" providerId="ADAL" clId="{54E9AB92-47B8-EB4D-A649-D47F6D96851D}" dt="2023-09-21T12:21:18.025" v="2829"/>
          <ac:spMkLst>
            <pc:docMk/>
            <pc:sldMk cId="290912503" sldId="581"/>
            <ac:spMk id="4" creationId="{652FAA59-0875-34EF-0B4D-04A5B1B16CA1}"/>
          </ac:spMkLst>
        </pc:spChg>
        <pc:spChg chg="mod">
          <ac:chgData name="Cassia Wells" userId="a6da94d1-ef31-4f9d-80a8-98c65890a03c" providerId="ADAL" clId="{54E9AB92-47B8-EB4D-A649-D47F6D96851D}" dt="2023-09-21T12:21:18.025" v="2829"/>
          <ac:spMkLst>
            <pc:docMk/>
            <pc:sldMk cId="290912503" sldId="581"/>
            <ac:spMk id="6" creationId="{4BC1A0A3-8092-BF4F-E661-FC8199E29E19}"/>
          </ac:spMkLst>
        </pc:spChg>
        <pc:spChg chg="mod">
          <ac:chgData name="Cassia Wells" userId="a6da94d1-ef31-4f9d-80a8-98c65890a03c" providerId="ADAL" clId="{54E9AB92-47B8-EB4D-A649-D47F6D96851D}" dt="2023-09-21T12:21:18.025" v="2829"/>
          <ac:spMkLst>
            <pc:docMk/>
            <pc:sldMk cId="290912503" sldId="581"/>
            <ac:spMk id="8" creationId="{228C5E02-7A4B-D6D3-7D1E-AF72D657B238}"/>
          </ac:spMkLst>
        </pc:spChg>
        <pc:spChg chg="mod">
          <ac:chgData name="Cassia Wells" userId="a6da94d1-ef31-4f9d-80a8-98c65890a03c" providerId="ADAL" clId="{54E9AB92-47B8-EB4D-A649-D47F6D96851D}" dt="2023-09-21T12:21:18.025" v="2829"/>
          <ac:spMkLst>
            <pc:docMk/>
            <pc:sldMk cId="290912503" sldId="581"/>
            <ac:spMk id="9" creationId="{C503024C-2CE4-AE33-E46F-B657816515D8}"/>
          </ac:spMkLst>
        </pc:spChg>
        <pc:spChg chg="mod">
          <ac:chgData name="Cassia Wells" userId="a6da94d1-ef31-4f9d-80a8-98c65890a03c" providerId="ADAL" clId="{54E9AB92-47B8-EB4D-A649-D47F6D96851D}" dt="2023-09-21T12:21:18.025" v="2829"/>
          <ac:spMkLst>
            <pc:docMk/>
            <pc:sldMk cId="290912503" sldId="581"/>
            <ac:spMk id="10" creationId="{DE7AF1D3-807F-B013-CDB2-3207D267B359}"/>
          </ac:spMkLst>
        </pc:spChg>
        <pc:spChg chg="mod">
          <ac:chgData name="Cassia Wells" userId="a6da94d1-ef31-4f9d-80a8-98c65890a03c" providerId="ADAL" clId="{54E9AB92-47B8-EB4D-A649-D47F6D96851D}" dt="2023-09-21T13:00:02.375" v="3324" actId="122"/>
          <ac:spMkLst>
            <pc:docMk/>
            <pc:sldMk cId="290912503" sldId="581"/>
            <ac:spMk id="17" creationId="{DA9B0033-0603-9EBC-5ADA-B7677385BE0F}"/>
          </ac:spMkLst>
        </pc:spChg>
        <pc:grpChg chg="add mod">
          <ac:chgData name="Cassia Wells" userId="a6da94d1-ef31-4f9d-80a8-98c65890a03c" providerId="ADAL" clId="{54E9AB92-47B8-EB4D-A649-D47F6D96851D}" dt="2023-09-21T12:21:18.025" v="2829"/>
          <ac:grpSpMkLst>
            <pc:docMk/>
            <pc:sldMk cId="290912503" sldId="581"/>
            <ac:grpSpMk id="5" creationId="{02A87A69-17EA-128A-1495-8C8B2F467D1D}"/>
          </ac:grpSpMkLst>
        </pc:grpChg>
        <pc:graphicFrameChg chg="mod">
          <ac:chgData name="Cassia Wells" userId="a6da94d1-ef31-4f9d-80a8-98c65890a03c" providerId="ADAL" clId="{54E9AB92-47B8-EB4D-A649-D47F6D96851D}" dt="2023-09-21T09:48:57.471" v="1630" actId="20577"/>
          <ac:graphicFrameMkLst>
            <pc:docMk/>
            <pc:sldMk cId="290912503" sldId="581"/>
            <ac:graphicFrameMk id="7" creationId="{7D171B17-3788-6858-D477-7BE8121FDC29}"/>
          </ac:graphicFrameMkLst>
        </pc:graphicFrameChg>
        <pc:graphicFrameChg chg="mod">
          <ac:chgData name="Cassia Wells" userId="a6da94d1-ef31-4f9d-80a8-98c65890a03c" providerId="ADAL" clId="{54E9AB92-47B8-EB4D-A649-D47F6D96851D}" dt="2023-09-21T09:49:28.877" v="1631"/>
          <ac:graphicFrameMkLst>
            <pc:docMk/>
            <pc:sldMk cId="290912503" sldId="581"/>
            <ac:graphicFrameMk id="14" creationId="{F7BA3D24-B893-4C72-FA56-817D6844F45A}"/>
          </ac:graphicFrameMkLst>
        </pc:graphicFrameChg>
      </pc:sldChg>
      <pc:sldChg chg="addSp modSp mod">
        <pc:chgData name="Cassia Wells" userId="a6da94d1-ef31-4f9d-80a8-98c65890a03c" providerId="ADAL" clId="{54E9AB92-47B8-EB4D-A649-D47F6D96851D}" dt="2023-09-21T13:01:00.966" v="3333" actId="948"/>
        <pc:sldMkLst>
          <pc:docMk/>
          <pc:sldMk cId="4242036723" sldId="582"/>
        </pc:sldMkLst>
        <pc:spChg chg="mod">
          <ac:chgData name="Cassia Wells" userId="a6da94d1-ef31-4f9d-80a8-98c65890a03c" providerId="ADAL" clId="{54E9AB92-47B8-EB4D-A649-D47F6D96851D}" dt="2023-09-21T09:49:45.870" v="1637" actId="404"/>
          <ac:spMkLst>
            <pc:docMk/>
            <pc:sldMk cId="4242036723" sldId="582"/>
            <ac:spMk id="2" creationId="{B0CCB2A7-3DD4-16D2-6165-BE198AD80CD3}"/>
          </ac:spMkLst>
        </pc:spChg>
        <pc:spChg chg="mod">
          <ac:chgData name="Cassia Wells" userId="a6da94d1-ef31-4f9d-80a8-98c65890a03c" providerId="ADAL" clId="{54E9AB92-47B8-EB4D-A649-D47F6D96851D}" dt="2023-09-21T13:01:00.966" v="3333" actId="948"/>
          <ac:spMkLst>
            <pc:docMk/>
            <pc:sldMk cId="4242036723" sldId="582"/>
            <ac:spMk id="3" creationId="{E3BD1422-BC5E-A521-E357-C49FB595908B}"/>
          </ac:spMkLst>
        </pc:spChg>
        <pc:spChg chg="add mod">
          <ac:chgData name="Cassia Wells" userId="a6da94d1-ef31-4f9d-80a8-98c65890a03c" providerId="ADAL" clId="{54E9AB92-47B8-EB4D-A649-D47F6D96851D}" dt="2023-09-21T13:00:40.272" v="3331" actId="14100"/>
          <ac:spMkLst>
            <pc:docMk/>
            <pc:sldMk cId="4242036723" sldId="582"/>
            <ac:spMk id="5" creationId="{45DC27F6-F9E9-8E03-E908-F1AE6C586C9D}"/>
          </ac:spMkLst>
        </pc:spChg>
      </pc:sldChg>
      <pc:sldChg chg="addSp modSp mod">
        <pc:chgData name="Cassia Wells" userId="a6da94d1-ef31-4f9d-80a8-98c65890a03c" providerId="ADAL" clId="{54E9AB92-47B8-EB4D-A649-D47F6D96851D}" dt="2023-09-21T13:09:08.105" v="3344" actId="207"/>
        <pc:sldMkLst>
          <pc:docMk/>
          <pc:sldMk cId="189694243" sldId="585"/>
        </pc:sldMkLst>
        <pc:spChg chg="add mod">
          <ac:chgData name="Cassia Wells" userId="a6da94d1-ef31-4f9d-80a8-98c65890a03c" providerId="ADAL" clId="{54E9AB92-47B8-EB4D-A649-D47F6D96851D}" dt="2023-09-21T12:21:24.149" v="2830"/>
          <ac:spMkLst>
            <pc:docMk/>
            <pc:sldMk cId="189694243" sldId="585"/>
            <ac:spMk id="4" creationId="{E233E06A-3B2F-419D-86AB-D3678BE48ECB}"/>
          </ac:spMkLst>
        </pc:spChg>
        <pc:spChg chg="mod">
          <ac:chgData name="Cassia Wells" userId="a6da94d1-ef31-4f9d-80a8-98c65890a03c" providerId="ADAL" clId="{54E9AB92-47B8-EB4D-A649-D47F6D96851D}" dt="2023-09-21T12:21:24.149" v="2830"/>
          <ac:spMkLst>
            <pc:docMk/>
            <pc:sldMk cId="189694243" sldId="585"/>
            <ac:spMk id="6" creationId="{86A3C42A-9D22-C33F-31A7-CD68C09F3CB4}"/>
          </ac:spMkLst>
        </pc:spChg>
        <pc:spChg chg="mod">
          <ac:chgData name="Cassia Wells" userId="a6da94d1-ef31-4f9d-80a8-98c65890a03c" providerId="ADAL" clId="{54E9AB92-47B8-EB4D-A649-D47F6D96851D}" dt="2023-09-21T12:21:24.149" v="2830"/>
          <ac:spMkLst>
            <pc:docMk/>
            <pc:sldMk cId="189694243" sldId="585"/>
            <ac:spMk id="8" creationId="{51C631DB-7C41-E234-8B6F-88865A40E2F1}"/>
          </ac:spMkLst>
        </pc:spChg>
        <pc:spChg chg="mod">
          <ac:chgData name="Cassia Wells" userId="a6da94d1-ef31-4f9d-80a8-98c65890a03c" providerId="ADAL" clId="{54E9AB92-47B8-EB4D-A649-D47F6D96851D}" dt="2023-09-21T12:21:24.149" v="2830"/>
          <ac:spMkLst>
            <pc:docMk/>
            <pc:sldMk cId="189694243" sldId="585"/>
            <ac:spMk id="9" creationId="{EC9AFEC3-1587-A481-791E-6F79E5861FC3}"/>
          </ac:spMkLst>
        </pc:spChg>
        <pc:spChg chg="mod">
          <ac:chgData name="Cassia Wells" userId="a6da94d1-ef31-4f9d-80a8-98c65890a03c" providerId="ADAL" clId="{54E9AB92-47B8-EB4D-A649-D47F6D96851D}" dt="2023-09-21T12:21:24.149" v="2830"/>
          <ac:spMkLst>
            <pc:docMk/>
            <pc:sldMk cId="189694243" sldId="585"/>
            <ac:spMk id="10" creationId="{78B122FC-4473-25A8-AF0E-565AC5BD5360}"/>
          </ac:spMkLst>
        </pc:spChg>
        <pc:spChg chg="mod">
          <ac:chgData name="Cassia Wells" userId="a6da94d1-ef31-4f9d-80a8-98c65890a03c" providerId="ADAL" clId="{54E9AB92-47B8-EB4D-A649-D47F6D96851D}" dt="2023-09-21T13:09:08.105" v="3344" actId="207"/>
          <ac:spMkLst>
            <pc:docMk/>
            <pc:sldMk cId="189694243" sldId="585"/>
            <ac:spMk id="17" creationId="{DA9B0033-0603-9EBC-5ADA-B7677385BE0F}"/>
          </ac:spMkLst>
        </pc:spChg>
        <pc:grpChg chg="add mod">
          <ac:chgData name="Cassia Wells" userId="a6da94d1-ef31-4f9d-80a8-98c65890a03c" providerId="ADAL" clId="{54E9AB92-47B8-EB4D-A649-D47F6D96851D}" dt="2023-09-21T12:21:24.149" v="2830"/>
          <ac:grpSpMkLst>
            <pc:docMk/>
            <pc:sldMk cId="189694243" sldId="585"/>
            <ac:grpSpMk id="5" creationId="{63798EEE-CB2C-D8A3-480A-AE817EFF12B1}"/>
          </ac:grpSpMkLst>
        </pc:grpChg>
        <pc:graphicFrameChg chg="mod">
          <ac:chgData name="Cassia Wells" userId="a6da94d1-ef31-4f9d-80a8-98c65890a03c" providerId="ADAL" clId="{54E9AB92-47B8-EB4D-A649-D47F6D96851D}" dt="2023-09-21T09:52:25.456" v="1700" actId="20577"/>
          <ac:graphicFrameMkLst>
            <pc:docMk/>
            <pc:sldMk cId="189694243" sldId="585"/>
            <ac:graphicFrameMk id="7" creationId="{7D171B17-3788-6858-D477-7BE8121FDC29}"/>
          </ac:graphicFrameMkLst>
        </pc:graphicFrameChg>
        <pc:graphicFrameChg chg="mod">
          <ac:chgData name="Cassia Wells" userId="a6da94d1-ef31-4f9d-80a8-98c65890a03c" providerId="ADAL" clId="{54E9AB92-47B8-EB4D-A649-D47F6D96851D}" dt="2023-09-21T09:52:35.075" v="1701"/>
          <ac:graphicFrameMkLst>
            <pc:docMk/>
            <pc:sldMk cId="189694243" sldId="585"/>
            <ac:graphicFrameMk id="14" creationId="{F7BA3D24-B893-4C72-FA56-817D6844F45A}"/>
          </ac:graphicFrameMkLst>
        </pc:graphicFrameChg>
      </pc:sldChg>
      <pc:sldChg chg="modSp mod">
        <pc:chgData name="Cassia Wells" userId="a6da94d1-ef31-4f9d-80a8-98c65890a03c" providerId="ADAL" clId="{54E9AB92-47B8-EB4D-A649-D47F6D96851D}" dt="2023-09-21T09:52:49.736" v="1702" actId="20577"/>
        <pc:sldMkLst>
          <pc:docMk/>
          <pc:sldMk cId="2931540896" sldId="586"/>
        </pc:sldMkLst>
        <pc:spChg chg="mod">
          <ac:chgData name="Cassia Wells" userId="a6da94d1-ef31-4f9d-80a8-98c65890a03c" providerId="ADAL" clId="{54E9AB92-47B8-EB4D-A649-D47F6D96851D}" dt="2023-09-21T09:52:49.736" v="1702" actId="20577"/>
          <ac:spMkLst>
            <pc:docMk/>
            <pc:sldMk cId="2931540896" sldId="586"/>
            <ac:spMk id="4" creationId="{8F8C7077-AF19-DA1A-2156-0551B5FEFDE8}"/>
          </ac:spMkLst>
        </pc:spChg>
      </pc:sldChg>
      <pc:sldChg chg="modSp mod modNotesTx">
        <pc:chgData name="Cassia Wells" userId="a6da94d1-ef31-4f9d-80a8-98c65890a03c" providerId="ADAL" clId="{54E9AB92-47B8-EB4D-A649-D47F6D96851D}" dt="2023-09-21T13:18:26.009" v="3463" actId="948"/>
        <pc:sldMkLst>
          <pc:docMk/>
          <pc:sldMk cId="1719142764" sldId="587"/>
        </pc:sldMkLst>
        <pc:spChg chg="mod">
          <ac:chgData name="Cassia Wells" userId="a6da94d1-ef31-4f9d-80a8-98c65890a03c" providerId="ADAL" clId="{54E9AB92-47B8-EB4D-A649-D47F6D96851D}" dt="2023-09-21T13:14:16.730" v="3416" actId="27636"/>
          <ac:spMkLst>
            <pc:docMk/>
            <pc:sldMk cId="1719142764" sldId="587"/>
            <ac:spMk id="2" creationId="{B0CCB2A7-3DD4-16D2-6165-BE198AD80CD3}"/>
          </ac:spMkLst>
        </pc:spChg>
        <pc:spChg chg="mod">
          <ac:chgData name="Cassia Wells" userId="a6da94d1-ef31-4f9d-80a8-98c65890a03c" providerId="ADAL" clId="{54E9AB92-47B8-EB4D-A649-D47F6D96851D}" dt="2023-09-21T13:18:26.009" v="3463" actId="948"/>
          <ac:spMkLst>
            <pc:docMk/>
            <pc:sldMk cId="1719142764" sldId="587"/>
            <ac:spMk id="3" creationId="{E3BD1422-BC5E-A521-E357-C49FB595908B}"/>
          </ac:spMkLst>
        </pc:spChg>
      </pc:sldChg>
      <pc:sldChg chg="modSp mod">
        <pc:chgData name="Cassia Wells" userId="a6da94d1-ef31-4f9d-80a8-98c65890a03c" providerId="ADAL" clId="{54E9AB92-47B8-EB4D-A649-D47F6D96851D}" dt="2023-09-21T13:22:23.093" v="3481" actId="948"/>
        <pc:sldMkLst>
          <pc:docMk/>
          <pc:sldMk cId="1229666813" sldId="589"/>
        </pc:sldMkLst>
        <pc:spChg chg="mod">
          <ac:chgData name="Cassia Wells" userId="a6da94d1-ef31-4f9d-80a8-98c65890a03c" providerId="ADAL" clId="{54E9AB92-47B8-EB4D-A649-D47F6D96851D}" dt="2023-09-21T13:22:23.093" v="3481" actId="948"/>
          <ac:spMkLst>
            <pc:docMk/>
            <pc:sldMk cId="1229666813" sldId="589"/>
            <ac:spMk id="20" creationId="{567F794E-7430-3996-DDA3-260ED8688A52}"/>
          </ac:spMkLst>
        </pc:spChg>
      </pc:sldChg>
      <pc:sldChg chg="modSp mod">
        <pc:chgData name="Cassia Wells" userId="a6da94d1-ef31-4f9d-80a8-98c65890a03c" providerId="ADAL" clId="{54E9AB92-47B8-EB4D-A649-D47F6D96851D}" dt="2023-09-21T13:25:19.379" v="3504" actId="403"/>
        <pc:sldMkLst>
          <pc:docMk/>
          <pc:sldMk cId="31156729" sldId="590"/>
        </pc:sldMkLst>
        <pc:spChg chg="mod">
          <ac:chgData name="Cassia Wells" userId="a6da94d1-ef31-4f9d-80a8-98c65890a03c" providerId="ADAL" clId="{54E9AB92-47B8-EB4D-A649-D47F6D96851D}" dt="2023-09-21T13:25:19.379" v="3504" actId="403"/>
          <ac:spMkLst>
            <pc:docMk/>
            <pc:sldMk cId="31156729" sldId="590"/>
            <ac:spMk id="3" creationId="{BB17A1E1-760E-C490-EDC8-2918CFEF2193}"/>
          </ac:spMkLst>
        </pc:spChg>
      </pc:sldChg>
      <pc:sldChg chg="addSp modSp mod">
        <pc:chgData name="Cassia Wells" userId="a6da94d1-ef31-4f9d-80a8-98c65890a03c" providerId="ADAL" clId="{54E9AB92-47B8-EB4D-A649-D47F6D96851D}" dt="2023-09-21T13:20:23.673" v="3477"/>
        <pc:sldMkLst>
          <pc:docMk/>
          <pc:sldMk cId="3992016215" sldId="592"/>
        </pc:sldMkLst>
        <pc:spChg chg="mod">
          <ac:chgData name="Cassia Wells" userId="a6da94d1-ef31-4f9d-80a8-98c65890a03c" providerId="ADAL" clId="{54E9AB92-47B8-EB4D-A649-D47F6D96851D}" dt="2023-09-21T13:19:47.221" v="3476"/>
          <ac:spMkLst>
            <pc:docMk/>
            <pc:sldMk cId="3992016215" sldId="592"/>
            <ac:spMk id="3" creationId="{36284694-FC32-8F21-EF52-2E2389556C98}"/>
          </ac:spMkLst>
        </pc:spChg>
        <pc:spChg chg="add mod">
          <ac:chgData name="Cassia Wells" userId="a6da94d1-ef31-4f9d-80a8-98c65890a03c" providerId="ADAL" clId="{54E9AB92-47B8-EB4D-A649-D47F6D96851D}" dt="2023-09-21T13:20:23.673" v="3477"/>
          <ac:spMkLst>
            <pc:docMk/>
            <pc:sldMk cId="3992016215" sldId="592"/>
            <ac:spMk id="4" creationId="{07121D49-68FE-0ED8-3263-8CF48876237A}"/>
          </ac:spMkLst>
        </pc:spChg>
      </pc:sldChg>
      <pc:sldChg chg="addSp modSp mod">
        <pc:chgData name="Cassia Wells" userId="a6da94d1-ef31-4f9d-80a8-98c65890a03c" providerId="ADAL" clId="{54E9AB92-47B8-EB4D-A649-D47F6D96851D}" dt="2023-09-21T13:20:44.048" v="3480" actId="948"/>
        <pc:sldMkLst>
          <pc:docMk/>
          <pc:sldMk cId="1817248268" sldId="593"/>
        </pc:sldMkLst>
        <pc:spChg chg="mod">
          <ac:chgData name="Cassia Wells" userId="a6da94d1-ef31-4f9d-80a8-98c65890a03c" providerId="ADAL" clId="{54E9AB92-47B8-EB4D-A649-D47F6D96851D}" dt="2023-09-21T13:20:44.048" v="3480" actId="948"/>
          <ac:spMkLst>
            <pc:docMk/>
            <pc:sldMk cId="1817248268" sldId="593"/>
            <ac:spMk id="3" creationId="{36284694-FC32-8F21-EF52-2E2389556C98}"/>
          </ac:spMkLst>
        </pc:spChg>
        <pc:spChg chg="add mod">
          <ac:chgData name="Cassia Wells" userId="a6da94d1-ef31-4f9d-80a8-98c65890a03c" providerId="ADAL" clId="{54E9AB92-47B8-EB4D-A649-D47F6D96851D}" dt="2023-09-21T13:20:34.113" v="3479" actId="1076"/>
          <ac:spMkLst>
            <pc:docMk/>
            <pc:sldMk cId="1817248268" sldId="593"/>
            <ac:spMk id="4" creationId="{C914E35A-9954-734F-BEDE-0E8A984E7BC0}"/>
          </ac:spMkLst>
        </pc:spChg>
      </pc:sldChg>
      <pc:sldChg chg="modSp mod">
        <pc:chgData name="Cassia Wells" userId="a6da94d1-ef31-4f9d-80a8-98c65890a03c" providerId="ADAL" clId="{54E9AB92-47B8-EB4D-A649-D47F6D96851D}" dt="2023-09-21T13:22:47.244" v="3484" actId="14100"/>
        <pc:sldMkLst>
          <pc:docMk/>
          <pc:sldMk cId="3271576540" sldId="596"/>
        </pc:sldMkLst>
        <pc:spChg chg="mod">
          <ac:chgData name="Cassia Wells" userId="a6da94d1-ef31-4f9d-80a8-98c65890a03c" providerId="ADAL" clId="{54E9AB92-47B8-EB4D-A649-D47F6D96851D}" dt="2023-09-21T13:22:47.244" v="3484" actId="14100"/>
          <ac:spMkLst>
            <pc:docMk/>
            <pc:sldMk cId="3271576540" sldId="596"/>
            <ac:spMk id="62" creationId="{B0F3ADAF-E19A-4141-95D3-51F43C13794C}"/>
          </ac:spMkLst>
        </pc:spChg>
      </pc:sldChg>
      <pc:sldChg chg="modSp mod">
        <pc:chgData name="Cassia Wells" userId="a6da94d1-ef31-4f9d-80a8-98c65890a03c" providerId="ADAL" clId="{54E9AB92-47B8-EB4D-A649-D47F6D96851D}" dt="2023-09-21T13:23:45.035" v="3499" actId="20577"/>
        <pc:sldMkLst>
          <pc:docMk/>
          <pc:sldMk cId="4072196109" sldId="598"/>
        </pc:sldMkLst>
        <pc:spChg chg="mod">
          <ac:chgData name="Cassia Wells" userId="a6da94d1-ef31-4f9d-80a8-98c65890a03c" providerId="ADAL" clId="{54E9AB92-47B8-EB4D-A649-D47F6D96851D}" dt="2023-09-21T13:23:45.035" v="3499" actId="20577"/>
          <ac:spMkLst>
            <pc:docMk/>
            <pc:sldMk cId="4072196109" sldId="598"/>
            <ac:spMk id="4" creationId="{8F8C7077-AF19-DA1A-2156-0551B5FEFDE8}"/>
          </ac:spMkLst>
        </pc:spChg>
      </pc:sldChg>
      <pc:sldChg chg="modSp mod">
        <pc:chgData name="Cassia Wells" userId="a6da94d1-ef31-4f9d-80a8-98c65890a03c" providerId="ADAL" clId="{54E9AB92-47B8-EB4D-A649-D47F6D96851D}" dt="2023-09-21T13:24:36.983" v="3501" actId="948"/>
        <pc:sldMkLst>
          <pc:docMk/>
          <pc:sldMk cId="1445135636" sldId="599"/>
        </pc:sldMkLst>
        <pc:spChg chg="mod">
          <ac:chgData name="Cassia Wells" userId="a6da94d1-ef31-4f9d-80a8-98c65890a03c" providerId="ADAL" clId="{54E9AB92-47B8-EB4D-A649-D47F6D96851D}" dt="2023-09-21T13:24:36.983" v="3501" actId="948"/>
          <ac:spMkLst>
            <pc:docMk/>
            <pc:sldMk cId="1445135636" sldId="599"/>
            <ac:spMk id="4" creationId="{8F8C7077-AF19-DA1A-2156-0551B5FEFDE8}"/>
          </ac:spMkLst>
        </pc:spChg>
      </pc:sldChg>
      <pc:sldChg chg="ord">
        <pc:chgData name="Cassia Wells" userId="a6da94d1-ef31-4f9d-80a8-98c65890a03c" providerId="ADAL" clId="{54E9AB92-47B8-EB4D-A649-D47F6D96851D}" dt="2023-09-21T10:10:42.605" v="2025" actId="20578"/>
        <pc:sldMkLst>
          <pc:docMk/>
          <pc:sldMk cId="1697145736" sldId="610"/>
        </pc:sldMkLst>
      </pc:sldChg>
      <pc:sldChg chg="addSp modSp">
        <pc:chgData name="Cassia Wells" userId="a6da94d1-ef31-4f9d-80a8-98c65890a03c" providerId="ADAL" clId="{54E9AB92-47B8-EB4D-A649-D47F6D96851D}" dt="2023-09-21T10:05:37.826" v="1980"/>
        <pc:sldMkLst>
          <pc:docMk/>
          <pc:sldMk cId="618306175" sldId="613"/>
        </pc:sldMkLst>
        <pc:spChg chg="add mod">
          <ac:chgData name="Cassia Wells" userId="a6da94d1-ef31-4f9d-80a8-98c65890a03c" providerId="ADAL" clId="{54E9AB92-47B8-EB4D-A649-D47F6D96851D}" dt="2023-09-21T10:05:37.826" v="1980"/>
          <ac:spMkLst>
            <pc:docMk/>
            <pc:sldMk cId="618306175" sldId="613"/>
            <ac:spMk id="4" creationId="{79BA7B54-7423-DB43-60E9-3E5F53807201}"/>
          </ac:spMkLst>
        </pc:spChg>
      </pc:sldChg>
      <pc:sldChg chg="modSp mod">
        <pc:chgData name="Cassia Wells" userId="a6da94d1-ef31-4f9d-80a8-98c65890a03c" providerId="ADAL" clId="{54E9AB92-47B8-EB4D-A649-D47F6D96851D}" dt="2023-09-21T10:05:58.508" v="1995" actId="20577"/>
        <pc:sldMkLst>
          <pc:docMk/>
          <pc:sldMk cId="280356290" sldId="614"/>
        </pc:sldMkLst>
        <pc:spChg chg="mod">
          <ac:chgData name="Cassia Wells" userId="a6da94d1-ef31-4f9d-80a8-98c65890a03c" providerId="ADAL" clId="{54E9AB92-47B8-EB4D-A649-D47F6D96851D}" dt="2023-09-21T10:05:58.508" v="1995" actId="20577"/>
          <ac:spMkLst>
            <pc:docMk/>
            <pc:sldMk cId="280356290" sldId="614"/>
            <ac:spMk id="3" creationId="{BB17A1E1-760E-C490-EDC8-2918CFEF2193}"/>
          </ac:spMkLst>
        </pc:spChg>
      </pc:sldChg>
      <pc:sldChg chg="modSp mod">
        <pc:chgData name="Cassia Wells" userId="a6da94d1-ef31-4f9d-80a8-98c65890a03c" providerId="ADAL" clId="{54E9AB92-47B8-EB4D-A649-D47F6D96851D}" dt="2023-09-21T10:07:19.984" v="2003" actId="20577"/>
        <pc:sldMkLst>
          <pc:docMk/>
          <pc:sldMk cId="1972603284" sldId="618"/>
        </pc:sldMkLst>
        <pc:graphicFrameChg chg="modGraphic">
          <ac:chgData name="Cassia Wells" userId="a6da94d1-ef31-4f9d-80a8-98c65890a03c" providerId="ADAL" clId="{54E9AB92-47B8-EB4D-A649-D47F6D96851D}" dt="2023-09-21T10:07:19.984" v="2003" actId="20577"/>
          <ac:graphicFrameMkLst>
            <pc:docMk/>
            <pc:sldMk cId="1972603284" sldId="618"/>
            <ac:graphicFrameMk id="6" creationId="{879CB0F7-E2BF-A539-9E46-62D166A76F1F}"/>
          </ac:graphicFrameMkLst>
        </pc:graphicFrameChg>
      </pc:sldChg>
      <pc:sldChg chg="modSp mod">
        <pc:chgData name="Cassia Wells" userId="a6da94d1-ef31-4f9d-80a8-98c65890a03c" providerId="ADAL" clId="{54E9AB92-47B8-EB4D-A649-D47F6D96851D}" dt="2023-09-21T10:08:18.062" v="2004" actId="113"/>
        <pc:sldMkLst>
          <pc:docMk/>
          <pc:sldMk cId="3329939129" sldId="622"/>
        </pc:sldMkLst>
        <pc:spChg chg="mod">
          <ac:chgData name="Cassia Wells" userId="a6da94d1-ef31-4f9d-80a8-98c65890a03c" providerId="ADAL" clId="{54E9AB92-47B8-EB4D-A649-D47F6D96851D}" dt="2023-09-21T10:08:18.062" v="2004" actId="113"/>
          <ac:spMkLst>
            <pc:docMk/>
            <pc:sldMk cId="3329939129" sldId="622"/>
            <ac:spMk id="3" creationId="{BB17A1E1-760E-C490-EDC8-2918CFEF2193}"/>
          </ac:spMkLst>
        </pc:spChg>
      </pc:sldChg>
      <pc:sldChg chg="modSp mod">
        <pc:chgData name="Cassia Wells" userId="a6da94d1-ef31-4f9d-80a8-98c65890a03c" providerId="ADAL" clId="{54E9AB92-47B8-EB4D-A649-D47F6D96851D}" dt="2023-09-21T10:09:28.823" v="2024" actId="20577"/>
        <pc:sldMkLst>
          <pc:docMk/>
          <pc:sldMk cId="4184594246" sldId="630"/>
        </pc:sldMkLst>
        <pc:spChg chg="mod">
          <ac:chgData name="Cassia Wells" userId="a6da94d1-ef31-4f9d-80a8-98c65890a03c" providerId="ADAL" clId="{54E9AB92-47B8-EB4D-A649-D47F6D96851D}" dt="2023-09-21T10:09:28.823" v="2024" actId="20577"/>
          <ac:spMkLst>
            <pc:docMk/>
            <pc:sldMk cId="4184594246" sldId="630"/>
            <ac:spMk id="4" creationId="{8F8C7077-AF19-DA1A-2156-0551B5FEFDE8}"/>
          </ac:spMkLst>
        </pc:spChg>
      </pc:sldChg>
      <pc:sldChg chg="modSp mod">
        <pc:chgData name="Cassia Wells" userId="a6da94d1-ef31-4f9d-80a8-98c65890a03c" providerId="ADAL" clId="{54E9AB92-47B8-EB4D-A649-D47F6D96851D}" dt="2023-09-21T10:11:08.741" v="2026" actId="14100"/>
        <pc:sldMkLst>
          <pc:docMk/>
          <pc:sldMk cId="3245710654" sldId="631"/>
        </pc:sldMkLst>
        <pc:spChg chg="mod">
          <ac:chgData name="Cassia Wells" userId="a6da94d1-ef31-4f9d-80a8-98c65890a03c" providerId="ADAL" clId="{54E9AB92-47B8-EB4D-A649-D47F6D96851D}" dt="2023-09-21T10:11:08.741" v="2026" actId="14100"/>
          <ac:spMkLst>
            <pc:docMk/>
            <pc:sldMk cId="3245710654" sldId="631"/>
            <ac:spMk id="3" creationId="{72D29AB8-DACE-37DE-4EF0-FCBCCA6FC22A}"/>
          </ac:spMkLst>
        </pc:spChg>
      </pc:sldChg>
      <pc:sldChg chg="modSp mod modNotesTx">
        <pc:chgData name="Cassia Wells" userId="a6da94d1-ef31-4f9d-80a8-98c65890a03c" providerId="ADAL" clId="{54E9AB92-47B8-EB4D-A649-D47F6D96851D}" dt="2023-09-21T10:13:13.879" v="2076" actId="20577"/>
        <pc:sldMkLst>
          <pc:docMk/>
          <pc:sldMk cId="2756195366" sldId="632"/>
        </pc:sldMkLst>
        <pc:spChg chg="mod">
          <ac:chgData name="Cassia Wells" userId="a6da94d1-ef31-4f9d-80a8-98c65890a03c" providerId="ADAL" clId="{54E9AB92-47B8-EB4D-A649-D47F6D96851D}" dt="2023-09-21T10:12:13.242" v="2031" actId="20577"/>
          <ac:spMkLst>
            <pc:docMk/>
            <pc:sldMk cId="2756195366" sldId="632"/>
            <ac:spMk id="4" creationId="{8F8C7077-AF19-DA1A-2156-0551B5FEFDE8}"/>
          </ac:spMkLst>
        </pc:spChg>
      </pc:sldChg>
      <pc:sldChg chg="modSp mod">
        <pc:chgData name="Cassia Wells" userId="a6da94d1-ef31-4f9d-80a8-98c65890a03c" providerId="ADAL" clId="{54E9AB92-47B8-EB4D-A649-D47F6D96851D}" dt="2023-09-21T10:15:21.793" v="2176" actId="20577"/>
        <pc:sldMkLst>
          <pc:docMk/>
          <pc:sldMk cId="3370606123" sldId="635"/>
        </pc:sldMkLst>
        <pc:spChg chg="mod">
          <ac:chgData name="Cassia Wells" userId="a6da94d1-ef31-4f9d-80a8-98c65890a03c" providerId="ADAL" clId="{54E9AB92-47B8-EB4D-A649-D47F6D96851D}" dt="2023-09-21T10:15:21.793" v="2176" actId="20577"/>
          <ac:spMkLst>
            <pc:docMk/>
            <pc:sldMk cId="3370606123" sldId="635"/>
            <ac:spMk id="4" creationId="{8F8C7077-AF19-DA1A-2156-0551B5FEFDE8}"/>
          </ac:spMkLst>
        </pc:spChg>
      </pc:sldChg>
      <pc:sldChg chg="modSp mod">
        <pc:chgData name="Cassia Wells" userId="a6da94d1-ef31-4f9d-80a8-98c65890a03c" providerId="ADAL" clId="{54E9AB92-47B8-EB4D-A649-D47F6D96851D}" dt="2023-09-21T10:17:15.780" v="2178" actId="113"/>
        <pc:sldMkLst>
          <pc:docMk/>
          <pc:sldMk cId="4174918095" sldId="639"/>
        </pc:sldMkLst>
        <pc:spChg chg="mod">
          <ac:chgData name="Cassia Wells" userId="a6da94d1-ef31-4f9d-80a8-98c65890a03c" providerId="ADAL" clId="{54E9AB92-47B8-EB4D-A649-D47F6D96851D}" dt="2023-09-21T10:17:15.780" v="2178" actId="113"/>
          <ac:spMkLst>
            <pc:docMk/>
            <pc:sldMk cId="4174918095" sldId="639"/>
            <ac:spMk id="4" creationId="{7593B66A-A88A-6C71-AA36-A36993F47329}"/>
          </ac:spMkLst>
        </pc:spChg>
      </pc:sldChg>
      <pc:sldChg chg="addSp modSp mod">
        <pc:chgData name="Cassia Wells" userId="a6da94d1-ef31-4f9d-80a8-98c65890a03c" providerId="ADAL" clId="{54E9AB92-47B8-EB4D-A649-D47F6D96851D}" dt="2023-09-21T12:21:50.737" v="2832" actId="207"/>
        <pc:sldMkLst>
          <pc:docMk/>
          <pc:sldMk cId="110064414" sldId="640"/>
        </pc:sldMkLst>
        <pc:spChg chg="add mod">
          <ac:chgData name="Cassia Wells" userId="a6da94d1-ef31-4f9d-80a8-98c65890a03c" providerId="ADAL" clId="{54E9AB92-47B8-EB4D-A649-D47F6D96851D}" dt="2023-09-21T12:20:52.997" v="2826"/>
          <ac:spMkLst>
            <pc:docMk/>
            <pc:sldMk cId="110064414" sldId="640"/>
            <ac:spMk id="3" creationId="{8358ECBA-1001-CF1B-FE56-2D6A0C2B6371}"/>
          </ac:spMkLst>
        </pc:spChg>
        <pc:spChg chg="mod">
          <ac:chgData name="Cassia Wells" userId="a6da94d1-ef31-4f9d-80a8-98c65890a03c" providerId="ADAL" clId="{54E9AB92-47B8-EB4D-A649-D47F6D96851D}" dt="2023-09-21T12:20:52.997" v="2826"/>
          <ac:spMkLst>
            <pc:docMk/>
            <pc:sldMk cId="110064414" sldId="640"/>
            <ac:spMk id="5" creationId="{C56DADF6-7F52-05CD-774B-03AB67E5D3A8}"/>
          </ac:spMkLst>
        </pc:spChg>
        <pc:spChg chg="mod">
          <ac:chgData name="Cassia Wells" userId="a6da94d1-ef31-4f9d-80a8-98c65890a03c" providerId="ADAL" clId="{54E9AB92-47B8-EB4D-A649-D47F6D96851D}" dt="2023-09-21T12:20:52.997" v="2826"/>
          <ac:spMkLst>
            <pc:docMk/>
            <pc:sldMk cId="110064414" sldId="640"/>
            <ac:spMk id="6" creationId="{06F41A4F-DC37-E56B-0586-EB3ED0F16112}"/>
          </ac:spMkLst>
        </pc:spChg>
        <pc:spChg chg="mod">
          <ac:chgData name="Cassia Wells" userId="a6da94d1-ef31-4f9d-80a8-98c65890a03c" providerId="ADAL" clId="{54E9AB92-47B8-EB4D-A649-D47F6D96851D}" dt="2023-09-21T12:20:52.997" v="2826"/>
          <ac:spMkLst>
            <pc:docMk/>
            <pc:sldMk cId="110064414" sldId="640"/>
            <ac:spMk id="8" creationId="{2854A1D7-024C-855C-4578-5A76EEDC6BD1}"/>
          </ac:spMkLst>
        </pc:spChg>
        <pc:spChg chg="mod">
          <ac:chgData name="Cassia Wells" userId="a6da94d1-ef31-4f9d-80a8-98c65890a03c" providerId="ADAL" clId="{54E9AB92-47B8-EB4D-A649-D47F6D96851D}" dt="2023-09-21T12:20:52.997" v="2826"/>
          <ac:spMkLst>
            <pc:docMk/>
            <pc:sldMk cId="110064414" sldId="640"/>
            <ac:spMk id="9" creationId="{67E7EAE3-9569-4A3E-39A6-62B7F325CE61}"/>
          </ac:spMkLst>
        </pc:spChg>
        <pc:spChg chg="mod">
          <ac:chgData name="Cassia Wells" userId="a6da94d1-ef31-4f9d-80a8-98c65890a03c" providerId="ADAL" clId="{54E9AB92-47B8-EB4D-A649-D47F6D96851D}" dt="2023-09-21T12:21:50.737" v="2832" actId="207"/>
          <ac:spMkLst>
            <pc:docMk/>
            <pc:sldMk cId="110064414" sldId="640"/>
            <ac:spMk id="17" creationId="{DA9B0033-0603-9EBC-5ADA-B7677385BE0F}"/>
          </ac:spMkLst>
        </pc:spChg>
        <pc:grpChg chg="add mod">
          <ac:chgData name="Cassia Wells" userId="a6da94d1-ef31-4f9d-80a8-98c65890a03c" providerId="ADAL" clId="{54E9AB92-47B8-EB4D-A649-D47F6D96851D}" dt="2023-09-21T12:20:52.997" v="2826"/>
          <ac:grpSpMkLst>
            <pc:docMk/>
            <pc:sldMk cId="110064414" sldId="640"/>
            <ac:grpSpMk id="4" creationId="{D8773E51-5B15-489B-60D2-75806F84C91C}"/>
          </ac:grpSpMkLst>
        </pc:grpChg>
        <pc:graphicFrameChg chg="mod">
          <ac:chgData name="Cassia Wells" userId="a6da94d1-ef31-4f9d-80a8-98c65890a03c" providerId="ADAL" clId="{54E9AB92-47B8-EB4D-A649-D47F6D96851D}" dt="2023-09-21T09:16:22.268" v="420" actId="20577"/>
          <ac:graphicFrameMkLst>
            <pc:docMk/>
            <pc:sldMk cId="110064414" sldId="640"/>
            <ac:graphicFrameMk id="7" creationId="{7D171B17-3788-6858-D477-7BE8121FDC29}"/>
          </ac:graphicFrameMkLst>
        </pc:graphicFrameChg>
        <pc:graphicFrameChg chg="mod modGraphic">
          <ac:chgData name="Cassia Wells" userId="a6da94d1-ef31-4f9d-80a8-98c65890a03c" providerId="ADAL" clId="{54E9AB92-47B8-EB4D-A649-D47F6D96851D}" dt="2023-09-21T09:20:40.148" v="521" actId="20577"/>
          <ac:graphicFrameMkLst>
            <pc:docMk/>
            <pc:sldMk cId="110064414" sldId="640"/>
            <ac:graphicFrameMk id="14" creationId="{F7BA3D24-B893-4C72-FA56-817D6844F45A}"/>
          </ac:graphicFrameMkLst>
        </pc:graphicFrameChg>
      </pc:sldChg>
      <pc:sldChg chg="modSp mod">
        <pc:chgData name="Cassia Wells" userId="a6da94d1-ef31-4f9d-80a8-98c65890a03c" providerId="ADAL" clId="{54E9AB92-47B8-EB4D-A649-D47F6D96851D}" dt="2023-10-03T09:01:18.717" v="3578" actId="20577"/>
        <pc:sldMkLst>
          <pc:docMk/>
          <pc:sldMk cId="3311441792" sldId="642"/>
        </pc:sldMkLst>
        <pc:spChg chg="mod">
          <ac:chgData name="Cassia Wells" userId="a6da94d1-ef31-4f9d-80a8-98c65890a03c" providerId="ADAL" clId="{54E9AB92-47B8-EB4D-A649-D47F6D96851D}" dt="2023-10-03T09:01:18.717" v="3578" actId="20577"/>
          <ac:spMkLst>
            <pc:docMk/>
            <pc:sldMk cId="3311441792" sldId="642"/>
            <ac:spMk id="3" creationId="{EBA176BF-C2AE-62C9-977A-597E0219872C}"/>
          </ac:spMkLst>
        </pc:spChg>
      </pc:sldChg>
      <pc:sldChg chg="modSp mod">
        <pc:chgData name="Cassia Wells" userId="a6da94d1-ef31-4f9d-80a8-98c65890a03c" providerId="ADAL" clId="{54E9AB92-47B8-EB4D-A649-D47F6D96851D}" dt="2023-09-21T10:52:45.483" v="2442" actId="948"/>
        <pc:sldMkLst>
          <pc:docMk/>
          <pc:sldMk cId="1610682812" sldId="643"/>
        </pc:sldMkLst>
        <pc:spChg chg="mod">
          <ac:chgData name="Cassia Wells" userId="a6da94d1-ef31-4f9d-80a8-98c65890a03c" providerId="ADAL" clId="{54E9AB92-47B8-EB4D-A649-D47F6D96851D}" dt="2023-09-21T10:52:33.880" v="2441"/>
          <ac:spMkLst>
            <pc:docMk/>
            <pc:sldMk cId="1610682812" sldId="643"/>
            <ac:spMk id="3" creationId="{41CD66EC-5ADB-DE27-3927-D4D0A3D98C48}"/>
          </ac:spMkLst>
        </pc:spChg>
        <pc:spChg chg="mod">
          <ac:chgData name="Cassia Wells" userId="a6da94d1-ef31-4f9d-80a8-98c65890a03c" providerId="ADAL" clId="{54E9AB92-47B8-EB4D-A649-D47F6D96851D}" dt="2023-09-21T10:52:45.483" v="2442" actId="948"/>
          <ac:spMkLst>
            <pc:docMk/>
            <pc:sldMk cId="1610682812" sldId="643"/>
            <ac:spMk id="4" creationId="{D602A102-6B60-2ECE-1820-1F9BD2E66937}"/>
          </ac:spMkLst>
        </pc:spChg>
      </pc:sldChg>
      <pc:sldChg chg="addSp delSp add mod">
        <pc:chgData name="Cassia Wells" userId="a6da94d1-ef31-4f9d-80a8-98c65890a03c" providerId="ADAL" clId="{54E9AB92-47B8-EB4D-A649-D47F6D96851D}" dt="2023-09-21T10:04:23.048" v="1978" actId="478"/>
        <pc:sldMkLst>
          <pc:docMk/>
          <pc:sldMk cId="3178262612" sldId="645"/>
        </pc:sldMkLst>
        <pc:spChg chg="del">
          <ac:chgData name="Cassia Wells" userId="a6da94d1-ef31-4f9d-80a8-98c65890a03c" providerId="ADAL" clId="{54E9AB92-47B8-EB4D-A649-D47F6D96851D}" dt="2023-09-21T10:04:23.048" v="1978" actId="478"/>
          <ac:spMkLst>
            <pc:docMk/>
            <pc:sldMk cId="3178262612" sldId="645"/>
            <ac:spMk id="3" creationId="{72D29AB8-DACE-37DE-4EF0-FCBCCA6FC22A}"/>
          </ac:spMkLst>
        </pc:spChg>
        <pc:graphicFrameChg chg="add del">
          <ac:chgData name="Cassia Wells" userId="a6da94d1-ef31-4f9d-80a8-98c65890a03c" providerId="ADAL" clId="{54E9AB92-47B8-EB4D-A649-D47F6D96851D}" dt="2023-09-21T10:04:13.237" v="1977" actId="478"/>
          <ac:graphicFrameMkLst>
            <pc:docMk/>
            <pc:sldMk cId="3178262612" sldId="645"/>
            <ac:graphicFrameMk id="8" creationId="{E9E27AB3-AF1F-F814-3480-1FDF928474D2}"/>
          </ac:graphicFrameMkLst>
        </pc:graphicFrameChg>
      </pc:sldChg>
      <pc:sldChg chg="modSp new mod">
        <pc:chgData name="Cassia Wells" userId="a6da94d1-ef31-4f9d-80a8-98c65890a03c" providerId="ADAL" clId="{54E9AB92-47B8-EB4D-A649-D47F6D96851D}" dt="2023-10-03T09:07:05.928" v="3653" actId="12"/>
        <pc:sldMkLst>
          <pc:docMk/>
          <pc:sldMk cId="1217749166" sldId="646"/>
        </pc:sldMkLst>
        <pc:spChg chg="mod">
          <ac:chgData name="Cassia Wells" userId="a6da94d1-ef31-4f9d-80a8-98c65890a03c" providerId="ADAL" clId="{54E9AB92-47B8-EB4D-A649-D47F6D96851D}" dt="2023-09-21T10:17:28.550" v="2189" actId="20577"/>
          <ac:spMkLst>
            <pc:docMk/>
            <pc:sldMk cId="1217749166" sldId="646"/>
            <ac:spMk id="2" creationId="{A33FF96D-E644-76F9-C8B9-C2B7030937C5}"/>
          </ac:spMkLst>
        </pc:spChg>
        <pc:spChg chg="mod">
          <ac:chgData name="Cassia Wells" userId="a6da94d1-ef31-4f9d-80a8-98c65890a03c" providerId="ADAL" clId="{54E9AB92-47B8-EB4D-A649-D47F6D96851D}" dt="2023-10-03T09:07:05.928" v="3653" actId="12"/>
          <ac:spMkLst>
            <pc:docMk/>
            <pc:sldMk cId="1217749166" sldId="646"/>
            <ac:spMk id="3" creationId="{B06B7D2E-08E9-46F7-A947-FF19979DB187}"/>
          </ac:spMkLst>
        </pc:spChg>
      </pc:sldChg>
      <pc:sldChg chg="modSp new mod">
        <pc:chgData name="Cassia Wells" userId="a6da94d1-ef31-4f9d-80a8-98c65890a03c" providerId="ADAL" clId="{54E9AB92-47B8-EB4D-A649-D47F6D96851D}" dt="2023-09-21T10:17:40.799" v="2212" actId="1076"/>
        <pc:sldMkLst>
          <pc:docMk/>
          <pc:sldMk cId="872063436" sldId="647"/>
        </pc:sldMkLst>
        <pc:spChg chg="mod">
          <ac:chgData name="Cassia Wells" userId="a6da94d1-ef31-4f9d-80a8-98c65890a03c" providerId="ADAL" clId="{54E9AB92-47B8-EB4D-A649-D47F6D96851D}" dt="2023-09-21T10:17:38.167" v="2210" actId="20577"/>
          <ac:spMkLst>
            <pc:docMk/>
            <pc:sldMk cId="872063436" sldId="647"/>
            <ac:spMk id="2" creationId="{A6F396FF-5C3A-A0E5-AB20-098079E6B6B8}"/>
          </ac:spMkLst>
        </pc:spChg>
        <pc:spChg chg="mod">
          <ac:chgData name="Cassia Wells" userId="a6da94d1-ef31-4f9d-80a8-98c65890a03c" providerId="ADAL" clId="{54E9AB92-47B8-EB4D-A649-D47F6D96851D}" dt="2023-09-21T10:17:40.799" v="2212" actId="1076"/>
          <ac:spMkLst>
            <pc:docMk/>
            <pc:sldMk cId="872063436" sldId="647"/>
            <ac:spMk id="3" creationId="{4DD432F7-FE6C-F2B2-3338-C9A86C0B9D57}"/>
          </ac:spMkLst>
        </pc:spChg>
      </pc:sldChg>
      <pc:sldChg chg="add">
        <pc:chgData name="Cassia Wells" userId="a6da94d1-ef31-4f9d-80a8-98c65890a03c" providerId="ADAL" clId="{54E9AB92-47B8-EB4D-A649-D47F6D96851D}" dt="2023-09-21T11:43:33.784" v="2581"/>
        <pc:sldMkLst>
          <pc:docMk/>
          <pc:sldMk cId="961234134" sldId="648"/>
        </pc:sldMkLst>
      </pc:sldChg>
      <pc:sldChg chg="add">
        <pc:chgData name="Cassia Wells" userId="a6da94d1-ef31-4f9d-80a8-98c65890a03c" providerId="ADAL" clId="{54E9AB92-47B8-EB4D-A649-D47F6D96851D}" dt="2023-09-21T12:08:28.190" v="2744"/>
        <pc:sldMkLst>
          <pc:docMk/>
          <pc:sldMk cId="1011979721" sldId="649"/>
        </pc:sldMkLst>
      </pc:sldChg>
      <pc:sldChg chg="add">
        <pc:chgData name="Cassia Wells" userId="a6da94d1-ef31-4f9d-80a8-98c65890a03c" providerId="ADAL" clId="{54E9AB92-47B8-EB4D-A649-D47F6D96851D}" dt="2023-09-21T12:10:04.706" v="2746"/>
        <pc:sldMkLst>
          <pc:docMk/>
          <pc:sldMk cId="615359886" sldId="650"/>
        </pc:sldMkLst>
      </pc:sldChg>
      <pc:sldChg chg="add del">
        <pc:chgData name="Cassia Wells" userId="a6da94d1-ef31-4f9d-80a8-98c65890a03c" providerId="ADAL" clId="{54E9AB92-47B8-EB4D-A649-D47F6D96851D}" dt="2023-09-21T13:10:35.835" v="3346"/>
        <pc:sldMkLst>
          <pc:docMk/>
          <pc:sldMk cId="372385709" sldId="651"/>
        </pc:sldMkLst>
      </pc:sldChg>
    </pc:docChg>
  </pc:docChgLst>
  <pc:docChgLst>
    <pc:chgData name="Cassia Wells" userId="a6da94d1-ef31-4f9d-80a8-98c65890a03c" providerId="ADAL" clId="{6F4A99DA-4305-5F4D-9E5F-84ADADEB33F1}"/>
    <pc:docChg chg="">
      <pc:chgData name="Cassia Wells" userId="a6da94d1-ef31-4f9d-80a8-98c65890a03c" providerId="ADAL" clId="{6F4A99DA-4305-5F4D-9E5F-84ADADEB33F1}" dt="2023-09-07T08:07:43.931" v="0"/>
      <pc:docMkLst>
        <pc:docMk/>
      </pc:docMkLst>
      <pc:sldChg chg="modCm">
        <pc:chgData name="Cassia Wells" userId="a6da94d1-ef31-4f9d-80a8-98c65890a03c" providerId="ADAL" clId="{6F4A99DA-4305-5F4D-9E5F-84ADADEB33F1}" dt="2023-09-07T08:07:43.931" v="0"/>
        <pc:sldMkLst>
          <pc:docMk/>
          <pc:sldMk cId="4242036723" sldId="582"/>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6F4A99DA-4305-5F4D-9E5F-84ADADEB33F1}" dt="2023-09-07T08:07:43.931" v="0"/>
              <pc2:cmMkLst xmlns:pc2="http://schemas.microsoft.com/office/powerpoint/2019/9/main/command">
                <pc:docMk/>
                <pc:sldMk cId="4242036723" sldId="582"/>
                <pc2:cmMk id="{DC087F34-A97B-4DF7-8BC5-EEAE731AC4D2}"/>
              </pc2:cmMkLst>
            </pc226:cmChg>
          </p:ext>
        </pc:extLst>
      </pc:sldChg>
    </pc:docChg>
  </pc:docChgLst>
  <pc:docChgLst>
    <pc:chgData name="Cassia Wells" userId="a6da94d1-ef31-4f9d-80a8-98c65890a03c" providerId="ADAL" clId="{A63B5A0E-E82F-4C4D-A5CF-AFFBA5B55593}"/>
    <pc:docChg chg="undo redo custSel addSld delSld modSld sldOrd">
      <pc:chgData name="Cassia Wells" userId="a6da94d1-ef31-4f9d-80a8-98c65890a03c" providerId="ADAL" clId="{A63B5A0E-E82F-4C4D-A5CF-AFFBA5B55593}" dt="2023-10-17T10:28:00.286" v="4405" actId="20577"/>
      <pc:docMkLst>
        <pc:docMk/>
      </pc:docMkLst>
      <pc:sldChg chg="addSp delSp modSp mod">
        <pc:chgData name="Cassia Wells" userId="a6da94d1-ef31-4f9d-80a8-98c65890a03c" providerId="ADAL" clId="{A63B5A0E-E82F-4C4D-A5CF-AFFBA5B55593}" dt="2023-10-16T09:04:14.437" v="2499" actId="20577"/>
        <pc:sldMkLst>
          <pc:docMk/>
          <pc:sldMk cId="3102379979" sldId="256"/>
        </pc:sldMkLst>
        <pc:spChg chg="mod">
          <ac:chgData name="Cassia Wells" userId="a6da94d1-ef31-4f9d-80a8-98c65890a03c" providerId="ADAL" clId="{A63B5A0E-E82F-4C4D-A5CF-AFFBA5B55593}" dt="2023-10-16T09:04:14.437" v="2499" actId="20577"/>
          <ac:spMkLst>
            <pc:docMk/>
            <pc:sldMk cId="3102379979" sldId="256"/>
            <ac:spMk id="2" creationId="{DC89FE93-1981-A56B-168E-C3D3E929F161}"/>
          </ac:spMkLst>
        </pc:spChg>
        <pc:spChg chg="mod">
          <ac:chgData name="Cassia Wells" userId="a6da94d1-ef31-4f9d-80a8-98c65890a03c" providerId="ADAL" clId="{A63B5A0E-E82F-4C4D-A5CF-AFFBA5B55593}" dt="2023-09-20T14:13:17.129" v="119" actId="14100"/>
          <ac:spMkLst>
            <pc:docMk/>
            <pc:sldMk cId="3102379979" sldId="256"/>
            <ac:spMk id="4" creationId="{8B600B79-F4AD-938D-8F81-901A5F0B1C02}"/>
          </ac:spMkLst>
        </pc:spChg>
        <pc:spChg chg="add del">
          <ac:chgData name="Cassia Wells" userId="a6da94d1-ef31-4f9d-80a8-98c65890a03c" providerId="ADAL" clId="{A63B5A0E-E82F-4C4D-A5CF-AFFBA5B55593}" dt="2023-09-20T07:32:54.455" v="7" actId="22"/>
          <ac:spMkLst>
            <pc:docMk/>
            <pc:sldMk cId="3102379979" sldId="256"/>
            <ac:spMk id="6" creationId="{EC1DCB83-F049-5B64-0562-6DD9E3B251BC}"/>
          </ac:spMkLst>
        </pc:spChg>
      </pc:sldChg>
      <pc:sldChg chg="del">
        <pc:chgData name="Cassia Wells" userId="a6da94d1-ef31-4f9d-80a8-98c65890a03c" providerId="ADAL" clId="{A63B5A0E-E82F-4C4D-A5CF-AFFBA5B55593}" dt="2023-09-20T07:33:08.992" v="9" actId="2696"/>
        <pc:sldMkLst>
          <pc:docMk/>
          <pc:sldMk cId="1077485334" sldId="257"/>
        </pc:sldMkLst>
      </pc:sldChg>
      <pc:sldChg chg="del delCm">
        <pc:chgData name="Cassia Wells" userId="a6da94d1-ef31-4f9d-80a8-98c65890a03c" providerId="ADAL" clId="{A63B5A0E-E82F-4C4D-A5CF-AFFBA5B55593}" dt="2023-09-20T07:23:04.106" v="5" actId="2696"/>
        <pc:sldMkLst>
          <pc:docMk/>
          <pc:sldMk cId="222826573" sldId="258"/>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07:00:44.450" v="0"/>
              <pc2:cmMkLst xmlns:pc2="http://schemas.microsoft.com/office/powerpoint/2019/9/main/command">
                <pc:docMk/>
                <pc:sldMk cId="222826573" sldId="258"/>
                <pc2:cmMk id="{C20D6B82-F08C-4A84-9245-5CF330CF1535}"/>
              </pc2:cmMkLst>
            </pc226:cmChg>
          </p:ext>
        </pc:extLst>
      </pc:sldChg>
      <pc:sldChg chg="modSp mod modNotesTx">
        <pc:chgData name="Cassia Wells" userId="a6da94d1-ef31-4f9d-80a8-98c65890a03c" providerId="ADAL" clId="{A63B5A0E-E82F-4C4D-A5CF-AFFBA5B55593}" dt="2023-10-11T13:31:41.675" v="2353" actId="20577"/>
        <pc:sldMkLst>
          <pc:docMk/>
          <pc:sldMk cId="1261658787" sldId="261"/>
        </pc:sldMkLst>
        <pc:spChg chg="mod">
          <ac:chgData name="Cassia Wells" userId="a6da94d1-ef31-4f9d-80a8-98c65890a03c" providerId="ADAL" clId="{A63B5A0E-E82F-4C4D-A5CF-AFFBA5B55593}" dt="2023-10-11T07:26:42.896" v="950" actId="20577"/>
          <ac:spMkLst>
            <pc:docMk/>
            <pc:sldMk cId="1261658787" sldId="261"/>
            <ac:spMk id="3" creationId="{1A66D7E7-4BA7-F10E-0DF1-9BD1DC49CF5D}"/>
          </ac:spMkLst>
        </pc:spChg>
      </pc:sldChg>
      <pc:sldChg chg="modSp mod">
        <pc:chgData name="Cassia Wells" userId="a6da94d1-ef31-4f9d-80a8-98c65890a03c" providerId="ADAL" clId="{A63B5A0E-E82F-4C4D-A5CF-AFFBA5B55593}" dt="2023-10-11T10:30:44.040" v="2345" actId="20577"/>
        <pc:sldMkLst>
          <pc:docMk/>
          <pc:sldMk cId="2132147187" sldId="266"/>
        </pc:sldMkLst>
        <pc:spChg chg="mod">
          <ac:chgData name="Cassia Wells" userId="a6da94d1-ef31-4f9d-80a8-98c65890a03c" providerId="ADAL" clId="{A63B5A0E-E82F-4C4D-A5CF-AFFBA5B55593}" dt="2023-10-11T10:30:44.040" v="2345" actId="20577"/>
          <ac:spMkLst>
            <pc:docMk/>
            <pc:sldMk cId="2132147187" sldId="266"/>
            <ac:spMk id="3" creationId="{752C3106-813E-D405-3323-DF3E7F9F7C8C}"/>
          </ac:spMkLst>
        </pc:spChg>
      </pc:sldChg>
      <pc:sldChg chg="modSp mod">
        <pc:chgData name="Cassia Wells" userId="a6da94d1-ef31-4f9d-80a8-98c65890a03c" providerId="ADAL" clId="{A63B5A0E-E82F-4C4D-A5CF-AFFBA5B55593}" dt="2023-10-11T07:39:58.941" v="1007" actId="14100"/>
        <pc:sldMkLst>
          <pc:docMk/>
          <pc:sldMk cId="2303460163" sldId="275"/>
        </pc:sldMkLst>
        <pc:graphicFrameChg chg="modGraphic">
          <ac:chgData name="Cassia Wells" userId="a6da94d1-ef31-4f9d-80a8-98c65890a03c" providerId="ADAL" clId="{A63B5A0E-E82F-4C4D-A5CF-AFFBA5B55593}" dt="2023-10-11T07:39:58.941" v="1007" actId="14100"/>
          <ac:graphicFrameMkLst>
            <pc:docMk/>
            <pc:sldMk cId="2303460163" sldId="275"/>
            <ac:graphicFrameMk id="5" creationId="{48FAE8D0-054D-F8B1-2AEB-6630A319DE34}"/>
          </ac:graphicFrameMkLst>
        </pc:graphicFrameChg>
        <pc:graphicFrameChg chg="modGraphic">
          <ac:chgData name="Cassia Wells" userId="a6da94d1-ef31-4f9d-80a8-98c65890a03c" providerId="ADAL" clId="{A63B5A0E-E82F-4C4D-A5CF-AFFBA5B55593}" dt="2023-10-11T07:39:15.502" v="1005" actId="20577"/>
          <ac:graphicFrameMkLst>
            <pc:docMk/>
            <pc:sldMk cId="2303460163" sldId="275"/>
            <ac:graphicFrameMk id="6" creationId="{83793A86-1A00-36CA-739D-33025EF185A1}"/>
          </ac:graphicFrameMkLst>
        </pc:graphicFrameChg>
      </pc:sldChg>
      <pc:sldChg chg="modSp mod modNotesTx">
        <pc:chgData name="Cassia Wells" userId="a6da94d1-ef31-4f9d-80a8-98c65890a03c" providerId="ADAL" clId="{A63B5A0E-E82F-4C4D-A5CF-AFFBA5B55593}" dt="2023-10-16T09:06:44.375" v="2501" actId="114"/>
        <pc:sldMkLst>
          <pc:docMk/>
          <pc:sldMk cId="89457849" sldId="294"/>
        </pc:sldMkLst>
        <pc:spChg chg="mod">
          <ac:chgData name="Cassia Wells" userId="a6da94d1-ef31-4f9d-80a8-98c65890a03c" providerId="ADAL" clId="{A63B5A0E-E82F-4C4D-A5CF-AFFBA5B55593}" dt="2023-10-16T09:06:37.388" v="2500" actId="242"/>
          <ac:spMkLst>
            <pc:docMk/>
            <pc:sldMk cId="89457849" sldId="294"/>
            <ac:spMk id="4" creationId="{7593B66A-A88A-6C71-AA36-A36993F47329}"/>
          </ac:spMkLst>
        </pc:spChg>
      </pc:sldChg>
      <pc:sldChg chg="addSp delSp modSp add mod">
        <pc:chgData name="Cassia Wells" userId="a6da94d1-ef31-4f9d-80a8-98c65890a03c" providerId="ADAL" clId="{A63B5A0E-E82F-4C4D-A5CF-AFFBA5B55593}" dt="2023-10-11T07:51:23.320" v="1066" actId="1076"/>
        <pc:sldMkLst>
          <pc:docMk/>
          <pc:sldMk cId="70678401" sldId="301"/>
        </pc:sldMkLst>
        <pc:spChg chg="mod">
          <ac:chgData name="Cassia Wells" userId="a6da94d1-ef31-4f9d-80a8-98c65890a03c" providerId="ADAL" clId="{A63B5A0E-E82F-4C4D-A5CF-AFFBA5B55593}" dt="2023-10-11T07:43:03.641" v="1027" actId="20577"/>
          <ac:spMkLst>
            <pc:docMk/>
            <pc:sldMk cId="70678401" sldId="301"/>
            <ac:spMk id="2" creationId="{08B7927E-239A-76D5-D747-06BA1EEF63E1}"/>
          </ac:spMkLst>
        </pc:spChg>
        <pc:spChg chg="add mod">
          <ac:chgData name="Cassia Wells" userId="a6da94d1-ef31-4f9d-80a8-98c65890a03c" providerId="ADAL" clId="{A63B5A0E-E82F-4C4D-A5CF-AFFBA5B55593}" dt="2023-10-11T07:50:42.727" v="1055" actId="1076"/>
          <ac:spMkLst>
            <pc:docMk/>
            <pc:sldMk cId="70678401" sldId="301"/>
            <ac:spMk id="3" creationId="{40838F1F-EAB6-7C4E-87E7-DC6741E40AAA}"/>
          </ac:spMkLst>
        </pc:spChg>
        <pc:spChg chg="del">
          <ac:chgData name="Cassia Wells" userId="a6da94d1-ef31-4f9d-80a8-98c65890a03c" providerId="ADAL" clId="{A63B5A0E-E82F-4C4D-A5CF-AFFBA5B55593}" dt="2023-10-11T07:49:04.088" v="1035" actId="478"/>
          <ac:spMkLst>
            <pc:docMk/>
            <pc:sldMk cId="70678401" sldId="301"/>
            <ac:spMk id="4" creationId="{EB6690F0-3464-85CB-2D36-9A0811AE4980}"/>
          </ac:spMkLst>
        </pc:spChg>
        <pc:spChg chg="mod">
          <ac:chgData name="Cassia Wells" userId="a6da94d1-ef31-4f9d-80a8-98c65890a03c" providerId="ADAL" clId="{A63B5A0E-E82F-4C4D-A5CF-AFFBA5B55593}" dt="2023-10-11T07:51:23.320" v="1066" actId="1076"/>
          <ac:spMkLst>
            <pc:docMk/>
            <pc:sldMk cId="70678401" sldId="301"/>
            <ac:spMk id="7" creationId="{5ABE0B74-DD1F-1A63-D099-BD97B613CFAC}"/>
          </ac:spMkLst>
        </pc:spChg>
        <pc:spChg chg="add mod">
          <ac:chgData name="Cassia Wells" userId="a6da94d1-ef31-4f9d-80a8-98c65890a03c" providerId="ADAL" clId="{A63B5A0E-E82F-4C4D-A5CF-AFFBA5B55593}" dt="2023-10-11T07:51:17.472" v="1065" actId="1076"/>
          <ac:spMkLst>
            <pc:docMk/>
            <pc:sldMk cId="70678401" sldId="301"/>
            <ac:spMk id="8" creationId="{6B3A8E71-F1CC-8E39-80BD-4EA082AA1478}"/>
          </ac:spMkLst>
        </pc:spChg>
        <pc:spChg chg="mod">
          <ac:chgData name="Cassia Wells" userId="a6da94d1-ef31-4f9d-80a8-98c65890a03c" providerId="ADAL" clId="{A63B5A0E-E82F-4C4D-A5CF-AFFBA5B55593}" dt="2023-10-11T07:50:48.025" v="1056" actId="1076"/>
          <ac:spMkLst>
            <pc:docMk/>
            <pc:sldMk cId="70678401" sldId="301"/>
            <ac:spMk id="10" creationId="{E1C8CC96-5344-F850-8812-6F9B141D3DFB}"/>
          </ac:spMkLst>
        </pc:spChg>
        <pc:spChg chg="mod">
          <ac:chgData name="Cassia Wells" userId="a6da94d1-ef31-4f9d-80a8-98c65890a03c" providerId="ADAL" clId="{A63B5A0E-E82F-4C4D-A5CF-AFFBA5B55593}" dt="2023-10-11T07:50:49.804" v="1057" actId="1076"/>
          <ac:spMkLst>
            <pc:docMk/>
            <pc:sldMk cId="70678401" sldId="301"/>
            <ac:spMk id="11" creationId="{B9E4A492-72C9-D8DD-5580-AE5D0B84ABDA}"/>
          </ac:spMkLst>
        </pc:spChg>
        <pc:spChg chg="mod">
          <ac:chgData name="Cassia Wells" userId="a6da94d1-ef31-4f9d-80a8-98c65890a03c" providerId="ADAL" clId="{A63B5A0E-E82F-4C4D-A5CF-AFFBA5B55593}" dt="2023-10-11T07:50:52.270" v="1058" actId="1076"/>
          <ac:spMkLst>
            <pc:docMk/>
            <pc:sldMk cId="70678401" sldId="301"/>
            <ac:spMk id="12" creationId="{36C2EB61-6887-6DA5-8228-833093EB3D78}"/>
          </ac:spMkLst>
        </pc:spChg>
        <pc:spChg chg="mod">
          <ac:chgData name="Cassia Wells" userId="a6da94d1-ef31-4f9d-80a8-98c65890a03c" providerId="ADAL" clId="{A63B5A0E-E82F-4C4D-A5CF-AFFBA5B55593}" dt="2023-10-11T07:50:54.607" v="1059" actId="1076"/>
          <ac:spMkLst>
            <pc:docMk/>
            <pc:sldMk cId="70678401" sldId="301"/>
            <ac:spMk id="13" creationId="{783A7EFB-CE22-DA01-BB09-BEF76911A900}"/>
          </ac:spMkLst>
        </pc:spChg>
        <pc:spChg chg="add mod">
          <ac:chgData name="Cassia Wells" userId="a6da94d1-ef31-4f9d-80a8-98c65890a03c" providerId="ADAL" clId="{A63B5A0E-E82F-4C4D-A5CF-AFFBA5B55593}" dt="2023-10-11T07:51:14.307" v="1064" actId="1076"/>
          <ac:spMkLst>
            <pc:docMk/>
            <pc:sldMk cId="70678401" sldId="301"/>
            <ac:spMk id="14" creationId="{3839C91E-C67C-69DB-A002-F828D37D030D}"/>
          </ac:spMkLst>
        </pc:spChg>
        <pc:spChg chg="add mod">
          <ac:chgData name="Cassia Wells" userId="a6da94d1-ef31-4f9d-80a8-98c65890a03c" providerId="ADAL" clId="{A63B5A0E-E82F-4C4D-A5CF-AFFBA5B55593}" dt="2023-10-11T07:51:09.872" v="1063" actId="1076"/>
          <ac:spMkLst>
            <pc:docMk/>
            <pc:sldMk cId="70678401" sldId="301"/>
            <ac:spMk id="15" creationId="{ECF2A91F-B6F4-EDAF-76D4-43E6D69545AE}"/>
          </ac:spMkLst>
        </pc:spChg>
        <pc:graphicFrameChg chg="mod modGraphic">
          <ac:chgData name="Cassia Wells" userId="a6da94d1-ef31-4f9d-80a8-98c65890a03c" providerId="ADAL" clId="{A63B5A0E-E82F-4C4D-A5CF-AFFBA5B55593}" dt="2023-10-11T07:49:52" v="1046"/>
          <ac:graphicFrameMkLst>
            <pc:docMk/>
            <pc:sldMk cId="70678401" sldId="301"/>
            <ac:graphicFrameMk id="5" creationId="{EA40CDDF-461C-EA9C-1005-6602F05AA4BA}"/>
          </ac:graphicFrameMkLst>
        </pc:graphicFrameChg>
        <pc:graphicFrameChg chg="add mod modGraphic">
          <ac:chgData name="Cassia Wells" userId="a6da94d1-ef31-4f9d-80a8-98c65890a03c" providerId="ADAL" clId="{A63B5A0E-E82F-4C4D-A5CF-AFFBA5B55593}" dt="2023-10-11T07:50:39.480" v="1054"/>
          <ac:graphicFrameMkLst>
            <pc:docMk/>
            <pc:sldMk cId="70678401" sldId="301"/>
            <ac:graphicFrameMk id="6" creationId="{3B9C4C43-14A6-482D-3C47-F816591EC368}"/>
          </ac:graphicFrameMkLst>
        </pc:graphicFrameChg>
      </pc:sldChg>
      <pc:sldChg chg="delCm modNotesTx">
        <pc:chgData name="Cassia Wells" userId="a6da94d1-ef31-4f9d-80a8-98c65890a03c" providerId="ADAL" clId="{A63B5A0E-E82F-4C4D-A5CF-AFFBA5B55593}" dt="2023-10-16T09:40:25.240" v="3258" actId="20577"/>
        <pc:sldMkLst>
          <pc:docMk/>
          <pc:sldMk cId="2936153507" sldId="36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8:46.982" v="129"/>
              <pc2:cmMkLst xmlns:pc2="http://schemas.microsoft.com/office/powerpoint/2019/9/main/command">
                <pc:docMk/>
                <pc:sldMk cId="2936153507" sldId="364"/>
                <pc2:cmMk id="{5C6C2F3C-E751-4DE4-A5F7-1B65F97886F8}"/>
              </pc2:cmMkLst>
            </pc226:cmChg>
          </p:ext>
        </pc:extLst>
      </pc:sldChg>
      <pc:sldChg chg="modNotesTx">
        <pc:chgData name="Cassia Wells" userId="a6da94d1-ef31-4f9d-80a8-98c65890a03c" providerId="ADAL" clId="{A63B5A0E-E82F-4C4D-A5CF-AFFBA5B55593}" dt="2023-10-16T09:40:54.152" v="3259" actId="20577"/>
        <pc:sldMkLst>
          <pc:docMk/>
          <pc:sldMk cId="1376005044" sldId="366"/>
        </pc:sldMkLst>
      </pc:sldChg>
      <pc:sldChg chg="delCm modNotesTx">
        <pc:chgData name="Cassia Wells" userId="a6da94d1-ef31-4f9d-80a8-98c65890a03c" providerId="ADAL" clId="{A63B5A0E-E82F-4C4D-A5CF-AFFBA5B55593}" dt="2023-10-16T09:43:04.888" v="3444" actId="20577"/>
        <pc:sldMkLst>
          <pc:docMk/>
          <pc:sldMk cId="3204461436" sldId="368"/>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8:37.290" v="128"/>
              <pc2:cmMkLst xmlns:pc2="http://schemas.microsoft.com/office/powerpoint/2019/9/main/command">
                <pc:docMk/>
                <pc:sldMk cId="3204461436" sldId="368"/>
                <pc2:cmMk id="{322077B1-6D50-4756-9708-D150AB6AB95A}"/>
              </pc2:cmMkLst>
            </pc226:cmChg>
          </p:ext>
        </pc:extLst>
      </pc:sldChg>
      <pc:sldChg chg="modSp mod modNotesTx">
        <pc:chgData name="Cassia Wells" userId="a6da94d1-ef31-4f9d-80a8-98c65890a03c" providerId="ADAL" clId="{A63B5A0E-E82F-4C4D-A5CF-AFFBA5B55593}" dt="2023-10-16T09:06:56.632" v="2506" actId="27636"/>
        <pc:sldMkLst>
          <pc:docMk/>
          <pc:sldMk cId="467337252" sldId="419"/>
        </pc:sldMkLst>
        <pc:spChg chg="mod">
          <ac:chgData name="Cassia Wells" userId="a6da94d1-ef31-4f9d-80a8-98c65890a03c" providerId="ADAL" clId="{A63B5A0E-E82F-4C4D-A5CF-AFFBA5B55593}" dt="2023-10-16T09:06:54.325" v="2502" actId="1076"/>
          <ac:spMkLst>
            <pc:docMk/>
            <pc:sldMk cId="467337252" sldId="419"/>
            <ac:spMk id="2" creationId="{841D1807-BBB4-4629-07E4-FFB1698F333B}"/>
          </ac:spMkLst>
        </pc:spChg>
        <pc:spChg chg="mod">
          <ac:chgData name="Cassia Wells" userId="a6da94d1-ef31-4f9d-80a8-98c65890a03c" providerId="ADAL" clId="{A63B5A0E-E82F-4C4D-A5CF-AFFBA5B55593}" dt="2023-10-16T09:06:56.632" v="2506" actId="27636"/>
          <ac:spMkLst>
            <pc:docMk/>
            <pc:sldMk cId="467337252" sldId="419"/>
            <ac:spMk id="5" creationId="{965E831C-66C3-F150-9D6C-E016CA41E456}"/>
          </ac:spMkLst>
        </pc:spChg>
      </pc:sldChg>
      <pc:sldChg chg="modSp mod modNotesTx">
        <pc:chgData name="Cassia Wells" userId="a6da94d1-ef31-4f9d-80a8-98c65890a03c" providerId="ADAL" clId="{A63B5A0E-E82F-4C4D-A5CF-AFFBA5B55593}" dt="2023-10-16T09:07:05.079" v="2508" actId="14100"/>
        <pc:sldMkLst>
          <pc:docMk/>
          <pc:sldMk cId="311472904" sldId="420"/>
        </pc:sldMkLst>
        <pc:spChg chg="mod">
          <ac:chgData name="Cassia Wells" userId="a6da94d1-ef31-4f9d-80a8-98c65890a03c" providerId="ADAL" clId="{A63B5A0E-E82F-4C4D-A5CF-AFFBA5B55593}" dt="2023-10-16T09:07:02.654" v="2507" actId="1076"/>
          <ac:spMkLst>
            <pc:docMk/>
            <pc:sldMk cId="311472904" sldId="420"/>
            <ac:spMk id="2" creationId="{841D1807-BBB4-4629-07E4-FFB1698F333B}"/>
          </ac:spMkLst>
        </pc:spChg>
        <pc:spChg chg="mod">
          <ac:chgData name="Cassia Wells" userId="a6da94d1-ef31-4f9d-80a8-98c65890a03c" providerId="ADAL" clId="{A63B5A0E-E82F-4C4D-A5CF-AFFBA5B55593}" dt="2023-10-16T09:07:05.079" v="2508" actId="14100"/>
          <ac:spMkLst>
            <pc:docMk/>
            <pc:sldMk cId="311472904" sldId="420"/>
            <ac:spMk id="5" creationId="{965E831C-66C3-F150-9D6C-E016CA41E456}"/>
          </ac:spMkLst>
        </pc:spChg>
      </pc:sldChg>
      <pc:sldChg chg="modSp mod">
        <pc:chgData name="Cassia Wells" userId="a6da94d1-ef31-4f9d-80a8-98c65890a03c" providerId="ADAL" clId="{A63B5A0E-E82F-4C4D-A5CF-AFFBA5B55593}" dt="2023-09-20T07:56:50.576" v="100" actId="20577"/>
        <pc:sldMkLst>
          <pc:docMk/>
          <pc:sldMk cId="2806315659" sldId="421"/>
        </pc:sldMkLst>
        <pc:graphicFrameChg chg="modGraphic">
          <ac:chgData name="Cassia Wells" userId="a6da94d1-ef31-4f9d-80a8-98c65890a03c" providerId="ADAL" clId="{A63B5A0E-E82F-4C4D-A5CF-AFFBA5B55593}" dt="2023-09-20T07:56:50.576" v="100" actId="20577"/>
          <ac:graphicFrameMkLst>
            <pc:docMk/>
            <pc:sldMk cId="2806315659" sldId="421"/>
            <ac:graphicFrameMk id="6" creationId="{CD7CA8EE-0F1E-CA82-D1D5-890C523F7E64}"/>
          </ac:graphicFrameMkLst>
        </pc:graphicFrameChg>
      </pc:sldChg>
      <pc:sldChg chg="delSp modSp mod delCm">
        <pc:chgData name="Cassia Wells" userId="a6da94d1-ef31-4f9d-80a8-98c65890a03c" providerId="ADAL" clId="{A63B5A0E-E82F-4C4D-A5CF-AFFBA5B55593}" dt="2023-10-11T07:31:43.627" v="979" actId="1076"/>
        <pc:sldMkLst>
          <pc:docMk/>
          <pc:sldMk cId="139943359" sldId="422"/>
        </pc:sldMkLst>
        <pc:grpChg chg="mod">
          <ac:chgData name="Cassia Wells" userId="a6da94d1-ef31-4f9d-80a8-98c65890a03c" providerId="ADAL" clId="{A63B5A0E-E82F-4C4D-A5CF-AFFBA5B55593}" dt="2023-10-11T07:31:43.627" v="979" actId="1076"/>
          <ac:grpSpMkLst>
            <pc:docMk/>
            <pc:sldMk cId="139943359" sldId="422"/>
            <ac:grpSpMk id="8" creationId="{A0D40844-9929-ECE3-00E4-9392700D9672}"/>
          </ac:grpSpMkLst>
        </pc:grpChg>
        <pc:picChg chg="del">
          <ac:chgData name="Cassia Wells" userId="a6da94d1-ef31-4f9d-80a8-98c65890a03c" providerId="ADAL" clId="{A63B5A0E-E82F-4C4D-A5CF-AFFBA5B55593}" dt="2023-09-20T14:20:04.476" v="134" actId="478"/>
          <ac:picMkLst>
            <pc:docMk/>
            <pc:sldMk cId="139943359" sldId="422"/>
            <ac:picMk id="6" creationId="{CC4FF0AC-138F-20B1-F0EE-A177820F2BA1}"/>
          </ac:picMkLst>
        </pc:picChg>
        <pc:picChg chg="mod">
          <ac:chgData name="Cassia Wells" userId="a6da94d1-ef31-4f9d-80a8-98c65890a03c" providerId="ADAL" clId="{A63B5A0E-E82F-4C4D-A5CF-AFFBA5B55593}" dt="2023-09-20T14:20:07.713" v="135" actId="1076"/>
          <ac:picMkLst>
            <pc:docMk/>
            <pc:sldMk cId="139943359" sldId="422"/>
            <ac:picMk id="7" creationId="{DB920DB9-75C0-20BD-A9DF-BDE1F42956EB}"/>
          </ac:picMkLst>
        </pc:pic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01.866" v="133"/>
              <pc2:cmMkLst xmlns:pc2="http://schemas.microsoft.com/office/powerpoint/2019/9/main/command">
                <pc:docMk/>
                <pc:sldMk cId="139943359" sldId="422"/>
                <pc2:cmMk id="{6681CEA5-BE84-4A87-AC9A-054649628A94}"/>
              </pc2:cmMkLst>
            </pc226:cmChg>
          </p:ext>
        </pc:extLst>
      </pc:sldChg>
      <pc:sldChg chg="modSp mod modNotesTx">
        <pc:chgData name="Cassia Wells" userId="a6da94d1-ef31-4f9d-80a8-98c65890a03c" providerId="ADAL" clId="{A63B5A0E-E82F-4C4D-A5CF-AFFBA5B55593}" dt="2023-10-16T09:11:23.835" v="2523" actId="27636"/>
        <pc:sldMkLst>
          <pc:docMk/>
          <pc:sldMk cId="3721629483" sldId="423"/>
        </pc:sldMkLst>
        <pc:spChg chg="mod">
          <ac:chgData name="Cassia Wells" userId="a6da94d1-ef31-4f9d-80a8-98c65890a03c" providerId="ADAL" clId="{A63B5A0E-E82F-4C4D-A5CF-AFFBA5B55593}" dt="2023-10-16T09:11:18.912" v="2520" actId="1076"/>
          <ac:spMkLst>
            <pc:docMk/>
            <pc:sldMk cId="3721629483" sldId="423"/>
            <ac:spMk id="2" creationId="{841D1807-BBB4-4629-07E4-FFB1698F333B}"/>
          </ac:spMkLst>
        </pc:spChg>
        <pc:spChg chg="mod">
          <ac:chgData name="Cassia Wells" userId="a6da94d1-ef31-4f9d-80a8-98c65890a03c" providerId="ADAL" clId="{A63B5A0E-E82F-4C4D-A5CF-AFFBA5B55593}" dt="2023-10-16T09:11:23.835" v="2523" actId="27636"/>
          <ac:spMkLst>
            <pc:docMk/>
            <pc:sldMk cId="3721629483" sldId="423"/>
            <ac:spMk id="5" creationId="{965E831C-66C3-F150-9D6C-E016CA41E456}"/>
          </ac:spMkLst>
        </pc:spChg>
      </pc:sldChg>
      <pc:sldChg chg="modSp mod modNotesTx">
        <pc:chgData name="Cassia Wells" userId="a6da94d1-ef31-4f9d-80a8-98c65890a03c" providerId="ADAL" clId="{A63B5A0E-E82F-4C4D-A5CF-AFFBA5B55593}" dt="2023-10-16T09:11:42.511" v="2526" actId="14100"/>
        <pc:sldMkLst>
          <pc:docMk/>
          <pc:sldMk cId="3144534468" sldId="424"/>
        </pc:sldMkLst>
        <pc:spChg chg="mod">
          <ac:chgData name="Cassia Wells" userId="a6da94d1-ef31-4f9d-80a8-98c65890a03c" providerId="ADAL" clId="{A63B5A0E-E82F-4C4D-A5CF-AFFBA5B55593}" dt="2023-10-16T09:11:30.960" v="2524" actId="1076"/>
          <ac:spMkLst>
            <pc:docMk/>
            <pc:sldMk cId="3144534468" sldId="424"/>
            <ac:spMk id="2" creationId="{841D1807-BBB4-4629-07E4-FFB1698F333B}"/>
          </ac:spMkLst>
        </pc:spChg>
        <pc:spChg chg="mod">
          <ac:chgData name="Cassia Wells" userId="a6da94d1-ef31-4f9d-80a8-98c65890a03c" providerId="ADAL" clId="{A63B5A0E-E82F-4C4D-A5CF-AFFBA5B55593}" dt="2023-10-16T09:11:42.511" v="2526" actId="14100"/>
          <ac:spMkLst>
            <pc:docMk/>
            <pc:sldMk cId="3144534468" sldId="424"/>
            <ac:spMk id="5" creationId="{965E831C-66C3-F150-9D6C-E016CA41E456}"/>
          </ac:spMkLst>
        </pc:spChg>
      </pc:sldChg>
      <pc:sldChg chg="modSp mod">
        <pc:chgData name="Cassia Wells" userId="a6da94d1-ef31-4f9d-80a8-98c65890a03c" providerId="ADAL" clId="{A63B5A0E-E82F-4C4D-A5CF-AFFBA5B55593}" dt="2023-10-11T07:54:49.415" v="1071" actId="1076"/>
        <pc:sldMkLst>
          <pc:docMk/>
          <pc:sldMk cId="1373841394" sldId="439"/>
        </pc:sldMkLst>
        <pc:spChg chg="mod">
          <ac:chgData name="Cassia Wells" userId="a6da94d1-ef31-4f9d-80a8-98c65890a03c" providerId="ADAL" clId="{A63B5A0E-E82F-4C4D-A5CF-AFFBA5B55593}" dt="2023-10-11T07:54:49.415" v="1071" actId="1076"/>
          <ac:spMkLst>
            <pc:docMk/>
            <pc:sldMk cId="1373841394" sldId="439"/>
            <ac:spMk id="8" creationId="{9A23ABA8-B80C-D869-E57A-30EB785943A1}"/>
          </ac:spMkLst>
        </pc:spChg>
      </pc:sldChg>
      <pc:sldChg chg="add del">
        <pc:chgData name="Cassia Wells" userId="a6da94d1-ef31-4f9d-80a8-98c65890a03c" providerId="ADAL" clId="{A63B5A0E-E82F-4C4D-A5CF-AFFBA5B55593}" dt="2023-10-11T07:56:03.102" v="1073"/>
        <pc:sldMkLst>
          <pc:docMk/>
          <pc:sldMk cId="1789358687" sldId="440"/>
        </pc:sldMkLst>
      </pc:sldChg>
      <pc:sldChg chg="del mod modShow">
        <pc:chgData name="Cassia Wells" userId="a6da94d1-ef31-4f9d-80a8-98c65890a03c" providerId="ADAL" clId="{A63B5A0E-E82F-4C4D-A5CF-AFFBA5B55593}" dt="2023-10-11T09:27:39.365" v="1182" actId="2696"/>
        <pc:sldMkLst>
          <pc:docMk/>
          <pc:sldMk cId="1887680645" sldId="463"/>
        </pc:sldMkLst>
      </pc:sldChg>
      <pc:sldChg chg="delCm">
        <pc:chgData name="Cassia Wells" userId="a6da94d1-ef31-4f9d-80a8-98c65890a03c" providerId="ADAL" clId="{A63B5A0E-E82F-4C4D-A5CF-AFFBA5B55593}" dt="2023-09-20T14:20:45.803" v="142"/>
        <pc:sldMkLst>
          <pc:docMk/>
          <pc:sldMk cId="1374303194" sldId="468"/>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45.803" v="142"/>
              <pc2:cmMkLst xmlns:pc2="http://schemas.microsoft.com/office/powerpoint/2019/9/main/command">
                <pc:docMk/>
                <pc:sldMk cId="1374303194" sldId="468"/>
                <pc2:cmMk id="{042340EB-E7A1-41C9-98B4-B27DF6B6453F}"/>
              </pc2:cmMkLst>
            </pc226:cmChg>
          </p:ext>
        </pc:extLst>
      </pc:sldChg>
      <pc:sldChg chg="modSp mod">
        <pc:chgData name="Cassia Wells" userId="a6da94d1-ef31-4f9d-80a8-98c65890a03c" providerId="ADAL" clId="{A63B5A0E-E82F-4C4D-A5CF-AFFBA5B55593}" dt="2023-10-11T09:45:53.246" v="1460" actId="20577"/>
        <pc:sldMkLst>
          <pc:docMk/>
          <pc:sldMk cId="1660392399" sldId="472"/>
        </pc:sldMkLst>
        <pc:spChg chg="mod">
          <ac:chgData name="Cassia Wells" userId="a6da94d1-ef31-4f9d-80a8-98c65890a03c" providerId="ADAL" clId="{A63B5A0E-E82F-4C4D-A5CF-AFFBA5B55593}" dt="2023-10-11T09:45:53.246" v="1460" actId="20577"/>
          <ac:spMkLst>
            <pc:docMk/>
            <pc:sldMk cId="1660392399" sldId="472"/>
            <ac:spMk id="3" creationId="{E3BD1422-BC5E-A521-E357-C49FB595908B}"/>
          </ac:spMkLst>
        </pc:spChg>
      </pc:sldChg>
      <pc:sldChg chg="addSp modSp add mod">
        <pc:chgData name="Cassia Wells" userId="a6da94d1-ef31-4f9d-80a8-98c65890a03c" providerId="ADAL" clId="{A63B5A0E-E82F-4C4D-A5CF-AFFBA5B55593}" dt="2023-10-11T10:06:42.361" v="1611" actId="20577"/>
        <pc:sldMkLst>
          <pc:docMk/>
          <pc:sldMk cId="1047124775" sldId="483"/>
        </pc:sldMkLst>
        <pc:spChg chg="mod">
          <ac:chgData name="Cassia Wells" userId="a6da94d1-ef31-4f9d-80a8-98c65890a03c" providerId="ADAL" clId="{A63B5A0E-E82F-4C4D-A5CF-AFFBA5B55593}" dt="2023-10-11T10:06:42.361" v="1611" actId="20577"/>
          <ac:spMkLst>
            <pc:docMk/>
            <pc:sldMk cId="1047124775" sldId="483"/>
            <ac:spMk id="3" creationId="{6BFCB5BD-702F-2C74-5B74-51E4D723C9AA}"/>
          </ac:spMkLst>
        </pc:spChg>
        <pc:spChg chg="add mod">
          <ac:chgData name="Cassia Wells" userId="a6da94d1-ef31-4f9d-80a8-98c65890a03c" providerId="ADAL" clId="{A63B5A0E-E82F-4C4D-A5CF-AFFBA5B55593}" dt="2023-10-11T10:05:08.256" v="1586" actId="20577"/>
          <ac:spMkLst>
            <pc:docMk/>
            <pc:sldMk cId="1047124775" sldId="483"/>
            <ac:spMk id="12" creationId="{C751FC29-0253-05A2-1F2F-09EBE067DEFB}"/>
          </ac:spMkLst>
        </pc:spChg>
      </pc:sldChg>
      <pc:sldChg chg="del">
        <pc:chgData name="Cassia Wells" userId="a6da94d1-ef31-4f9d-80a8-98c65890a03c" providerId="ADAL" clId="{A63B5A0E-E82F-4C4D-A5CF-AFFBA5B55593}" dt="2023-09-22T08:35:25.977" v="220" actId="47"/>
        <pc:sldMkLst>
          <pc:docMk/>
          <pc:sldMk cId="3706457945" sldId="484"/>
        </pc:sldMkLst>
      </pc:sldChg>
      <pc:sldChg chg="add del delCm">
        <pc:chgData name="Cassia Wells" userId="a6da94d1-ef31-4f9d-80a8-98c65890a03c" providerId="ADAL" clId="{A63B5A0E-E82F-4C4D-A5CF-AFFBA5B55593}" dt="2023-09-22T09:18:48.275" v="454"/>
        <pc:sldMkLst>
          <pc:docMk/>
          <pc:sldMk cId="1097391775" sldId="50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9:52.016" v="132"/>
              <pc2:cmMkLst xmlns:pc2="http://schemas.microsoft.com/office/powerpoint/2019/9/main/command">
                <pc:docMk/>
                <pc:sldMk cId="1097391775" sldId="504"/>
                <pc2:cmMk id="{DF1EEC47-187C-4718-AA12-D856C9497B40}"/>
              </pc2:cmMkLst>
            </pc226:cmChg>
          </p:ext>
        </pc:extLst>
      </pc:sldChg>
      <pc:sldChg chg="add del">
        <pc:chgData name="Cassia Wells" userId="a6da94d1-ef31-4f9d-80a8-98c65890a03c" providerId="ADAL" clId="{A63B5A0E-E82F-4C4D-A5CF-AFFBA5B55593}" dt="2023-10-16T09:50:04.145" v="3461" actId="2696"/>
        <pc:sldMkLst>
          <pc:docMk/>
          <pc:sldMk cId="3002311052" sldId="505"/>
        </pc:sldMkLst>
      </pc:sldChg>
      <pc:sldChg chg="modSp add del mod">
        <pc:chgData name="Cassia Wells" userId="a6da94d1-ef31-4f9d-80a8-98c65890a03c" providerId="ADAL" clId="{A63B5A0E-E82F-4C4D-A5CF-AFFBA5B55593}" dt="2023-10-16T09:50:04.145" v="3461" actId="2696"/>
        <pc:sldMkLst>
          <pc:docMk/>
          <pc:sldMk cId="1281392725" sldId="506"/>
        </pc:sldMkLst>
        <pc:spChg chg="mod">
          <ac:chgData name="Cassia Wells" userId="a6da94d1-ef31-4f9d-80a8-98c65890a03c" providerId="ADAL" clId="{A63B5A0E-E82F-4C4D-A5CF-AFFBA5B55593}" dt="2023-10-11T10:14:21.208" v="1672" actId="20577"/>
          <ac:spMkLst>
            <pc:docMk/>
            <pc:sldMk cId="1281392725" sldId="506"/>
            <ac:spMk id="3" creationId="{40948069-1B04-45BA-49BB-1EF091169CFE}"/>
          </ac:spMkLst>
        </pc:spChg>
      </pc:sldChg>
      <pc:sldChg chg="modSp add mod">
        <pc:chgData name="Cassia Wells" userId="a6da94d1-ef31-4f9d-80a8-98c65890a03c" providerId="ADAL" clId="{A63B5A0E-E82F-4C4D-A5CF-AFFBA5B55593}" dt="2023-10-16T09:15:21.432" v="2536" actId="1076"/>
        <pc:sldMkLst>
          <pc:docMk/>
          <pc:sldMk cId="3400958476" sldId="509"/>
        </pc:sldMkLst>
        <pc:spChg chg="mod">
          <ac:chgData name="Cassia Wells" userId="a6da94d1-ef31-4f9d-80a8-98c65890a03c" providerId="ADAL" clId="{A63B5A0E-E82F-4C4D-A5CF-AFFBA5B55593}" dt="2023-10-16T09:15:21.432" v="2536" actId="1076"/>
          <ac:spMkLst>
            <pc:docMk/>
            <pc:sldMk cId="3400958476" sldId="509"/>
            <ac:spMk id="6" creationId="{B35057F4-E3DD-5118-6CD2-F6C39A93ADA2}"/>
          </ac:spMkLst>
        </pc:spChg>
      </pc:sldChg>
      <pc:sldChg chg="add">
        <pc:chgData name="Cassia Wells" userId="a6da94d1-ef31-4f9d-80a8-98c65890a03c" providerId="ADAL" clId="{A63B5A0E-E82F-4C4D-A5CF-AFFBA5B55593}" dt="2023-10-11T09:15:15.169" v="1125"/>
        <pc:sldMkLst>
          <pc:docMk/>
          <pc:sldMk cId="2962911759" sldId="510"/>
        </pc:sldMkLst>
      </pc:sldChg>
      <pc:sldChg chg="modSp add mod ord">
        <pc:chgData name="Cassia Wells" userId="a6da94d1-ef31-4f9d-80a8-98c65890a03c" providerId="ADAL" clId="{A63B5A0E-E82F-4C4D-A5CF-AFFBA5B55593}" dt="2023-10-16T09:56:44.888" v="3768" actId="1076"/>
        <pc:sldMkLst>
          <pc:docMk/>
          <pc:sldMk cId="1546903045" sldId="517"/>
        </pc:sldMkLst>
        <pc:spChg chg="mod">
          <ac:chgData name="Cassia Wells" userId="a6da94d1-ef31-4f9d-80a8-98c65890a03c" providerId="ADAL" clId="{A63B5A0E-E82F-4C4D-A5CF-AFFBA5B55593}" dt="2023-10-16T09:56:44.888" v="3768" actId="1076"/>
          <ac:spMkLst>
            <pc:docMk/>
            <pc:sldMk cId="1546903045" sldId="517"/>
            <ac:spMk id="5" creationId="{798D93DD-94FD-A1C2-F366-67F38637674D}"/>
          </ac:spMkLst>
        </pc:spChg>
        <pc:graphicFrameChg chg="mod modGraphic">
          <ac:chgData name="Cassia Wells" userId="a6da94d1-ef31-4f9d-80a8-98c65890a03c" providerId="ADAL" clId="{A63B5A0E-E82F-4C4D-A5CF-AFFBA5B55593}" dt="2023-10-11T10:21:39.678" v="1884" actId="2161"/>
          <ac:graphicFrameMkLst>
            <pc:docMk/>
            <pc:sldMk cId="1546903045" sldId="517"/>
            <ac:graphicFrameMk id="4" creationId="{81FFD650-2B5B-4F67-98D5-361E06FE3D5D}"/>
          </ac:graphicFrameMkLst>
        </pc:graphicFrameChg>
      </pc:sldChg>
      <pc:sldChg chg="modSp mod modNotesTx">
        <pc:chgData name="Cassia Wells" userId="a6da94d1-ef31-4f9d-80a8-98c65890a03c" providerId="ADAL" clId="{A63B5A0E-E82F-4C4D-A5CF-AFFBA5B55593}" dt="2023-10-11T13:34:46.632" v="2375" actId="114"/>
        <pc:sldMkLst>
          <pc:docMk/>
          <pc:sldMk cId="2344600985" sldId="525"/>
        </pc:sldMkLst>
        <pc:graphicFrameChg chg="modGraphic">
          <ac:chgData name="Cassia Wells" userId="a6da94d1-ef31-4f9d-80a8-98c65890a03c" providerId="ADAL" clId="{A63B5A0E-E82F-4C4D-A5CF-AFFBA5B55593}" dt="2023-09-20T07:57:30.743" v="103" actId="20577"/>
          <ac:graphicFrameMkLst>
            <pc:docMk/>
            <pc:sldMk cId="2344600985" sldId="525"/>
            <ac:graphicFrameMk id="6" creationId="{CD7CA8EE-0F1E-CA82-D1D5-890C523F7E64}"/>
          </ac:graphicFrameMkLst>
        </pc:graphicFrameChg>
      </pc:sldChg>
      <pc:sldChg chg="modSp mod">
        <pc:chgData name="Cassia Wells" userId="a6da94d1-ef31-4f9d-80a8-98c65890a03c" providerId="ADAL" clId="{A63B5A0E-E82F-4C4D-A5CF-AFFBA5B55593}" dt="2023-10-16T09:07:53.911" v="2514" actId="113"/>
        <pc:sldMkLst>
          <pc:docMk/>
          <pc:sldMk cId="4170083945" sldId="526"/>
        </pc:sldMkLst>
        <pc:graphicFrameChg chg="modGraphic">
          <ac:chgData name="Cassia Wells" userId="a6da94d1-ef31-4f9d-80a8-98c65890a03c" providerId="ADAL" clId="{A63B5A0E-E82F-4C4D-A5CF-AFFBA5B55593}" dt="2023-10-16T09:07:53.911" v="2514" actId="113"/>
          <ac:graphicFrameMkLst>
            <pc:docMk/>
            <pc:sldMk cId="4170083945" sldId="526"/>
            <ac:graphicFrameMk id="6" creationId="{CD7CA8EE-0F1E-CA82-D1D5-890C523F7E64}"/>
          </ac:graphicFrameMkLst>
        </pc:graphicFrameChg>
      </pc:sldChg>
      <pc:sldChg chg="del delCm">
        <pc:chgData name="Cassia Wells" userId="a6da94d1-ef31-4f9d-80a8-98c65890a03c" providerId="ADAL" clId="{A63B5A0E-E82F-4C4D-A5CF-AFFBA5B55593}" dt="2023-10-11T07:52:56.569" v="1068" actId="2696"/>
        <pc:sldMkLst>
          <pc:docMk/>
          <pc:sldMk cId="1434178745" sldId="529"/>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25.442" v="137"/>
              <pc2:cmMkLst xmlns:pc2="http://schemas.microsoft.com/office/powerpoint/2019/9/main/command">
                <pc:docMk/>
                <pc:sldMk cId="1434178745" sldId="529"/>
                <pc2:cmMk id="{B2F44331-9735-4FFE-9B9C-F8A4A51C6C0D}"/>
              </pc2:cmMkLst>
            </pc226:cmChg>
          </p:ext>
        </pc:extLst>
      </pc:sldChg>
      <pc:sldChg chg="modSp mod">
        <pc:chgData name="Cassia Wells" userId="a6da94d1-ef31-4f9d-80a8-98c65890a03c" providerId="ADAL" clId="{A63B5A0E-E82F-4C4D-A5CF-AFFBA5B55593}" dt="2023-10-16T09:12:55.525" v="2528" actId="20577"/>
        <pc:sldMkLst>
          <pc:docMk/>
          <pc:sldMk cId="2083572390" sldId="530"/>
        </pc:sldMkLst>
        <pc:spChg chg="mod">
          <ac:chgData name="Cassia Wells" userId="a6da94d1-ef31-4f9d-80a8-98c65890a03c" providerId="ADAL" clId="{A63B5A0E-E82F-4C4D-A5CF-AFFBA5B55593}" dt="2023-10-16T09:12:55.525" v="2528" actId="20577"/>
          <ac:spMkLst>
            <pc:docMk/>
            <pc:sldMk cId="2083572390" sldId="530"/>
            <ac:spMk id="2" creationId="{2389A1CE-6EA4-27C4-B75F-7AAE61343E21}"/>
          </ac:spMkLst>
        </pc:spChg>
        <pc:spChg chg="mod">
          <ac:chgData name="Cassia Wells" userId="a6da94d1-ef31-4f9d-80a8-98c65890a03c" providerId="ADAL" clId="{A63B5A0E-E82F-4C4D-A5CF-AFFBA5B55593}" dt="2023-10-11T07:53:02.846" v="1070" actId="1076"/>
          <ac:spMkLst>
            <pc:docMk/>
            <pc:sldMk cId="2083572390" sldId="530"/>
            <ac:spMk id="3" creationId="{F7527570-578C-AF91-5F26-560B718E7611}"/>
          </ac:spMkLst>
        </pc:spChg>
      </pc:sldChg>
      <pc:sldChg chg="modSp mod delCm">
        <pc:chgData name="Cassia Wells" userId="a6da94d1-ef31-4f9d-80a8-98c65890a03c" providerId="ADAL" clId="{A63B5A0E-E82F-4C4D-A5CF-AFFBA5B55593}" dt="2023-10-11T10:31:05.440" v="2346"/>
        <pc:sldMkLst>
          <pc:docMk/>
          <pc:sldMk cId="3027705485" sldId="532"/>
        </pc:sldMkLst>
        <pc:spChg chg="mod">
          <ac:chgData name="Cassia Wells" userId="a6da94d1-ef31-4f9d-80a8-98c65890a03c" providerId="ADAL" clId="{A63B5A0E-E82F-4C4D-A5CF-AFFBA5B55593}" dt="2023-10-11T10:31:05.440" v="2346"/>
          <ac:spMkLst>
            <pc:docMk/>
            <pc:sldMk cId="3027705485" sldId="532"/>
            <ac:spMk id="3" creationId="{78C7A18F-E58C-453E-DA70-765EAC0EC3CB}"/>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07:49:18.017" v="59"/>
              <pc2:cmMkLst xmlns:pc2="http://schemas.microsoft.com/office/powerpoint/2019/9/main/command">
                <pc:docMk/>
                <pc:sldMk cId="3027705485" sldId="532"/>
                <pc2:cmMk id="{D52B60A3-4616-4826-A9B9-44603353D654}"/>
              </pc2:cmMkLst>
            </pc226:cmChg>
          </p:ext>
        </pc:extLst>
      </pc:sldChg>
      <pc:sldChg chg="modSp mod delCm">
        <pc:chgData name="Cassia Wells" userId="a6da94d1-ef31-4f9d-80a8-98c65890a03c" providerId="ADAL" clId="{A63B5A0E-E82F-4C4D-A5CF-AFFBA5B55593}" dt="2023-10-16T09:09:05.110" v="2516" actId="1076"/>
        <pc:sldMkLst>
          <pc:docMk/>
          <pc:sldMk cId="3847475154" sldId="533"/>
        </pc:sldMkLst>
        <pc:graphicFrameChg chg="mod modGraphic">
          <ac:chgData name="Cassia Wells" userId="a6da94d1-ef31-4f9d-80a8-98c65890a03c" providerId="ADAL" clId="{A63B5A0E-E82F-4C4D-A5CF-AFFBA5B55593}" dt="2023-10-16T09:09:05.110" v="2516" actId="1076"/>
          <ac:graphicFrameMkLst>
            <pc:docMk/>
            <pc:sldMk cId="3847475154" sldId="533"/>
            <ac:graphicFrameMk id="4" creationId="{F8CB88F5-C0D0-3D94-1A81-E78E44A48556}"/>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13.808" v="136"/>
              <pc2:cmMkLst xmlns:pc2="http://schemas.microsoft.com/office/powerpoint/2019/9/main/command">
                <pc:docMk/>
                <pc:sldMk cId="3847475154" sldId="533"/>
                <pc2:cmMk id="{BF267D10-C464-4961-9422-3B90BBF255F7}"/>
              </pc2:cmMkLst>
            </pc226:cmChg>
          </p:ext>
        </pc:extLst>
      </pc:sldChg>
      <pc:sldChg chg="modSp mod">
        <pc:chgData name="Cassia Wells" userId="a6da94d1-ef31-4f9d-80a8-98c65890a03c" providerId="ADAL" clId="{A63B5A0E-E82F-4C4D-A5CF-AFFBA5B55593}" dt="2023-10-16T09:09:46.095" v="2517" actId="1076"/>
        <pc:sldMkLst>
          <pc:docMk/>
          <pc:sldMk cId="2606645812" sldId="534"/>
        </pc:sldMkLst>
        <pc:spChg chg="mod">
          <ac:chgData name="Cassia Wells" userId="a6da94d1-ef31-4f9d-80a8-98c65890a03c" providerId="ADAL" clId="{A63B5A0E-E82F-4C4D-A5CF-AFFBA5B55593}" dt="2023-10-11T07:35:53.926" v="983" actId="948"/>
          <ac:spMkLst>
            <pc:docMk/>
            <pc:sldMk cId="2606645812" sldId="534"/>
            <ac:spMk id="3" creationId="{FE0163D7-16FE-29A2-C37C-104827E3D5C1}"/>
          </ac:spMkLst>
        </pc:spChg>
        <pc:spChg chg="mod">
          <ac:chgData name="Cassia Wells" userId="a6da94d1-ef31-4f9d-80a8-98c65890a03c" providerId="ADAL" clId="{A63B5A0E-E82F-4C4D-A5CF-AFFBA5B55593}" dt="2023-10-16T09:09:46.095" v="2517" actId="1076"/>
          <ac:spMkLst>
            <pc:docMk/>
            <pc:sldMk cId="2606645812" sldId="534"/>
            <ac:spMk id="4" creationId="{D9BF8A63-9E3E-9873-4A77-8C5177605BEE}"/>
          </ac:spMkLst>
        </pc:spChg>
      </pc:sldChg>
      <pc:sldChg chg="modNotesTx">
        <pc:chgData name="Cassia Wells" userId="a6da94d1-ef31-4f9d-80a8-98c65890a03c" providerId="ADAL" clId="{A63B5A0E-E82F-4C4D-A5CF-AFFBA5B55593}" dt="2023-10-16T09:10:23.018" v="2519" actId="12"/>
        <pc:sldMkLst>
          <pc:docMk/>
          <pc:sldMk cId="1004697914" sldId="535"/>
        </pc:sldMkLst>
      </pc:sldChg>
      <pc:sldChg chg="modSp mod ord modNotesTx">
        <pc:chgData name="Cassia Wells" userId="a6da94d1-ef31-4f9d-80a8-98c65890a03c" providerId="ADAL" clId="{A63B5A0E-E82F-4C4D-A5CF-AFFBA5B55593}" dt="2023-10-16T09:09:57.736" v="2518" actId="242"/>
        <pc:sldMkLst>
          <pc:docMk/>
          <pc:sldMk cId="2350942688" sldId="536"/>
        </pc:sldMkLst>
        <pc:spChg chg="mod">
          <ac:chgData name="Cassia Wells" userId="a6da94d1-ef31-4f9d-80a8-98c65890a03c" providerId="ADAL" clId="{A63B5A0E-E82F-4C4D-A5CF-AFFBA5B55593}" dt="2023-10-16T09:09:57.736" v="2518" actId="242"/>
          <ac:spMkLst>
            <pc:docMk/>
            <pc:sldMk cId="2350942688" sldId="536"/>
            <ac:spMk id="4" creationId="{7593B66A-A88A-6C71-AA36-A36993F47329}"/>
          </ac:spMkLst>
        </pc:spChg>
      </pc:sldChg>
      <pc:sldChg chg="del">
        <pc:chgData name="Cassia Wells" userId="a6da94d1-ef31-4f9d-80a8-98c65890a03c" providerId="ADAL" clId="{A63B5A0E-E82F-4C4D-A5CF-AFFBA5B55593}" dt="2023-10-16T09:13:35.596" v="2529" actId="2696"/>
        <pc:sldMkLst>
          <pc:docMk/>
          <pc:sldMk cId="1675233437" sldId="540"/>
        </pc:sldMkLst>
      </pc:sldChg>
      <pc:sldChg chg="modSp mod">
        <pc:chgData name="Cassia Wells" userId="a6da94d1-ef31-4f9d-80a8-98c65890a03c" providerId="ADAL" clId="{A63B5A0E-E82F-4C4D-A5CF-AFFBA5B55593}" dt="2023-10-11T07:56:29.164" v="1076" actId="20577"/>
        <pc:sldMkLst>
          <pc:docMk/>
          <pc:sldMk cId="990729484" sldId="541"/>
        </pc:sldMkLst>
        <pc:spChg chg="mod">
          <ac:chgData name="Cassia Wells" userId="a6da94d1-ef31-4f9d-80a8-98c65890a03c" providerId="ADAL" clId="{A63B5A0E-E82F-4C4D-A5CF-AFFBA5B55593}" dt="2023-10-11T07:56:29.164" v="1076" actId="20577"/>
          <ac:spMkLst>
            <pc:docMk/>
            <pc:sldMk cId="990729484" sldId="541"/>
            <ac:spMk id="3" creationId="{1479A11C-D73E-194A-1803-63C52EE675A3}"/>
          </ac:spMkLst>
        </pc:spChg>
      </pc:sldChg>
      <pc:sldChg chg="modSp mod">
        <pc:chgData name="Cassia Wells" userId="a6da94d1-ef31-4f9d-80a8-98c65890a03c" providerId="ADAL" clId="{A63B5A0E-E82F-4C4D-A5CF-AFFBA5B55593}" dt="2023-10-16T09:20:28.688" v="2632" actId="1076"/>
        <pc:sldMkLst>
          <pc:docMk/>
          <pc:sldMk cId="1831059600" sldId="543"/>
        </pc:sldMkLst>
        <pc:spChg chg="mod">
          <ac:chgData name="Cassia Wells" userId="a6da94d1-ef31-4f9d-80a8-98c65890a03c" providerId="ADAL" clId="{A63B5A0E-E82F-4C4D-A5CF-AFFBA5B55593}" dt="2023-10-16T09:20:28.688" v="2632" actId="1076"/>
          <ac:spMkLst>
            <pc:docMk/>
            <pc:sldMk cId="1831059600" sldId="543"/>
            <ac:spMk id="7" creationId="{E0928AFE-19F3-78B8-A947-B867ABB5285E}"/>
          </ac:spMkLst>
        </pc:spChg>
      </pc:sldChg>
      <pc:sldChg chg="delCm">
        <pc:chgData name="Cassia Wells" userId="a6da94d1-ef31-4f9d-80a8-98c65890a03c" providerId="ADAL" clId="{A63B5A0E-E82F-4C4D-A5CF-AFFBA5B55593}" dt="2023-09-20T14:20:33.237" v="139"/>
        <pc:sldMkLst>
          <pc:docMk/>
          <pc:sldMk cId="2971789071" sldId="54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33.237" v="139"/>
              <pc2:cmMkLst xmlns:pc2="http://schemas.microsoft.com/office/powerpoint/2019/9/main/command">
                <pc:docMk/>
                <pc:sldMk cId="2971789071" sldId="544"/>
                <pc2:cmMk id="{BE725F71-C0FB-44E1-8CF5-49D46EFB859D}"/>
              </pc2:cmMkLst>
            </pc226:cmChg>
          </p:ext>
        </pc:extLst>
      </pc:sldChg>
      <pc:sldChg chg="delCm">
        <pc:chgData name="Cassia Wells" userId="a6da94d1-ef31-4f9d-80a8-98c65890a03c" providerId="ADAL" clId="{A63B5A0E-E82F-4C4D-A5CF-AFFBA5B55593}" dt="2023-09-20T14:20:29.712" v="138"/>
        <pc:sldMkLst>
          <pc:docMk/>
          <pc:sldMk cId="377156500" sldId="547"/>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29.712" v="138"/>
              <pc2:cmMkLst xmlns:pc2="http://schemas.microsoft.com/office/powerpoint/2019/9/main/command">
                <pc:docMk/>
                <pc:sldMk cId="377156500" sldId="547"/>
                <pc2:cmMk id="{BA3701BD-3FB0-4B96-B797-FC9991E94936}"/>
              </pc2:cmMkLst>
            </pc226:cmChg>
          </p:ext>
        </pc:extLst>
      </pc:sldChg>
      <pc:sldChg chg="modSp mod modNotesTx">
        <pc:chgData name="Cassia Wells" userId="a6da94d1-ef31-4f9d-80a8-98c65890a03c" providerId="ADAL" clId="{A63B5A0E-E82F-4C4D-A5CF-AFFBA5B55593}" dt="2023-10-16T09:14:07.796" v="2532" actId="20577"/>
        <pc:sldMkLst>
          <pc:docMk/>
          <pc:sldMk cId="3589818827" sldId="548"/>
        </pc:sldMkLst>
        <pc:spChg chg="mod">
          <ac:chgData name="Cassia Wells" userId="a6da94d1-ef31-4f9d-80a8-98c65890a03c" providerId="ADAL" clId="{A63B5A0E-E82F-4C4D-A5CF-AFFBA5B55593}" dt="2023-10-16T09:14:07.796" v="2532" actId="20577"/>
          <ac:spMkLst>
            <pc:docMk/>
            <pc:sldMk cId="3589818827" sldId="548"/>
            <ac:spMk id="4" creationId="{8F8C7077-AF19-DA1A-2156-0551B5FEFDE8}"/>
          </ac:spMkLst>
        </pc:spChg>
      </pc:sldChg>
      <pc:sldChg chg="modSp mod modNotesTx">
        <pc:chgData name="Cassia Wells" userId="a6da94d1-ef31-4f9d-80a8-98c65890a03c" providerId="ADAL" clId="{A63B5A0E-E82F-4C4D-A5CF-AFFBA5B55593}" dt="2023-10-11T13:36:31.967" v="2390" actId="12"/>
        <pc:sldMkLst>
          <pc:docMk/>
          <pc:sldMk cId="788896605" sldId="549"/>
        </pc:sldMkLst>
        <pc:spChg chg="mod">
          <ac:chgData name="Cassia Wells" userId="a6da94d1-ef31-4f9d-80a8-98c65890a03c" providerId="ADAL" clId="{A63B5A0E-E82F-4C4D-A5CF-AFFBA5B55593}" dt="2023-10-11T07:57:10.746" v="1078" actId="948"/>
          <ac:spMkLst>
            <pc:docMk/>
            <pc:sldMk cId="788896605" sldId="549"/>
            <ac:spMk id="4" creationId="{8F8C7077-AF19-DA1A-2156-0551B5FEFDE8}"/>
          </ac:spMkLst>
        </pc:spChg>
      </pc:sldChg>
      <pc:sldChg chg="modSp mod modNotesTx">
        <pc:chgData name="Cassia Wells" userId="a6da94d1-ef31-4f9d-80a8-98c65890a03c" providerId="ADAL" clId="{A63B5A0E-E82F-4C4D-A5CF-AFFBA5B55593}" dt="2023-10-16T09:14:35.535" v="2534" actId="1076"/>
        <pc:sldMkLst>
          <pc:docMk/>
          <pc:sldMk cId="685517160" sldId="551"/>
        </pc:sldMkLst>
        <pc:spChg chg="mod">
          <ac:chgData name="Cassia Wells" userId="a6da94d1-ef31-4f9d-80a8-98c65890a03c" providerId="ADAL" clId="{A63B5A0E-E82F-4C4D-A5CF-AFFBA5B55593}" dt="2023-10-16T09:14:34.087" v="2533" actId="1076"/>
          <ac:spMkLst>
            <pc:docMk/>
            <pc:sldMk cId="685517160" sldId="551"/>
            <ac:spMk id="2" creationId="{841D1807-BBB4-4629-07E4-FFB1698F333B}"/>
          </ac:spMkLst>
        </pc:spChg>
        <pc:spChg chg="mod">
          <ac:chgData name="Cassia Wells" userId="a6da94d1-ef31-4f9d-80a8-98c65890a03c" providerId="ADAL" clId="{A63B5A0E-E82F-4C4D-A5CF-AFFBA5B55593}" dt="2023-10-16T09:14:35.535" v="2534" actId="1076"/>
          <ac:spMkLst>
            <pc:docMk/>
            <pc:sldMk cId="685517160" sldId="551"/>
            <ac:spMk id="5" creationId="{965E831C-66C3-F150-9D6C-E016CA41E456}"/>
          </ac:spMkLst>
        </pc:spChg>
      </pc:sldChg>
      <pc:sldChg chg="modSp mod modNotesTx">
        <pc:chgData name="Cassia Wells" userId="a6da94d1-ef31-4f9d-80a8-98c65890a03c" providerId="ADAL" clId="{A63B5A0E-E82F-4C4D-A5CF-AFFBA5B55593}" dt="2023-10-11T13:33:48.062" v="2370"/>
        <pc:sldMkLst>
          <pc:docMk/>
          <pc:sldMk cId="2670643187" sldId="552"/>
        </pc:sldMkLst>
        <pc:spChg chg="mod">
          <ac:chgData name="Cassia Wells" userId="a6da94d1-ef31-4f9d-80a8-98c65890a03c" providerId="ADAL" clId="{A63B5A0E-E82F-4C4D-A5CF-AFFBA5B55593}" dt="2023-10-11T07:58:11.033" v="1092" actId="14100"/>
          <ac:spMkLst>
            <pc:docMk/>
            <pc:sldMk cId="2670643187" sldId="552"/>
            <ac:spMk id="5" creationId="{965E831C-66C3-F150-9D6C-E016CA41E456}"/>
          </ac:spMkLst>
        </pc:spChg>
      </pc:sldChg>
      <pc:sldChg chg="modSp mod">
        <pc:chgData name="Cassia Wells" userId="a6da94d1-ef31-4f9d-80a8-98c65890a03c" providerId="ADAL" clId="{A63B5A0E-E82F-4C4D-A5CF-AFFBA5B55593}" dt="2023-10-11T08:00:44.264" v="1097" actId="948"/>
        <pc:sldMkLst>
          <pc:docMk/>
          <pc:sldMk cId="887355783" sldId="553"/>
        </pc:sldMkLst>
        <pc:graphicFrameChg chg="modGraphic">
          <ac:chgData name="Cassia Wells" userId="a6da94d1-ef31-4f9d-80a8-98c65890a03c" providerId="ADAL" clId="{A63B5A0E-E82F-4C4D-A5CF-AFFBA5B55593}" dt="2023-10-11T08:00:44.264" v="1097" actId="948"/>
          <ac:graphicFrameMkLst>
            <pc:docMk/>
            <pc:sldMk cId="887355783" sldId="553"/>
            <ac:graphicFrameMk id="8" creationId="{E9E27AB3-AF1F-F814-3480-1FDF928474D2}"/>
          </ac:graphicFrameMkLst>
        </pc:graphicFrameChg>
      </pc:sldChg>
      <pc:sldChg chg="modSp mod">
        <pc:chgData name="Cassia Wells" userId="a6da94d1-ef31-4f9d-80a8-98c65890a03c" providerId="ADAL" clId="{A63B5A0E-E82F-4C4D-A5CF-AFFBA5B55593}" dt="2023-10-16T09:15:01.789" v="2535" actId="20577"/>
        <pc:sldMkLst>
          <pc:docMk/>
          <pc:sldMk cId="677304512" sldId="554"/>
        </pc:sldMkLst>
        <pc:graphicFrameChg chg="mod modGraphic">
          <ac:chgData name="Cassia Wells" userId="a6da94d1-ef31-4f9d-80a8-98c65890a03c" providerId="ADAL" clId="{A63B5A0E-E82F-4C4D-A5CF-AFFBA5B55593}" dt="2023-10-16T09:15:01.789" v="2535" actId="20577"/>
          <ac:graphicFrameMkLst>
            <pc:docMk/>
            <pc:sldMk cId="677304512" sldId="554"/>
            <ac:graphicFrameMk id="8" creationId="{E9E27AB3-AF1F-F814-3480-1FDF928474D2}"/>
          </ac:graphicFrameMkLst>
        </pc:graphicFrameChg>
      </pc:sldChg>
      <pc:sldChg chg="modNotesTx">
        <pc:chgData name="Cassia Wells" userId="a6da94d1-ef31-4f9d-80a8-98c65890a03c" providerId="ADAL" clId="{A63B5A0E-E82F-4C4D-A5CF-AFFBA5B55593}" dt="2023-10-16T09:15:33.048" v="2537" actId="12"/>
        <pc:sldMkLst>
          <pc:docMk/>
          <pc:sldMk cId="3408211536" sldId="556"/>
        </pc:sldMkLst>
      </pc:sldChg>
      <pc:sldChg chg="modSp mod modNotesTx">
        <pc:chgData name="Cassia Wells" userId="a6da94d1-ef31-4f9d-80a8-98c65890a03c" providerId="ADAL" clId="{A63B5A0E-E82F-4C4D-A5CF-AFFBA5B55593}" dt="2023-10-16T09:15:44.057" v="2540" actId="403"/>
        <pc:sldMkLst>
          <pc:docMk/>
          <pc:sldMk cId="4223345464" sldId="557"/>
        </pc:sldMkLst>
        <pc:spChg chg="mod">
          <ac:chgData name="Cassia Wells" userId="a6da94d1-ef31-4f9d-80a8-98c65890a03c" providerId="ADAL" clId="{A63B5A0E-E82F-4C4D-A5CF-AFFBA5B55593}" dt="2023-10-16T09:15:40.487" v="2538" actId="1076"/>
          <ac:spMkLst>
            <pc:docMk/>
            <pc:sldMk cId="4223345464" sldId="557"/>
            <ac:spMk id="2" creationId="{841D1807-BBB4-4629-07E4-FFB1698F333B}"/>
          </ac:spMkLst>
        </pc:spChg>
        <pc:spChg chg="mod">
          <ac:chgData name="Cassia Wells" userId="a6da94d1-ef31-4f9d-80a8-98c65890a03c" providerId="ADAL" clId="{A63B5A0E-E82F-4C4D-A5CF-AFFBA5B55593}" dt="2023-10-16T09:15:44.057" v="2540" actId="403"/>
          <ac:spMkLst>
            <pc:docMk/>
            <pc:sldMk cId="4223345464" sldId="557"/>
            <ac:spMk id="5" creationId="{965E831C-66C3-F150-9D6C-E016CA41E456}"/>
          </ac:spMkLst>
        </pc:spChg>
      </pc:sldChg>
      <pc:sldChg chg="modSp mod modNotesTx">
        <pc:chgData name="Cassia Wells" userId="a6da94d1-ef31-4f9d-80a8-98c65890a03c" providerId="ADAL" clId="{A63B5A0E-E82F-4C4D-A5CF-AFFBA5B55593}" dt="2023-10-11T13:33:52.757" v="2371"/>
        <pc:sldMkLst>
          <pc:docMk/>
          <pc:sldMk cId="2996632416" sldId="558"/>
        </pc:sldMkLst>
        <pc:spChg chg="mod">
          <ac:chgData name="Cassia Wells" userId="a6da94d1-ef31-4f9d-80a8-98c65890a03c" providerId="ADAL" clId="{A63B5A0E-E82F-4C4D-A5CF-AFFBA5B55593}" dt="2023-10-11T09:17:32.120" v="1139" actId="14100"/>
          <ac:spMkLst>
            <pc:docMk/>
            <pc:sldMk cId="2996632416" sldId="558"/>
            <ac:spMk id="5" creationId="{965E831C-66C3-F150-9D6C-E016CA41E456}"/>
          </ac:spMkLst>
        </pc:spChg>
      </pc:sldChg>
      <pc:sldChg chg="modSp mod modNotesTx">
        <pc:chgData name="Cassia Wells" userId="a6da94d1-ef31-4f9d-80a8-98c65890a03c" providerId="ADAL" clId="{A63B5A0E-E82F-4C4D-A5CF-AFFBA5B55593}" dt="2023-10-11T13:37:39.054" v="2396" actId="114"/>
        <pc:sldMkLst>
          <pc:docMk/>
          <pc:sldMk cId="90068468" sldId="559"/>
        </pc:sldMkLst>
        <pc:spChg chg="mod">
          <ac:chgData name="Cassia Wells" userId="a6da94d1-ef31-4f9d-80a8-98c65890a03c" providerId="ADAL" clId="{A63B5A0E-E82F-4C4D-A5CF-AFFBA5B55593}" dt="2023-10-11T09:19:46.342" v="1145" actId="948"/>
          <ac:spMkLst>
            <pc:docMk/>
            <pc:sldMk cId="90068468" sldId="559"/>
            <ac:spMk id="4" creationId="{8F8C7077-AF19-DA1A-2156-0551B5FEFDE8}"/>
          </ac:spMkLst>
        </pc:spChg>
      </pc:sldChg>
      <pc:sldChg chg="modSp mod">
        <pc:chgData name="Cassia Wells" userId="a6da94d1-ef31-4f9d-80a8-98c65890a03c" providerId="ADAL" clId="{A63B5A0E-E82F-4C4D-A5CF-AFFBA5B55593}" dt="2023-10-11T09:21:28.510" v="1151" actId="14100"/>
        <pc:sldMkLst>
          <pc:docMk/>
          <pc:sldMk cId="2444800534" sldId="560"/>
        </pc:sldMkLst>
        <pc:spChg chg="mod">
          <ac:chgData name="Cassia Wells" userId="a6da94d1-ef31-4f9d-80a8-98c65890a03c" providerId="ADAL" clId="{A63B5A0E-E82F-4C4D-A5CF-AFFBA5B55593}" dt="2023-10-11T09:21:28.510" v="1151" actId="14100"/>
          <ac:spMkLst>
            <pc:docMk/>
            <pc:sldMk cId="2444800534" sldId="560"/>
            <ac:spMk id="3" creationId="{C5E8827B-6A21-A647-D845-6546C00B3849}"/>
          </ac:spMkLst>
        </pc:spChg>
        <pc:spChg chg="mod">
          <ac:chgData name="Cassia Wells" userId="a6da94d1-ef31-4f9d-80a8-98c65890a03c" providerId="ADAL" clId="{A63B5A0E-E82F-4C4D-A5CF-AFFBA5B55593}" dt="2023-10-11T09:20:22.248" v="1149" actId="120"/>
          <ac:spMkLst>
            <pc:docMk/>
            <pc:sldMk cId="2444800534" sldId="560"/>
            <ac:spMk id="17" creationId="{DA9B0033-0603-9EBC-5ADA-B7677385BE0F}"/>
          </ac:spMkLst>
        </pc:spChg>
        <pc:graphicFrameChg chg="mod">
          <ac:chgData name="Cassia Wells" userId="a6da94d1-ef31-4f9d-80a8-98c65890a03c" providerId="ADAL" clId="{A63B5A0E-E82F-4C4D-A5CF-AFFBA5B55593}" dt="2023-10-11T09:20:19.172" v="1148" actId="207"/>
          <ac:graphicFrameMkLst>
            <pc:docMk/>
            <pc:sldMk cId="2444800534" sldId="560"/>
            <ac:graphicFrameMk id="7" creationId="{7D171B17-3788-6858-D477-7BE8121FDC29}"/>
          </ac:graphicFrameMkLst>
        </pc:graphicFrameChg>
      </pc:sldChg>
      <pc:sldChg chg="modNotesTx">
        <pc:chgData name="Cassia Wells" userId="a6da94d1-ef31-4f9d-80a8-98c65890a03c" providerId="ADAL" clId="{A63B5A0E-E82F-4C4D-A5CF-AFFBA5B55593}" dt="2023-10-16T09:16:56.473" v="2541" actId="113"/>
        <pc:sldMkLst>
          <pc:docMk/>
          <pc:sldMk cId="3308136880" sldId="561"/>
        </pc:sldMkLst>
      </pc:sldChg>
      <pc:sldChg chg="modSp mod">
        <pc:chgData name="Cassia Wells" userId="a6da94d1-ef31-4f9d-80a8-98c65890a03c" providerId="ADAL" clId="{A63B5A0E-E82F-4C4D-A5CF-AFFBA5B55593}" dt="2023-10-11T09:55:03.832" v="1494" actId="207"/>
        <pc:sldMkLst>
          <pc:docMk/>
          <pc:sldMk cId="2236784751" sldId="562"/>
        </pc:sldMkLst>
        <pc:spChg chg="mod">
          <ac:chgData name="Cassia Wells" userId="a6da94d1-ef31-4f9d-80a8-98c65890a03c" providerId="ADAL" clId="{A63B5A0E-E82F-4C4D-A5CF-AFFBA5B55593}" dt="2023-10-11T09:22:40.118" v="1153" actId="14100"/>
          <ac:spMkLst>
            <pc:docMk/>
            <pc:sldMk cId="2236784751" sldId="562"/>
            <ac:spMk id="3" creationId="{C5E8827B-6A21-A647-D845-6546C00B3849}"/>
          </ac:spMkLst>
        </pc:spChg>
        <pc:spChg chg="mod">
          <ac:chgData name="Cassia Wells" userId="a6da94d1-ef31-4f9d-80a8-98c65890a03c" providerId="ADAL" clId="{A63B5A0E-E82F-4C4D-A5CF-AFFBA5B55593}" dt="2023-10-11T09:22:48.574" v="1154" actId="120"/>
          <ac:spMkLst>
            <pc:docMk/>
            <pc:sldMk cId="2236784751" sldId="562"/>
            <ac:spMk id="17" creationId="{DA9B0033-0603-9EBC-5ADA-B7677385BE0F}"/>
          </ac:spMkLst>
        </pc:spChg>
        <pc:graphicFrameChg chg="mod">
          <ac:chgData name="Cassia Wells" userId="a6da94d1-ef31-4f9d-80a8-98c65890a03c" providerId="ADAL" clId="{A63B5A0E-E82F-4C4D-A5CF-AFFBA5B55593}" dt="2023-10-11T09:55:03.832" v="1494" actId="207"/>
          <ac:graphicFrameMkLst>
            <pc:docMk/>
            <pc:sldMk cId="2236784751" sldId="562"/>
            <ac:graphicFrameMk id="7" creationId="{7D171B17-3788-6858-D477-7BE8121FDC29}"/>
          </ac:graphicFrameMkLst>
        </pc:graphicFrameChg>
      </pc:sldChg>
      <pc:sldChg chg="modSp mod modNotesTx">
        <pc:chgData name="Cassia Wells" userId="a6da94d1-ef31-4f9d-80a8-98c65890a03c" providerId="ADAL" clId="{A63B5A0E-E82F-4C4D-A5CF-AFFBA5B55593}" dt="2023-10-16T09:18:34.430" v="2620" actId="20577"/>
        <pc:sldMkLst>
          <pc:docMk/>
          <pc:sldMk cId="2518377359" sldId="563"/>
        </pc:sldMkLst>
        <pc:spChg chg="mod">
          <ac:chgData name="Cassia Wells" userId="a6da94d1-ef31-4f9d-80a8-98c65890a03c" providerId="ADAL" clId="{A63B5A0E-E82F-4C4D-A5CF-AFFBA5B55593}" dt="2023-10-16T09:17:07.587" v="2542" actId="20577"/>
          <ac:spMkLst>
            <pc:docMk/>
            <pc:sldMk cId="2518377359" sldId="563"/>
            <ac:spMk id="4" creationId="{8F8C7077-AF19-DA1A-2156-0551B5FEFDE8}"/>
          </ac:spMkLst>
        </pc:spChg>
      </pc:sldChg>
      <pc:sldChg chg="modSp mod">
        <pc:chgData name="Cassia Wells" userId="a6da94d1-ef31-4f9d-80a8-98c65890a03c" providerId="ADAL" clId="{A63B5A0E-E82F-4C4D-A5CF-AFFBA5B55593}" dt="2023-10-16T09:18:48.322" v="2622" actId="20577"/>
        <pc:sldMkLst>
          <pc:docMk/>
          <pc:sldMk cId="2282952108" sldId="564"/>
        </pc:sldMkLst>
        <pc:spChg chg="mod">
          <ac:chgData name="Cassia Wells" userId="a6da94d1-ef31-4f9d-80a8-98c65890a03c" providerId="ADAL" clId="{A63B5A0E-E82F-4C4D-A5CF-AFFBA5B55593}" dt="2023-10-16T09:18:48.322" v="2622" actId="20577"/>
          <ac:spMkLst>
            <pc:docMk/>
            <pc:sldMk cId="2282952108" sldId="564"/>
            <ac:spMk id="2" creationId="{08B7927E-239A-76D5-D747-06BA1EEF63E1}"/>
          </ac:spMkLst>
        </pc:spChg>
        <pc:graphicFrameChg chg="modGraphic">
          <ac:chgData name="Cassia Wells" userId="a6da94d1-ef31-4f9d-80a8-98c65890a03c" providerId="ADAL" clId="{A63B5A0E-E82F-4C4D-A5CF-AFFBA5B55593}" dt="2023-10-11T09:24:29.447" v="1162" actId="20577"/>
          <ac:graphicFrameMkLst>
            <pc:docMk/>
            <pc:sldMk cId="2282952108" sldId="564"/>
            <ac:graphicFrameMk id="6" creationId="{879CB0F7-E2BF-A539-9E46-62D166A76F1F}"/>
          </ac:graphicFrameMkLst>
        </pc:graphicFrameChg>
      </pc:sldChg>
      <pc:sldChg chg="modSp mod">
        <pc:chgData name="Cassia Wells" userId="a6da94d1-ef31-4f9d-80a8-98c65890a03c" providerId="ADAL" clId="{A63B5A0E-E82F-4C4D-A5CF-AFFBA5B55593}" dt="2023-10-11T09:54:52.618" v="1492" actId="207"/>
        <pc:sldMkLst>
          <pc:docMk/>
          <pc:sldMk cId="1097087937" sldId="565"/>
        </pc:sldMkLst>
        <pc:spChg chg="mod">
          <ac:chgData name="Cassia Wells" userId="a6da94d1-ef31-4f9d-80a8-98c65890a03c" providerId="ADAL" clId="{A63B5A0E-E82F-4C4D-A5CF-AFFBA5B55593}" dt="2023-10-11T09:25:05.414" v="1163" actId="14100"/>
          <ac:spMkLst>
            <pc:docMk/>
            <pc:sldMk cId="1097087937" sldId="565"/>
            <ac:spMk id="3" creationId="{C5E8827B-6A21-A647-D845-6546C00B3849}"/>
          </ac:spMkLst>
        </pc:spChg>
        <pc:spChg chg="mod">
          <ac:chgData name="Cassia Wells" userId="a6da94d1-ef31-4f9d-80a8-98c65890a03c" providerId="ADAL" clId="{A63B5A0E-E82F-4C4D-A5CF-AFFBA5B55593}" dt="2023-10-11T09:25:10.352" v="1164" actId="120"/>
          <ac:spMkLst>
            <pc:docMk/>
            <pc:sldMk cId="1097087937" sldId="565"/>
            <ac:spMk id="17" creationId="{DA9B0033-0603-9EBC-5ADA-B7677385BE0F}"/>
          </ac:spMkLst>
        </pc:spChg>
        <pc:graphicFrameChg chg="mod">
          <ac:chgData name="Cassia Wells" userId="a6da94d1-ef31-4f9d-80a8-98c65890a03c" providerId="ADAL" clId="{A63B5A0E-E82F-4C4D-A5CF-AFFBA5B55593}" dt="2023-10-11T09:54:52.618" v="1492" actId="207"/>
          <ac:graphicFrameMkLst>
            <pc:docMk/>
            <pc:sldMk cId="1097087937" sldId="565"/>
            <ac:graphicFrameMk id="7" creationId="{7D171B17-3788-6858-D477-7BE8121FDC29}"/>
          </ac:graphicFrameMkLst>
        </pc:graphicFrameChg>
      </pc:sldChg>
      <pc:sldChg chg="modSp mod modNotesTx">
        <pc:chgData name="Cassia Wells" userId="a6da94d1-ef31-4f9d-80a8-98c65890a03c" providerId="ADAL" clId="{A63B5A0E-E82F-4C4D-A5CF-AFFBA5B55593}" dt="2023-10-16T09:27:36.451" v="2997" actId="20577"/>
        <pc:sldMkLst>
          <pc:docMk/>
          <pc:sldMk cId="3675981676" sldId="566"/>
        </pc:sldMkLst>
        <pc:spChg chg="mod">
          <ac:chgData name="Cassia Wells" userId="a6da94d1-ef31-4f9d-80a8-98c65890a03c" providerId="ADAL" clId="{A63B5A0E-E82F-4C4D-A5CF-AFFBA5B55593}" dt="2023-10-16T09:19:08.455" v="2623" actId="20577"/>
          <ac:spMkLst>
            <pc:docMk/>
            <pc:sldMk cId="3675981676" sldId="566"/>
            <ac:spMk id="4" creationId="{8F8C7077-AF19-DA1A-2156-0551B5FEFDE8}"/>
          </ac:spMkLst>
        </pc:spChg>
      </pc:sldChg>
      <pc:sldChg chg="modSp mod">
        <pc:chgData name="Cassia Wells" userId="a6da94d1-ef31-4f9d-80a8-98c65890a03c" providerId="ADAL" clId="{A63B5A0E-E82F-4C4D-A5CF-AFFBA5B55593}" dt="2023-10-16T09:20:09.333" v="2631" actId="20577"/>
        <pc:sldMkLst>
          <pc:docMk/>
          <pc:sldMk cId="2601598769" sldId="567"/>
        </pc:sldMkLst>
        <pc:spChg chg="mod">
          <ac:chgData name="Cassia Wells" userId="a6da94d1-ef31-4f9d-80a8-98c65890a03c" providerId="ADAL" clId="{A63B5A0E-E82F-4C4D-A5CF-AFFBA5B55593}" dt="2023-10-16T09:20:09.333" v="2631" actId="20577"/>
          <ac:spMkLst>
            <pc:docMk/>
            <pc:sldMk cId="2601598769" sldId="567"/>
            <ac:spMk id="3" creationId="{E3BD1422-BC5E-A521-E357-C49FB595908B}"/>
          </ac:spMkLst>
        </pc:spChg>
        <pc:spChg chg="mod">
          <ac:chgData name="Cassia Wells" userId="a6da94d1-ef31-4f9d-80a8-98c65890a03c" providerId="ADAL" clId="{A63B5A0E-E82F-4C4D-A5CF-AFFBA5B55593}" dt="2023-10-11T09:26:38.615" v="1174" actId="403"/>
          <ac:spMkLst>
            <pc:docMk/>
            <pc:sldMk cId="2601598769" sldId="567"/>
            <ac:spMk id="7" creationId="{8FB3F6AF-F518-153E-9ED5-62CE11CEAFDC}"/>
          </ac:spMkLst>
        </pc:spChg>
      </pc:sldChg>
      <pc:sldChg chg="modSp mod modNotesTx">
        <pc:chgData name="Cassia Wells" userId="a6da94d1-ef31-4f9d-80a8-98c65890a03c" providerId="ADAL" clId="{A63B5A0E-E82F-4C4D-A5CF-AFFBA5B55593}" dt="2023-10-16T09:21:14.558" v="2634" actId="1076"/>
        <pc:sldMkLst>
          <pc:docMk/>
          <pc:sldMk cId="2449504704" sldId="570"/>
        </pc:sldMkLst>
        <pc:spChg chg="mod">
          <ac:chgData name="Cassia Wells" userId="a6da94d1-ef31-4f9d-80a8-98c65890a03c" providerId="ADAL" clId="{A63B5A0E-E82F-4C4D-A5CF-AFFBA5B55593}" dt="2023-10-16T09:21:14.558" v="2634" actId="1076"/>
          <ac:spMkLst>
            <pc:docMk/>
            <pc:sldMk cId="2449504704" sldId="570"/>
            <ac:spMk id="5" creationId="{D5233B62-A73A-787D-DCA8-DBEF792931F1}"/>
          </ac:spMkLst>
        </pc:spChg>
      </pc:sldChg>
      <pc:sldChg chg="modSp mod">
        <pc:chgData name="Cassia Wells" userId="a6da94d1-ef31-4f9d-80a8-98c65890a03c" providerId="ADAL" clId="{A63B5A0E-E82F-4C4D-A5CF-AFFBA5B55593}" dt="2023-10-11T09:33:59.043" v="1425" actId="20577"/>
        <pc:sldMkLst>
          <pc:docMk/>
          <pc:sldMk cId="1787688196" sldId="571"/>
        </pc:sldMkLst>
        <pc:spChg chg="mod">
          <ac:chgData name="Cassia Wells" userId="a6da94d1-ef31-4f9d-80a8-98c65890a03c" providerId="ADAL" clId="{A63B5A0E-E82F-4C4D-A5CF-AFFBA5B55593}" dt="2023-10-11T09:33:59.043" v="1425" actId="20577"/>
          <ac:spMkLst>
            <pc:docMk/>
            <pc:sldMk cId="1787688196" sldId="571"/>
            <ac:spMk id="3" creationId="{36284694-FC32-8F21-EF52-2E2389556C98}"/>
          </ac:spMkLst>
        </pc:spChg>
      </pc:sldChg>
      <pc:sldChg chg="delCm">
        <pc:chgData name="Cassia Wells" userId="a6da94d1-ef31-4f9d-80a8-98c65890a03c" providerId="ADAL" clId="{A63B5A0E-E82F-4C4D-A5CF-AFFBA5B55593}" dt="2023-09-20T14:20:39.209" v="140"/>
        <pc:sldMkLst>
          <pc:docMk/>
          <pc:sldMk cId="1456671819" sldId="573"/>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39.209" v="140"/>
              <pc2:cmMkLst xmlns:pc2="http://schemas.microsoft.com/office/powerpoint/2019/9/main/command">
                <pc:docMk/>
                <pc:sldMk cId="1456671819" sldId="573"/>
                <pc2:cmMk id="{E83AA29F-E07F-43D6-AAD5-B4FB34037AFE}"/>
              </pc2:cmMkLst>
            </pc226:cmChg>
          </p:ext>
        </pc:extLst>
      </pc:sldChg>
      <pc:sldChg chg="modSp mod">
        <pc:chgData name="Cassia Wells" userId="a6da94d1-ef31-4f9d-80a8-98c65890a03c" providerId="ADAL" clId="{A63B5A0E-E82F-4C4D-A5CF-AFFBA5B55593}" dt="2023-10-11T09:36:53.030" v="1428" actId="113"/>
        <pc:sldMkLst>
          <pc:docMk/>
          <pc:sldMk cId="3289230744" sldId="574"/>
        </pc:sldMkLst>
        <pc:spChg chg="mod">
          <ac:chgData name="Cassia Wells" userId="a6da94d1-ef31-4f9d-80a8-98c65890a03c" providerId="ADAL" clId="{A63B5A0E-E82F-4C4D-A5CF-AFFBA5B55593}" dt="2023-10-11T09:36:53.030" v="1428" actId="113"/>
          <ac:spMkLst>
            <pc:docMk/>
            <pc:sldMk cId="3289230744" sldId="574"/>
            <ac:spMk id="3" creationId="{14A8D881-C66B-07F1-357D-397D5F649F0D}"/>
          </ac:spMkLst>
        </pc:spChg>
      </pc:sldChg>
      <pc:sldChg chg="modSp mod">
        <pc:chgData name="Cassia Wells" userId="a6da94d1-ef31-4f9d-80a8-98c65890a03c" providerId="ADAL" clId="{A63B5A0E-E82F-4C4D-A5CF-AFFBA5B55593}" dt="2023-10-11T09:38:15.301" v="1429" actId="113"/>
        <pc:sldMkLst>
          <pc:docMk/>
          <pc:sldMk cId="3435994639" sldId="578"/>
        </pc:sldMkLst>
        <pc:spChg chg="mod">
          <ac:chgData name="Cassia Wells" userId="a6da94d1-ef31-4f9d-80a8-98c65890a03c" providerId="ADAL" clId="{A63B5A0E-E82F-4C4D-A5CF-AFFBA5B55593}" dt="2023-10-11T09:38:15.301" v="1429" actId="113"/>
          <ac:spMkLst>
            <pc:docMk/>
            <pc:sldMk cId="3435994639" sldId="578"/>
            <ac:spMk id="3" creationId="{AE21AF26-8D40-9CCF-1684-E6F1707EBF63}"/>
          </ac:spMkLst>
        </pc:spChg>
      </pc:sldChg>
      <pc:sldChg chg="modSp">
        <pc:chgData name="Cassia Wells" userId="a6da94d1-ef31-4f9d-80a8-98c65890a03c" providerId="ADAL" clId="{A63B5A0E-E82F-4C4D-A5CF-AFFBA5B55593}" dt="2023-10-11T09:38:41.876" v="1431"/>
        <pc:sldMkLst>
          <pc:docMk/>
          <pc:sldMk cId="3898164668" sldId="579"/>
        </pc:sldMkLst>
        <pc:graphicFrameChg chg="mod">
          <ac:chgData name="Cassia Wells" userId="a6da94d1-ef31-4f9d-80a8-98c65890a03c" providerId="ADAL" clId="{A63B5A0E-E82F-4C4D-A5CF-AFFBA5B55593}" dt="2023-10-11T09:38:41.876" v="1431"/>
          <ac:graphicFrameMkLst>
            <pc:docMk/>
            <pc:sldMk cId="3898164668" sldId="579"/>
            <ac:graphicFrameMk id="5" creationId="{F1DDE4DF-9B73-0364-57AF-B54CA4522600}"/>
          </ac:graphicFrameMkLst>
        </pc:graphicFrameChg>
      </pc:sldChg>
      <pc:sldChg chg="modNotesTx">
        <pc:chgData name="Cassia Wells" userId="a6da94d1-ef31-4f9d-80a8-98c65890a03c" providerId="ADAL" clId="{A63B5A0E-E82F-4C4D-A5CF-AFFBA5B55593}" dt="2023-10-16T09:32:08.141" v="3231" actId="20577"/>
        <pc:sldMkLst>
          <pc:docMk/>
          <pc:sldMk cId="3544660903" sldId="580"/>
        </pc:sldMkLst>
      </pc:sldChg>
      <pc:sldChg chg="modSp mod">
        <pc:chgData name="Cassia Wells" userId="a6da94d1-ef31-4f9d-80a8-98c65890a03c" providerId="ADAL" clId="{A63B5A0E-E82F-4C4D-A5CF-AFFBA5B55593}" dt="2023-10-11T09:39:18.437" v="1433" actId="120"/>
        <pc:sldMkLst>
          <pc:docMk/>
          <pc:sldMk cId="290912503" sldId="581"/>
        </pc:sldMkLst>
        <pc:spChg chg="mod">
          <ac:chgData name="Cassia Wells" userId="a6da94d1-ef31-4f9d-80a8-98c65890a03c" providerId="ADAL" clId="{A63B5A0E-E82F-4C4D-A5CF-AFFBA5B55593}" dt="2023-10-11T09:39:15.131" v="1432" actId="14100"/>
          <ac:spMkLst>
            <pc:docMk/>
            <pc:sldMk cId="290912503" sldId="581"/>
            <ac:spMk id="3" creationId="{C5E8827B-6A21-A647-D845-6546C00B3849}"/>
          </ac:spMkLst>
        </pc:spChg>
        <pc:spChg chg="mod">
          <ac:chgData name="Cassia Wells" userId="a6da94d1-ef31-4f9d-80a8-98c65890a03c" providerId="ADAL" clId="{A63B5A0E-E82F-4C4D-A5CF-AFFBA5B55593}" dt="2023-10-11T09:39:18.437" v="1433" actId="120"/>
          <ac:spMkLst>
            <pc:docMk/>
            <pc:sldMk cId="290912503" sldId="581"/>
            <ac:spMk id="17" creationId="{DA9B0033-0603-9EBC-5ADA-B7677385BE0F}"/>
          </ac:spMkLst>
        </pc:spChg>
      </pc:sldChg>
      <pc:sldChg chg="modSp mod delCm">
        <pc:chgData name="Cassia Wells" userId="a6da94d1-ef31-4f9d-80a8-98c65890a03c" providerId="ADAL" clId="{A63B5A0E-E82F-4C4D-A5CF-AFFBA5B55593}" dt="2023-10-11T09:44:13.021" v="1451" actId="12"/>
        <pc:sldMkLst>
          <pc:docMk/>
          <pc:sldMk cId="4242036723" sldId="582"/>
        </pc:sldMkLst>
        <pc:spChg chg="mod">
          <ac:chgData name="Cassia Wells" userId="a6da94d1-ef31-4f9d-80a8-98c65890a03c" providerId="ADAL" clId="{A63B5A0E-E82F-4C4D-A5CF-AFFBA5B55593}" dt="2023-10-11T09:44:13.021" v="1451" actId="12"/>
          <ac:spMkLst>
            <pc:docMk/>
            <pc:sldMk cId="4242036723" sldId="582"/>
            <ac:spMk id="3" creationId="{E3BD1422-BC5E-A521-E357-C49FB595908B}"/>
          </ac:spMkLst>
        </pc:spChg>
        <pc:spChg chg="mod">
          <ac:chgData name="Cassia Wells" userId="a6da94d1-ef31-4f9d-80a8-98c65890a03c" providerId="ADAL" clId="{A63B5A0E-E82F-4C4D-A5CF-AFFBA5B55593}" dt="2023-10-11T09:40:35.174" v="1435" actId="403"/>
          <ac:spMkLst>
            <pc:docMk/>
            <pc:sldMk cId="4242036723" sldId="582"/>
            <ac:spMk id="5" creationId="{45DC27F6-F9E9-8E03-E908-F1AE6C586C9D}"/>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42.891" v="141"/>
              <pc2:cmMkLst xmlns:pc2="http://schemas.microsoft.com/office/powerpoint/2019/9/main/command">
                <pc:docMk/>
                <pc:sldMk cId="4242036723" sldId="582"/>
                <pc2:cmMk id="{DC087F34-A97B-4DF7-8BC5-EEAE731AC4D2}"/>
              </pc2:cmMkLst>
            </pc226:cmChg>
          </p:ext>
        </pc:extLst>
      </pc:sldChg>
      <pc:sldChg chg="modNotesTx">
        <pc:chgData name="Cassia Wells" userId="a6da94d1-ef31-4f9d-80a8-98c65890a03c" providerId="ADAL" clId="{A63B5A0E-E82F-4C4D-A5CF-AFFBA5B55593}" dt="2023-10-17T10:16:22.186" v="4272" actId="20577"/>
        <pc:sldMkLst>
          <pc:docMk/>
          <pc:sldMk cId="3871452176" sldId="584"/>
        </pc:sldMkLst>
      </pc:sldChg>
      <pc:sldChg chg="modSp mod">
        <pc:chgData name="Cassia Wells" userId="a6da94d1-ef31-4f9d-80a8-98c65890a03c" providerId="ADAL" clId="{A63B5A0E-E82F-4C4D-A5CF-AFFBA5B55593}" dt="2023-10-11T09:42:27.658" v="1440" actId="120"/>
        <pc:sldMkLst>
          <pc:docMk/>
          <pc:sldMk cId="189694243" sldId="585"/>
        </pc:sldMkLst>
        <pc:spChg chg="mod">
          <ac:chgData name="Cassia Wells" userId="a6da94d1-ef31-4f9d-80a8-98c65890a03c" providerId="ADAL" clId="{A63B5A0E-E82F-4C4D-A5CF-AFFBA5B55593}" dt="2023-10-11T09:42:22.215" v="1439" actId="14100"/>
          <ac:spMkLst>
            <pc:docMk/>
            <pc:sldMk cId="189694243" sldId="585"/>
            <ac:spMk id="3" creationId="{C5E8827B-6A21-A647-D845-6546C00B3849}"/>
          </ac:spMkLst>
        </pc:spChg>
        <pc:spChg chg="mod">
          <ac:chgData name="Cassia Wells" userId="a6da94d1-ef31-4f9d-80a8-98c65890a03c" providerId="ADAL" clId="{A63B5A0E-E82F-4C4D-A5CF-AFFBA5B55593}" dt="2023-10-11T09:42:27.658" v="1440" actId="120"/>
          <ac:spMkLst>
            <pc:docMk/>
            <pc:sldMk cId="189694243" sldId="585"/>
            <ac:spMk id="17" creationId="{DA9B0033-0603-9EBC-5ADA-B7677385BE0F}"/>
          </ac:spMkLst>
        </pc:spChg>
      </pc:sldChg>
      <pc:sldChg chg="modSp mod modNotesTx">
        <pc:chgData name="Cassia Wells" userId="a6da94d1-ef31-4f9d-80a8-98c65890a03c" providerId="ADAL" clId="{A63B5A0E-E82F-4C4D-A5CF-AFFBA5B55593}" dt="2023-10-16T09:30:22.297" v="3070" actId="113"/>
        <pc:sldMkLst>
          <pc:docMk/>
          <pc:sldMk cId="2931540896" sldId="586"/>
        </pc:sldMkLst>
        <pc:spChg chg="mod">
          <ac:chgData name="Cassia Wells" userId="a6da94d1-ef31-4f9d-80a8-98c65890a03c" providerId="ADAL" clId="{A63B5A0E-E82F-4C4D-A5CF-AFFBA5B55593}" dt="2023-10-16T09:30:15.339" v="3069" actId="20577"/>
          <ac:spMkLst>
            <pc:docMk/>
            <pc:sldMk cId="2931540896" sldId="586"/>
            <ac:spMk id="4" creationId="{8F8C7077-AF19-DA1A-2156-0551B5FEFDE8}"/>
          </ac:spMkLst>
        </pc:spChg>
      </pc:sldChg>
      <pc:sldChg chg="modSp mod delCm modNotesTx">
        <pc:chgData name="Cassia Wells" userId="a6da94d1-ef31-4f9d-80a8-98c65890a03c" providerId="ADAL" clId="{A63B5A0E-E82F-4C4D-A5CF-AFFBA5B55593}" dt="2023-10-11T13:42:03.079" v="2424" actId="114"/>
        <pc:sldMkLst>
          <pc:docMk/>
          <pc:sldMk cId="1719142764" sldId="587"/>
        </pc:sldMkLst>
        <pc:spChg chg="mod">
          <ac:chgData name="Cassia Wells" userId="a6da94d1-ef31-4f9d-80a8-98c65890a03c" providerId="ADAL" clId="{A63B5A0E-E82F-4C4D-A5CF-AFFBA5B55593}" dt="2023-10-11T09:48:14.704" v="1466" actId="948"/>
          <ac:spMkLst>
            <pc:docMk/>
            <pc:sldMk cId="1719142764" sldId="587"/>
            <ac:spMk id="3" creationId="{E3BD1422-BC5E-A521-E357-C49FB595908B}"/>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20:56.281" v="144"/>
              <pc2:cmMkLst xmlns:pc2="http://schemas.microsoft.com/office/powerpoint/2019/9/main/command">
                <pc:docMk/>
                <pc:sldMk cId="1719142764" sldId="587"/>
                <pc2:cmMk id="{FD2E7E3D-57F9-4FCD-87E7-CC870A8B1F7F}"/>
              </pc2:cmMkLst>
            </pc226:cmChg>
          </p:ext>
        </pc:extLst>
      </pc:sldChg>
      <pc:sldChg chg="addSp modSp mod modNotesTx">
        <pc:chgData name="Cassia Wells" userId="a6da94d1-ef31-4f9d-80a8-98c65890a03c" providerId="ADAL" clId="{A63B5A0E-E82F-4C4D-A5CF-AFFBA5B55593}" dt="2023-10-17T10:17:36.971" v="4274" actId="20577"/>
        <pc:sldMkLst>
          <pc:docMk/>
          <pc:sldMk cId="1229666813" sldId="589"/>
        </pc:sldMkLst>
        <pc:spChg chg="add mod">
          <ac:chgData name="Cassia Wells" userId="a6da94d1-ef31-4f9d-80a8-98c65890a03c" providerId="ADAL" clId="{A63B5A0E-E82F-4C4D-A5CF-AFFBA5B55593}" dt="2023-10-11T09:51:02.451" v="1481"/>
          <ac:spMkLst>
            <pc:docMk/>
            <pc:sldMk cId="1229666813" sldId="589"/>
            <ac:spMk id="5" creationId="{A321685E-554E-265E-D11F-D038EB1E83B2}"/>
          </ac:spMkLst>
        </pc:spChg>
        <pc:spChg chg="mod">
          <ac:chgData name="Cassia Wells" userId="a6da94d1-ef31-4f9d-80a8-98c65890a03c" providerId="ADAL" clId="{A63B5A0E-E82F-4C4D-A5CF-AFFBA5B55593}" dt="2023-10-11T09:51:02.451" v="1481"/>
          <ac:spMkLst>
            <pc:docMk/>
            <pc:sldMk cId="1229666813" sldId="589"/>
            <ac:spMk id="7" creationId="{32A04694-0AD2-C188-300B-4C3D24D012E7}"/>
          </ac:spMkLst>
        </pc:spChg>
        <pc:spChg chg="mod">
          <ac:chgData name="Cassia Wells" userId="a6da94d1-ef31-4f9d-80a8-98c65890a03c" providerId="ADAL" clId="{A63B5A0E-E82F-4C4D-A5CF-AFFBA5B55593}" dt="2023-10-11T09:51:02.451" v="1481"/>
          <ac:spMkLst>
            <pc:docMk/>
            <pc:sldMk cId="1229666813" sldId="589"/>
            <ac:spMk id="8" creationId="{A4047EA7-0FFB-A92E-BD04-78038E7FF84C}"/>
          </ac:spMkLst>
        </pc:spChg>
        <pc:spChg chg="mod">
          <ac:chgData name="Cassia Wells" userId="a6da94d1-ef31-4f9d-80a8-98c65890a03c" providerId="ADAL" clId="{A63B5A0E-E82F-4C4D-A5CF-AFFBA5B55593}" dt="2023-10-11T09:51:02.451" v="1481"/>
          <ac:spMkLst>
            <pc:docMk/>
            <pc:sldMk cId="1229666813" sldId="589"/>
            <ac:spMk id="9" creationId="{078B7034-3DC8-CB3E-DFB8-2043BA041A8E}"/>
          </ac:spMkLst>
        </pc:spChg>
        <pc:spChg chg="mod">
          <ac:chgData name="Cassia Wells" userId="a6da94d1-ef31-4f9d-80a8-98c65890a03c" providerId="ADAL" clId="{A63B5A0E-E82F-4C4D-A5CF-AFFBA5B55593}" dt="2023-10-11T09:51:02.451" v="1481"/>
          <ac:spMkLst>
            <pc:docMk/>
            <pc:sldMk cId="1229666813" sldId="589"/>
            <ac:spMk id="10" creationId="{D3739EC6-470D-F5AB-F4DC-A89C3FAA1B73}"/>
          </ac:spMkLst>
        </pc:spChg>
        <pc:spChg chg="mod">
          <ac:chgData name="Cassia Wells" userId="a6da94d1-ef31-4f9d-80a8-98c65890a03c" providerId="ADAL" clId="{A63B5A0E-E82F-4C4D-A5CF-AFFBA5B55593}" dt="2023-10-11T09:50:24.053" v="1480" actId="20577"/>
          <ac:spMkLst>
            <pc:docMk/>
            <pc:sldMk cId="1229666813" sldId="589"/>
            <ac:spMk id="20" creationId="{567F794E-7430-3996-DDA3-260ED8688A52}"/>
          </ac:spMkLst>
        </pc:spChg>
        <pc:grpChg chg="add mod">
          <ac:chgData name="Cassia Wells" userId="a6da94d1-ef31-4f9d-80a8-98c65890a03c" providerId="ADAL" clId="{A63B5A0E-E82F-4C4D-A5CF-AFFBA5B55593}" dt="2023-10-11T09:51:02.451" v="1481"/>
          <ac:grpSpMkLst>
            <pc:docMk/>
            <pc:sldMk cId="1229666813" sldId="589"/>
            <ac:grpSpMk id="6" creationId="{25D2B43C-3BF6-CE43-97AE-C6BCFB3F09A0}"/>
          </ac:grpSpMkLst>
        </pc:grpChg>
      </pc:sldChg>
      <pc:sldChg chg="modNotesTx">
        <pc:chgData name="Cassia Wells" userId="a6da94d1-ef31-4f9d-80a8-98c65890a03c" providerId="ADAL" clId="{A63B5A0E-E82F-4C4D-A5CF-AFFBA5B55593}" dt="2023-10-11T13:47:04.753" v="2462" actId="20577"/>
        <pc:sldMkLst>
          <pc:docMk/>
          <pc:sldMk cId="31156729" sldId="590"/>
        </pc:sldMkLst>
      </pc:sldChg>
      <pc:sldChg chg="modSp mod">
        <pc:chgData name="Cassia Wells" userId="a6da94d1-ef31-4f9d-80a8-98c65890a03c" providerId="ADAL" clId="{A63B5A0E-E82F-4C4D-A5CF-AFFBA5B55593}" dt="2023-10-11T10:29:46.518" v="2315" actId="20577"/>
        <pc:sldMkLst>
          <pc:docMk/>
          <pc:sldMk cId="782038471" sldId="591"/>
        </pc:sldMkLst>
        <pc:spChg chg="mod">
          <ac:chgData name="Cassia Wells" userId="a6da94d1-ef31-4f9d-80a8-98c65890a03c" providerId="ADAL" clId="{A63B5A0E-E82F-4C4D-A5CF-AFFBA5B55593}" dt="2023-10-11T10:29:46.518" v="2315" actId="20577"/>
          <ac:spMkLst>
            <pc:docMk/>
            <pc:sldMk cId="782038471" sldId="591"/>
            <ac:spMk id="3" creationId="{304192AD-7B20-F0B5-3E82-C4D78821F9D5}"/>
          </ac:spMkLst>
        </pc:spChg>
      </pc:sldChg>
      <pc:sldChg chg="modSp mod">
        <pc:chgData name="Cassia Wells" userId="a6da94d1-ef31-4f9d-80a8-98c65890a03c" providerId="ADAL" clId="{A63B5A0E-E82F-4C4D-A5CF-AFFBA5B55593}" dt="2023-10-16T09:32:16.679" v="3232" actId="1076"/>
        <pc:sldMkLst>
          <pc:docMk/>
          <pc:sldMk cId="3992016215" sldId="592"/>
        </pc:sldMkLst>
        <pc:spChg chg="mod">
          <ac:chgData name="Cassia Wells" userId="a6da94d1-ef31-4f9d-80a8-98c65890a03c" providerId="ADAL" clId="{A63B5A0E-E82F-4C4D-A5CF-AFFBA5B55593}" dt="2023-10-16T09:32:16.679" v="3232" actId="1076"/>
          <ac:spMkLst>
            <pc:docMk/>
            <pc:sldMk cId="3992016215" sldId="592"/>
            <ac:spMk id="4" creationId="{07121D49-68FE-0ED8-3263-8CF48876237A}"/>
          </ac:spMkLst>
        </pc:spChg>
      </pc:sldChg>
      <pc:sldChg chg="modNotesTx">
        <pc:chgData name="Cassia Wells" userId="a6da94d1-ef31-4f9d-80a8-98c65890a03c" providerId="ADAL" clId="{A63B5A0E-E82F-4C4D-A5CF-AFFBA5B55593}" dt="2023-10-11T13:42:36.943" v="2430" actId="114"/>
        <pc:sldMkLst>
          <pc:docMk/>
          <pc:sldMk cId="722210791" sldId="594"/>
        </pc:sldMkLst>
      </pc:sldChg>
      <pc:sldChg chg="modNotesTx">
        <pc:chgData name="Cassia Wells" userId="a6da94d1-ef31-4f9d-80a8-98c65890a03c" providerId="ADAL" clId="{A63B5A0E-E82F-4C4D-A5CF-AFFBA5B55593}" dt="2023-10-11T13:43:16.392" v="2436" actId="114"/>
        <pc:sldMkLst>
          <pc:docMk/>
          <pc:sldMk cId="2906807749" sldId="595"/>
        </pc:sldMkLst>
      </pc:sldChg>
      <pc:sldChg chg="modSp mod modNotesTx">
        <pc:chgData name="Cassia Wells" userId="a6da94d1-ef31-4f9d-80a8-98c65890a03c" providerId="ADAL" clId="{A63B5A0E-E82F-4C4D-A5CF-AFFBA5B55593}" dt="2023-10-17T10:17:56.417" v="4276" actId="20577"/>
        <pc:sldMkLst>
          <pc:docMk/>
          <pc:sldMk cId="3271576540" sldId="596"/>
        </pc:sldMkLst>
        <pc:spChg chg="mod">
          <ac:chgData name="Cassia Wells" userId="a6da94d1-ef31-4f9d-80a8-98c65890a03c" providerId="ADAL" clId="{A63B5A0E-E82F-4C4D-A5CF-AFFBA5B55593}" dt="2023-10-11T09:52:09.527" v="1487" actId="20577"/>
          <ac:spMkLst>
            <pc:docMk/>
            <pc:sldMk cId="3271576540" sldId="596"/>
            <ac:spMk id="62" creationId="{B0F3ADAF-E19A-4141-95D3-51F43C13794C}"/>
          </ac:spMkLst>
        </pc:spChg>
      </pc:sldChg>
      <pc:sldChg chg="modNotesTx">
        <pc:chgData name="Cassia Wells" userId="a6da94d1-ef31-4f9d-80a8-98c65890a03c" providerId="ADAL" clId="{A63B5A0E-E82F-4C4D-A5CF-AFFBA5B55593}" dt="2023-10-11T13:43:41.137" v="2442" actId="114"/>
        <pc:sldMkLst>
          <pc:docMk/>
          <pc:sldMk cId="1060173519" sldId="597"/>
        </pc:sldMkLst>
      </pc:sldChg>
      <pc:sldChg chg="modNotesTx">
        <pc:chgData name="Cassia Wells" userId="a6da94d1-ef31-4f9d-80a8-98c65890a03c" providerId="ADAL" clId="{A63B5A0E-E82F-4C4D-A5CF-AFFBA5B55593}" dt="2023-10-11T13:44:23.753" v="2449" actId="114"/>
        <pc:sldMkLst>
          <pc:docMk/>
          <pc:sldMk cId="4072196109" sldId="598"/>
        </pc:sldMkLst>
      </pc:sldChg>
      <pc:sldChg chg="modNotesTx">
        <pc:chgData name="Cassia Wells" userId="a6da94d1-ef31-4f9d-80a8-98c65890a03c" providerId="ADAL" clId="{A63B5A0E-E82F-4C4D-A5CF-AFFBA5B55593}" dt="2023-10-11T13:44:55.661" v="2455" actId="114"/>
        <pc:sldMkLst>
          <pc:docMk/>
          <pc:sldMk cId="1445135636" sldId="599"/>
        </pc:sldMkLst>
      </pc:sldChg>
      <pc:sldChg chg="modSp mod modNotesTx">
        <pc:chgData name="Cassia Wells" userId="a6da94d1-ef31-4f9d-80a8-98c65890a03c" providerId="ADAL" clId="{A63B5A0E-E82F-4C4D-A5CF-AFFBA5B55593}" dt="2023-10-16T09:44:00.186" v="3446" actId="114"/>
        <pc:sldMkLst>
          <pc:docMk/>
          <pc:sldMk cId="1369604614" sldId="600"/>
        </pc:sldMkLst>
        <pc:spChg chg="mod">
          <ac:chgData name="Cassia Wells" userId="a6da94d1-ef31-4f9d-80a8-98c65890a03c" providerId="ADAL" clId="{A63B5A0E-E82F-4C4D-A5CF-AFFBA5B55593}" dt="2023-10-16T09:43:39.988" v="3445" actId="242"/>
          <ac:spMkLst>
            <pc:docMk/>
            <pc:sldMk cId="1369604614" sldId="600"/>
            <ac:spMk id="4" creationId="{7593B66A-A88A-6C71-AA36-A36993F47329}"/>
          </ac:spMkLst>
        </pc:spChg>
      </pc:sldChg>
      <pc:sldChg chg="modSp mod modNotesTx">
        <pc:chgData name="Cassia Wells" userId="a6da94d1-ef31-4f9d-80a8-98c65890a03c" providerId="ADAL" clId="{A63B5A0E-E82F-4C4D-A5CF-AFFBA5B55593}" dt="2023-10-11T13:32:56.550" v="2363"/>
        <pc:sldMkLst>
          <pc:docMk/>
          <pc:sldMk cId="3842523526" sldId="602"/>
        </pc:sldMkLst>
        <pc:spChg chg="mod">
          <ac:chgData name="Cassia Wells" userId="a6da94d1-ef31-4f9d-80a8-98c65890a03c" providerId="ADAL" clId="{A63B5A0E-E82F-4C4D-A5CF-AFFBA5B55593}" dt="2023-10-11T09:55:55.414" v="1509" actId="1076"/>
          <ac:spMkLst>
            <pc:docMk/>
            <pc:sldMk cId="3842523526" sldId="602"/>
            <ac:spMk id="2" creationId="{841D1807-BBB4-4629-07E4-FFB1698F333B}"/>
          </ac:spMkLst>
        </pc:spChg>
        <pc:spChg chg="mod">
          <ac:chgData name="Cassia Wells" userId="a6da94d1-ef31-4f9d-80a8-98c65890a03c" providerId="ADAL" clId="{A63B5A0E-E82F-4C4D-A5CF-AFFBA5B55593}" dt="2023-10-11T09:58:04.062" v="1524" actId="14100"/>
          <ac:spMkLst>
            <pc:docMk/>
            <pc:sldMk cId="3842523526" sldId="602"/>
            <ac:spMk id="5" creationId="{965E831C-66C3-F150-9D6C-E016CA41E456}"/>
          </ac:spMkLst>
        </pc:spChg>
      </pc:sldChg>
      <pc:sldChg chg="modSp mod modNotesTx">
        <pc:chgData name="Cassia Wells" userId="a6da94d1-ef31-4f9d-80a8-98c65890a03c" providerId="ADAL" clId="{A63B5A0E-E82F-4C4D-A5CF-AFFBA5B55593}" dt="2023-10-11T13:34:06.456" v="2372"/>
        <pc:sldMkLst>
          <pc:docMk/>
          <pc:sldMk cId="955328301" sldId="603"/>
        </pc:sldMkLst>
        <pc:spChg chg="mod">
          <ac:chgData name="Cassia Wells" userId="a6da94d1-ef31-4f9d-80a8-98c65890a03c" providerId="ADAL" clId="{A63B5A0E-E82F-4C4D-A5CF-AFFBA5B55593}" dt="2023-10-11T09:56:14.534" v="1516" actId="1076"/>
          <ac:spMkLst>
            <pc:docMk/>
            <pc:sldMk cId="955328301" sldId="603"/>
            <ac:spMk id="2" creationId="{841D1807-BBB4-4629-07E4-FFB1698F333B}"/>
          </ac:spMkLst>
        </pc:spChg>
        <pc:spChg chg="mod">
          <ac:chgData name="Cassia Wells" userId="a6da94d1-ef31-4f9d-80a8-98c65890a03c" providerId="ADAL" clId="{A63B5A0E-E82F-4C4D-A5CF-AFFBA5B55593}" dt="2023-10-11T09:58:13.090" v="1526" actId="27636"/>
          <ac:spMkLst>
            <pc:docMk/>
            <pc:sldMk cId="955328301" sldId="603"/>
            <ac:spMk id="5" creationId="{965E831C-66C3-F150-9D6C-E016CA41E456}"/>
          </ac:spMkLst>
        </pc:spChg>
      </pc:sldChg>
      <pc:sldChg chg="modSp mod">
        <pc:chgData name="Cassia Wells" userId="a6da94d1-ef31-4f9d-80a8-98c65890a03c" providerId="ADAL" clId="{A63B5A0E-E82F-4C4D-A5CF-AFFBA5B55593}" dt="2023-10-11T09:59:20.682" v="1529" actId="20577"/>
        <pc:sldMkLst>
          <pc:docMk/>
          <pc:sldMk cId="3191441973" sldId="604"/>
        </pc:sldMkLst>
        <pc:spChg chg="mod">
          <ac:chgData name="Cassia Wells" userId="a6da94d1-ef31-4f9d-80a8-98c65890a03c" providerId="ADAL" clId="{A63B5A0E-E82F-4C4D-A5CF-AFFBA5B55593}" dt="2023-10-11T09:59:20.682" v="1529" actId="20577"/>
          <ac:spMkLst>
            <pc:docMk/>
            <pc:sldMk cId="3191441973" sldId="604"/>
            <ac:spMk id="3" creationId="{BB17A1E1-760E-C490-EDC8-2918CFEF2193}"/>
          </ac:spMkLst>
        </pc:spChg>
      </pc:sldChg>
      <pc:sldChg chg="delSp del mod">
        <pc:chgData name="Cassia Wells" userId="a6da94d1-ef31-4f9d-80a8-98c65890a03c" providerId="ADAL" clId="{A63B5A0E-E82F-4C4D-A5CF-AFFBA5B55593}" dt="2023-09-22T08:27:17.789" v="182" actId="2696"/>
        <pc:sldMkLst>
          <pc:docMk/>
          <pc:sldMk cId="4233034049" sldId="605"/>
        </pc:sldMkLst>
        <pc:spChg chg="del">
          <ac:chgData name="Cassia Wells" userId="a6da94d1-ef31-4f9d-80a8-98c65890a03c" providerId="ADAL" clId="{A63B5A0E-E82F-4C4D-A5CF-AFFBA5B55593}" dt="2023-09-22T08:27:06.414" v="179" actId="21"/>
          <ac:spMkLst>
            <pc:docMk/>
            <pc:sldMk cId="4233034049" sldId="605"/>
            <ac:spMk id="3" creationId="{72D29AB8-DACE-37DE-4EF0-FCBCCA6FC22A}"/>
          </ac:spMkLst>
        </pc:spChg>
      </pc:sldChg>
      <pc:sldChg chg="modSp del mod">
        <pc:chgData name="Cassia Wells" userId="a6da94d1-ef31-4f9d-80a8-98c65890a03c" providerId="ADAL" clId="{A63B5A0E-E82F-4C4D-A5CF-AFFBA5B55593}" dt="2023-09-22T08:30:34.616" v="218" actId="2696"/>
        <pc:sldMkLst>
          <pc:docMk/>
          <pc:sldMk cId="1110298477" sldId="606"/>
        </pc:sldMkLst>
        <pc:spChg chg="mod">
          <ac:chgData name="Cassia Wells" userId="a6da94d1-ef31-4f9d-80a8-98c65890a03c" providerId="ADAL" clId="{A63B5A0E-E82F-4C4D-A5CF-AFFBA5B55593}" dt="2023-09-22T08:28:36.935" v="195" actId="948"/>
          <ac:spMkLst>
            <pc:docMk/>
            <pc:sldMk cId="1110298477" sldId="606"/>
            <ac:spMk id="3" creationId="{BB17A1E1-760E-C490-EDC8-2918CFEF2193}"/>
          </ac:spMkLst>
        </pc:spChg>
      </pc:sldChg>
      <pc:sldChg chg="modSp mod">
        <pc:chgData name="Cassia Wells" userId="a6da94d1-ef31-4f9d-80a8-98c65890a03c" providerId="ADAL" clId="{A63B5A0E-E82F-4C4D-A5CF-AFFBA5B55593}" dt="2023-10-11T10:12:57.717" v="1628" actId="12"/>
        <pc:sldMkLst>
          <pc:docMk/>
          <pc:sldMk cId="1697145736" sldId="610"/>
        </pc:sldMkLst>
        <pc:spChg chg="mod">
          <ac:chgData name="Cassia Wells" userId="a6da94d1-ef31-4f9d-80a8-98c65890a03c" providerId="ADAL" clId="{A63B5A0E-E82F-4C4D-A5CF-AFFBA5B55593}" dt="2023-10-11T10:12:57.717" v="1628" actId="12"/>
          <ac:spMkLst>
            <pc:docMk/>
            <pc:sldMk cId="1697145736" sldId="610"/>
            <ac:spMk id="3" creationId="{E2C42928-479B-E32C-26D6-560A7F01481B}"/>
          </ac:spMkLst>
        </pc:spChg>
      </pc:sldChg>
      <pc:sldChg chg="modSp del mod">
        <pc:chgData name="Cassia Wells" userId="a6da94d1-ef31-4f9d-80a8-98c65890a03c" providerId="ADAL" clId="{A63B5A0E-E82F-4C4D-A5CF-AFFBA5B55593}" dt="2023-09-22T09:33:59.977" v="853" actId="2696"/>
        <pc:sldMkLst>
          <pc:docMk/>
          <pc:sldMk cId="1916768831" sldId="611"/>
        </pc:sldMkLst>
        <pc:graphicFrameChg chg="mod modGraphic">
          <ac:chgData name="Cassia Wells" userId="a6da94d1-ef31-4f9d-80a8-98c65890a03c" providerId="ADAL" clId="{A63B5A0E-E82F-4C4D-A5CF-AFFBA5B55593}" dt="2023-09-22T09:31:00.555" v="846" actId="1076"/>
          <ac:graphicFrameMkLst>
            <pc:docMk/>
            <pc:sldMk cId="1916768831" sldId="611"/>
            <ac:graphicFrameMk id="12" creationId="{C29BBD4A-1BC0-6611-991E-616F8ACECDF8}"/>
          </ac:graphicFrameMkLst>
        </pc:graphicFrameChg>
      </pc:sldChg>
      <pc:sldChg chg="del">
        <pc:chgData name="Cassia Wells" userId="a6da94d1-ef31-4f9d-80a8-98c65890a03c" providerId="ADAL" clId="{A63B5A0E-E82F-4C4D-A5CF-AFFBA5B55593}" dt="2023-09-22T08:35:27.366" v="221" actId="47"/>
        <pc:sldMkLst>
          <pc:docMk/>
          <pc:sldMk cId="618306175" sldId="613"/>
        </pc:sldMkLst>
      </pc:sldChg>
      <pc:sldChg chg="modSp mod delCm modNotesTx">
        <pc:chgData name="Cassia Wells" userId="a6da94d1-ef31-4f9d-80a8-98c65890a03c" providerId="ADAL" clId="{A63B5A0E-E82F-4C4D-A5CF-AFFBA5B55593}" dt="2023-10-11T10:08:37.574" v="1613" actId="20577"/>
        <pc:sldMkLst>
          <pc:docMk/>
          <pc:sldMk cId="280356290" sldId="614"/>
        </pc:sldMkLst>
        <pc:spChg chg="mod">
          <ac:chgData name="Cassia Wells" userId="a6da94d1-ef31-4f9d-80a8-98c65890a03c" providerId="ADAL" clId="{A63B5A0E-E82F-4C4D-A5CF-AFFBA5B55593}" dt="2023-10-11T10:08:07.507" v="1612" actId="33524"/>
          <ac:spMkLst>
            <pc:docMk/>
            <pc:sldMk cId="280356290" sldId="614"/>
            <ac:spMk id="3" creationId="{BB17A1E1-760E-C490-EDC8-2918CFEF2193}"/>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9:36.915" v="131"/>
              <pc2:cmMkLst xmlns:pc2="http://schemas.microsoft.com/office/powerpoint/2019/9/main/command">
                <pc:docMk/>
                <pc:sldMk cId="280356290" sldId="614"/>
                <pc2:cmMk id="{0B52FB23-1FDA-4078-91A8-B61372E4F15C}"/>
              </pc2:cmMkLst>
            </pc226:cmChg>
          </p:ext>
        </pc:extLst>
      </pc:sldChg>
      <pc:sldChg chg="modSp mod modNotesTx">
        <pc:chgData name="Cassia Wells" userId="a6da94d1-ef31-4f9d-80a8-98c65890a03c" providerId="ADAL" clId="{A63B5A0E-E82F-4C4D-A5CF-AFFBA5B55593}" dt="2023-10-17T10:23:06.956" v="4315"/>
        <pc:sldMkLst>
          <pc:docMk/>
          <pc:sldMk cId="1222315722" sldId="615"/>
        </pc:sldMkLst>
        <pc:spChg chg="mod">
          <ac:chgData name="Cassia Wells" userId="a6da94d1-ef31-4f9d-80a8-98c65890a03c" providerId="ADAL" clId="{A63B5A0E-E82F-4C4D-A5CF-AFFBA5B55593}" dt="2023-10-16T09:46:20.409" v="3450" actId="20577"/>
          <ac:spMkLst>
            <pc:docMk/>
            <pc:sldMk cId="1222315722" sldId="615"/>
            <ac:spMk id="4" creationId="{8F8C7077-AF19-DA1A-2156-0551B5FEFDE8}"/>
          </ac:spMkLst>
        </pc:spChg>
      </pc:sldChg>
      <pc:sldChg chg="del">
        <pc:chgData name="Cassia Wells" userId="a6da94d1-ef31-4f9d-80a8-98c65890a03c" providerId="ADAL" clId="{A63B5A0E-E82F-4C4D-A5CF-AFFBA5B55593}" dt="2023-09-22T08:39:34.379" v="226" actId="2696"/>
        <pc:sldMkLst>
          <pc:docMk/>
          <pc:sldMk cId="3517077856" sldId="616"/>
        </pc:sldMkLst>
      </pc:sldChg>
      <pc:sldChg chg="modNotesTx">
        <pc:chgData name="Cassia Wells" userId="a6da94d1-ef31-4f9d-80a8-98c65890a03c" providerId="ADAL" clId="{A63B5A0E-E82F-4C4D-A5CF-AFFBA5B55593}" dt="2023-10-16T09:47:10.897" v="3452" actId="113"/>
        <pc:sldMkLst>
          <pc:docMk/>
          <pc:sldMk cId="4020160659" sldId="617"/>
        </pc:sldMkLst>
      </pc:sldChg>
      <pc:sldChg chg="modSp mod">
        <pc:chgData name="Cassia Wells" userId="a6da94d1-ef31-4f9d-80a8-98c65890a03c" providerId="ADAL" clId="{A63B5A0E-E82F-4C4D-A5CF-AFFBA5B55593}" dt="2023-10-16T09:47:16.229" v="3454" actId="20577"/>
        <pc:sldMkLst>
          <pc:docMk/>
          <pc:sldMk cId="1972603284" sldId="618"/>
        </pc:sldMkLst>
        <pc:spChg chg="mod">
          <ac:chgData name="Cassia Wells" userId="a6da94d1-ef31-4f9d-80a8-98c65890a03c" providerId="ADAL" clId="{A63B5A0E-E82F-4C4D-A5CF-AFFBA5B55593}" dt="2023-10-16T09:47:16.229" v="3454" actId="20577"/>
          <ac:spMkLst>
            <pc:docMk/>
            <pc:sldMk cId="1972603284" sldId="618"/>
            <ac:spMk id="2" creationId="{08B7927E-239A-76D5-D747-06BA1EEF63E1}"/>
          </ac:spMkLst>
        </pc:spChg>
        <pc:graphicFrameChg chg="modGraphic">
          <ac:chgData name="Cassia Wells" userId="a6da94d1-ef31-4f9d-80a8-98c65890a03c" providerId="ADAL" clId="{A63B5A0E-E82F-4C4D-A5CF-AFFBA5B55593}" dt="2023-10-11T10:09:51.017" v="1620" actId="20577"/>
          <ac:graphicFrameMkLst>
            <pc:docMk/>
            <pc:sldMk cId="1972603284" sldId="618"/>
            <ac:graphicFrameMk id="6" creationId="{879CB0F7-E2BF-A539-9E46-62D166A76F1F}"/>
          </ac:graphicFrameMkLst>
        </pc:graphicFrameChg>
      </pc:sldChg>
      <pc:sldChg chg="del">
        <pc:chgData name="Cassia Wells" userId="a6da94d1-ef31-4f9d-80a8-98c65890a03c" providerId="ADAL" clId="{A63B5A0E-E82F-4C4D-A5CF-AFFBA5B55593}" dt="2023-09-22T08:41:23.731" v="236" actId="2696"/>
        <pc:sldMkLst>
          <pc:docMk/>
          <pc:sldMk cId="1454342357" sldId="619"/>
        </pc:sldMkLst>
      </pc:sldChg>
      <pc:sldChg chg="delSp modSp mod delCm modNotesTx">
        <pc:chgData name="Cassia Wells" userId="a6da94d1-ef31-4f9d-80a8-98c65890a03c" providerId="ADAL" clId="{A63B5A0E-E82F-4C4D-A5CF-AFFBA5B55593}" dt="2023-10-11T10:10:50.733" v="1622" actId="12"/>
        <pc:sldMkLst>
          <pc:docMk/>
          <pc:sldMk cId="2500082102" sldId="620"/>
        </pc:sldMkLst>
        <pc:spChg chg="mod">
          <ac:chgData name="Cassia Wells" userId="a6da94d1-ef31-4f9d-80a8-98c65890a03c" providerId="ADAL" clId="{A63B5A0E-E82F-4C4D-A5CF-AFFBA5B55593}" dt="2023-09-22T08:51:38.521" v="330" actId="1076"/>
          <ac:spMkLst>
            <pc:docMk/>
            <pc:sldMk cId="2500082102" sldId="620"/>
            <ac:spMk id="2" creationId="{F335F634-0CED-3DA3-2F06-F59D30545E45}"/>
          </ac:spMkLst>
        </pc:spChg>
        <pc:spChg chg="mod">
          <ac:chgData name="Cassia Wells" userId="a6da94d1-ef31-4f9d-80a8-98c65890a03c" providerId="ADAL" clId="{A63B5A0E-E82F-4C4D-A5CF-AFFBA5B55593}" dt="2023-10-11T10:10:50.733" v="1622" actId="12"/>
          <ac:spMkLst>
            <pc:docMk/>
            <pc:sldMk cId="2500082102" sldId="620"/>
            <ac:spMk id="3" creationId="{BB17A1E1-760E-C490-EDC8-2918CFEF2193}"/>
          </ac:spMkLst>
        </pc:spChg>
        <pc:spChg chg="del">
          <ac:chgData name="Cassia Wells" userId="a6da94d1-ef31-4f9d-80a8-98c65890a03c" providerId="ADAL" clId="{A63B5A0E-E82F-4C4D-A5CF-AFFBA5B55593}" dt="2023-09-22T08:46:18.913" v="243" actId="478"/>
          <ac:spMkLst>
            <pc:docMk/>
            <pc:sldMk cId="2500082102" sldId="620"/>
            <ac:spMk id="5" creationId="{45DCA4E7-70EF-0298-53C3-B0BA8CD37144}"/>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7:51.657" v="122"/>
              <pc2:cmMkLst xmlns:pc2="http://schemas.microsoft.com/office/powerpoint/2019/9/main/command">
                <pc:docMk/>
                <pc:sldMk cId="2500082102" sldId="620"/>
                <pc2:cmMk id="{6151782B-B559-4E44-8810-203DC78715AE}"/>
              </pc2:cmMkLst>
            </pc226:cmChg>
          </p:ext>
        </pc:extLst>
      </pc:sldChg>
      <pc:sldChg chg="addSp delSp modSp mod">
        <pc:chgData name="Cassia Wells" userId="a6da94d1-ef31-4f9d-80a8-98c65890a03c" providerId="ADAL" clId="{A63B5A0E-E82F-4C4D-A5CF-AFFBA5B55593}" dt="2023-10-11T10:27:50.889" v="2280" actId="33524"/>
        <pc:sldMkLst>
          <pc:docMk/>
          <pc:sldMk cId="257447263" sldId="621"/>
        </pc:sldMkLst>
        <pc:spChg chg="mod">
          <ac:chgData name="Cassia Wells" userId="a6da94d1-ef31-4f9d-80a8-98c65890a03c" providerId="ADAL" clId="{A63B5A0E-E82F-4C4D-A5CF-AFFBA5B55593}" dt="2023-09-22T08:51:47.299" v="332" actId="20577"/>
          <ac:spMkLst>
            <pc:docMk/>
            <pc:sldMk cId="257447263" sldId="621"/>
            <ac:spMk id="2" creationId="{F335F634-0CED-3DA3-2F06-F59D30545E45}"/>
          </ac:spMkLst>
        </pc:spChg>
        <pc:spChg chg="mod">
          <ac:chgData name="Cassia Wells" userId="a6da94d1-ef31-4f9d-80a8-98c65890a03c" providerId="ADAL" clId="{A63B5A0E-E82F-4C4D-A5CF-AFFBA5B55593}" dt="2023-10-11T10:10:56.915" v="1623" actId="12"/>
          <ac:spMkLst>
            <pc:docMk/>
            <pc:sldMk cId="257447263" sldId="621"/>
            <ac:spMk id="3" creationId="{BB17A1E1-760E-C490-EDC8-2918CFEF2193}"/>
          </ac:spMkLst>
        </pc:spChg>
        <pc:spChg chg="add del mod">
          <ac:chgData name="Cassia Wells" userId="a6da94d1-ef31-4f9d-80a8-98c65890a03c" providerId="ADAL" clId="{A63B5A0E-E82F-4C4D-A5CF-AFFBA5B55593}" dt="2023-10-11T10:25:04.045" v="1890"/>
          <ac:spMkLst>
            <pc:docMk/>
            <pc:sldMk cId="257447263" sldId="621"/>
            <ac:spMk id="4" creationId="{AB9C686A-AD34-0A16-04D8-E5EEFEBBE7C2}"/>
          </ac:spMkLst>
        </pc:spChg>
        <pc:spChg chg="del">
          <ac:chgData name="Cassia Wells" userId="a6da94d1-ef31-4f9d-80a8-98c65890a03c" providerId="ADAL" clId="{A63B5A0E-E82F-4C4D-A5CF-AFFBA5B55593}" dt="2023-09-22T08:51:48.910" v="333" actId="478"/>
          <ac:spMkLst>
            <pc:docMk/>
            <pc:sldMk cId="257447263" sldId="621"/>
            <ac:spMk id="5" creationId="{45DCA4E7-70EF-0298-53C3-B0BA8CD37144}"/>
          </ac:spMkLst>
        </pc:spChg>
        <pc:spChg chg="add mod">
          <ac:chgData name="Cassia Wells" userId="a6da94d1-ef31-4f9d-80a8-98c65890a03c" providerId="ADAL" clId="{A63B5A0E-E82F-4C4D-A5CF-AFFBA5B55593}" dt="2023-10-11T10:27:50.889" v="2280" actId="33524"/>
          <ac:spMkLst>
            <pc:docMk/>
            <pc:sldMk cId="257447263" sldId="621"/>
            <ac:spMk id="5" creationId="{6722B10E-ACBE-B47B-1CB1-24009105E08E}"/>
          </ac:spMkLst>
        </pc:spChg>
      </pc:sldChg>
      <pc:sldChg chg="modSp mod">
        <pc:chgData name="Cassia Wells" userId="a6da94d1-ef31-4f9d-80a8-98c65890a03c" providerId="ADAL" clId="{A63B5A0E-E82F-4C4D-A5CF-AFFBA5B55593}" dt="2023-09-22T08:56:54.187" v="394" actId="948"/>
        <pc:sldMkLst>
          <pc:docMk/>
          <pc:sldMk cId="3329939129" sldId="622"/>
        </pc:sldMkLst>
        <pc:spChg chg="mod">
          <ac:chgData name="Cassia Wells" userId="a6da94d1-ef31-4f9d-80a8-98c65890a03c" providerId="ADAL" clId="{A63B5A0E-E82F-4C4D-A5CF-AFFBA5B55593}" dt="2023-09-22T08:56:54.187" v="394" actId="948"/>
          <ac:spMkLst>
            <pc:docMk/>
            <pc:sldMk cId="3329939129" sldId="622"/>
            <ac:spMk id="3" creationId="{BB17A1E1-760E-C490-EDC8-2918CFEF2193}"/>
          </ac:spMkLst>
        </pc:spChg>
      </pc:sldChg>
      <pc:sldChg chg="modSp mod">
        <pc:chgData name="Cassia Wells" userId="a6da94d1-ef31-4f9d-80a8-98c65890a03c" providerId="ADAL" clId="{A63B5A0E-E82F-4C4D-A5CF-AFFBA5B55593}" dt="2023-09-22T09:00:40.680" v="431" actId="20577"/>
        <pc:sldMkLst>
          <pc:docMk/>
          <pc:sldMk cId="796618000" sldId="623"/>
        </pc:sldMkLst>
        <pc:spChg chg="mod">
          <ac:chgData name="Cassia Wells" userId="a6da94d1-ef31-4f9d-80a8-98c65890a03c" providerId="ADAL" clId="{A63B5A0E-E82F-4C4D-A5CF-AFFBA5B55593}" dt="2023-09-22T09:00:40.680" v="431" actId="20577"/>
          <ac:spMkLst>
            <pc:docMk/>
            <pc:sldMk cId="796618000" sldId="623"/>
            <ac:spMk id="2" creationId="{F335F634-0CED-3DA3-2F06-F59D30545E45}"/>
          </ac:spMkLst>
        </pc:spChg>
        <pc:spChg chg="mod">
          <ac:chgData name="Cassia Wells" userId="a6da94d1-ef31-4f9d-80a8-98c65890a03c" providerId="ADAL" clId="{A63B5A0E-E82F-4C4D-A5CF-AFFBA5B55593}" dt="2023-09-22T08:57:59.688" v="418" actId="20577"/>
          <ac:spMkLst>
            <pc:docMk/>
            <pc:sldMk cId="796618000" sldId="623"/>
            <ac:spMk id="3" creationId="{BB17A1E1-760E-C490-EDC8-2918CFEF2193}"/>
          </ac:spMkLst>
        </pc:spChg>
      </pc:sldChg>
      <pc:sldChg chg="delSp modSp mod">
        <pc:chgData name="Cassia Wells" userId="a6da94d1-ef31-4f9d-80a8-98c65890a03c" providerId="ADAL" clId="{A63B5A0E-E82F-4C4D-A5CF-AFFBA5B55593}" dt="2023-10-11T10:18:12.570" v="1786" actId="20577"/>
        <pc:sldMkLst>
          <pc:docMk/>
          <pc:sldMk cId="3289400382" sldId="624"/>
        </pc:sldMkLst>
        <pc:spChg chg="mod">
          <ac:chgData name="Cassia Wells" userId="a6da94d1-ef31-4f9d-80a8-98c65890a03c" providerId="ADAL" clId="{A63B5A0E-E82F-4C4D-A5CF-AFFBA5B55593}" dt="2023-10-11T10:17:01.812" v="1740" actId="20577"/>
          <ac:spMkLst>
            <pc:docMk/>
            <pc:sldMk cId="3289400382" sldId="624"/>
            <ac:spMk id="2" creationId="{F335F634-0CED-3DA3-2F06-F59D30545E45}"/>
          </ac:spMkLst>
        </pc:spChg>
        <pc:spChg chg="mod">
          <ac:chgData name="Cassia Wells" userId="a6da94d1-ef31-4f9d-80a8-98c65890a03c" providerId="ADAL" clId="{A63B5A0E-E82F-4C4D-A5CF-AFFBA5B55593}" dt="2023-10-11T10:18:12.570" v="1786" actId="20577"/>
          <ac:spMkLst>
            <pc:docMk/>
            <pc:sldMk cId="3289400382" sldId="624"/>
            <ac:spMk id="3" creationId="{BB17A1E1-760E-C490-EDC8-2918CFEF2193}"/>
          </ac:spMkLst>
        </pc:spChg>
        <pc:spChg chg="del">
          <ac:chgData name="Cassia Wells" userId="a6da94d1-ef31-4f9d-80a8-98c65890a03c" providerId="ADAL" clId="{A63B5A0E-E82F-4C4D-A5CF-AFFBA5B55593}" dt="2023-10-11T10:16:10.432" v="1700" actId="478"/>
          <ac:spMkLst>
            <pc:docMk/>
            <pc:sldMk cId="3289400382" sldId="624"/>
            <ac:spMk id="5" creationId="{45DCA4E7-70EF-0298-53C3-B0BA8CD37144}"/>
          </ac:spMkLst>
        </pc:spChg>
      </pc:sldChg>
      <pc:sldChg chg="delCm modNotesTx">
        <pc:chgData name="Cassia Wells" userId="a6da94d1-ef31-4f9d-80a8-98c65890a03c" providerId="ADAL" clId="{A63B5A0E-E82F-4C4D-A5CF-AFFBA5B55593}" dt="2023-10-17T10:24:15.244" v="4316"/>
        <pc:sldMkLst>
          <pc:docMk/>
          <pc:sldMk cId="2259379762" sldId="625"/>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8:07.654" v="124"/>
              <pc2:cmMkLst xmlns:pc2="http://schemas.microsoft.com/office/powerpoint/2019/9/main/command">
                <pc:docMk/>
                <pc:sldMk cId="2259379762" sldId="625"/>
                <pc2:cmMk id="{5A4BBEED-2F28-4824-B06E-3DC92A7B1604}"/>
              </pc2:cmMkLst>
            </pc226:cmChg>
          </p:ext>
        </pc:extLst>
      </pc:sldChg>
      <pc:sldChg chg="addSp delSp del mod">
        <pc:chgData name="Cassia Wells" userId="a6da94d1-ef31-4f9d-80a8-98c65890a03c" providerId="ADAL" clId="{A63B5A0E-E82F-4C4D-A5CF-AFFBA5B55593}" dt="2023-09-22T09:17:05.707" v="446" actId="2696"/>
        <pc:sldMkLst>
          <pc:docMk/>
          <pc:sldMk cId="1849392125" sldId="626"/>
        </pc:sldMkLst>
        <pc:spChg chg="add del">
          <ac:chgData name="Cassia Wells" userId="a6da94d1-ef31-4f9d-80a8-98c65890a03c" providerId="ADAL" clId="{A63B5A0E-E82F-4C4D-A5CF-AFFBA5B55593}" dt="2023-09-22T09:16:49.262" v="442" actId="21"/>
          <ac:spMkLst>
            <pc:docMk/>
            <pc:sldMk cId="1849392125" sldId="626"/>
            <ac:spMk id="3" creationId="{72D29AB8-DACE-37DE-4EF0-FCBCCA6FC22A}"/>
          </ac:spMkLst>
        </pc:spChg>
      </pc:sldChg>
      <pc:sldChg chg="del">
        <pc:chgData name="Cassia Wells" userId="a6da94d1-ef31-4f9d-80a8-98c65890a03c" providerId="ADAL" clId="{A63B5A0E-E82F-4C4D-A5CF-AFFBA5B55593}" dt="2023-09-22T09:19:01.541" v="456" actId="2696"/>
        <pc:sldMkLst>
          <pc:docMk/>
          <pc:sldMk cId="3902954764" sldId="628"/>
        </pc:sldMkLst>
      </pc:sldChg>
      <pc:sldChg chg="del">
        <pc:chgData name="Cassia Wells" userId="a6da94d1-ef31-4f9d-80a8-98c65890a03c" providerId="ADAL" clId="{A63B5A0E-E82F-4C4D-A5CF-AFFBA5B55593}" dt="2023-09-22T09:19:17.523" v="458" actId="2696"/>
        <pc:sldMkLst>
          <pc:docMk/>
          <pc:sldMk cId="1359283257" sldId="629"/>
        </pc:sldMkLst>
      </pc:sldChg>
      <pc:sldChg chg="modSp mod modNotesTx">
        <pc:chgData name="Cassia Wells" userId="a6da94d1-ef31-4f9d-80a8-98c65890a03c" providerId="ADAL" clId="{A63B5A0E-E82F-4C4D-A5CF-AFFBA5B55593}" dt="2023-10-17T10:25:34.083" v="4324" actId="20577"/>
        <pc:sldMkLst>
          <pc:docMk/>
          <pc:sldMk cId="4184594246" sldId="630"/>
        </pc:sldMkLst>
        <pc:spChg chg="mod">
          <ac:chgData name="Cassia Wells" userId="a6da94d1-ef31-4f9d-80a8-98c65890a03c" providerId="ADAL" clId="{A63B5A0E-E82F-4C4D-A5CF-AFFBA5B55593}" dt="2023-10-16T09:51:24.014" v="3479" actId="20577"/>
          <ac:spMkLst>
            <pc:docMk/>
            <pc:sldMk cId="4184594246" sldId="630"/>
            <ac:spMk id="4" creationId="{8F8C7077-AF19-DA1A-2156-0551B5FEFDE8}"/>
          </ac:spMkLst>
        </pc:spChg>
      </pc:sldChg>
      <pc:sldChg chg="del">
        <pc:chgData name="Cassia Wells" userId="a6da94d1-ef31-4f9d-80a8-98c65890a03c" providerId="ADAL" clId="{A63B5A0E-E82F-4C4D-A5CF-AFFBA5B55593}" dt="2023-09-22T09:22:32.027" v="465" actId="2696"/>
        <pc:sldMkLst>
          <pc:docMk/>
          <pc:sldMk cId="3245710654" sldId="631"/>
        </pc:sldMkLst>
      </pc:sldChg>
      <pc:sldChg chg="modSp mod modNotesTx">
        <pc:chgData name="Cassia Wells" userId="a6da94d1-ef31-4f9d-80a8-98c65890a03c" providerId="ADAL" clId="{A63B5A0E-E82F-4C4D-A5CF-AFFBA5B55593}" dt="2023-10-17T10:26:47.233" v="4334" actId="20577"/>
        <pc:sldMkLst>
          <pc:docMk/>
          <pc:sldMk cId="2756195366" sldId="632"/>
        </pc:sldMkLst>
        <pc:spChg chg="mod">
          <ac:chgData name="Cassia Wells" userId="a6da94d1-ef31-4f9d-80a8-98c65890a03c" providerId="ADAL" clId="{A63B5A0E-E82F-4C4D-A5CF-AFFBA5B55593}" dt="2023-10-16T09:54:52.547" v="3730" actId="27636"/>
          <ac:spMkLst>
            <pc:docMk/>
            <pc:sldMk cId="2756195366" sldId="632"/>
            <ac:spMk id="4" creationId="{8F8C7077-AF19-DA1A-2156-0551B5FEFDE8}"/>
          </ac:spMkLst>
        </pc:spChg>
      </pc:sldChg>
      <pc:sldChg chg="del">
        <pc:chgData name="Cassia Wells" userId="a6da94d1-ef31-4f9d-80a8-98c65890a03c" providerId="ADAL" clId="{A63B5A0E-E82F-4C4D-A5CF-AFFBA5B55593}" dt="2023-09-22T09:26:02.301" v="837" actId="2696"/>
        <pc:sldMkLst>
          <pc:docMk/>
          <pc:sldMk cId="281201003" sldId="633"/>
        </pc:sldMkLst>
      </pc:sldChg>
      <pc:sldChg chg="modSp mod">
        <pc:chgData name="Cassia Wells" userId="a6da94d1-ef31-4f9d-80a8-98c65890a03c" providerId="ADAL" clId="{A63B5A0E-E82F-4C4D-A5CF-AFFBA5B55593}" dt="2023-10-11T10:19:03.549" v="1801" actId="20577"/>
        <pc:sldMkLst>
          <pc:docMk/>
          <pc:sldMk cId="3118001447" sldId="634"/>
        </pc:sldMkLst>
        <pc:spChg chg="mod">
          <ac:chgData name="Cassia Wells" userId="a6da94d1-ef31-4f9d-80a8-98c65890a03c" providerId="ADAL" clId="{A63B5A0E-E82F-4C4D-A5CF-AFFBA5B55593}" dt="2023-10-11T10:19:03.549" v="1801" actId="20577"/>
          <ac:spMkLst>
            <pc:docMk/>
            <pc:sldMk cId="3118001447" sldId="634"/>
            <ac:spMk id="2" creationId="{63ECE88B-127E-0D31-5391-AAE439B2BDAD}"/>
          </ac:spMkLst>
        </pc:spChg>
      </pc:sldChg>
      <pc:sldChg chg="modSp mod modNotesTx">
        <pc:chgData name="Cassia Wells" userId="a6da94d1-ef31-4f9d-80a8-98c65890a03c" providerId="ADAL" clId="{A63B5A0E-E82F-4C4D-A5CF-AFFBA5B55593}" dt="2023-10-17T10:28:00.286" v="4405" actId="20577"/>
        <pc:sldMkLst>
          <pc:docMk/>
          <pc:sldMk cId="3370606123" sldId="635"/>
        </pc:sldMkLst>
        <pc:spChg chg="mod">
          <ac:chgData name="Cassia Wells" userId="a6da94d1-ef31-4f9d-80a8-98c65890a03c" providerId="ADAL" clId="{A63B5A0E-E82F-4C4D-A5CF-AFFBA5B55593}" dt="2023-10-16T09:57:05.577" v="3772" actId="20577"/>
          <ac:spMkLst>
            <pc:docMk/>
            <pc:sldMk cId="3370606123" sldId="635"/>
            <ac:spMk id="4" creationId="{8F8C7077-AF19-DA1A-2156-0551B5FEFDE8}"/>
          </ac:spMkLst>
        </pc:spChg>
      </pc:sldChg>
      <pc:sldChg chg="modSp mod modNotesTx">
        <pc:chgData name="Cassia Wells" userId="a6da94d1-ef31-4f9d-80a8-98c65890a03c" providerId="ADAL" clId="{A63B5A0E-E82F-4C4D-A5CF-AFFBA5B55593}" dt="2023-10-16T10:00:38.609" v="4261" actId="114"/>
        <pc:sldMkLst>
          <pc:docMk/>
          <pc:sldMk cId="4159071023" sldId="636"/>
        </pc:sldMkLst>
        <pc:spChg chg="mod">
          <ac:chgData name="Cassia Wells" userId="a6da94d1-ef31-4f9d-80a8-98c65890a03c" providerId="ADAL" clId="{A63B5A0E-E82F-4C4D-A5CF-AFFBA5B55593}" dt="2023-10-16T09:57:50.957" v="3815" actId="242"/>
          <ac:spMkLst>
            <pc:docMk/>
            <pc:sldMk cId="4159071023" sldId="636"/>
            <ac:spMk id="4" creationId="{7593B66A-A88A-6C71-AA36-A36993F47329}"/>
          </ac:spMkLst>
        </pc:spChg>
      </pc:sldChg>
      <pc:sldChg chg="modSp mod">
        <pc:chgData name="Cassia Wells" userId="a6da94d1-ef31-4f9d-80a8-98c65890a03c" providerId="ADAL" clId="{A63B5A0E-E82F-4C4D-A5CF-AFFBA5B55593}" dt="2023-10-11T10:29:00.953" v="2287" actId="20577"/>
        <pc:sldMkLst>
          <pc:docMk/>
          <pc:sldMk cId="1641711423" sldId="637"/>
        </pc:sldMkLst>
        <pc:spChg chg="mod">
          <ac:chgData name="Cassia Wells" userId="a6da94d1-ef31-4f9d-80a8-98c65890a03c" providerId="ADAL" clId="{A63B5A0E-E82F-4C4D-A5CF-AFFBA5B55593}" dt="2023-10-11T10:29:00.953" v="2287" actId="20577"/>
          <ac:spMkLst>
            <pc:docMk/>
            <pc:sldMk cId="1641711423" sldId="637"/>
            <ac:spMk id="2" creationId="{841D1807-BBB4-4629-07E4-FFB1698F333B}"/>
          </ac:spMkLst>
        </pc:spChg>
      </pc:sldChg>
      <pc:sldChg chg="modSp mod delCm modNotesTx">
        <pc:chgData name="Cassia Wells" userId="a6da94d1-ef31-4f9d-80a8-98c65890a03c" providerId="ADAL" clId="{A63B5A0E-E82F-4C4D-A5CF-AFFBA5B55593}" dt="2023-10-16T10:01:13.185" v="4263" actId="114"/>
        <pc:sldMkLst>
          <pc:docMk/>
          <pc:sldMk cId="4174918095" sldId="639"/>
        </pc:sldMkLst>
        <pc:spChg chg="mod">
          <ac:chgData name="Cassia Wells" userId="a6da94d1-ef31-4f9d-80a8-98c65890a03c" providerId="ADAL" clId="{A63B5A0E-E82F-4C4D-A5CF-AFFBA5B55593}" dt="2023-10-16T10:01:06.062" v="4262" actId="242"/>
          <ac:spMkLst>
            <pc:docMk/>
            <pc:sldMk cId="4174918095" sldId="639"/>
            <ac:spMk id="4" creationId="{7593B66A-A88A-6C71-AA36-A36993F47329}"/>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A63B5A0E-E82F-4C4D-A5CF-AFFBA5B55593}" dt="2023-09-20T14:18:22.552" v="126"/>
              <pc2:cmMkLst xmlns:pc2="http://schemas.microsoft.com/office/powerpoint/2019/9/main/command">
                <pc:docMk/>
                <pc:sldMk cId="4174918095" sldId="639"/>
                <pc2:cmMk id="{42DDBFBA-9654-4C24-A68D-822F620A75E1}"/>
              </pc2:cmMkLst>
            </pc226:cmChg>
          </p:ext>
        </pc:extLst>
      </pc:sldChg>
      <pc:sldChg chg="modSp mod">
        <pc:chgData name="Cassia Wells" userId="a6da94d1-ef31-4f9d-80a8-98c65890a03c" providerId="ADAL" clId="{A63B5A0E-E82F-4C4D-A5CF-AFFBA5B55593}" dt="2023-10-11T09:18:39.361" v="1144" actId="120"/>
        <pc:sldMkLst>
          <pc:docMk/>
          <pc:sldMk cId="110064414" sldId="640"/>
        </pc:sldMkLst>
        <pc:spChg chg="mod">
          <ac:chgData name="Cassia Wells" userId="a6da94d1-ef31-4f9d-80a8-98c65890a03c" providerId="ADAL" clId="{A63B5A0E-E82F-4C4D-A5CF-AFFBA5B55593}" dt="2023-10-11T09:18:39.361" v="1144" actId="120"/>
          <ac:spMkLst>
            <pc:docMk/>
            <pc:sldMk cId="110064414" sldId="640"/>
            <ac:spMk id="17" creationId="{DA9B0033-0603-9EBC-5ADA-B7677385BE0F}"/>
          </ac:spMkLst>
        </pc:spChg>
        <pc:graphicFrameChg chg="mod">
          <ac:chgData name="Cassia Wells" userId="a6da94d1-ef31-4f9d-80a8-98c65890a03c" providerId="ADAL" clId="{A63B5A0E-E82F-4C4D-A5CF-AFFBA5B55593}" dt="2023-10-11T09:18:02.565" v="1143" actId="207"/>
          <ac:graphicFrameMkLst>
            <pc:docMk/>
            <pc:sldMk cId="110064414" sldId="640"/>
            <ac:graphicFrameMk id="7" creationId="{7D171B17-3788-6858-D477-7BE8121FDC29}"/>
          </ac:graphicFrameMkLst>
        </pc:graphicFrameChg>
      </pc:sldChg>
      <pc:sldChg chg="modSp mod">
        <pc:chgData name="Cassia Wells" userId="a6da94d1-ef31-4f9d-80a8-98c65890a03c" providerId="ADAL" clId="{A63B5A0E-E82F-4C4D-A5CF-AFFBA5B55593}" dt="2023-10-11T09:49:25.352" v="1469" actId="5793"/>
        <pc:sldMkLst>
          <pc:docMk/>
          <pc:sldMk cId="586170688" sldId="641"/>
        </pc:sldMkLst>
        <pc:spChg chg="mod">
          <ac:chgData name="Cassia Wells" userId="a6da94d1-ef31-4f9d-80a8-98c65890a03c" providerId="ADAL" clId="{A63B5A0E-E82F-4C4D-A5CF-AFFBA5B55593}" dt="2023-10-11T09:49:25.352" v="1469" actId="5793"/>
          <ac:spMkLst>
            <pc:docMk/>
            <pc:sldMk cId="586170688" sldId="641"/>
            <ac:spMk id="3" creationId="{36284694-FC32-8F21-EF52-2E2389556C98}"/>
          </ac:spMkLst>
        </pc:spChg>
      </pc:sldChg>
      <pc:sldChg chg="modSp mod modNotesTx">
        <pc:chgData name="Cassia Wells" userId="a6da94d1-ef31-4f9d-80a8-98c65890a03c" providerId="ADAL" clId="{A63B5A0E-E82F-4C4D-A5CF-AFFBA5B55593}" dt="2023-10-16T10:01:17.960" v="4264" actId="20577"/>
        <pc:sldMkLst>
          <pc:docMk/>
          <pc:sldMk cId="3311441792" sldId="642"/>
        </pc:sldMkLst>
        <pc:spChg chg="mod">
          <ac:chgData name="Cassia Wells" userId="a6da94d1-ef31-4f9d-80a8-98c65890a03c" providerId="ADAL" clId="{A63B5A0E-E82F-4C4D-A5CF-AFFBA5B55593}" dt="2023-09-20T08:26:53.560" v="105"/>
          <ac:spMkLst>
            <pc:docMk/>
            <pc:sldMk cId="3311441792" sldId="642"/>
            <ac:spMk id="3" creationId="{EBA176BF-C2AE-62C9-977A-597E0219872C}"/>
          </ac:spMkLst>
        </pc:spChg>
      </pc:sldChg>
      <pc:sldChg chg="modSp add mod">
        <pc:chgData name="Cassia Wells" userId="a6da94d1-ef31-4f9d-80a8-98c65890a03c" providerId="ADAL" clId="{A63B5A0E-E82F-4C4D-A5CF-AFFBA5B55593}" dt="2023-10-09T09:21:39.729" v="945" actId="13926"/>
        <pc:sldMkLst>
          <pc:docMk/>
          <pc:sldMk cId="1610682812" sldId="643"/>
        </pc:sldMkLst>
        <pc:spChg chg="mod">
          <ac:chgData name="Cassia Wells" userId="a6da94d1-ef31-4f9d-80a8-98c65890a03c" providerId="ADAL" clId="{A63B5A0E-E82F-4C4D-A5CF-AFFBA5B55593}" dt="2023-10-09T09:21:39.729" v="945" actId="13926"/>
          <ac:spMkLst>
            <pc:docMk/>
            <pc:sldMk cId="1610682812" sldId="643"/>
            <ac:spMk id="4" creationId="{D602A102-6B60-2ECE-1820-1F9BD2E66937}"/>
          </ac:spMkLst>
        </pc:spChg>
      </pc:sldChg>
      <pc:sldChg chg="add">
        <pc:chgData name="Cassia Wells" userId="a6da94d1-ef31-4f9d-80a8-98c65890a03c" providerId="ADAL" clId="{A63B5A0E-E82F-4C4D-A5CF-AFFBA5B55593}" dt="2023-09-20T07:33:06.258" v="8"/>
        <pc:sldMkLst>
          <pc:docMk/>
          <pc:sldMk cId="4175729828" sldId="644"/>
        </pc:sldMkLst>
      </pc:sldChg>
      <pc:sldChg chg="modSp mod">
        <pc:chgData name="Cassia Wells" userId="a6da94d1-ef31-4f9d-80a8-98c65890a03c" providerId="ADAL" clId="{A63B5A0E-E82F-4C4D-A5CF-AFFBA5B55593}" dt="2023-09-22T08:44:46.836" v="237"/>
        <pc:sldMkLst>
          <pc:docMk/>
          <pc:sldMk cId="3178262612" sldId="645"/>
        </pc:sldMkLst>
        <pc:spChg chg="mod">
          <ac:chgData name="Cassia Wells" userId="a6da94d1-ef31-4f9d-80a8-98c65890a03c" providerId="ADAL" clId="{A63B5A0E-E82F-4C4D-A5CF-AFFBA5B55593}" dt="2023-09-22T08:27:31.248" v="192" actId="20577"/>
          <ac:spMkLst>
            <pc:docMk/>
            <pc:sldMk cId="3178262612" sldId="645"/>
            <ac:spMk id="2" creationId="{0ACB32F2-5809-F50A-EC03-6E49435C83C0}"/>
          </ac:spMkLst>
        </pc:spChg>
        <pc:graphicFrameChg chg="mod modGraphic">
          <ac:chgData name="Cassia Wells" userId="a6da94d1-ef31-4f9d-80a8-98c65890a03c" providerId="ADAL" clId="{A63B5A0E-E82F-4C4D-A5CF-AFFBA5B55593}" dt="2023-09-22T08:44:46.836" v="237"/>
          <ac:graphicFrameMkLst>
            <pc:docMk/>
            <pc:sldMk cId="3178262612" sldId="645"/>
            <ac:graphicFrameMk id="8" creationId="{E9E27AB3-AF1F-F814-3480-1FDF928474D2}"/>
          </ac:graphicFrameMkLst>
        </pc:graphicFrameChg>
      </pc:sldChg>
      <pc:sldChg chg="modSp mod ord">
        <pc:chgData name="Cassia Wells" userId="a6da94d1-ef31-4f9d-80a8-98c65890a03c" providerId="ADAL" clId="{A63B5A0E-E82F-4C4D-A5CF-AFFBA5B55593}" dt="2023-10-13T09:31:29.221" v="2493" actId="27636"/>
        <pc:sldMkLst>
          <pc:docMk/>
          <pc:sldMk cId="872063436" sldId="647"/>
        </pc:sldMkLst>
        <pc:spChg chg="mod">
          <ac:chgData name="Cassia Wells" userId="a6da94d1-ef31-4f9d-80a8-98c65890a03c" providerId="ADAL" clId="{A63B5A0E-E82F-4C4D-A5CF-AFFBA5B55593}" dt="2023-10-13T09:31:29.221" v="2493" actId="27636"/>
          <ac:spMkLst>
            <pc:docMk/>
            <pc:sldMk cId="872063436" sldId="647"/>
            <ac:spMk id="3" creationId="{4DD432F7-FE6C-F2B2-3338-C9A86C0B9D57}"/>
          </ac:spMkLst>
        </pc:spChg>
      </pc:sldChg>
      <pc:sldChg chg="del">
        <pc:chgData name="Cassia Wells" userId="a6da94d1-ef31-4f9d-80a8-98c65890a03c" providerId="ADAL" clId="{A63B5A0E-E82F-4C4D-A5CF-AFFBA5B55593}" dt="2023-10-11T07:56:11.491" v="1075" actId="2696"/>
        <pc:sldMkLst>
          <pc:docMk/>
          <pc:sldMk cId="961234134" sldId="648"/>
        </pc:sldMkLst>
      </pc:sldChg>
      <pc:sldChg chg="del">
        <pc:chgData name="Cassia Wells" userId="a6da94d1-ef31-4f9d-80a8-98c65890a03c" providerId="ADAL" clId="{A63B5A0E-E82F-4C4D-A5CF-AFFBA5B55593}" dt="2023-10-11T09:15:06.862" v="1124" actId="2696"/>
        <pc:sldMkLst>
          <pc:docMk/>
          <pc:sldMk cId="1011979721" sldId="649"/>
        </pc:sldMkLst>
      </pc:sldChg>
      <pc:sldChg chg="del">
        <pc:chgData name="Cassia Wells" userId="a6da94d1-ef31-4f9d-80a8-98c65890a03c" providerId="ADAL" clId="{A63B5A0E-E82F-4C4D-A5CF-AFFBA5B55593}" dt="2023-10-11T09:15:28.959" v="1126" actId="2696"/>
        <pc:sldMkLst>
          <pc:docMk/>
          <pc:sldMk cId="615359886" sldId="650"/>
        </pc:sldMkLst>
      </pc:sldChg>
      <pc:sldChg chg="addSp modSp add mod">
        <pc:chgData name="Cassia Wells" userId="a6da94d1-ef31-4f9d-80a8-98c65890a03c" providerId="ADAL" clId="{A63B5A0E-E82F-4C4D-A5CF-AFFBA5B55593}" dt="2023-10-11T10:01:03.911" v="1532" actId="208"/>
        <pc:sldMkLst>
          <pc:docMk/>
          <pc:sldMk cId="2249928746" sldId="651"/>
        </pc:sldMkLst>
        <pc:spChg chg="mod">
          <ac:chgData name="Cassia Wells" userId="a6da94d1-ef31-4f9d-80a8-98c65890a03c" providerId="ADAL" clId="{A63B5A0E-E82F-4C4D-A5CF-AFFBA5B55593}" dt="2023-09-22T08:27:48.174" v="193"/>
          <ac:spMkLst>
            <pc:docMk/>
            <pc:sldMk cId="2249928746" sldId="651"/>
            <ac:spMk id="2" creationId="{0ACB32F2-5809-F50A-EC03-6E49435C83C0}"/>
          </ac:spMkLst>
        </pc:spChg>
        <pc:spChg chg="add mod">
          <ac:chgData name="Cassia Wells" userId="a6da94d1-ef31-4f9d-80a8-98c65890a03c" providerId="ADAL" clId="{A63B5A0E-E82F-4C4D-A5CF-AFFBA5B55593}" dt="2023-10-11T10:01:03.911" v="1532" actId="208"/>
          <ac:spMkLst>
            <pc:docMk/>
            <pc:sldMk cId="2249928746" sldId="651"/>
            <ac:spMk id="3" creationId="{EECB80F7-1B0C-34A8-5819-7BDCF68E4FEE}"/>
          </ac:spMkLst>
        </pc:spChg>
        <pc:graphicFrameChg chg="mod">
          <ac:chgData name="Cassia Wells" userId="a6da94d1-ef31-4f9d-80a8-98c65890a03c" providerId="ADAL" clId="{A63B5A0E-E82F-4C4D-A5CF-AFFBA5B55593}" dt="2023-09-22T08:44:50.346" v="238"/>
          <ac:graphicFrameMkLst>
            <pc:docMk/>
            <pc:sldMk cId="2249928746" sldId="651"/>
            <ac:graphicFrameMk id="8" creationId="{E9E27AB3-AF1F-F814-3480-1FDF928474D2}"/>
          </ac:graphicFrameMkLst>
        </pc:graphicFrameChg>
      </pc:sldChg>
      <pc:sldChg chg="add del">
        <pc:chgData name="Cassia Wells" userId="a6da94d1-ef31-4f9d-80a8-98c65890a03c" providerId="ADAL" clId="{A63B5A0E-E82F-4C4D-A5CF-AFFBA5B55593}" dt="2023-09-22T08:29:12.204" v="197"/>
        <pc:sldMkLst>
          <pc:docMk/>
          <pc:sldMk cId="2142538413" sldId="652"/>
        </pc:sldMkLst>
      </pc:sldChg>
      <pc:sldChg chg="modSp add mod">
        <pc:chgData name="Cassia Wells" userId="a6da94d1-ef31-4f9d-80a8-98c65890a03c" providerId="ADAL" clId="{A63B5A0E-E82F-4C4D-A5CF-AFFBA5B55593}" dt="2023-10-16T09:45:18.392" v="3447" actId="1076"/>
        <pc:sldMkLst>
          <pc:docMk/>
          <pc:sldMk cId="2526395619" sldId="652"/>
        </pc:sldMkLst>
        <pc:spChg chg="mod">
          <ac:chgData name="Cassia Wells" userId="a6da94d1-ef31-4f9d-80a8-98c65890a03c" providerId="ADAL" clId="{A63B5A0E-E82F-4C4D-A5CF-AFFBA5B55593}" dt="2023-10-11T10:06:19.445" v="1591" actId="20577"/>
          <ac:spMkLst>
            <pc:docMk/>
            <pc:sldMk cId="2526395619" sldId="652"/>
            <ac:spMk id="2" creationId="{B6C6C749-BA3B-3137-FCCB-21BD7BF63C5E}"/>
          </ac:spMkLst>
        </pc:spChg>
        <pc:spChg chg="mod">
          <ac:chgData name="Cassia Wells" userId="a6da94d1-ef31-4f9d-80a8-98c65890a03c" providerId="ADAL" clId="{A63B5A0E-E82F-4C4D-A5CF-AFFBA5B55593}" dt="2023-10-11T10:06:38.300" v="1610" actId="20577"/>
          <ac:spMkLst>
            <pc:docMk/>
            <pc:sldMk cId="2526395619" sldId="652"/>
            <ac:spMk id="3" creationId="{E82412F5-28F0-CC3F-C2A1-69470350B26B}"/>
          </ac:spMkLst>
        </pc:spChg>
        <pc:spChg chg="mod">
          <ac:chgData name="Cassia Wells" userId="a6da94d1-ef31-4f9d-80a8-98c65890a03c" providerId="ADAL" clId="{A63B5A0E-E82F-4C4D-A5CF-AFFBA5B55593}" dt="2023-10-16T09:45:18.392" v="3447" actId="1076"/>
          <ac:spMkLst>
            <pc:docMk/>
            <pc:sldMk cId="2526395619" sldId="652"/>
            <ac:spMk id="4" creationId="{682E98AD-55EF-38B1-26D3-3BEE81EB7AC7}"/>
          </ac:spMkLst>
        </pc:spChg>
      </pc:sldChg>
      <pc:sldChg chg="modSp add mod">
        <pc:chgData name="Cassia Wells" userId="a6da94d1-ef31-4f9d-80a8-98c65890a03c" providerId="ADAL" clId="{A63B5A0E-E82F-4C4D-A5CF-AFFBA5B55593}" dt="2023-10-16T09:45:24.296" v="3448" actId="1076"/>
        <pc:sldMkLst>
          <pc:docMk/>
          <pc:sldMk cId="2197358424" sldId="653"/>
        </pc:sldMkLst>
        <pc:spChg chg="mod">
          <ac:chgData name="Cassia Wells" userId="a6da94d1-ef31-4f9d-80a8-98c65890a03c" providerId="ADAL" clId="{A63B5A0E-E82F-4C4D-A5CF-AFFBA5B55593}" dt="2023-10-16T09:45:24.296" v="3448" actId="1076"/>
          <ac:spMkLst>
            <pc:docMk/>
            <pc:sldMk cId="2197358424" sldId="653"/>
            <ac:spMk id="4" creationId="{1E123FAE-1197-8EDA-5B85-34FDCAF64DB0}"/>
          </ac:spMkLst>
        </pc:spChg>
      </pc:sldChg>
      <pc:sldChg chg="add del">
        <pc:chgData name="Cassia Wells" userId="a6da94d1-ef31-4f9d-80a8-98c65890a03c" providerId="ADAL" clId="{A63B5A0E-E82F-4C4D-A5CF-AFFBA5B55593}" dt="2023-09-22T08:39:31.698" v="225" actId="2696"/>
        <pc:sldMkLst>
          <pc:docMk/>
          <pc:sldMk cId="3799951491" sldId="654"/>
        </pc:sldMkLst>
      </pc:sldChg>
      <pc:sldChg chg="modSp add">
        <pc:chgData name="Cassia Wells" userId="a6da94d1-ef31-4f9d-80a8-98c65890a03c" providerId="ADAL" clId="{A63B5A0E-E82F-4C4D-A5CF-AFFBA5B55593}" dt="2023-09-22T08:44:55.278" v="239"/>
        <pc:sldMkLst>
          <pc:docMk/>
          <pc:sldMk cId="18787376" sldId="655"/>
        </pc:sldMkLst>
        <pc:graphicFrameChg chg="mod">
          <ac:chgData name="Cassia Wells" userId="a6da94d1-ef31-4f9d-80a8-98c65890a03c" providerId="ADAL" clId="{A63B5A0E-E82F-4C4D-A5CF-AFFBA5B55593}" dt="2023-09-22T08:44:55.278" v="239"/>
          <ac:graphicFrameMkLst>
            <pc:docMk/>
            <pc:sldMk cId="18787376" sldId="655"/>
            <ac:graphicFrameMk id="8" creationId="{E9E27AB3-AF1F-F814-3480-1FDF928474D2}"/>
          </ac:graphicFrameMkLst>
        </pc:graphicFrameChg>
      </pc:sldChg>
      <pc:sldChg chg="addSp delSp modSp add mod">
        <pc:chgData name="Cassia Wells" userId="a6da94d1-ef31-4f9d-80a8-98c65890a03c" providerId="ADAL" clId="{A63B5A0E-E82F-4C4D-A5CF-AFFBA5B55593}" dt="2023-09-22T08:44:58.841" v="240"/>
        <pc:sldMkLst>
          <pc:docMk/>
          <pc:sldMk cId="386590926" sldId="656"/>
        </pc:sldMkLst>
        <pc:spChg chg="add mod">
          <ac:chgData name="Cassia Wells" userId="a6da94d1-ef31-4f9d-80a8-98c65890a03c" providerId="ADAL" clId="{A63B5A0E-E82F-4C4D-A5CF-AFFBA5B55593}" dt="2023-09-22T08:41:17.562" v="235" actId="1076"/>
          <ac:spMkLst>
            <pc:docMk/>
            <pc:sldMk cId="386590926" sldId="656"/>
            <ac:spMk id="3" creationId="{2A12F997-2929-7690-5784-6168A449FB95}"/>
          </ac:spMkLst>
        </pc:spChg>
        <pc:spChg chg="del">
          <ac:chgData name="Cassia Wells" userId="a6da94d1-ef31-4f9d-80a8-98c65890a03c" providerId="ADAL" clId="{A63B5A0E-E82F-4C4D-A5CF-AFFBA5B55593}" dt="2023-09-22T08:41:12.918" v="234" actId="478"/>
          <ac:spMkLst>
            <pc:docMk/>
            <pc:sldMk cId="386590926" sldId="656"/>
            <ac:spMk id="6" creationId="{EBF095ED-DB92-331E-76FC-1FAC2483C016}"/>
          </ac:spMkLst>
        </pc:spChg>
        <pc:graphicFrameChg chg="mod">
          <ac:chgData name="Cassia Wells" userId="a6da94d1-ef31-4f9d-80a8-98c65890a03c" providerId="ADAL" clId="{A63B5A0E-E82F-4C4D-A5CF-AFFBA5B55593}" dt="2023-09-22T08:44:58.841" v="240"/>
          <ac:graphicFrameMkLst>
            <pc:docMk/>
            <pc:sldMk cId="386590926" sldId="656"/>
            <ac:graphicFrameMk id="8" creationId="{E9E27AB3-AF1F-F814-3480-1FDF928474D2}"/>
          </ac:graphicFrameMkLst>
        </pc:graphicFrameChg>
      </pc:sldChg>
      <pc:sldChg chg="addSp delSp modSp add mod">
        <pc:chgData name="Cassia Wells" userId="a6da94d1-ef31-4f9d-80a8-98c65890a03c" providerId="ADAL" clId="{A63B5A0E-E82F-4C4D-A5CF-AFFBA5B55593}" dt="2023-09-22T09:18:09.209" v="448"/>
        <pc:sldMkLst>
          <pc:docMk/>
          <pc:sldMk cId="1365645496" sldId="657"/>
        </pc:sldMkLst>
        <pc:spChg chg="del">
          <ac:chgData name="Cassia Wells" userId="a6da94d1-ef31-4f9d-80a8-98c65890a03c" providerId="ADAL" clId="{A63B5A0E-E82F-4C4D-A5CF-AFFBA5B55593}" dt="2023-09-22T09:16:53.559" v="444" actId="478"/>
          <ac:spMkLst>
            <pc:docMk/>
            <pc:sldMk cId="1365645496" sldId="657"/>
            <ac:spMk id="3" creationId="{2A12F997-2929-7690-5784-6168A449FB95}"/>
          </ac:spMkLst>
        </pc:spChg>
        <pc:spChg chg="add mod">
          <ac:chgData name="Cassia Wells" userId="a6da94d1-ef31-4f9d-80a8-98c65890a03c" providerId="ADAL" clId="{A63B5A0E-E82F-4C4D-A5CF-AFFBA5B55593}" dt="2023-09-22T09:16:58.392" v="445" actId="1076"/>
          <ac:spMkLst>
            <pc:docMk/>
            <pc:sldMk cId="1365645496" sldId="657"/>
            <ac:spMk id="6" creationId="{1AA05AAE-C5E3-1769-D0A0-5C859C287E4E}"/>
          </ac:spMkLst>
        </pc:spChg>
        <pc:spChg chg="add del mod">
          <ac:chgData name="Cassia Wells" userId="a6da94d1-ef31-4f9d-80a8-98c65890a03c" providerId="ADAL" clId="{A63B5A0E-E82F-4C4D-A5CF-AFFBA5B55593}" dt="2023-09-22T09:18:09.209" v="448"/>
          <ac:spMkLst>
            <pc:docMk/>
            <pc:sldMk cId="1365645496" sldId="657"/>
            <ac:spMk id="7" creationId="{B6AD276C-7EE0-4F16-F5D5-B0F94EADF7F6}"/>
          </ac:spMkLst>
        </pc:spChg>
      </pc:sldChg>
      <pc:sldChg chg="add del">
        <pc:chgData name="Cassia Wells" userId="a6da94d1-ef31-4f9d-80a8-98c65890a03c" providerId="ADAL" clId="{A63B5A0E-E82F-4C4D-A5CF-AFFBA5B55593}" dt="2023-09-22T08:41:03.360" v="231"/>
        <pc:sldMkLst>
          <pc:docMk/>
          <pc:sldMk cId="1754982276" sldId="657"/>
        </pc:sldMkLst>
      </pc:sldChg>
      <pc:sldChg chg="add del">
        <pc:chgData name="Cassia Wells" userId="a6da94d1-ef31-4f9d-80a8-98c65890a03c" providerId="ADAL" clId="{A63B5A0E-E82F-4C4D-A5CF-AFFBA5B55593}" dt="2023-09-22T09:16:47.403" v="440"/>
        <pc:sldMkLst>
          <pc:docMk/>
          <pc:sldMk cId="22749670" sldId="658"/>
        </pc:sldMkLst>
      </pc:sldChg>
      <pc:sldChg chg="add">
        <pc:chgData name="Cassia Wells" userId="a6da94d1-ef31-4f9d-80a8-98c65890a03c" providerId="ADAL" clId="{A63B5A0E-E82F-4C4D-A5CF-AFFBA5B55593}" dt="2023-09-22T09:18:17.613" v="449"/>
        <pc:sldMkLst>
          <pc:docMk/>
          <pc:sldMk cId="2043228902" sldId="658"/>
        </pc:sldMkLst>
      </pc:sldChg>
      <pc:sldChg chg="add del">
        <pc:chgData name="Cassia Wells" userId="a6da94d1-ef31-4f9d-80a8-98c65890a03c" providerId="ADAL" clId="{A63B5A0E-E82F-4C4D-A5CF-AFFBA5B55593}" dt="2023-09-22T09:16:43.833" v="438"/>
        <pc:sldMkLst>
          <pc:docMk/>
          <pc:sldMk cId="4115314956" sldId="658"/>
        </pc:sldMkLst>
      </pc:sldChg>
      <pc:sldChg chg="modSp add mod">
        <pc:chgData name="Cassia Wells" userId="a6da94d1-ef31-4f9d-80a8-98c65890a03c" providerId="ADAL" clId="{A63B5A0E-E82F-4C4D-A5CF-AFFBA5B55593}" dt="2023-09-22T09:22:27.077" v="464" actId="14100"/>
        <pc:sldMkLst>
          <pc:docMk/>
          <pc:sldMk cId="4117156923" sldId="659"/>
        </pc:sldMkLst>
        <pc:spChg chg="mod">
          <ac:chgData name="Cassia Wells" userId="a6da94d1-ef31-4f9d-80a8-98c65890a03c" providerId="ADAL" clId="{A63B5A0E-E82F-4C4D-A5CF-AFFBA5B55593}" dt="2023-09-22T09:22:27.077" v="464" actId="14100"/>
          <ac:spMkLst>
            <pc:docMk/>
            <pc:sldMk cId="4117156923" sldId="659"/>
            <ac:spMk id="6" creationId="{1AA05AAE-C5E3-1769-D0A0-5C859C287E4E}"/>
          </ac:spMkLst>
        </pc:spChg>
        <pc:graphicFrameChg chg="mod">
          <ac:chgData name="Cassia Wells" userId="a6da94d1-ef31-4f9d-80a8-98c65890a03c" providerId="ADAL" clId="{A63B5A0E-E82F-4C4D-A5CF-AFFBA5B55593}" dt="2023-09-22T09:22:17.772" v="462" actId="1076"/>
          <ac:graphicFrameMkLst>
            <pc:docMk/>
            <pc:sldMk cId="4117156923" sldId="659"/>
            <ac:graphicFrameMk id="8" creationId="{E9E27AB3-AF1F-F814-3480-1FDF928474D2}"/>
          </ac:graphicFrameMkLst>
        </pc:graphicFrameChg>
      </pc:sldChg>
      <pc:sldChg chg="add del">
        <pc:chgData name="Cassia Wells" userId="a6da94d1-ef31-4f9d-80a8-98c65890a03c" providerId="ADAL" clId="{A63B5A0E-E82F-4C4D-A5CF-AFFBA5B55593}" dt="2023-10-11T07:51:53.726" v="1067" actId="2696"/>
        <pc:sldMkLst>
          <pc:docMk/>
          <pc:sldMk cId="410533604" sldId="660"/>
        </pc:sldMkLst>
      </pc:sldChg>
      <pc:sldChg chg="add modNotesTx">
        <pc:chgData name="Cassia Wells" userId="a6da94d1-ef31-4f9d-80a8-98c65890a03c" providerId="ADAL" clId="{A63B5A0E-E82F-4C4D-A5CF-AFFBA5B55593}" dt="2023-10-17T10:13:40.765" v="4265" actId="20577"/>
        <pc:sldMkLst>
          <pc:docMk/>
          <pc:sldMk cId="607998922" sldId="660"/>
        </pc:sldMkLst>
      </pc:sldChg>
      <pc:sldChg chg="add">
        <pc:chgData name="Cassia Wells" userId="a6da94d1-ef31-4f9d-80a8-98c65890a03c" providerId="ADAL" clId="{A63B5A0E-E82F-4C4D-A5CF-AFFBA5B55593}" dt="2023-10-16T09:49:58.471" v="3460"/>
        <pc:sldMkLst>
          <pc:docMk/>
          <pc:sldMk cId="2861035483" sldId="661"/>
        </pc:sldMkLst>
      </pc:sldChg>
      <pc:sldChg chg="modSp add mod">
        <pc:chgData name="Cassia Wells" userId="a6da94d1-ef31-4f9d-80a8-98c65890a03c" providerId="ADAL" clId="{A63B5A0E-E82F-4C4D-A5CF-AFFBA5B55593}" dt="2023-10-16T09:50:56.392" v="3472" actId="20577"/>
        <pc:sldMkLst>
          <pc:docMk/>
          <pc:sldMk cId="3945628910" sldId="662"/>
        </pc:sldMkLst>
        <pc:spChg chg="mod">
          <ac:chgData name="Cassia Wells" userId="a6da94d1-ef31-4f9d-80a8-98c65890a03c" providerId="ADAL" clId="{A63B5A0E-E82F-4C4D-A5CF-AFFBA5B55593}" dt="2023-10-16T09:50:56.392" v="3472" actId="20577"/>
          <ac:spMkLst>
            <pc:docMk/>
            <pc:sldMk cId="3945628910" sldId="662"/>
            <ac:spMk id="3" creationId="{40948069-1B04-45BA-49BB-1EF091169CFE}"/>
          </ac:spMkLst>
        </pc:spChg>
      </pc:sldChg>
    </pc:docChg>
  </pc:docChgLst>
  <pc:docChgLst>
    <pc:chgData name="Cassia Wells" userId="a6da94d1-ef31-4f9d-80a8-98c65890a03c" providerId="ADAL" clId="{241DD034-120D-4DF0-A349-061580356BCD}"/>
    <pc:docChg chg="undo custSel addSld delSld modSld sldOrd">
      <pc:chgData name="Cassia Wells" userId="a6da94d1-ef31-4f9d-80a8-98c65890a03c" providerId="ADAL" clId="{241DD034-120D-4DF0-A349-061580356BCD}" dt="2023-07-12T11:02:03.161" v="1121" actId="12"/>
      <pc:docMkLst>
        <pc:docMk/>
      </pc:docMkLst>
      <pc:sldChg chg="modSp mod">
        <pc:chgData name="Cassia Wells" userId="a6da94d1-ef31-4f9d-80a8-98c65890a03c" providerId="ADAL" clId="{241DD034-120D-4DF0-A349-061580356BCD}" dt="2023-07-12T09:20:51.019" v="1" actId="20577"/>
        <pc:sldMkLst>
          <pc:docMk/>
          <pc:sldMk cId="222826573" sldId="258"/>
        </pc:sldMkLst>
        <pc:spChg chg="mod">
          <ac:chgData name="Cassia Wells" userId="a6da94d1-ef31-4f9d-80a8-98c65890a03c" providerId="ADAL" clId="{241DD034-120D-4DF0-A349-061580356BCD}" dt="2023-07-12T09:20:51.019" v="1" actId="20577"/>
          <ac:spMkLst>
            <pc:docMk/>
            <pc:sldMk cId="222826573" sldId="258"/>
            <ac:spMk id="4" creationId="{D602A102-6B60-2ECE-1820-1F9BD2E66937}"/>
          </ac:spMkLst>
        </pc:spChg>
      </pc:sldChg>
      <pc:sldChg chg="modSp mod">
        <pc:chgData name="Cassia Wells" userId="a6da94d1-ef31-4f9d-80a8-98c65890a03c" providerId="ADAL" clId="{241DD034-120D-4DF0-A349-061580356BCD}" dt="2023-07-12T09:21:04.195" v="2" actId="113"/>
        <pc:sldMkLst>
          <pc:docMk/>
          <pc:sldMk cId="2917980046" sldId="259"/>
        </pc:sldMkLst>
        <pc:spChg chg="mod">
          <ac:chgData name="Cassia Wells" userId="a6da94d1-ef31-4f9d-80a8-98c65890a03c" providerId="ADAL" clId="{241DD034-120D-4DF0-A349-061580356BCD}" dt="2023-07-12T09:21:04.195" v="2" actId="113"/>
          <ac:spMkLst>
            <pc:docMk/>
            <pc:sldMk cId="2917980046" sldId="259"/>
            <ac:spMk id="3" creationId="{4C0D2768-60FA-85EB-D19D-B78AFBBAE6C4}"/>
          </ac:spMkLst>
        </pc:spChg>
      </pc:sldChg>
      <pc:sldChg chg="addSp modSp mod">
        <pc:chgData name="Cassia Wells" userId="a6da94d1-ef31-4f9d-80a8-98c65890a03c" providerId="ADAL" clId="{241DD034-120D-4DF0-A349-061580356BCD}" dt="2023-07-12T09:28:44.068" v="94" actId="164"/>
        <pc:sldMkLst>
          <pc:docMk/>
          <pc:sldMk cId="2690463688" sldId="264"/>
        </pc:sldMkLst>
        <pc:spChg chg="mod">
          <ac:chgData name="Cassia Wells" userId="a6da94d1-ef31-4f9d-80a8-98c65890a03c" providerId="ADAL" clId="{241DD034-120D-4DF0-A349-061580356BCD}" dt="2023-07-12T09:28:37.988" v="93" actId="1076"/>
          <ac:spMkLst>
            <pc:docMk/>
            <pc:sldMk cId="2690463688" sldId="264"/>
            <ac:spMk id="2" creationId="{E0FA1862-323D-DEAB-0BE1-F55BE55CBC44}"/>
          </ac:spMkLst>
        </pc:spChg>
        <pc:spChg chg="mod">
          <ac:chgData name="Cassia Wells" userId="a6da94d1-ef31-4f9d-80a8-98c65890a03c" providerId="ADAL" clId="{241DD034-120D-4DF0-A349-061580356BCD}" dt="2023-07-12T09:27:59.187" v="87" actId="164"/>
          <ac:spMkLst>
            <pc:docMk/>
            <pc:sldMk cId="2690463688" sldId="264"/>
            <ac:spMk id="18" creationId="{6491685A-D36F-5535-64AD-975D7989D8F1}"/>
          </ac:spMkLst>
        </pc:spChg>
        <pc:spChg chg="mod">
          <ac:chgData name="Cassia Wells" userId="a6da94d1-ef31-4f9d-80a8-98c65890a03c" providerId="ADAL" clId="{241DD034-120D-4DF0-A349-061580356BCD}" dt="2023-07-12T09:27:59.187" v="87" actId="164"/>
          <ac:spMkLst>
            <pc:docMk/>
            <pc:sldMk cId="2690463688" sldId="264"/>
            <ac:spMk id="19" creationId="{F26EE46D-2C7E-1DC1-7926-60C878C0E887}"/>
          </ac:spMkLst>
        </pc:spChg>
        <pc:spChg chg="mod">
          <ac:chgData name="Cassia Wells" userId="a6da94d1-ef31-4f9d-80a8-98c65890a03c" providerId="ADAL" clId="{241DD034-120D-4DF0-A349-061580356BCD}" dt="2023-07-12T09:28:44.068" v="94" actId="164"/>
          <ac:spMkLst>
            <pc:docMk/>
            <pc:sldMk cId="2690463688" sldId="264"/>
            <ac:spMk id="22" creationId="{DA9C7597-31D2-5AB0-66C4-BB684B20F0E4}"/>
          </ac:spMkLst>
        </pc:spChg>
        <pc:grpChg chg="add mod">
          <ac:chgData name="Cassia Wells" userId="a6da94d1-ef31-4f9d-80a8-98c65890a03c" providerId="ADAL" clId="{241DD034-120D-4DF0-A349-061580356BCD}" dt="2023-07-12T09:27:59.187" v="87" actId="164"/>
          <ac:grpSpMkLst>
            <pc:docMk/>
            <pc:sldMk cId="2690463688" sldId="264"/>
            <ac:grpSpMk id="4" creationId="{A0E3573D-29FA-4A3E-649B-4FA349FE3D84}"/>
          </ac:grpSpMkLst>
        </pc:grpChg>
        <pc:grpChg chg="add mod">
          <ac:chgData name="Cassia Wells" userId="a6da94d1-ef31-4f9d-80a8-98c65890a03c" providerId="ADAL" clId="{241DD034-120D-4DF0-A349-061580356BCD}" dt="2023-07-12T09:28:44.068" v="94" actId="164"/>
          <ac:grpSpMkLst>
            <pc:docMk/>
            <pc:sldMk cId="2690463688" sldId="264"/>
            <ac:grpSpMk id="5" creationId="{C903CF96-E1DB-AD86-6C3B-CBC378DF4363}"/>
          </ac:grpSpMkLst>
        </pc:grpChg>
        <pc:grpChg chg="mod">
          <ac:chgData name="Cassia Wells" userId="a6da94d1-ef31-4f9d-80a8-98c65890a03c" providerId="ADAL" clId="{241DD034-120D-4DF0-A349-061580356BCD}" dt="2023-07-12T09:28:44.068" v="94" actId="164"/>
          <ac:grpSpMkLst>
            <pc:docMk/>
            <pc:sldMk cId="2690463688" sldId="264"/>
            <ac:grpSpMk id="7" creationId="{C214E36F-0E63-4466-57AE-EDEFB3DC23B0}"/>
          </ac:grpSpMkLst>
        </pc:grpChg>
      </pc:sldChg>
      <pc:sldChg chg="modSp mod">
        <pc:chgData name="Cassia Wells" userId="a6da94d1-ef31-4f9d-80a8-98c65890a03c" providerId="ADAL" clId="{241DD034-120D-4DF0-A349-061580356BCD}" dt="2023-07-12T09:22:37.662" v="21" actId="20577"/>
        <pc:sldMkLst>
          <pc:docMk/>
          <pc:sldMk cId="2132147187" sldId="266"/>
        </pc:sldMkLst>
        <pc:spChg chg="mod">
          <ac:chgData name="Cassia Wells" userId="a6da94d1-ef31-4f9d-80a8-98c65890a03c" providerId="ADAL" clId="{241DD034-120D-4DF0-A349-061580356BCD}" dt="2023-07-12T09:22:37.662" v="21" actId="20577"/>
          <ac:spMkLst>
            <pc:docMk/>
            <pc:sldMk cId="2132147187" sldId="266"/>
            <ac:spMk id="3" creationId="{752C3106-813E-D405-3323-DF3E7F9F7C8C}"/>
          </ac:spMkLst>
        </pc:spChg>
      </pc:sldChg>
      <pc:sldChg chg="addCm modNotesTx">
        <pc:chgData name="Cassia Wells" userId="a6da94d1-ef31-4f9d-80a8-98c65890a03c" providerId="ADAL" clId="{241DD034-120D-4DF0-A349-061580356BCD}" dt="2023-07-12T10:43:12.533" v="974" actId="20577"/>
        <pc:sldMkLst>
          <pc:docMk/>
          <pc:sldMk cId="2936153507" sldId="364"/>
        </pc:sldMkLst>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10:42:49.722" v="973"/>
              <pc2:cmMkLst xmlns:pc2="http://schemas.microsoft.com/office/powerpoint/2019/9/main/command">
                <pc:docMk/>
                <pc:sldMk cId="2936153507" sldId="364"/>
                <pc2:cmMk id="{5C6C2F3C-E751-4DE4-A5F7-1B65F97886F8}"/>
              </pc2:cmMkLst>
            </pc226:cmChg>
          </p:ext>
        </pc:extLst>
      </pc:sldChg>
      <pc:sldChg chg="modSp mod modNotesTx">
        <pc:chgData name="Cassia Wells" userId="a6da94d1-ef31-4f9d-80a8-98c65890a03c" providerId="ADAL" clId="{241DD034-120D-4DF0-A349-061580356BCD}" dt="2023-07-12T10:43:57.534" v="977" actId="20577"/>
        <pc:sldMkLst>
          <pc:docMk/>
          <pc:sldMk cId="1376005044" sldId="366"/>
        </pc:sldMkLst>
        <pc:spChg chg="mod">
          <ac:chgData name="Cassia Wells" userId="a6da94d1-ef31-4f9d-80a8-98c65890a03c" providerId="ADAL" clId="{241DD034-120D-4DF0-A349-061580356BCD}" dt="2023-07-12T10:43:52.873" v="976" actId="1076"/>
          <ac:spMkLst>
            <pc:docMk/>
            <pc:sldMk cId="1376005044" sldId="366"/>
            <ac:spMk id="4" creationId="{8402656D-A54E-C2E1-F539-0370D2DC36C2}"/>
          </ac:spMkLst>
        </pc:spChg>
      </pc:sldChg>
      <pc:sldChg chg="modSp mod modNotesTx">
        <pc:chgData name="Cassia Wells" userId="a6da94d1-ef31-4f9d-80a8-98c65890a03c" providerId="ADAL" clId="{241DD034-120D-4DF0-A349-061580356BCD}" dt="2023-07-12T10:47:48.579" v="1023" actId="20577"/>
        <pc:sldMkLst>
          <pc:docMk/>
          <pc:sldMk cId="3204461436" sldId="368"/>
        </pc:sldMkLst>
        <pc:spChg chg="mod">
          <ac:chgData name="Cassia Wells" userId="a6da94d1-ef31-4f9d-80a8-98c65890a03c" providerId="ADAL" clId="{241DD034-120D-4DF0-A349-061580356BCD}" dt="2023-07-12T10:47:48.579" v="1023" actId="20577"/>
          <ac:spMkLst>
            <pc:docMk/>
            <pc:sldMk cId="3204461436" sldId="368"/>
            <ac:spMk id="3" creationId="{765D0676-D8E3-C94F-9159-23736A769492}"/>
          </ac:spMkLst>
        </pc:spChg>
      </pc:sldChg>
      <pc:sldChg chg="modSp mod">
        <pc:chgData name="Cassia Wells" userId="a6da94d1-ef31-4f9d-80a8-98c65890a03c" providerId="ADAL" clId="{241DD034-120D-4DF0-A349-061580356BCD}" dt="2023-07-12T09:23:59.491" v="58" actId="20577"/>
        <pc:sldMkLst>
          <pc:docMk/>
          <pc:sldMk cId="467337252" sldId="419"/>
        </pc:sldMkLst>
        <pc:spChg chg="mod">
          <ac:chgData name="Cassia Wells" userId="a6da94d1-ef31-4f9d-80a8-98c65890a03c" providerId="ADAL" clId="{241DD034-120D-4DF0-A349-061580356BCD}" dt="2023-07-12T09:23:59.491" v="58" actId="20577"/>
          <ac:spMkLst>
            <pc:docMk/>
            <pc:sldMk cId="467337252" sldId="419"/>
            <ac:spMk id="5" creationId="{965E831C-66C3-F150-9D6C-E016CA41E456}"/>
          </ac:spMkLst>
        </pc:spChg>
      </pc:sldChg>
      <pc:sldChg chg="modSp mod">
        <pc:chgData name="Cassia Wells" userId="a6da94d1-ef31-4f9d-80a8-98c65890a03c" providerId="ADAL" clId="{241DD034-120D-4DF0-A349-061580356BCD}" dt="2023-07-12T09:25:12.019" v="72" actId="20577"/>
        <pc:sldMkLst>
          <pc:docMk/>
          <pc:sldMk cId="311472904" sldId="420"/>
        </pc:sldMkLst>
        <pc:spChg chg="mod">
          <ac:chgData name="Cassia Wells" userId="a6da94d1-ef31-4f9d-80a8-98c65890a03c" providerId="ADAL" clId="{241DD034-120D-4DF0-A349-061580356BCD}" dt="2023-07-12T09:25:12.019" v="72" actId="20577"/>
          <ac:spMkLst>
            <pc:docMk/>
            <pc:sldMk cId="311472904" sldId="420"/>
            <ac:spMk id="5" creationId="{965E831C-66C3-F150-9D6C-E016CA41E456}"/>
          </ac:spMkLst>
        </pc:spChg>
      </pc:sldChg>
      <pc:sldChg chg="modSp mod">
        <pc:chgData name="Cassia Wells" userId="a6da94d1-ef31-4f9d-80a8-98c65890a03c" providerId="ADAL" clId="{241DD034-120D-4DF0-A349-061580356BCD}" dt="2023-07-12T09:25:43.994" v="75" actId="20577"/>
        <pc:sldMkLst>
          <pc:docMk/>
          <pc:sldMk cId="2806315659" sldId="421"/>
        </pc:sldMkLst>
        <pc:graphicFrameChg chg="modGraphic">
          <ac:chgData name="Cassia Wells" userId="a6da94d1-ef31-4f9d-80a8-98c65890a03c" providerId="ADAL" clId="{241DD034-120D-4DF0-A349-061580356BCD}" dt="2023-07-12T09:25:43.994" v="75" actId="20577"/>
          <ac:graphicFrameMkLst>
            <pc:docMk/>
            <pc:sldMk cId="2806315659" sldId="421"/>
            <ac:graphicFrameMk id="6" creationId="{CD7CA8EE-0F1E-CA82-D1D5-890C523F7E64}"/>
          </ac:graphicFrameMkLst>
        </pc:graphicFrameChg>
      </pc:sldChg>
      <pc:sldChg chg="addSp delSp modSp mod addCm">
        <pc:chgData name="Cassia Wells" userId="a6da94d1-ef31-4f9d-80a8-98c65890a03c" providerId="ADAL" clId="{241DD034-120D-4DF0-A349-061580356BCD}" dt="2023-07-12T09:29:55.269" v="97"/>
        <pc:sldMkLst>
          <pc:docMk/>
          <pc:sldMk cId="139943359" sldId="422"/>
        </pc:sldMkLst>
        <pc:spChg chg="del">
          <ac:chgData name="Cassia Wells" userId="a6da94d1-ef31-4f9d-80a8-98c65890a03c" providerId="ADAL" clId="{241DD034-120D-4DF0-A349-061580356BCD}" dt="2023-07-12T09:28:16.860" v="90" actId="478"/>
          <ac:spMkLst>
            <pc:docMk/>
            <pc:sldMk cId="139943359" sldId="422"/>
            <ac:spMk id="4" creationId="{4FA991B5-8A2B-4F92-C007-684383C0EABB}"/>
          </ac:spMkLst>
        </pc:spChg>
        <pc:spChg chg="mod">
          <ac:chgData name="Cassia Wells" userId="a6da94d1-ef31-4f9d-80a8-98c65890a03c" providerId="ADAL" clId="{241DD034-120D-4DF0-A349-061580356BCD}" dt="2023-07-12T09:28:08.471" v="88"/>
          <ac:spMkLst>
            <pc:docMk/>
            <pc:sldMk cId="139943359" sldId="422"/>
            <ac:spMk id="6" creationId="{EF8F3362-AE82-9A1A-8382-A9E4F38C2F6C}"/>
          </ac:spMkLst>
        </pc:spChg>
        <pc:spChg chg="mod">
          <ac:chgData name="Cassia Wells" userId="a6da94d1-ef31-4f9d-80a8-98c65890a03c" providerId="ADAL" clId="{241DD034-120D-4DF0-A349-061580356BCD}" dt="2023-07-12T09:28:08.471" v="88"/>
          <ac:spMkLst>
            <pc:docMk/>
            <pc:sldMk cId="139943359" sldId="422"/>
            <ac:spMk id="7" creationId="{8866443E-A2BC-BB29-CF22-CE739EB13BA8}"/>
          </ac:spMkLst>
        </pc:spChg>
        <pc:spChg chg="mod">
          <ac:chgData name="Cassia Wells" userId="a6da94d1-ef31-4f9d-80a8-98c65890a03c" providerId="ADAL" clId="{241DD034-120D-4DF0-A349-061580356BCD}" dt="2023-07-12T09:28:51.558" v="95"/>
          <ac:spMkLst>
            <pc:docMk/>
            <pc:sldMk cId="139943359" sldId="422"/>
            <ac:spMk id="9" creationId="{C92F6B42-74E4-18F7-18F8-329AF71FCD00}"/>
          </ac:spMkLst>
        </pc:spChg>
        <pc:spChg chg="mod">
          <ac:chgData name="Cassia Wells" userId="a6da94d1-ef31-4f9d-80a8-98c65890a03c" providerId="ADAL" clId="{241DD034-120D-4DF0-A349-061580356BCD}" dt="2023-07-12T09:28:51.558" v="95"/>
          <ac:spMkLst>
            <pc:docMk/>
            <pc:sldMk cId="139943359" sldId="422"/>
            <ac:spMk id="12" creationId="{BFC3A013-4C33-CC42-B468-EB55A81A98A8}"/>
          </ac:spMkLst>
        </pc:spChg>
        <pc:spChg chg="mod">
          <ac:chgData name="Cassia Wells" userId="a6da94d1-ef31-4f9d-80a8-98c65890a03c" providerId="ADAL" clId="{241DD034-120D-4DF0-A349-061580356BCD}" dt="2023-07-12T09:28:51.558" v="95"/>
          <ac:spMkLst>
            <pc:docMk/>
            <pc:sldMk cId="139943359" sldId="422"/>
            <ac:spMk id="13" creationId="{24AD0E93-0BA7-C709-12D0-9AF72DEE3934}"/>
          </ac:spMkLst>
        </pc:spChg>
        <pc:grpChg chg="add del mod">
          <ac:chgData name="Cassia Wells" userId="a6da94d1-ef31-4f9d-80a8-98c65890a03c" providerId="ADAL" clId="{241DD034-120D-4DF0-A349-061580356BCD}" dt="2023-07-12T09:28:30.820" v="91" actId="478"/>
          <ac:grpSpMkLst>
            <pc:docMk/>
            <pc:sldMk cId="139943359" sldId="422"/>
            <ac:grpSpMk id="5" creationId="{2BE95A0C-25B5-B59F-A07C-F81A5C8E0D81}"/>
          </ac:grpSpMkLst>
        </pc:grpChg>
        <pc:grpChg chg="add mod">
          <ac:chgData name="Cassia Wells" userId="a6da94d1-ef31-4f9d-80a8-98c65890a03c" providerId="ADAL" clId="{241DD034-120D-4DF0-A349-061580356BCD}" dt="2023-07-12T09:28:54.816" v="96" actId="1076"/>
          <ac:grpSpMkLst>
            <pc:docMk/>
            <pc:sldMk cId="139943359" sldId="422"/>
            <ac:grpSpMk id="8" creationId="{A0D40844-9929-ECE3-00E4-9392700D9672}"/>
          </ac:grpSpMkLst>
        </pc:grpChg>
        <pc:grpChg chg="mod">
          <ac:chgData name="Cassia Wells" userId="a6da94d1-ef31-4f9d-80a8-98c65890a03c" providerId="ADAL" clId="{241DD034-120D-4DF0-A349-061580356BCD}" dt="2023-07-12T09:28:51.558" v="95"/>
          <ac:grpSpMkLst>
            <pc:docMk/>
            <pc:sldMk cId="139943359" sldId="422"/>
            <ac:grpSpMk id="11" creationId="{4D70CEC1-F74F-4437-B2E9-97523A638D9B}"/>
          </ac:grpSpMkLst>
        </pc:gr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29:55.269" v="97"/>
              <pc2:cmMkLst xmlns:pc2="http://schemas.microsoft.com/office/powerpoint/2019/9/main/command">
                <pc:docMk/>
                <pc:sldMk cId="139943359" sldId="422"/>
                <pc2:cmMk id="{6681CEA5-BE84-4A87-AC9A-054649628A94}"/>
              </pc2:cmMkLst>
            </pc226:cmChg>
          </p:ext>
        </pc:extLst>
      </pc:sldChg>
      <pc:sldChg chg="add del">
        <pc:chgData name="Cassia Wells" userId="a6da94d1-ef31-4f9d-80a8-98c65890a03c" providerId="ADAL" clId="{241DD034-120D-4DF0-A349-061580356BCD}" dt="2023-07-12T10:04:51.328" v="624" actId="2696"/>
        <pc:sldMkLst>
          <pc:docMk/>
          <pc:sldMk cId="4023591636" sldId="453"/>
        </pc:sldMkLst>
      </pc:sldChg>
      <pc:sldChg chg="add">
        <pc:chgData name="Cassia Wells" userId="a6da94d1-ef31-4f9d-80a8-98c65890a03c" providerId="ADAL" clId="{241DD034-120D-4DF0-A349-061580356BCD}" dt="2023-07-12T10:09:51.136" v="658"/>
        <pc:sldMkLst>
          <pc:docMk/>
          <pc:sldMk cId="1887680645" sldId="463"/>
        </pc:sldMkLst>
      </pc:sldChg>
      <pc:sldChg chg="add modCm">
        <pc:chgData name="Cassia Wells" userId="a6da94d1-ef31-4f9d-80a8-98c65890a03c" providerId="ADAL" clId="{241DD034-120D-4DF0-A349-061580356BCD}" dt="2023-07-12T10:34:40.575" v="921"/>
        <pc:sldMkLst>
          <pc:docMk/>
          <pc:sldMk cId="1374303194" sldId="468"/>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41DD034-120D-4DF0-A349-061580356BCD}" dt="2023-07-12T10:34:40.575" v="921"/>
              <pc2:cmMkLst xmlns:pc2="http://schemas.microsoft.com/office/powerpoint/2019/9/main/command">
                <pc:docMk/>
                <pc:sldMk cId="1374303194" sldId="468"/>
                <pc2:cmMk id="{042340EB-E7A1-41C9-98B4-B27DF6B6453F}"/>
              </pc2:cmMkLst>
            </pc226:cmChg>
          </p:ext>
        </pc:extLst>
      </pc:sldChg>
      <pc:sldChg chg="add">
        <pc:chgData name="Cassia Wells" userId="a6da94d1-ef31-4f9d-80a8-98c65890a03c" providerId="ADAL" clId="{241DD034-120D-4DF0-A349-061580356BCD}" dt="2023-07-12T10:50:31.043" v="1024"/>
        <pc:sldMkLst>
          <pc:docMk/>
          <pc:sldMk cId="3706457945" sldId="484"/>
        </pc:sldMkLst>
      </pc:sldChg>
      <pc:sldChg chg="add modCm">
        <pc:chgData name="Cassia Wells" userId="a6da94d1-ef31-4f9d-80a8-98c65890a03c" providerId="ADAL" clId="{241DD034-120D-4DF0-A349-061580356BCD}" dt="2023-07-12T10:56:18.217" v="1039"/>
        <pc:sldMkLst>
          <pc:docMk/>
          <pc:sldMk cId="1097391775" sldId="504"/>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41DD034-120D-4DF0-A349-061580356BCD}" dt="2023-07-12T10:56:18.217" v="1039"/>
              <pc2:cmMkLst xmlns:pc2="http://schemas.microsoft.com/office/powerpoint/2019/9/main/command">
                <pc:docMk/>
                <pc:sldMk cId="1097391775" sldId="504"/>
                <pc2:cmMk id="{DF1EEC47-187C-4718-AA12-D856C9497B40}"/>
              </pc2:cmMkLst>
            </pc226:cmChg>
          </p:ext>
        </pc:extLst>
      </pc:sldChg>
      <pc:sldChg chg="add">
        <pc:chgData name="Cassia Wells" userId="a6da94d1-ef31-4f9d-80a8-98c65890a03c" providerId="ADAL" clId="{241DD034-120D-4DF0-A349-061580356BCD}" dt="2023-07-12T10:01:56.755" v="553"/>
        <pc:sldMkLst>
          <pc:docMk/>
          <pc:sldMk cId="3400958476" sldId="509"/>
        </pc:sldMkLst>
      </pc:sldChg>
      <pc:sldChg chg="add">
        <pc:chgData name="Cassia Wells" userId="a6da94d1-ef31-4f9d-80a8-98c65890a03c" providerId="ADAL" clId="{241DD034-120D-4DF0-A349-061580356BCD}" dt="2023-07-12T10:01:56.755" v="553"/>
        <pc:sldMkLst>
          <pc:docMk/>
          <pc:sldMk cId="2962911759" sldId="510"/>
        </pc:sldMkLst>
      </pc:sldChg>
      <pc:sldChg chg="modSp mod">
        <pc:chgData name="Cassia Wells" userId="a6da94d1-ef31-4f9d-80a8-98c65890a03c" providerId="ADAL" clId="{241DD034-120D-4DF0-A349-061580356BCD}" dt="2023-07-12T09:27:31.273" v="86" actId="20577"/>
        <pc:sldMkLst>
          <pc:docMk/>
          <pc:sldMk cId="2344600985" sldId="525"/>
        </pc:sldMkLst>
        <pc:graphicFrameChg chg="mod modGraphic">
          <ac:chgData name="Cassia Wells" userId="a6da94d1-ef31-4f9d-80a8-98c65890a03c" providerId="ADAL" clId="{241DD034-120D-4DF0-A349-061580356BCD}" dt="2023-07-12T09:27:31.273" v="86" actId="20577"/>
          <ac:graphicFrameMkLst>
            <pc:docMk/>
            <pc:sldMk cId="2344600985" sldId="525"/>
            <ac:graphicFrameMk id="6" creationId="{CD7CA8EE-0F1E-CA82-D1D5-890C523F7E64}"/>
          </ac:graphicFrameMkLst>
        </pc:graphicFrameChg>
      </pc:sldChg>
      <pc:sldChg chg="modSp mod">
        <pc:chgData name="Cassia Wells" userId="a6da94d1-ef31-4f9d-80a8-98c65890a03c" providerId="ADAL" clId="{241DD034-120D-4DF0-A349-061580356BCD}" dt="2023-07-12T09:27:23.532" v="84" actId="20577"/>
        <pc:sldMkLst>
          <pc:docMk/>
          <pc:sldMk cId="4170083945" sldId="526"/>
        </pc:sldMkLst>
        <pc:graphicFrameChg chg="modGraphic">
          <ac:chgData name="Cassia Wells" userId="a6da94d1-ef31-4f9d-80a8-98c65890a03c" providerId="ADAL" clId="{241DD034-120D-4DF0-A349-061580356BCD}" dt="2023-07-12T09:27:23.532" v="84" actId="20577"/>
          <ac:graphicFrameMkLst>
            <pc:docMk/>
            <pc:sldMk cId="4170083945" sldId="526"/>
            <ac:graphicFrameMk id="6" creationId="{CD7CA8EE-0F1E-CA82-D1D5-890C523F7E64}"/>
          </ac:graphicFrameMkLst>
        </pc:graphicFrameChg>
      </pc:sldChg>
      <pc:sldChg chg="modNotesTx">
        <pc:chgData name="Cassia Wells" userId="a6da94d1-ef31-4f9d-80a8-98c65890a03c" providerId="ADAL" clId="{241DD034-120D-4DF0-A349-061580356BCD}" dt="2023-07-12T09:30:10.489" v="98"/>
        <pc:sldMkLst>
          <pc:docMk/>
          <pc:sldMk cId="4233502388" sldId="527"/>
        </pc:sldMkLst>
      </pc:sldChg>
      <pc:sldChg chg="addCm">
        <pc:chgData name="Cassia Wells" userId="a6da94d1-ef31-4f9d-80a8-98c65890a03c" providerId="ADAL" clId="{241DD034-120D-4DF0-A349-061580356BCD}" dt="2023-07-12T09:45:26.797" v="473"/>
        <pc:sldMkLst>
          <pc:docMk/>
          <pc:sldMk cId="1434178745" sldId="529"/>
        </pc:sldMkLst>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45:26.797" v="473"/>
              <pc2:cmMkLst xmlns:pc2="http://schemas.microsoft.com/office/powerpoint/2019/9/main/command">
                <pc:docMk/>
                <pc:sldMk cId="1434178745" sldId="529"/>
                <pc2:cmMk id="{B2F44331-9735-4FFE-9B9C-F8A4A51C6C0D}"/>
              </pc2:cmMkLst>
            </pc226:cmChg>
          </p:ext>
        </pc:extLst>
      </pc:sldChg>
      <pc:sldChg chg="modSp mod">
        <pc:chgData name="Cassia Wells" userId="a6da94d1-ef31-4f9d-80a8-98c65890a03c" providerId="ADAL" clId="{241DD034-120D-4DF0-A349-061580356BCD}" dt="2023-07-12T09:42:28.740" v="471" actId="20577"/>
        <pc:sldMkLst>
          <pc:docMk/>
          <pc:sldMk cId="2083572390" sldId="530"/>
        </pc:sldMkLst>
        <pc:graphicFrameChg chg="modGraphic">
          <ac:chgData name="Cassia Wells" userId="a6da94d1-ef31-4f9d-80a8-98c65890a03c" providerId="ADAL" clId="{241DD034-120D-4DF0-A349-061580356BCD}" dt="2023-07-12T09:42:28.740" v="471" actId="20577"/>
          <ac:graphicFrameMkLst>
            <pc:docMk/>
            <pc:sldMk cId="2083572390" sldId="530"/>
            <ac:graphicFrameMk id="4" creationId="{A29193D7-9D80-545C-D9E0-FC7BB7DA69D5}"/>
          </ac:graphicFrameMkLst>
        </pc:graphicFrameChg>
      </pc:sldChg>
      <pc:sldChg chg="modSp mod">
        <pc:chgData name="Cassia Wells" userId="a6da94d1-ef31-4f9d-80a8-98c65890a03c" providerId="ADAL" clId="{241DD034-120D-4DF0-A349-061580356BCD}" dt="2023-07-12T11:00:50.368" v="1114"/>
        <pc:sldMkLst>
          <pc:docMk/>
          <pc:sldMk cId="3027705485" sldId="532"/>
        </pc:sldMkLst>
        <pc:spChg chg="mod">
          <ac:chgData name="Cassia Wells" userId="a6da94d1-ef31-4f9d-80a8-98c65890a03c" providerId="ADAL" clId="{241DD034-120D-4DF0-A349-061580356BCD}" dt="2023-07-12T11:00:50.368" v="1114"/>
          <ac:spMkLst>
            <pc:docMk/>
            <pc:sldMk cId="3027705485" sldId="532"/>
            <ac:spMk id="3" creationId="{78C7A18F-E58C-453E-DA70-765EAC0EC3CB}"/>
          </ac:spMkLst>
        </pc:spChg>
      </pc:sldChg>
      <pc:sldChg chg="modSp mod addCm">
        <pc:chgData name="Cassia Wells" userId="a6da94d1-ef31-4f9d-80a8-98c65890a03c" providerId="ADAL" clId="{241DD034-120D-4DF0-A349-061580356BCD}" dt="2023-07-12T09:32:41.424" v="101" actId="20577"/>
        <pc:sldMkLst>
          <pc:docMk/>
          <pc:sldMk cId="3847475154" sldId="533"/>
        </pc:sldMkLst>
        <pc:spChg chg="mod">
          <ac:chgData name="Cassia Wells" userId="a6da94d1-ef31-4f9d-80a8-98c65890a03c" providerId="ADAL" clId="{241DD034-120D-4DF0-A349-061580356BCD}" dt="2023-07-12T09:32:41.424" v="101" actId="20577"/>
          <ac:spMkLst>
            <pc:docMk/>
            <pc:sldMk cId="3847475154" sldId="533"/>
            <ac:spMk id="3" creationId="{FE0163D7-16FE-29A2-C37C-104827E3D5C1}"/>
          </ac:spMkLst>
        </pc:s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32:30.328" v="99"/>
              <pc2:cmMkLst xmlns:pc2="http://schemas.microsoft.com/office/powerpoint/2019/9/main/command">
                <pc:docMk/>
                <pc:sldMk cId="3847475154" sldId="533"/>
                <pc2:cmMk id="{BF267D10-C464-4961-9422-3B90BBF255F7}"/>
              </pc2:cmMkLst>
            </pc226:cmChg>
          </p:ext>
        </pc:extLst>
      </pc:sldChg>
      <pc:sldChg chg="modSp mod">
        <pc:chgData name="Cassia Wells" userId="a6da94d1-ef31-4f9d-80a8-98c65890a03c" providerId="ADAL" clId="{241DD034-120D-4DF0-A349-061580356BCD}" dt="2023-07-12T09:34:55.517" v="125" actId="20577"/>
        <pc:sldMkLst>
          <pc:docMk/>
          <pc:sldMk cId="2606645812" sldId="534"/>
        </pc:sldMkLst>
        <pc:spChg chg="mod">
          <ac:chgData name="Cassia Wells" userId="a6da94d1-ef31-4f9d-80a8-98c65890a03c" providerId="ADAL" clId="{241DD034-120D-4DF0-A349-061580356BCD}" dt="2023-07-12T09:34:55.517" v="125" actId="20577"/>
          <ac:spMkLst>
            <pc:docMk/>
            <pc:sldMk cId="2606645812" sldId="534"/>
            <ac:spMk id="3" creationId="{FE0163D7-16FE-29A2-C37C-104827E3D5C1}"/>
          </ac:spMkLst>
        </pc:spChg>
      </pc:sldChg>
      <pc:sldChg chg="modSp mod">
        <pc:chgData name="Cassia Wells" userId="a6da94d1-ef31-4f9d-80a8-98c65890a03c" providerId="ADAL" clId="{241DD034-120D-4DF0-A349-061580356BCD}" dt="2023-07-12T09:39:43.793" v="404" actId="108"/>
        <pc:sldMkLst>
          <pc:docMk/>
          <pc:sldMk cId="1004697914" sldId="535"/>
        </pc:sldMkLst>
        <pc:spChg chg="mod">
          <ac:chgData name="Cassia Wells" userId="a6da94d1-ef31-4f9d-80a8-98c65890a03c" providerId="ADAL" clId="{241DD034-120D-4DF0-A349-061580356BCD}" dt="2023-07-12T09:39:43.793" v="404" actId="108"/>
          <ac:spMkLst>
            <pc:docMk/>
            <pc:sldMk cId="1004697914" sldId="535"/>
            <ac:spMk id="3" creationId="{7B2C2C57-5376-961B-FF66-FDA306B7095E}"/>
          </ac:spMkLst>
        </pc:spChg>
      </pc:sldChg>
      <pc:sldChg chg="modSp mod">
        <pc:chgData name="Cassia Wells" userId="a6da94d1-ef31-4f9d-80a8-98c65890a03c" providerId="ADAL" clId="{241DD034-120D-4DF0-A349-061580356BCD}" dt="2023-07-12T09:40:38.173" v="469" actId="20577"/>
        <pc:sldMkLst>
          <pc:docMk/>
          <pc:sldMk cId="2350942688" sldId="536"/>
        </pc:sldMkLst>
        <pc:spChg chg="mod">
          <ac:chgData name="Cassia Wells" userId="a6da94d1-ef31-4f9d-80a8-98c65890a03c" providerId="ADAL" clId="{241DD034-120D-4DF0-A349-061580356BCD}" dt="2023-07-12T09:40:38.173" v="469" actId="20577"/>
          <ac:spMkLst>
            <pc:docMk/>
            <pc:sldMk cId="2350942688" sldId="536"/>
            <ac:spMk id="4" creationId="{7593B66A-A88A-6C71-AA36-A36993F47329}"/>
          </ac:spMkLst>
        </pc:spChg>
      </pc:sldChg>
      <pc:sldChg chg="del">
        <pc:chgData name="Cassia Wells" userId="a6da94d1-ef31-4f9d-80a8-98c65890a03c" providerId="ADAL" clId="{241DD034-120D-4DF0-A349-061580356BCD}" dt="2023-07-12T10:02:10.988" v="555" actId="47"/>
        <pc:sldMkLst>
          <pc:docMk/>
          <pc:sldMk cId="1567394507" sldId="542"/>
        </pc:sldMkLst>
      </pc:sldChg>
      <pc:sldChg chg="modSp mod modNotesTx">
        <pc:chgData name="Cassia Wells" userId="a6da94d1-ef31-4f9d-80a8-98c65890a03c" providerId="ADAL" clId="{241DD034-120D-4DF0-A349-061580356BCD}" dt="2023-07-12T10:13:55.842" v="698" actId="114"/>
        <pc:sldMkLst>
          <pc:docMk/>
          <pc:sldMk cId="1831059600" sldId="543"/>
        </pc:sldMkLst>
        <pc:spChg chg="mod">
          <ac:chgData name="Cassia Wells" userId="a6da94d1-ef31-4f9d-80a8-98c65890a03c" providerId="ADAL" clId="{241DD034-120D-4DF0-A349-061580356BCD}" dt="2023-07-12T10:11:23.502" v="680" actId="20577"/>
          <ac:spMkLst>
            <pc:docMk/>
            <pc:sldMk cId="1831059600" sldId="543"/>
            <ac:spMk id="2" creationId="{F1608679-4355-30CF-471A-BC02DA9495B7}"/>
          </ac:spMkLst>
        </pc:spChg>
        <pc:spChg chg="mod">
          <ac:chgData name="Cassia Wells" userId="a6da94d1-ef31-4f9d-80a8-98c65890a03c" providerId="ADAL" clId="{241DD034-120D-4DF0-A349-061580356BCD}" dt="2023-07-12T10:13:55.842" v="698" actId="114"/>
          <ac:spMkLst>
            <pc:docMk/>
            <pc:sldMk cId="1831059600" sldId="543"/>
            <ac:spMk id="3" creationId="{36284694-FC32-8F21-EF52-2E2389556C98}"/>
          </ac:spMkLst>
        </pc:spChg>
      </pc:sldChg>
      <pc:sldChg chg="modSp mod addCm">
        <pc:chgData name="Cassia Wells" userId="a6da94d1-ef31-4f9d-80a8-98c65890a03c" providerId="ADAL" clId="{241DD034-120D-4DF0-A349-061580356BCD}" dt="2023-07-12T10:16:48.608" v="716"/>
        <pc:sldMkLst>
          <pc:docMk/>
          <pc:sldMk cId="2971789071" sldId="544"/>
        </pc:sldMkLst>
        <pc:spChg chg="mod">
          <ac:chgData name="Cassia Wells" userId="a6da94d1-ef31-4f9d-80a8-98c65890a03c" providerId="ADAL" clId="{241DD034-120D-4DF0-A349-061580356BCD}" dt="2023-07-12T10:16:05.598" v="715" actId="20577"/>
          <ac:spMkLst>
            <pc:docMk/>
            <pc:sldMk cId="2971789071" sldId="544"/>
            <ac:spMk id="2" creationId="{6AE2F8B1-510E-C21B-93B2-444F1F7D491A}"/>
          </ac:spMkLst>
        </pc:spChg>
        <pc:spChg chg="mod">
          <ac:chgData name="Cassia Wells" userId="a6da94d1-ef31-4f9d-80a8-98c65890a03c" providerId="ADAL" clId="{241DD034-120D-4DF0-A349-061580356BCD}" dt="2023-07-12T10:15:45.760" v="714" actId="21"/>
          <ac:spMkLst>
            <pc:docMk/>
            <pc:sldMk cId="2971789071" sldId="544"/>
            <ac:spMk id="3" creationId="{E9F49E4F-1394-8ED2-1012-8C4B480C5C00}"/>
          </ac:spMkLst>
        </pc:s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10:16:48.608" v="716"/>
              <pc2:cmMkLst xmlns:pc2="http://schemas.microsoft.com/office/powerpoint/2019/9/main/command">
                <pc:docMk/>
                <pc:sldMk cId="2971789071" sldId="544"/>
                <pc2:cmMk id="{BE725F71-C0FB-44E1-8CF5-49D46EFB859D}"/>
              </pc2:cmMkLst>
            </pc226:cmChg>
          </p:ext>
        </pc:extLst>
      </pc:sldChg>
      <pc:sldChg chg="modSp mod addCm">
        <pc:chgData name="Cassia Wells" userId="a6da94d1-ef31-4f9d-80a8-98c65890a03c" providerId="ADAL" clId="{241DD034-120D-4DF0-A349-061580356BCD}" dt="2023-07-12T09:46:15.822" v="479" actId="255"/>
        <pc:sldMkLst>
          <pc:docMk/>
          <pc:sldMk cId="377156500" sldId="547"/>
        </pc:sldMkLst>
        <pc:spChg chg="mod">
          <ac:chgData name="Cassia Wells" userId="a6da94d1-ef31-4f9d-80a8-98c65890a03c" providerId="ADAL" clId="{241DD034-120D-4DF0-A349-061580356BCD}" dt="2023-07-12T09:46:04.023" v="476" actId="403"/>
          <ac:spMkLst>
            <pc:docMk/>
            <pc:sldMk cId="377156500" sldId="547"/>
            <ac:spMk id="11" creationId="{CB59ACE5-C6AD-F238-B28B-76CD0991DD6A}"/>
          </ac:spMkLst>
        </pc:spChg>
        <pc:spChg chg="mod">
          <ac:chgData name="Cassia Wells" userId="a6da94d1-ef31-4f9d-80a8-98c65890a03c" providerId="ADAL" clId="{241DD034-120D-4DF0-A349-061580356BCD}" dt="2023-07-12T09:46:09.770" v="477" actId="403"/>
          <ac:spMkLst>
            <pc:docMk/>
            <pc:sldMk cId="377156500" sldId="547"/>
            <ac:spMk id="57" creationId="{B3E306C9-7F9F-EFCE-5304-36069F4AB19C}"/>
          </ac:spMkLst>
        </pc:spChg>
        <pc:spChg chg="mod">
          <ac:chgData name="Cassia Wells" userId="a6da94d1-ef31-4f9d-80a8-98c65890a03c" providerId="ADAL" clId="{241DD034-120D-4DF0-A349-061580356BCD}" dt="2023-07-12T09:45:43.273" v="474" actId="207"/>
          <ac:spMkLst>
            <pc:docMk/>
            <pc:sldMk cId="377156500" sldId="547"/>
            <ac:spMk id="65" creationId="{3CB65274-062B-0FAB-C415-B7F00BAA17FE}"/>
          </ac:spMkLst>
        </pc:spChg>
        <pc:spChg chg="mod">
          <ac:chgData name="Cassia Wells" userId="a6da94d1-ef31-4f9d-80a8-98c65890a03c" providerId="ADAL" clId="{241DD034-120D-4DF0-A349-061580356BCD}" dt="2023-07-12T09:46:15.822" v="479" actId="255"/>
          <ac:spMkLst>
            <pc:docMk/>
            <pc:sldMk cId="377156500" sldId="547"/>
            <ac:spMk id="66" creationId="{4163B7BA-9529-D9D8-B657-3F4F6A2F57B3}"/>
          </ac:spMkLst>
        </pc:s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44:51.846" v="472"/>
              <pc2:cmMkLst xmlns:pc2="http://schemas.microsoft.com/office/powerpoint/2019/9/main/command">
                <pc:docMk/>
                <pc:sldMk cId="377156500" sldId="547"/>
                <pc2:cmMk id="{BA3701BD-3FB0-4B96-B797-FC9991E94936}"/>
              </pc2:cmMkLst>
            </pc226:cmChg>
          </p:ext>
        </pc:extLst>
      </pc:sldChg>
      <pc:sldChg chg="modSp mod">
        <pc:chgData name="Cassia Wells" userId="a6da94d1-ef31-4f9d-80a8-98c65890a03c" providerId="ADAL" clId="{241DD034-120D-4DF0-A349-061580356BCD}" dt="2023-07-12T09:47:51.455" v="482" actId="20577"/>
        <pc:sldMkLst>
          <pc:docMk/>
          <pc:sldMk cId="788896605" sldId="549"/>
        </pc:sldMkLst>
        <pc:spChg chg="mod">
          <ac:chgData name="Cassia Wells" userId="a6da94d1-ef31-4f9d-80a8-98c65890a03c" providerId="ADAL" clId="{241DD034-120D-4DF0-A349-061580356BCD}" dt="2023-07-12T09:47:51.455" v="482" actId="20577"/>
          <ac:spMkLst>
            <pc:docMk/>
            <pc:sldMk cId="788896605" sldId="549"/>
            <ac:spMk id="4" creationId="{8F8C7077-AF19-DA1A-2156-0551B5FEFDE8}"/>
          </ac:spMkLst>
        </pc:spChg>
      </pc:sldChg>
      <pc:sldChg chg="modSp mod">
        <pc:chgData name="Cassia Wells" userId="a6da94d1-ef31-4f9d-80a8-98c65890a03c" providerId="ADAL" clId="{241DD034-120D-4DF0-A349-061580356BCD}" dt="2023-07-12T09:49:23.599" v="495" actId="20577"/>
        <pc:sldMkLst>
          <pc:docMk/>
          <pc:sldMk cId="2670643187" sldId="552"/>
        </pc:sldMkLst>
        <pc:spChg chg="mod">
          <ac:chgData name="Cassia Wells" userId="a6da94d1-ef31-4f9d-80a8-98c65890a03c" providerId="ADAL" clId="{241DD034-120D-4DF0-A349-061580356BCD}" dt="2023-07-12T09:49:23.599" v="495" actId="20577"/>
          <ac:spMkLst>
            <pc:docMk/>
            <pc:sldMk cId="2670643187" sldId="552"/>
            <ac:spMk id="5" creationId="{965E831C-66C3-F150-9D6C-E016CA41E456}"/>
          </ac:spMkLst>
        </pc:spChg>
      </pc:sldChg>
      <pc:sldChg chg="modSp mod">
        <pc:chgData name="Cassia Wells" userId="a6da94d1-ef31-4f9d-80a8-98c65890a03c" providerId="ADAL" clId="{241DD034-120D-4DF0-A349-061580356BCD}" dt="2023-07-12T09:58:28.826" v="543" actId="20577"/>
        <pc:sldMkLst>
          <pc:docMk/>
          <pc:sldMk cId="887355783" sldId="553"/>
        </pc:sldMkLst>
        <pc:graphicFrameChg chg="mod modGraphic">
          <ac:chgData name="Cassia Wells" userId="a6da94d1-ef31-4f9d-80a8-98c65890a03c" providerId="ADAL" clId="{241DD034-120D-4DF0-A349-061580356BCD}" dt="2023-07-12T09:58:28.826" v="543" actId="20577"/>
          <ac:graphicFrameMkLst>
            <pc:docMk/>
            <pc:sldMk cId="887355783" sldId="553"/>
            <ac:graphicFrameMk id="8" creationId="{E9E27AB3-AF1F-F814-3480-1FDF928474D2}"/>
          </ac:graphicFrameMkLst>
        </pc:graphicFrameChg>
      </pc:sldChg>
      <pc:sldChg chg="modSp mod">
        <pc:chgData name="Cassia Wells" userId="a6da94d1-ef31-4f9d-80a8-98c65890a03c" providerId="ADAL" clId="{241DD034-120D-4DF0-A349-061580356BCD}" dt="2023-07-12T09:59:56.237" v="552" actId="20577"/>
        <pc:sldMkLst>
          <pc:docMk/>
          <pc:sldMk cId="677304512" sldId="554"/>
        </pc:sldMkLst>
        <pc:spChg chg="mod">
          <ac:chgData name="Cassia Wells" userId="a6da94d1-ef31-4f9d-80a8-98c65890a03c" providerId="ADAL" clId="{241DD034-120D-4DF0-A349-061580356BCD}" dt="2023-07-12T09:59:56.237" v="552" actId="20577"/>
          <ac:spMkLst>
            <pc:docMk/>
            <pc:sldMk cId="677304512" sldId="554"/>
            <ac:spMk id="6" creationId="{8F9D6BC1-636C-6E09-15A7-19F10D17E23A}"/>
          </ac:spMkLst>
        </pc:spChg>
        <pc:graphicFrameChg chg="mod">
          <ac:chgData name="Cassia Wells" userId="a6da94d1-ef31-4f9d-80a8-98c65890a03c" providerId="ADAL" clId="{241DD034-120D-4DF0-A349-061580356BCD}" dt="2023-07-12T09:59:41.035" v="544"/>
          <ac:graphicFrameMkLst>
            <pc:docMk/>
            <pc:sldMk cId="677304512" sldId="554"/>
            <ac:graphicFrameMk id="8" creationId="{E9E27AB3-AF1F-F814-3480-1FDF928474D2}"/>
          </ac:graphicFrameMkLst>
        </pc:graphicFrameChg>
      </pc:sldChg>
      <pc:sldChg chg="del">
        <pc:chgData name="Cassia Wells" userId="a6da94d1-ef31-4f9d-80a8-98c65890a03c" providerId="ADAL" clId="{241DD034-120D-4DF0-A349-061580356BCD}" dt="2023-07-12T10:02:09.632" v="554" actId="47"/>
        <pc:sldMkLst>
          <pc:docMk/>
          <pc:sldMk cId="3754377213" sldId="555"/>
        </pc:sldMkLst>
      </pc:sldChg>
      <pc:sldChg chg="modSp mod">
        <pc:chgData name="Cassia Wells" userId="a6da94d1-ef31-4f9d-80a8-98c65890a03c" providerId="ADAL" clId="{241DD034-120D-4DF0-A349-061580356BCD}" dt="2023-07-12T10:02:32.742" v="562" actId="20577"/>
        <pc:sldMkLst>
          <pc:docMk/>
          <pc:sldMk cId="3408211536" sldId="556"/>
        </pc:sldMkLst>
        <pc:spChg chg="mod">
          <ac:chgData name="Cassia Wells" userId="a6da94d1-ef31-4f9d-80a8-98c65890a03c" providerId="ADAL" clId="{241DD034-120D-4DF0-A349-061580356BCD}" dt="2023-07-12T10:02:32.742" v="562" actId="20577"/>
          <ac:spMkLst>
            <pc:docMk/>
            <pc:sldMk cId="3408211536" sldId="556"/>
            <ac:spMk id="3" creationId="{7B2C2C57-5376-961B-FF66-FDA306B7095E}"/>
          </ac:spMkLst>
        </pc:spChg>
      </pc:sldChg>
      <pc:sldChg chg="modSp mod">
        <pc:chgData name="Cassia Wells" userId="a6da94d1-ef31-4f9d-80a8-98c65890a03c" providerId="ADAL" clId="{241DD034-120D-4DF0-A349-061580356BCD}" dt="2023-07-12T10:03:34.755" v="621" actId="20577"/>
        <pc:sldMkLst>
          <pc:docMk/>
          <pc:sldMk cId="4223345464" sldId="557"/>
        </pc:sldMkLst>
        <pc:spChg chg="mod">
          <ac:chgData name="Cassia Wells" userId="a6da94d1-ef31-4f9d-80a8-98c65890a03c" providerId="ADAL" clId="{241DD034-120D-4DF0-A349-061580356BCD}" dt="2023-07-12T10:03:34.755" v="621" actId="20577"/>
          <ac:spMkLst>
            <pc:docMk/>
            <pc:sldMk cId="4223345464" sldId="557"/>
            <ac:spMk id="5" creationId="{965E831C-66C3-F150-9D6C-E016CA41E456}"/>
          </ac:spMkLst>
        </pc:spChg>
      </pc:sldChg>
      <pc:sldChg chg="modSp mod">
        <pc:chgData name="Cassia Wells" userId="a6da94d1-ef31-4f9d-80a8-98c65890a03c" providerId="ADAL" clId="{241DD034-120D-4DF0-A349-061580356BCD}" dt="2023-07-12T10:05:26.024" v="629" actId="20577"/>
        <pc:sldMkLst>
          <pc:docMk/>
          <pc:sldMk cId="90068468" sldId="559"/>
        </pc:sldMkLst>
        <pc:spChg chg="mod">
          <ac:chgData name="Cassia Wells" userId="a6da94d1-ef31-4f9d-80a8-98c65890a03c" providerId="ADAL" clId="{241DD034-120D-4DF0-A349-061580356BCD}" dt="2023-07-12T10:05:26.024" v="629" actId="20577"/>
          <ac:spMkLst>
            <pc:docMk/>
            <pc:sldMk cId="90068468" sldId="559"/>
            <ac:spMk id="4" creationId="{8F8C7077-AF19-DA1A-2156-0551B5FEFDE8}"/>
          </ac:spMkLst>
        </pc:spChg>
      </pc:sldChg>
      <pc:sldChg chg="modSp mod">
        <pc:chgData name="Cassia Wells" userId="a6da94d1-ef31-4f9d-80a8-98c65890a03c" providerId="ADAL" clId="{241DD034-120D-4DF0-A349-061580356BCD}" dt="2023-07-12T10:06:57.383" v="646" actId="20577"/>
        <pc:sldMkLst>
          <pc:docMk/>
          <pc:sldMk cId="3308136880" sldId="561"/>
        </pc:sldMkLst>
        <pc:spChg chg="mod">
          <ac:chgData name="Cassia Wells" userId="a6da94d1-ef31-4f9d-80a8-98c65890a03c" providerId="ADAL" clId="{241DD034-120D-4DF0-A349-061580356BCD}" dt="2023-07-12T10:06:57.383" v="646" actId="20577"/>
          <ac:spMkLst>
            <pc:docMk/>
            <pc:sldMk cId="3308136880" sldId="561"/>
            <ac:spMk id="4" creationId="{8F8C7077-AF19-DA1A-2156-0551B5FEFDE8}"/>
          </ac:spMkLst>
        </pc:spChg>
      </pc:sldChg>
      <pc:sldChg chg="modSp mod">
        <pc:chgData name="Cassia Wells" userId="a6da94d1-ef31-4f9d-80a8-98c65890a03c" providerId="ADAL" clId="{241DD034-120D-4DF0-A349-061580356BCD}" dt="2023-07-12T10:07:18.410" v="647" actId="20577"/>
        <pc:sldMkLst>
          <pc:docMk/>
          <pc:sldMk cId="2518377359" sldId="563"/>
        </pc:sldMkLst>
        <pc:spChg chg="mod">
          <ac:chgData name="Cassia Wells" userId="a6da94d1-ef31-4f9d-80a8-98c65890a03c" providerId="ADAL" clId="{241DD034-120D-4DF0-A349-061580356BCD}" dt="2023-07-12T10:07:18.410" v="647" actId="20577"/>
          <ac:spMkLst>
            <pc:docMk/>
            <pc:sldMk cId="2518377359" sldId="563"/>
            <ac:spMk id="4" creationId="{8F8C7077-AF19-DA1A-2156-0551B5FEFDE8}"/>
          </ac:spMkLst>
        </pc:spChg>
      </pc:sldChg>
      <pc:sldChg chg="modSp mod">
        <pc:chgData name="Cassia Wells" userId="a6da94d1-ef31-4f9d-80a8-98c65890a03c" providerId="ADAL" clId="{241DD034-120D-4DF0-A349-061580356BCD}" dt="2023-07-12T10:08:48.415" v="651" actId="20577"/>
        <pc:sldMkLst>
          <pc:docMk/>
          <pc:sldMk cId="2601598769" sldId="567"/>
        </pc:sldMkLst>
        <pc:spChg chg="mod">
          <ac:chgData name="Cassia Wells" userId="a6da94d1-ef31-4f9d-80a8-98c65890a03c" providerId="ADAL" clId="{241DD034-120D-4DF0-A349-061580356BCD}" dt="2023-07-12T10:08:48.415" v="651" actId="20577"/>
          <ac:spMkLst>
            <pc:docMk/>
            <pc:sldMk cId="2601598769" sldId="567"/>
            <ac:spMk id="3" creationId="{E3BD1422-BC5E-A521-E357-C49FB595908B}"/>
          </ac:spMkLst>
        </pc:spChg>
      </pc:sldChg>
      <pc:sldChg chg="addSp modSp del mod">
        <pc:chgData name="Cassia Wells" userId="a6da94d1-ef31-4f9d-80a8-98c65890a03c" providerId="ADAL" clId="{241DD034-120D-4DF0-A349-061580356BCD}" dt="2023-07-12T10:09:54.134" v="659" actId="2696"/>
        <pc:sldMkLst>
          <pc:docMk/>
          <pc:sldMk cId="3106655071" sldId="568"/>
        </pc:sldMkLst>
        <pc:spChg chg="mod">
          <ac:chgData name="Cassia Wells" userId="a6da94d1-ef31-4f9d-80a8-98c65890a03c" providerId="ADAL" clId="{241DD034-120D-4DF0-A349-061580356BCD}" dt="2023-07-12T10:09:26.199" v="655"/>
          <ac:spMkLst>
            <pc:docMk/>
            <pc:sldMk cId="3106655071" sldId="568"/>
            <ac:spMk id="3" creationId="{E3BD1422-BC5E-A521-E357-C49FB595908B}"/>
          </ac:spMkLst>
        </pc:spChg>
        <pc:spChg chg="add mod">
          <ac:chgData name="Cassia Wells" userId="a6da94d1-ef31-4f9d-80a8-98c65890a03c" providerId="ADAL" clId="{241DD034-120D-4DF0-A349-061580356BCD}" dt="2023-07-12T10:09:35.258" v="657" actId="1076"/>
          <ac:spMkLst>
            <pc:docMk/>
            <pc:sldMk cId="3106655071" sldId="568"/>
            <ac:spMk id="7" creationId="{9715095D-A8BE-7864-8499-5CE8F83FCD08}"/>
          </ac:spMkLst>
        </pc:spChg>
      </pc:sldChg>
      <pc:sldChg chg="modSp mod">
        <pc:chgData name="Cassia Wells" userId="a6da94d1-ef31-4f9d-80a8-98c65890a03c" providerId="ADAL" clId="{241DD034-120D-4DF0-A349-061580356BCD}" dt="2023-07-12T10:11:00.862" v="675" actId="33524"/>
        <pc:sldMkLst>
          <pc:docMk/>
          <pc:sldMk cId="386593550" sldId="569"/>
        </pc:sldMkLst>
        <pc:spChg chg="mod">
          <ac:chgData name="Cassia Wells" userId="a6da94d1-ef31-4f9d-80a8-98c65890a03c" providerId="ADAL" clId="{241DD034-120D-4DF0-A349-061580356BCD}" dt="2023-07-12T10:10:16.803" v="660" actId="207"/>
          <ac:spMkLst>
            <pc:docMk/>
            <pc:sldMk cId="386593550" sldId="569"/>
            <ac:spMk id="2" creationId="{6FC7DAC6-44FE-8C24-DEA6-90E2A82B1DE8}"/>
          </ac:spMkLst>
        </pc:spChg>
        <pc:graphicFrameChg chg="modGraphic">
          <ac:chgData name="Cassia Wells" userId="a6da94d1-ef31-4f9d-80a8-98c65890a03c" providerId="ADAL" clId="{241DD034-120D-4DF0-A349-061580356BCD}" dt="2023-07-12T10:11:00.862" v="675" actId="33524"/>
          <ac:graphicFrameMkLst>
            <pc:docMk/>
            <pc:sldMk cId="386593550" sldId="569"/>
            <ac:graphicFrameMk id="4" creationId="{466656E9-1BE2-1856-99AB-0066D7418F99}"/>
          </ac:graphicFrameMkLst>
        </pc:graphicFrameChg>
      </pc:sldChg>
      <pc:sldChg chg="modSp mod modNotesTx">
        <pc:chgData name="Cassia Wells" userId="a6da94d1-ef31-4f9d-80a8-98c65890a03c" providerId="ADAL" clId="{241DD034-120D-4DF0-A349-061580356BCD}" dt="2023-07-12T10:23:19.690" v="885" actId="20577"/>
        <pc:sldMkLst>
          <pc:docMk/>
          <pc:sldMk cId="2449504704" sldId="570"/>
        </pc:sldMkLst>
        <pc:spChg chg="mod">
          <ac:chgData name="Cassia Wells" userId="a6da94d1-ef31-4f9d-80a8-98c65890a03c" providerId="ADAL" clId="{241DD034-120D-4DF0-A349-061580356BCD}" dt="2023-07-12T10:13:31.006" v="697" actId="20577"/>
          <ac:spMkLst>
            <pc:docMk/>
            <pc:sldMk cId="2449504704" sldId="570"/>
            <ac:spMk id="2" creationId="{F1608679-4355-30CF-471A-BC02DA9495B7}"/>
          </ac:spMkLst>
        </pc:spChg>
        <pc:spChg chg="mod">
          <ac:chgData name="Cassia Wells" userId="a6da94d1-ef31-4f9d-80a8-98c65890a03c" providerId="ADAL" clId="{241DD034-120D-4DF0-A349-061580356BCD}" dt="2023-07-12T10:23:19.690" v="885" actId="20577"/>
          <ac:spMkLst>
            <pc:docMk/>
            <pc:sldMk cId="2449504704" sldId="570"/>
            <ac:spMk id="3" creationId="{36284694-FC32-8F21-EF52-2E2389556C98}"/>
          </ac:spMkLst>
        </pc:spChg>
      </pc:sldChg>
      <pc:sldChg chg="modSp mod ord">
        <pc:chgData name="Cassia Wells" userId="a6da94d1-ef31-4f9d-80a8-98c65890a03c" providerId="ADAL" clId="{241DD034-120D-4DF0-A349-061580356BCD}" dt="2023-07-12T10:22:13.926" v="868" actId="20577"/>
        <pc:sldMkLst>
          <pc:docMk/>
          <pc:sldMk cId="1787688196" sldId="571"/>
        </pc:sldMkLst>
        <pc:spChg chg="mod">
          <ac:chgData name="Cassia Wells" userId="a6da94d1-ef31-4f9d-80a8-98c65890a03c" providerId="ADAL" clId="{241DD034-120D-4DF0-A349-061580356BCD}" dt="2023-07-12T10:22:13.926" v="868" actId="20577"/>
          <ac:spMkLst>
            <pc:docMk/>
            <pc:sldMk cId="1787688196" sldId="571"/>
            <ac:spMk id="3" creationId="{36284694-FC32-8F21-EF52-2E2389556C98}"/>
          </ac:spMkLst>
        </pc:spChg>
      </pc:sldChg>
      <pc:sldChg chg="modSp mod">
        <pc:chgData name="Cassia Wells" userId="a6da94d1-ef31-4f9d-80a8-98c65890a03c" providerId="ADAL" clId="{241DD034-120D-4DF0-A349-061580356BCD}" dt="2023-07-12T10:25:49.959" v="892" actId="114"/>
        <pc:sldMkLst>
          <pc:docMk/>
          <pc:sldMk cId="971587949" sldId="572"/>
        </pc:sldMkLst>
        <pc:spChg chg="mod">
          <ac:chgData name="Cassia Wells" userId="a6da94d1-ef31-4f9d-80a8-98c65890a03c" providerId="ADAL" clId="{241DD034-120D-4DF0-A349-061580356BCD}" dt="2023-07-12T10:25:49.959" v="892" actId="114"/>
          <ac:spMkLst>
            <pc:docMk/>
            <pc:sldMk cId="971587949" sldId="572"/>
            <ac:spMk id="3" creationId="{E383E370-E050-DAFE-B012-19BAF4B144A1}"/>
          </ac:spMkLst>
        </pc:spChg>
      </pc:sldChg>
      <pc:sldChg chg="addSp delSp mod addCm">
        <pc:chgData name="Cassia Wells" userId="a6da94d1-ef31-4f9d-80a8-98c65890a03c" providerId="ADAL" clId="{241DD034-120D-4DF0-A349-061580356BCD}" dt="2023-07-12T10:28:58.428" v="897" actId="478"/>
        <pc:sldMkLst>
          <pc:docMk/>
          <pc:sldMk cId="1456671819" sldId="573"/>
        </pc:sldMkLst>
        <pc:spChg chg="add del">
          <ac:chgData name="Cassia Wells" userId="a6da94d1-ef31-4f9d-80a8-98c65890a03c" providerId="ADAL" clId="{241DD034-120D-4DF0-A349-061580356BCD}" dt="2023-07-12T10:28:57.931" v="896" actId="478"/>
          <ac:spMkLst>
            <pc:docMk/>
            <pc:sldMk cId="1456671819" sldId="573"/>
            <ac:spMk id="34" creationId="{7C6D3B66-3410-F8AF-DEF9-A7F34DD94AD0}"/>
          </ac:spMkLst>
        </pc:spChg>
        <pc:picChg chg="add del">
          <ac:chgData name="Cassia Wells" userId="a6da94d1-ef31-4f9d-80a8-98c65890a03c" providerId="ADAL" clId="{241DD034-120D-4DF0-A349-061580356BCD}" dt="2023-07-12T10:28:58.428" v="897" actId="478"/>
          <ac:picMkLst>
            <pc:docMk/>
            <pc:sldMk cId="1456671819" sldId="573"/>
            <ac:picMk id="13" creationId="{3C487130-DAED-A16E-1CF7-EB2A32321724}"/>
          </ac:picMkLst>
        </pc:pic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10:27:12.776" v="893"/>
              <pc2:cmMkLst xmlns:pc2="http://schemas.microsoft.com/office/powerpoint/2019/9/main/command">
                <pc:docMk/>
                <pc:sldMk cId="1456671819" sldId="573"/>
                <pc2:cmMk id="{E83AA29F-E07F-43D6-AAD5-B4FB34037AFE}"/>
              </pc2:cmMkLst>
            </pc226:cmChg>
          </p:ext>
        </pc:extLst>
      </pc:sldChg>
      <pc:sldChg chg="modSp mod">
        <pc:chgData name="Cassia Wells" userId="a6da94d1-ef31-4f9d-80a8-98c65890a03c" providerId="ADAL" clId="{241DD034-120D-4DF0-A349-061580356BCD}" dt="2023-07-12T10:29:19.218" v="899" actId="114"/>
        <pc:sldMkLst>
          <pc:docMk/>
          <pc:sldMk cId="3289230744" sldId="574"/>
        </pc:sldMkLst>
        <pc:spChg chg="mod">
          <ac:chgData name="Cassia Wells" userId="a6da94d1-ef31-4f9d-80a8-98c65890a03c" providerId="ADAL" clId="{241DD034-120D-4DF0-A349-061580356BCD}" dt="2023-07-12T10:29:19.218" v="899" actId="114"/>
          <ac:spMkLst>
            <pc:docMk/>
            <pc:sldMk cId="3289230744" sldId="574"/>
            <ac:spMk id="3" creationId="{14A8D881-C66B-07F1-357D-397D5F649F0D}"/>
          </ac:spMkLst>
        </pc:spChg>
      </pc:sldChg>
      <pc:sldChg chg="modSp mod">
        <pc:chgData name="Cassia Wells" userId="a6da94d1-ef31-4f9d-80a8-98c65890a03c" providerId="ADAL" clId="{241DD034-120D-4DF0-A349-061580356BCD}" dt="2023-07-12T10:18:30.387" v="727" actId="20577"/>
        <pc:sldMkLst>
          <pc:docMk/>
          <pc:sldMk cId="471366470" sldId="575"/>
        </pc:sldMkLst>
        <pc:spChg chg="mod">
          <ac:chgData name="Cassia Wells" userId="a6da94d1-ef31-4f9d-80a8-98c65890a03c" providerId="ADAL" clId="{241DD034-120D-4DF0-A349-061580356BCD}" dt="2023-07-12T10:18:30.387" v="727" actId="20577"/>
          <ac:spMkLst>
            <pc:docMk/>
            <pc:sldMk cId="471366470" sldId="575"/>
            <ac:spMk id="2" creationId="{6FC7DAC6-44FE-8C24-DEA6-90E2A82B1DE8}"/>
          </ac:spMkLst>
        </pc:spChg>
      </pc:sldChg>
      <pc:sldChg chg="modSp mod">
        <pc:chgData name="Cassia Wells" userId="a6da94d1-ef31-4f9d-80a8-98c65890a03c" providerId="ADAL" clId="{241DD034-120D-4DF0-A349-061580356BCD}" dt="2023-07-12T10:25:13.439" v="891" actId="20577"/>
        <pc:sldMkLst>
          <pc:docMk/>
          <pc:sldMk cId="614980102" sldId="576"/>
        </pc:sldMkLst>
        <pc:spChg chg="mod">
          <ac:chgData name="Cassia Wells" userId="a6da94d1-ef31-4f9d-80a8-98c65890a03c" providerId="ADAL" clId="{241DD034-120D-4DF0-A349-061580356BCD}" dt="2023-07-12T10:25:13.439" v="891" actId="20577"/>
          <ac:spMkLst>
            <pc:docMk/>
            <pc:sldMk cId="614980102" sldId="576"/>
            <ac:spMk id="2" creationId="{6FC7DAC6-44FE-8C24-DEA6-90E2A82B1DE8}"/>
          </ac:spMkLst>
        </pc:spChg>
      </pc:sldChg>
      <pc:sldChg chg="modSp mod">
        <pc:chgData name="Cassia Wells" userId="a6da94d1-ef31-4f9d-80a8-98c65890a03c" providerId="ADAL" clId="{241DD034-120D-4DF0-A349-061580356BCD}" dt="2023-07-12T10:30:45.442" v="904" actId="115"/>
        <pc:sldMkLst>
          <pc:docMk/>
          <pc:sldMk cId="3435994639" sldId="578"/>
        </pc:sldMkLst>
        <pc:spChg chg="mod">
          <ac:chgData name="Cassia Wells" userId="a6da94d1-ef31-4f9d-80a8-98c65890a03c" providerId="ADAL" clId="{241DD034-120D-4DF0-A349-061580356BCD}" dt="2023-07-12T10:30:07.257" v="903" actId="20577"/>
          <ac:spMkLst>
            <pc:docMk/>
            <pc:sldMk cId="3435994639" sldId="578"/>
            <ac:spMk id="2" creationId="{5D12A745-3895-7186-E4E3-19299D835218}"/>
          </ac:spMkLst>
        </pc:spChg>
        <pc:spChg chg="mod">
          <ac:chgData name="Cassia Wells" userId="a6da94d1-ef31-4f9d-80a8-98c65890a03c" providerId="ADAL" clId="{241DD034-120D-4DF0-A349-061580356BCD}" dt="2023-07-12T10:30:45.442" v="904" actId="115"/>
          <ac:spMkLst>
            <pc:docMk/>
            <pc:sldMk cId="3435994639" sldId="578"/>
            <ac:spMk id="3" creationId="{AE21AF26-8D40-9CCF-1684-E6F1707EBF63}"/>
          </ac:spMkLst>
        </pc:spChg>
      </pc:sldChg>
      <pc:sldChg chg="modSp mod">
        <pc:chgData name="Cassia Wells" userId="a6da94d1-ef31-4f9d-80a8-98c65890a03c" providerId="ADAL" clId="{241DD034-120D-4DF0-A349-061580356BCD}" dt="2023-07-12T10:31:38.589" v="916" actId="20577"/>
        <pc:sldMkLst>
          <pc:docMk/>
          <pc:sldMk cId="3898164668" sldId="579"/>
        </pc:sldMkLst>
        <pc:spChg chg="mod">
          <ac:chgData name="Cassia Wells" userId="a6da94d1-ef31-4f9d-80a8-98c65890a03c" providerId="ADAL" clId="{241DD034-120D-4DF0-A349-061580356BCD}" dt="2023-07-12T10:31:38.589" v="916" actId="20577"/>
          <ac:spMkLst>
            <pc:docMk/>
            <pc:sldMk cId="3898164668" sldId="579"/>
            <ac:spMk id="2" creationId="{9CC392BB-26BD-538F-21DD-17B1B94FBB3D}"/>
          </ac:spMkLst>
        </pc:spChg>
      </pc:sldChg>
      <pc:sldChg chg="modSp mod">
        <pc:chgData name="Cassia Wells" userId="a6da94d1-ef31-4f9d-80a8-98c65890a03c" providerId="ADAL" clId="{241DD034-120D-4DF0-A349-061580356BCD}" dt="2023-07-12T10:33:14.489" v="917" actId="20577"/>
        <pc:sldMkLst>
          <pc:docMk/>
          <pc:sldMk cId="4242036723" sldId="582"/>
        </pc:sldMkLst>
        <pc:spChg chg="mod">
          <ac:chgData name="Cassia Wells" userId="a6da94d1-ef31-4f9d-80a8-98c65890a03c" providerId="ADAL" clId="{241DD034-120D-4DF0-A349-061580356BCD}" dt="2023-07-12T10:33:14.489" v="917" actId="20577"/>
          <ac:spMkLst>
            <pc:docMk/>
            <pc:sldMk cId="4242036723" sldId="582"/>
            <ac:spMk id="3" creationId="{E3BD1422-BC5E-A521-E357-C49FB595908B}"/>
          </ac:spMkLst>
        </pc:spChg>
      </pc:sldChg>
      <pc:sldChg chg="del">
        <pc:chgData name="Cassia Wells" userId="a6da94d1-ef31-4f9d-80a8-98c65890a03c" providerId="ADAL" clId="{241DD034-120D-4DF0-A349-061580356BCD}" dt="2023-07-12T10:34:32.917" v="920" actId="2696"/>
        <pc:sldMkLst>
          <pc:docMk/>
          <pc:sldMk cId="1801586044" sldId="583"/>
        </pc:sldMkLst>
      </pc:sldChg>
      <pc:sldChg chg="modSp mod">
        <pc:chgData name="Cassia Wells" userId="a6da94d1-ef31-4f9d-80a8-98c65890a03c" providerId="ADAL" clId="{241DD034-120D-4DF0-A349-061580356BCD}" dt="2023-07-12T10:37:00.248" v="922" actId="15"/>
        <pc:sldMkLst>
          <pc:docMk/>
          <pc:sldMk cId="1719142764" sldId="587"/>
        </pc:sldMkLst>
        <pc:spChg chg="mod">
          <ac:chgData name="Cassia Wells" userId="a6da94d1-ef31-4f9d-80a8-98c65890a03c" providerId="ADAL" clId="{241DD034-120D-4DF0-A349-061580356BCD}" dt="2023-07-12T10:37:00.248" v="922" actId="15"/>
          <ac:spMkLst>
            <pc:docMk/>
            <pc:sldMk cId="1719142764" sldId="587"/>
            <ac:spMk id="3" creationId="{E3BD1422-BC5E-A521-E357-C49FB595908B}"/>
          </ac:spMkLst>
        </pc:spChg>
      </pc:sldChg>
      <pc:sldChg chg="del">
        <pc:chgData name="Cassia Wells" userId="a6da94d1-ef31-4f9d-80a8-98c65890a03c" providerId="ADAL" clId="{241DD034-120D-4DF0-A349-061580356BCD}" dt="2023-07-12T10:38:54.399" v="938" actId="2696"/>
        <pc:sldMkLst>
          <pc:docMk/>
          <pc:sldMk cId="548884564" sldId="588"/>
        </pc:sldMkLst>
      </pc:sldChg>
      <pc:sldChg chg="modSp mod">
        <pc:chgData name="Cassia Wells" userId="a6da94d1-ef31-4f9d-80a8-98c65890a03c" providerId="ADAL" clId="{241DD034-120D-4DF0-A349-061580356BCD}" dt="2023-07-12T11:00:25.669" v="1113" actId="20577"/>
        <pc:sldMkLst>
          <pc:docMk/>
          <pc:sldMk cId="782038471" sldId="591"/>
        </pc:sldMkLst>
        <pc:spChg chg="mod">
          <ac:chgData name="Cassia Wells" userId="a6da94d1-ef31-4f9d-80a8-98c65890a03c" providerId="ADAL" clId="{241DD034-120D-4DF0-A349-061580356BCD}" dt="2023-07-12T11:00:25.669" v="1113" actId="20577"/>
          <ac:spMkLst>
            <pc:docMk/>
            <pc:sldMk cId="782038471" sldId="591"/>
            <ac:spMk id="3" creationId="{304192AD-7B20-F0B5-3E82-C4D78821F9D5}"/>
          </ac:spMkLst>
        </pc:spChg>
      </pc:sldChg>
      <pc:sldChg chg="modSp mod">
        <pc:chgData name="Cassia Wells" userId="a6da94d1-ef31-4f9d-80a8-98c65890a03c" providerId="ADAL" clId="{241DD034-120D-4DF0-A349-061580356BCD}" dt="2023-07-12T10:37:38.069" v="923" actId="20577"/>
        <pc:sldMkLst>
          <pc:docMk/>
          <pc:sldMk cId="3992016215" sldId="592"/>
        </pc:sldMkLst>
        <pc:spChg chg="mod">
          <ac:chgData name="Cassia Wells" userId="a6da94d1-ef31-4f9d-80a8-98c65890a03c" providerId="ADAL" clId="{241DD034-120D-4DF0-A349-061580356BCD}" dt="2023-07-12T10:37:38.069" v="923" actId="20577"/>
          <ac:spMkLst>
            <pc:docMk/>
            <pc:sldMk cId="3992016215" sldId="592"/>
            <ac:spMk id="2" creationId="{F1608679-4355-30CF-471A-BC02DA9495B7}"/>
          </ac:spMkLst>
        </pc:spChg>
      </pc:sldChg>
      <pc:sldChg chg="modSp mod">
        <pc:chgData name="Cassia Wells" userId="a6da94d1-ef31-4f9d-80a8-98c65890a03c" providerId="ADAL" clId="{241DD034-120D-4DF0-A349-061580356BCD}" dt="2023-07-12T10:37:50.077" v="924" actId="20577"/>
        <pc:sldMkLst>
          <pc:docMk/>
          <pc:sldMk cId="1817248268" sldId="593"/>
        </pc:sldMkLst>
        <pc:spChg chg="mod">
          <ac:chgData name="Cassia Wells" userId="a6da94d1-ef31-4f9d-80a8-98c65890a03c" providerId="ADAL" clId="{241DD034-120D-4DF0-A349-061580356BCD}" dt="2023-07-12T10:37:50.077" v="924" actId="20577"/>
          <ac:spMkLst>
            <pc:docMk/>
            <pc:sldMk cId="1817248268" sldId="593"/>
            <ac:spMk id="2" creationId="{F1608679-4355-30CF-471A-BC02DA9495B7}"/>
          </ac:spMkLst>
        </pc:spChg>
      </pc:sldChg>
      <pc:sldChg chg="modSp mod">
        <pc:chgData name="Cassia Wells" userId="a6da94d1-ef31-4f9d-80a8-98c65890a03c" providerId="ADAL" clId="{241DD034-120D-4DF0-A349-061580356BCD}" dt="2023-07-12T10:39:58.834" v="958" actId="20577"/>
        <pc:sldMkLst>
          <pc:docMk/>
          <pc:sldMk cId="722210791" sldId="594"/>
        </pc:sldMkLst>
        <pc:spChg chg="mod">
          <ac:chgData name="Cassia Wells" userId="a6da94d1-ef31-4f9d-80a8-98c65890a03c" providerId="ADAL" clId="{241DD034-120D-4DF0-A349-061580356BCD}" dt="2023-07-12T10:39:58.834" v="958" actId="20577"/>
          <ac:spMkLst>
            <pc:docMk/>
            <pc:sldMk cId="722210791" sldId="594"/>
            <ac:spMk id="4" creationId="{8F8C7077-AF19-DA1A-2156-0551B5FEFDE8}"/>
          </ac:spMkLst>
        </pc:spChg>
      </pc:sldChg>
      <pc:sldChg chg="modSp mod modNotesTx">
        <pc:chgData name="Cassia Wells" userId="a6da94d1-ef31-4f9d-80a8-98c65890a03c" providerId="ADAL" clId="{241DD034-120D-4DF0-A349-061580356BCD}" dt="2023-07-12T10:43:16.793" v="975" actId="20577"/>
        <pc:sldMkLst>
          <pc:docMk/>
          <pc:sldMk cId="3271576540" sldId="596"/>
        </pc:sldMkLst>
        <pc:spChg chg="mod">
          <ac:chgData name="Cassia Wells" userId="a6da94d1-ef31-4f9d-80a8-98c65890a03c" providerId="ADAL" clId="{241DD034-120D-4DF0-A349-061580356BCD}" dt="2023-07-12T10:41:19.152" v="963" actId="20577"/>
          <ac:spMkLst>
            <pc:docMk/>
            <pc:sldMk cId="3271576540" sldId="596"/>
            <ac:spMk id="62" creationId="{B0F3ADAF-E19A-4141-95D3-51F43C13794C}"/>
          </ac:spMkLst>
        </pc:spChg>
      </pc:sldChg>
      <pc:sldChg chg="modSp mod">
        <pc:chgData name="Cassia Wells" userId="a6da94d1-ef31-4f9d-80a8-98c65890a03c" providerId="ADAL" clId="{241DD034-120D-4DF0-A349-061580356BCD}" dt="2023-07-12T10:41:58.614" v="972" actId="33524"/>
        <pc:sldMkLst>
          <pc:docMk/>
          <pc:sldMk cId="1060173519" sldId="597"/>
        </pc:sldMkLst>
        <pc:spChg chg="mod">
          <ac:chgData name="Cassia Wells" userId="a6da94d1-ef31-4f9d-80a8-98c65890a03c" providerId="ADAL" clId="{241DD034-120D-4DF0-A349-061580356BCD}" dt="2023-07-12T10:41:58.614" v="972" actId="33524"/>
          <ac:spMkLst>
            <pc:docMk/>
            <pc:sldMk cId="1060173519" sldId="597"/>
            <ac:spMk id="4" creationId="{8F8C7077-AF19-DA1A-2156-0551B5FEFDE8}"/>
          </ac:spMkLst>
        </pc:spChg>
      </pc:sldChg>
      <pc:sldChg chg="del">
        <pc:chgData name="Cassia Wells" userId="a6da94d1-ef31-4f9d-80a8-98c65890a03c" providerId="ADAL" clId="{241DD034-120D-4DF0-A349-061580356BCD}" dt="2023-07-12T10:50:33.807" v="1025" actId="2696"/>
        <pc:sldMkLst>
          <pc:docMk/>
          <pc:sldMk cId="2080029776" sldId="607"/>
        </pc:sldMkLst>
      </pc:sldChg>
      <pc:sldChg chg="modSp mod">
        <pc:chgData name="Cassia Wells" userId="a6da94d1-ef31-4f9d-80a8-98c65890a03c" providerId="ADAL" clId="{241DD034-120D-4DF0-A349-061580356BCD}" dt="2023-07-12T11:02:03.161" v="1121" actId="12"/>
        <pc:sldMkLst>
          <pc:docMk/>
          <pc:sldMk cId="1697145736" sldId="610"/>
        </pc:sldMkLst>
        <pc:spChg chg="mod">
          <ac:chgData name="Cassia Wells" userId="a6da94d1-ef31-4f9d-80a8-98c65890a03c" providerId="ADAL" clId="{241DD034-120D-4DF0-A349-061580356BCD}" dt="2023-07-12T11:02:03.161" v="1121" actId="12"/>
          <ac:spMkLst>
            <pc:docMk/>
            <pc:sldMk cId="1697145736" sldId="610"/>
            <ac:spMk id="3" creationId="{E2C42928-479B-E32C-26D6-560A7F01481B}"/>
          </ac:spMkLst>
        </pc:spChg>
      </pc:sldChg>
      <pc:sldChg chg="modSp mod">
        <pc:chgData name="Cassia Wells" userId="a6da94d1-ef31-4f9d-80a8-98c65890a03c" providerId="ADAL" clId="{241DD034-120D-4DF0-A349-061580356BCD}" dt="2023-07-12T10:51:54.370" v="1026" actId="113"/>
        <pc:sldMkLst>
          <pc:docMk/>
          <pc:sldMk cId="618306175" sldId="613"/>
        </pc:sldMkLst>
        <pc:spChg chg="mod">
          <ac:chgData name="Cassia Wells" userId="a6da94d1-ef31-4f9d-80a8-98c65890a03c" providerId="ADAL" clId="{241DD034-120D-4DF0-A349-061580356BCD}" dt="2023-07-12T10:51:54.370" v="1026" actId="113"/>
          <ac:spMkLst>
            <pc:docMk/>
            <pc:sldMk cId="618306175" sldId="613"/>
            <ac:spMk id="3" creationId="{BB17A1E1-760E-C490-EDC8-2918CFEF2193}"/>
          </ac:spMkLst>
        </pc:spChg>
      </pc:sldChg>
      <pc:sldChg chg="modSp mod">
        <pc:chgData name="Cassia Wells" userId="a6da94d1-ef31-4f9d-80a8-98c65890a03c" providerId="ADAL" clId="{241DD034-120D-4DF0-A349-061580356BCD}" dt="2023-07-12T10:54:34.820" v="1034" actId="20577"/>
        <pc:sldMkLst>
          <pc:docMk/>
          <pc:sldMk cId="2500082102" sldId="620"/>
        </pc:sldMkLst>
        <pc:spChg chg="mod">
          <ac:chgData name="Cassia Wells" userId="a6da94d1-ef31-4f9d-80a8-98c65890a03c" providerId="ADAL" clId="{241DD034-120D-4DF0-A349-061580356BCD}" dt="2023-07-12T10:54:34.820" v="1034" actId="20577"/>
          <ac:spMkLst>
            <pc:docMk/>
            <pc:sldMk cId="2500082102" sldId="620"/>
            <ac:spMk id="3" creationId="{BB17A1E1-760E-C490-EDC8-2918CFEF2193}"/>
          </ac:spMkLst>
        </pc:spChg>
      </pc:sldChg>
      <pc:sldChg chg="modSp mod">
        <pc:chgData name="Cassia Wells" userId="a6da94d1-ef31-4f9d-80a8-98c65890a03c" providerId="ADAL" clId="{241DD034-120D-4DF0-A349-061580356BCD}" dt="2023-07-12T10:55:39.118" v="1036" actId="20577"/>
        <pc:sldMkLst>
          <pc:docMk/>
          <pc:sldMk cId="2259379762" sldId="625"/>
        </pc:sldMkLst>
        <pc:spChg chg="mod">
          <ac:chgData name="Cassia Wells" userId="a6da94d1-ef31-4f9d-80a8-98c65890a03c" providerId="ADAL" clId="{241DD034-120D-4DF0-A349-061580356BCD}" dt="2023-07-12T10:55:39.118" v="1036" actId="20577"/>
          <ac:spMkLst>
            <pc:docMk/>
            <pc:sldMk cId="2259379762" sldId="625"/>
            <ac:spMk id="4" creationId="{8F8C7077-AF19-DA1A-2156-0551B5FEFDE8}"/>
          </ac:spMkLst>
        </pc:spChg>
      </pc:sldChg>
      <pc:sldChg chg="del">
        <pc:chgData name="Cassia Wells" userId="a6da94d1-ef31-4f9d-80a8-98c65890a03c" providerId="ADAL" clId="{241DD034-120D-4DF0-A349-061580356BCD}" dt="2023-07-12T10:56:00.587" v="1038" actId="2696"/>
        <pc:sldMkLst>
          <pc:docMk/>
          <pc:sldMk cId="50390093" sldId="627"/>
        </pc:sldMkLst>
      </pc:sldChg>
      <pc:sldChg chg="modSp mod">
        <pc:chgData name="Cassia Wells" userId="a6da94d1-ef31-4f9d-80a8-98c65890a03c" providerId="ADAL" clId="{241DD034-120D-4DF0-A349-061580356BCD}" dt="2023-07-12T10:57:07.280" v="1047" actId="20577"/>
        <pc:sldMkLst>
          <pc:docMk/>
          <pc:sldMk cId="1359283257" sldId="629"/>
        </pc:sldMkLst>
        <pc:spChg chg="mod">
          <ac:chgData name="Cassia Wells" userId="a6da94d1-ef31-4f9d-80a8-98c65890a03c" providerId="ADAL" clId="{241DD034-120D-4DF0-A349-061580356BCD}" dt="2023-07-12T10:57:07.280" v="1047" actId="20577"/>
          <ac:spMkLst>
            <pc:docMk/>
            <pc:sldMk cId="1359283257" sldId="629"/>
            <ac:spMk id="3" creationId="{BB17A1E1-760E-C490-EDC8-2918CFEF2193}"/>
          </ac:spMkLst>
        </pc:spChg>
      </pc:sldChg>
      <pc:sldChg chg="modSp mod">
        <pc:chgData name="Cassia Wells" userId="a6da94d1-ef31-4f9d-80a8-98c65890a03c" providerId="ADAL" clId="{241DD034-120D-4DF0-A349-061580356BCD}" dt="2023-07-12T10:57:41.625" v="1048" actId="20577"/>
        <pc:sldMkLst>
          <pc:docMk/>
          <pc:sldMk cId="2756195366" sldId="632"/>
        </pc:sldMkLst>
        <pc:spChg chg="mod">
          <ac:chgData name="Cassia Wells" userId="a6da94d1-ef31-4f9d-80a8-98c65890a03c" providerId="ADAL" clId="{241DD034-120D-4DF0-A349-061580356BCD}" dt="2023-07-12T10:57:41.625" v="1048" actId="20577"/>
          <ac:spMkLst>
            <pc:docMk/>
            <pc:sldMk cId="2756195366" sldId="632"/>
            <ac:spMk id="4" creationId="{8F8C7077-AF19-DA1A-2156-0551B5FEFDE8}"/>
          </ac:spMkLst>
        </pc:spChg>
      </pc:sldChg>
      <pc:sldChg chg="delSp add mod">
        <pc:chgData name="Cassia Wells" userId="a6da94d1-ef31-4f9d-80a8-98c65890a03c" providerId="ADAL" clId="{241DD034-120D-4DF0-A349-061580356BCD}" dt="2023-07-12T10:04:55.370" v="625" actId="478"/>
        <pc:sldMkLst>
          <pc:docMk/>
          <pc:sldMk cId="110064414" sldId="640"/>
        </pc:sldMkLst>
        <pc:spChg chg="del">
          <ac:chgData name="Cassia Wells" userId="a6da94d1-ef31-4f9d-80a8-98c65890a03c" providerId="ADAL" clId="{241DD034-120D-4DF0-A349-061580356BCD}" dt="2023-07-12T10:04:55.370" v="625" actId="478"/>
          <ac:spMkLst>
            <pc:docMk/>
            <pc:sldMk cId="110064414" sldId="640"/>
            <ac:spMk id="3" creationId="{C5E8827B-6A21-A647-D845-6546C00B3849}"/>
          </ac:spMkLst>
        </pc:spChg>
      </pc:sldChg>
      <pc:sldChg chg="modSp add mod">
        <pc:chgData name="Cassia Wells" userId="a6da94d1-ef31-4f9d-80a8-98c65890a03c" providerId="ADAL" clId="{241DD034-120D-4DF0-A349-061580356BCD}" dt="2023-07-12T10:38:40.683" v="937" actId="20577"/>
        <pc:sldMkLst>
          <pc:docMk/>
          <pc:sldMk cId="586170688" sldId="641"/>
        </pc:sldMkLst>
        <pc:spChg chg="mod">
          <ac:chgData name="Cassia Wells" userId="a6da94d1-ef31-4f9d-80a8-98c65890a03c" providerId="ADAL" clId="{241DD034-120D-4DF0-A349-061580356BCD}" dt="2023-07-12T10:38:40.683" v="937" actId="20577"/>
          <ac:spMkLst>
            <pc:docMk/>
            <pc:sldMk cId="586170688" sldId="641"/>
            <ac:spMk id="2" creationId="{F1608679-4355-30CF-471A-BC02DA9495B7}"/>
          </ac:spMkLst>
        </pc:spChg>
      </pc:sldChg>
      <pc:sldChg chg="modSp add mod">
        <pc:chgData name="Cassia Wells" userId="a6da94d1-ef31-4f9d-80a8-98c65890a03c" providerId="ADAL" clId="{241DD034-120D-4DF0-A349-061580356BCD}" dt="2023-07-12T11:01:17.525" v="1119" actId="20577"/>
        <pc:sldMkLst>
          <pc:docMk/>
          <pc:sldMk cId="3311441792" sldId="642"/>
        </pc:sldMkLst>
        <pc:spChg chg="mod">
          <ac:chgData name="Cassia Wells" userId="a6da94d1-ef31-4f9d-80a8-98c65890a03c" providerId="ADAL" clId="{241DD034-120D-4DF0-A349-061580356BCD}" dt="2023-07-12T11:01:17.525" v="1119" actId="20577"/>
          <ac:spMkLst>
            <pc:docMk/>
            <pc:sldMk cId="3311441792" sldId="642"/>
            <ac:spMk id="2" creationId="{FEED1E47-1BB0-E6F8-1D92-B4950D51C541}"/>
          </ac:spMkLst>
        </pc:spChg>
      </pc:sldChg>
    </pc:docChg>
  </pc:docChgLst>
  <pc:docChgLst>
    <pc:chgData name="Julie Franks" userId="e83d4e76-8b73-416d-9681-a50d1a91d79d" providerId="ADAL" clId="{9C842117-A7BA-4A1D-8C3B-0FE171609D80}"/>
    <pc:docChg chg="custSel modSld">
      <pc:chgData name="Julie Franks" userId="e83d4e76-8b73-416d-9681-a50d1a91d79d" providerId="ADAL" clId="{9C842117-A7BA-4A1D-8C3B-0FE171609D80}" dt="2023-10-14T22:50:25.533" v="61" actId="20577"/>
      <pc:docMkLst>
        <pc:docMk/>
      </pc:docMkLst>
      <pc:sldChg chg="addCm">
        <pc:chgData name="Julie Franks" userId="e83d4e76-8b73-416d-9681-a50d1a91d79d" providerId="ADAL" clId="{9C842117-A7BA-4A1D-8C3B-0FE171609D80}" dt="2023-09-15T17:53:31.466" v="0"/>
        <pc:sldMkLst>
          <pc:docMk/>
          <pc:sldMk cId="222826573" sldId="258"/>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9C842117-A7BA-4A1D-8C3B-0FE171609D80}" dt="2023-09-15T17:53:31.466" v="0"/>
              <pc2:cmMkLst xmlns:pc2="http://schemas.microsoft.com/office/powerpoint/2019/9/main/command">
                <pc:docMk/>
                <pc:sldMk cId="222826573" sldId="258"/>
                <pc2:cmMk id="{C20D6B82-F08C-4A84-9245-5CF330CF1535}"/>
              </pc2:cmMkLst>
            </pc226:cmChg>
          </p:ext>
        </pc:extLst>
      </pc:sldChg>
      <pc:sldChg chg="modSp mod">
        <pc:chgData name="Julie Franks" userId="e83d4e76-8b73-416d-9681-a50d1a91d79d" providerId="ADAL" clId="{9C842117-A7BA-4A1D-8C3B-0FE171609D80}" dt="2023-10-14T22:22:40.632" v="3" actId="1035"/>
        <pc:sldMkLst>
          <pc:docMk/>
          <pc:sldMk cId="70678401" sldId="301"/>
        </pc:sldMkLst>
        <pc:spChg chg="mod">
          <ac:chgData name="Julie Franks" userId="e83d4e76-8b73-416d-9681-a50d1a91d79d" providerId="ADAL" clId="{9C842117-A7BA-4A1D-8C3B-0FE171609D80}" dt="2023-10-14T22:22:40.632" v="3" actId="1035"/>
          <ac:spMkLst>
            <pc:docMk/>
            <pc:sldMk cId="70678401" sldId="301"/>
            <ac:spMk id="7" creationId="{5ABE0B74-DD1F-1A63-D099-BD97B613CFAC}"/>
          </ac:spMkLst>
        </pc:spChg>
      </pc:sldChg>
      <pc:sldChg chg="modSp mod">
        <pc:chgData name="Julie Franks" userId="e83d4e76-8b73-416d-9681-a50d1a91d79d" providerId="ADAL" clId="{9C842117-A7BA-4A1D-8C3B-0FE171609D80}" dt="2023-10-14T22:22:57.625" v="5" actId="113"/>
        <pc:sldMkLst>
          <pc:docMk/>
          <pc:sldMk cId="2083572390" sldId="530"/>
        </pc:sldMkLst>
        <pc:graphicFrameChg chg="modGraphic">
          <ac:chgData name="Julie Franks" userId="e83d4e76-8b73-416d-9681-a50d1a91d79d" providerId="ADAL" clId="{9C842117-A7BA-4A1D-8C3B-0FE171609D80}" dt="2023-10-14T22:22:57.625" v="5" actId="113"/>
          <ac:graphicFrameMkLst>
            <pc:docMk/>
            <pc:sldMk cId="2083572390" sldId="530"/>
            <ac:graphicFrameMk id="4" creationId="{A29193D7-9D80-545C-D9E0-FC7BB7DA69D5}"/>
          </ac:graphicFrameMkLst>
        </pc:graphicFrameChg>
      </pc:sldChg>
      <pc:sldChg chg="modNotesTx">
        <pc:chgData name="Julie Franks" userId="e83d4e76-8b73-416d-9681-a50d1a91d79d" providerId="ADAL" clId="{9C842117-A7BA-4A1D-8C3B-0FE171609D80}" dt="2023-10-14T22:30:15.787" v="7" actId="20577"/>
        <pc:sldMkLst>
          <pc:docMk/>
          <pc:sldMk cId="3408211536" sldId="556"/>
        </pc:sldMkLst>
      </pc:sldChg>
      <pc:sldChg chg="modNotesTx">
        <pc:chgData name="Julie Franks" userId="e83d4e76-8b73-416d-9681-a50d1a91d79d" providerId="ADAL" clId="{9C842117-A7BA-4A1D-8C3B-0FE171609D80}" dt="2023-10-14T22:36:05.070" v="14" actId="6549"/>
        <pc:sldMkLst>
          <pc:docMk/>
          <pc:sldMk cId="90068468" sldId="559"/>
        </pc:sldMkLst>
      </pc:sldChg>
      <pc:sldChg chg="modSp mod">
        <pc:chgData name="Julie Franks" userId="e83d4e76-8b73-416d-9681-a50d1a91d79d" providerId="ADAL" clId="{9C842117-A7BA-4A1D-8C3B-0FE171609D80}" dt="2023-10-14T22:37:50.937" v="25" actId="5793"/>
        <pc:sldMkLst>
          <pc:docMk/>
          <pc:sldMk cId="2601598769" sldId="567"/>
        </pc:sldMkLst>
        <pc:spChg chg="mod">
          <ac:chgData name="Julie Franks" userId="e83d4e76-8b73-416d-9681-a50d1a91d79d" providerId="ADAL" clId="{9C842117-A7BA-4A1D-8C3B-0FE171609D80}" dt="2023-10-14T22:37:50.937" v="25" actId="5793"/>
          <ac:spMkLst>
            <pc:docMk/>
            <pc:sldMk cId="2601598769" sldId="567"/>
            <ac:spMk id="3" creationId="{E3BD1422-BC5E-A521-E357-C49FB595908B}"/>
          </ac:spMkLst>
        </pc:spChg>
      </pc:sldChg>
      <pc:sldChg chg="modSp mod">
        <pc:chgData name="Julie Franks" userId="e83d4e76-8b73-416d-9681-a50d1a91d79d" providerId="ADAL" clId="{9C842117-A7BA-4A1D-8C3B-0FE171609D80}" dt="2023-10-14T22:40:57.941" v="26" actId="20577"/>
        <pc:sldMkLst>
          <pc:docMk/>
          <pc:sldMk cId="614980102" sldId="576"/>
        </pc:sldMkLst>
        <pc:graphicFrameChg chg="modGraphic">
          <ac:chgData name="Julie Franks" userId="e83d4e76-8b73-416d-9681-a50d1a91d79d" providerId="ADAL" clId="{9C842117-A7BA-4A1D-8C3B-0FE171609D80}" dt="2023-10-14T22:40:57.941" v="26" actId="20577"/>
          <ac:graphicFrameMkLst>
            <pc:docMk/>
            <pc:sldMk cId="614980102" sldId="576"/>
            <ac:graphicFrameMk id="4" creationId="{466656E9-1BE2-1856-99AB-0066D7418F99}"/>
          </ac:graphicFrameMkLst>
        </pc:graphicFrameChg>
      </pc:sldChg>
      <pc:sldChg chg="modSp mod">
        <pc:chgData name="Julie Franks" userId="e83d4e76-8b73-416d-9681-a50d1a91d79d" providerId="ADAL" clId="{9C842117-A7BA-4A1D-8C3B-0FE171609D80}" dt="2023-10-14T22:42:25.054" v="30" actId="6549"/>
        <pc:sldMkLst>
          <pc:docMk/>
          <pc:sldMk cId="4242036723" sldId="582"/>
        </pc:sldMkLst>
        <pc:spChg chg="mod">
          <ac:chgData name="Julie Franks" userId="e83d4e76-8b73-416d-9681-a50d1a91d79d" providerId="ADAL" clId="{9C842117-A7BA-4A1D-8C3B-0FE171609D80}" dt="2023-10-14T22:42:25.054" v="30" actId="6549"/>
          <ac:spMkLst>
            <pc:docMk/>
            <pc:sldMk cId="4242036723" sldId="582"/>
            <ac:spMk id="3" creationId="{E3BD1422-BC5E-A521-E357-C49FB595908B}"/>
          </ac:spMkLst>
        </pc:spChg>
      </pc:sldChg>
      <pc:sldChg chg="modSp mod">
        <pc:chgData name="Julie Franks" userId="e83d4e76-8b73-416d-9681-a50d1a91d79d" providerId="ADAL" clId="{9C842117-A7BA-4A1D-8C3B-0FE171609D80}" dt="2023-10-14T22:47:18.940" v="43" actId="6549"/>
        <pc:sldMkLst>
          <pc:docMk/>
          <pc:sldMk cId="955328301" sldId="603"/>
        </pc:sldMkLst>
        <pc:spChg chg="mod">
          <ac:chgData name="Julie Franks" userId="e83d4e76-8b73-416d-9681-a50d1a91d79d" providerId="ADAL" clId="{9C842117-A7BA-4A1D-8C3B-0FE171609D80}" dt="2023-10-14T22:47:18.940" v="43" actId="6549"/>
          <ac:spMkLst>
            <pc:docMk/>
            <pc:sldMk cId="955328301" sldId="603"/>
            <ac:spMk id="5" creationId="{965E831C-66C3-F150-9D6C-E016CA41E456}"/>
          </ac:spMkLst>
        </pc:spChg>
      </pc:sldChg>
      <pc:sldChg chg="modSp mod">
        <pc:chgData name="Julie Franks" userId="e83d4e76-8b73-416d-9681-a50d1a91d79d" providerId="ADAL" clId="{9C842117-A7BA-4A1D-8C3B-0FE171609D80}" dt="2023-10-14T22:47:29.124" v="44" actId="20577"/>
        <pc:sldMkLst>
          <pc:docMk/>
          <pc:sldMk cId="3191441973" sldId="604"/>
        </pc:sldMkLst>
        <pc:spChg chg="mod">
          <ac:chgData name="Julie Franks" userId="e83d4e76-8b73-416d-9681-a50d1a91d79d" providerId="ADAL" clId="{9C842117-A7BA-4A1D-8C3B-0FE171609D80}" dt="2023-10-14T22:47:29.124" v="44" actId="20577"/>
          <ac:spMkLst>
            <pc:docMk/>
            <pc:sldMk cId="3191441973" sldId="604"/>
            <ac:spMk id="3" creationId="{BB17A1E1-760E-C490-EDC8-2918CFEF2193}"/>
          </ac:spMkLst>
        </pc:spChg>
      </pc:sldChg>
      <pc:sldChg chg="modNotesTx">
        <pc:chgData name="Julie Franks" userId="e83d4e76-8b73-416d-9681-a50d1a91d79d" providerId="ADAL" clId="{9C842117-A7BA-4A1D-8C3B-0FE171609D80}" dt="2023-10-14T22:48:40.405" v="55" actId="20577"/>
        <pc:sldMkLst>
          <pc:docMk/>
          <pc:sldMk cId="1222315722" sldId="615"/>
        </pc:sldMkLst>
      </pc:sldChg>
      <pc:sldChg chg="modSp mod">
        <pc:chgData name="Julie Franks" userId="e83d4e76-8b73-416d-9681-a50d1a91d79d" providerId="ADAL" clId="{9C842117-A7BA-4A1D-8C3B-0FE171609D80}" dt="2023-10-14T22:50:25.533" v="61" actId="20577"/>
        <pc:sldMkLst>
          <pc:docMk/>
          <pc:sldMk cId="2756195366" sldId="632"/>
        </pc:sldMkLst>
        <pc:spChg chg="mod">
          <ac:chgData name="Julie Franks" userId="e83d4e76-8b73-416d-9681-a50d1a91d79d" providerId="ADAL" clId="{9C842117-A7BA-4A1D-8C3B-0FE171609D80}" dt="2023-10-14T22:50:25.533" v="61" actId="20577"/>
          <ac:spMkLst>
            <pc:docMk/>
            <pc:sldMk cId="2756195366" sldId="632"/>
            <ac:spMk id="4" creationId="{8F8C7077-AF19-DA1A-2156-0551B5FEFDE8}"/>
          </ac:spMkLst>
        </pc:spChg>
      </pc:sldChg>
      <pc:sldChg chg="modSp mod">
        <pc:chgData name="Julie Franks" userId="e83d4e76-8b73-416d-9681-a50d1a91d79d" providerId="ADAL" clId="{9C842117-A7BA-4A1D-8C3B-0FE171609D80}" dt="2023-10-14T22:19:21.269" v="1" actId="13926"/>
        <pc:sldMkLst>
          <pc:docMk/>
          <pc:sldMk cId="1610682812" sldId="643"/>
        </pc:sldMkLst>
        <pc:spChg chg="mod">
          <ac:chgData name="Julie Franks" userId="e83d4e76-8b73-416d-9681-a50d1a91d79d" providerId="ADAL" clId="{9C842117-A7BA-4A1D-8C3B-0FE171609D80}" dt="2023-10-14T22:19:21.269" v="1" actId="13926"/>
          <ac:spMkLst>
            <pc:docMk/>
            <pc:sldMk cId="1610682812" sldId="643"/>
            <ac:spMk id="4" creationId="{D602A102-6B60-2ECE-1820-1F9BD2E66937}"/>
          </ac:spMkLst>
        </pc:spChg>
      </pc:sldChg>
      <pc:sldChg chg="modSp mod">
        <pc:chgData name="Julie Franks" userId="e83d4e76-8b73-416d-9681-a50d1a91d79d" providerId="ADAL" clId="{9C842117-A7BA-4A1D-8C3B-0FE171609D80}" dt="2023-10-14T22:47:40.706" v="45" actId="20577"/>
        <pc:sldMkLst>
          <pc:docMk/>
          <pc:sldMk cId="3178262612" sldId="645"/>
        </pc:sldMkLst>
        <pc:graphicFrameChg chg="modGraphic">
          <ac:chgData name="Julie Franks" userId="e83d4e76-8b73-416d-9681-a50d1a91d79d" providerId="ADAL" clId="{9C842117-A7BA-4A1D-8C3B-0FE171609D80}" dt="2023-10-14T22:47:40.706" v="45" actId="20577"/>
          <ac:graphicFrameMkLst>
            <pc:docMk/>
            <pc:sldMk cId="3178262612" sldId="645"/>
            <ac:graphicFrameMk id="8" creationId="{E9E27AB3-AF1F-F814-3480-1FDF928474D2}"/>
          </ac:graphicFrameMkLst>
        </pc:graphicFrameChg>
      </pc:sldChg>
      <pc:sldChg chg="modSp mod">
        <pc:chgData name="Julie Franks" userId="e83d4e76-8b73-416d-9681-a50d1a91d79d" providerId="ADAL" clId="{9C842117-A7BA-4A1D-8C3B-0FE171609D80}" dt="2023-10-14T22:50:09.985" v="57" actId="1038"/>
        <pc:sldMkLst>
          <pc:docMk/>
          <pc:sldMk cId="4117156923" sldId="659"/>
        </pc:sldMkLst>
        <pc:spChg chg="mod">
          <ac:chgData name="Julie Franks" userId="e83d4e76-8b73-416d-9681-a50d1a91d79d" providerId="ADAL" clId="{9C842117-A7BA-4A1D-8C3B-0FE171609D80}" dt="2023-10-14T22:50:09.985" v="57" actId="1038"/>
          <ac:spMkLst>
            <pc:docMk/>
            <pc:sldMk cId="4117156923" sldId="659"/>
            <ac:spMk id="6" creationId="{1AA05AAE-C5E3-1769-D0A0-5C859C287E4E}"/>
          </ac:spMkLst>
        </pc:spChg>
      </pc:sldChg>
    </pc:docChg>
  </pc:docChgLst>
  <pc:docChgLst>
    <pc:chgData name="Joseph Stegemerten" userId="3faaf8d9-3a69-4c8b-b807-c4944e271286" providerId="ADAL" clId="{D62901CC-ACD8-AE4E-9B9E-73818DC33402}"/>
    <pc:docChg chg="undo custSel modSld">
      <pc:chgData name="Joseph Stegemerten" userId="3faaf8d9-3a69-4c8b-b807-c4944e271286" providerId="ADAL" clId="{D62901CC-ACD8-AE4E-9B9E-73818DC33402}" dt="2023-08-22T16:24:02.891" v="573" actId="20577"/>
      <pc:docMkLst>
        <pc:docMk/>
      </pc:docMkLst>
      <pc:sldChg chg="addSp delSp modSp mod modCm">
        <pc:chgData name="Joseph Stegemerten" userId="3faaf8d9-3a69-4c8b-b807-c4944e271286" providerId="ADAL" clId="{D62901CC-ACD8-AE4E-9B9E-73818DC33402}" dt="2023-08-22T16:12:11.774" v="486"/>
        <pc:sldMkLst>
          <pc:docMk/>
          <pc:sldMk cId="2936153507" sldId="364"/>
        </pc:sldMkLst>
        <pc:spChg chg="add mod">
          <ac:chgData name="Joseph Stegemerten" userId="3faaf8d9-3a69-4c8b-b807-c4944e271286" providerId="ADAL" clId="{D62901CC-ACD8-AE4E-9B9E-73818DC33402}" dt="2023-08-22T16:09:46.958" v="447"/>
          <ac:spMkLst>
            <pc:docMk/>
            <pc:sldMk cId="2936153507" sldId="364"/>
            <ac:spMk id="4" creationId="{C2A11308-A2CE-0589-93F8-34A4ACE5251C}"/>
          </ac:spMkLst>
        </pc:spChg>
        <pc:spChg chg="mod">
          <ac:chgData name="Joseph Stegemerten" userId="3faaf8d9-3a69-4c8b-b807-c4944e271286" providerId="ADAL" clId="{D62901CC-ACD8-AE4E-9B9E-73818DC33402}" dt="2023-08-22T16:09:46.958" v="447"/>
          <ac:spMkLst>
            <pc:docMk/>
            <pc:sldMk cId="2936153507" sldId="364"/>
            <ac:spMk id="13" creationId="{EE4B3057-1626-3FE6-CBF9-3F778160FCFA}"/>
          </ac:spMkLst>
        </pc:spChg>
        <pc:spChg chg="mod">
          <ac:chgData name="Joseph Stegemerten" userId="3faaf8d9-3a69-4c8b-b807-c4944e271286" providerId="ADAL" clId="{D62901CC-ACD8-AE4E-9B9E-73818DC33402}" dt="2023-08-22T16:09:46.958" v="447"/>
          <ac:spMkLst>
            <pc:docMk/>
            <pc:sldMk cId="2936153507" sldId="364"/>
            <ac:spMk id="14" creationId="{DBCF9441-029D-62D0-F5B8-87C9A748E061}"/>
          </ac:spMkLst>
        </pc:spChg>
        <pc:spChg chg="mod">
          <ac:chgData name="Joseph Stegemerten" userId="3faaf8d9-3a69-4c8b-b807-c4944e271286" providerId="ADAL" clId="{D62901CC-ACD8-AE4E-9B9E-73818DC33402}" dt="2023-08-22T16:09:46.958" v="447"/>
          <ac:spMkLst>
            <pc:docMk/>
            <pc:sldMk cId="2936153507" sldId="364"/>
            <ac:spMk id="15" creationId="{B6DDE2A1-07CD-4832-BB00-A1280B4FCCA6}"/>
          </ac:spMkLst>
        </pc:spChg>
        <pc:spChg chg="add mod">
          <ac:chgData name="Joseph Stegemerten" userId="3faaf8d9-3a69-4c8b-b807-c4944e271286" providerId="ADAL" clId="{D62901CC-ACD8-AE4E-9B9E-73818DC33402}" dt="2023-08-22T16:09:46.958" v="447"/>
          <ac:spMkLst>
            <pc:docMk/>
            <pc:sldMk cId="2936153507" sldId="364"/>
            <ac:spMk id="16" creationId="{24F860E7-A40A-53E3-398E-8AF33E0977AF}"/>
          </ac:spMkLst>
        </pc:spChg>
        <pc:spChg chg="add mod">
          <ac:chgData name="Joseph Stegemerten" userId="3faaf8d9-3a69-4c8b-b807-c4944e271286" providerId="ADAL" clId="{D62901CC-ACD8-AE4E-9B9E-73818DC33402}" dt="2023-08-22T16:09:46.958" v="447"/>
          <ac:spMkLst>
            <pc:docMk/>
            <pc:sldMk cId="2936153507" sldId="364"/>
            <ac:spMk id="17" creationId="{608277ED-2A8D-A226-4F15-941F73E5FF39}"/>
          </ac:spMkLst>
        </pc:spChg>
        <pc:spChg chg="add mod">
          <ac:chgData name="Joseph Stegemerten" userId="3faaf8d9-3a69-4c8b-b807-c4944e271286" providerId="ADAL" clId="{D62901CC-ACD8-AE4E-9B9E-73818DC33402}" dt="2023-08-22T16:09:46.958" v="447"/>
          <ac:spMkLst>
            <pc:docMk/>
            <pc:sldMk cId="2936153507" sldId="364"/>
            <ac:spMk id="18" creationId="{6DD7DBA9-68D1-D2A4-D635-956B9418CE01}"/>
          </ac:spMkLst>
        </pc:spChg>
        <pc:spChg chg="add mod">
          <ac:chgData name="Joseph Stegemerten" userId="3faaf8d9-3a69-4c8b-b807-c4944e271286" providerId="ADAL" clId="{D62901CC-ACD8-AE4E-9B9E-73818DC33402}" dt="2023-08-22T16:10:05.203" v="457" actId="1076"/>
          <ac:spMkLst>
            <pc:docMk/>
            <pc:sldMk cId="2936153507" sldId="364"/>
            <ac:spMk id="19" creationId="{10570A29-0B94-3C00-C602-610544BC426F}"/>
          </ac:spMkLst>
        </pc:spChg>
        <pc:spChg chg="add mod">
          <ac:chgData name="Joseph Stegemerten" userId="3faaf8d9-3a69-4c8b-b807-c4944e271286" providerId="ADAL" clId="{D62901CC-ACD8-AE4E-9B9E-73818DC33402}" dt="2023-08-22T16:10:05.203" v="457" actId="1076"/>
          <ac:spMkLst>
            <pc:docMk/>
            <pc:sldMk cId="2936153507" sldId="364"/>
            <ac:spMk id="20" creationId="{30D282DF-BAD3-AEDA-7EA9-21C6EFFAA64F}"/>
          </ac:spMkLst>
        </pc:spChg>
        <pc:spChg chg="mod">
          <ac:chgData name="Joseph Stegemerten" userId="3faaf8d9-3a69-4c8b-b807-c4944e271286" providerId="ADAL" clId="{D62901CC-ACD8-AE4E-9B9E-73818DC33402}" dt="2023-08-22T16:09:46.958" v="447"/>
          <ac:spMkLst>
            <pc:docMk/>
            <pc:sldMk cId="2936153507" sldId="364"/>
            <ac:spMk id="22" creationId="{E1B3E294-FC81-14C9-82B6-64744A1A0E05}"/>
          </ac:spMkLst>
        </pc:spChg>
        <pc:spChg chg="mod">
          <ac:chgData name="Joseph Stegemerten" userId="3faaf8d9-3a69-4c8b-b807-c4944e271286" providerId="ADAL" clId="{D62901CC-ACD8-AE4E-9B9E-73818DC33402}" dt="2023-08-22T16:09:46.958" v="447"/>
          <ac:spMkLst>
            <pc:docMk/>
            <pc:sldMk cId="2936153507" sldId="364"/>
            <ac:spMk id="23" creationId="{1AAE102C-B548-544E-AFC9-389E9E2FC3FA}"/>
          </ac:spMkLst>
        </pc:spChg>
        <pc:spChg chg="mod">
          <ac:chgData name="Joseph Stegemerten" userId="3faaf8d9-3a69-4c8b-b807-c4944e271286" providerId="ADAL" clId="{D62901CC-ACD8-AE4E-9B9E-73818DC33402}" dt="2023-08-22T16:09:46.958" v="447"/>
          <ac:spMkLst>
            <pc:docMk/>
            <pc:sldMk cId="2936153507" sldId="364"/>
            <ac:spMk id="24" creationId="{99D53B2C-CBC3-E8AF-C8E2-3B96FB6CA654}"/>
          </ac:spMkLst>
        </pc:spChg>
        <pc:spChg chg="add mod">
          <ac:chgData name="Joseph Stegemerten" userId="3faaf8d9-3a69-4c8b-b807-c4944e271286" providerId="ADAL" clId="{D62901CC-ACD8-AE4E-9B9E-73818DC33402}" dt="2023-08-22T16:10:10.964" v="458" actId="571"/>
          <ac:spMkLst>
            <pc:docMk/>
            <pc:sldMk cId="2936153507" sldId="364"/>
            <ac:spMk id="25" creationId="{28FFEA76-7298-D3B1-C0BD-96A5481AF982}"/>
          </ac:spMkLst>
        </pc:spChg>
        <pc:spChg chg="add mod">
          <ac:chgData name="Joseph Stegemerten" userId="3faaf8d9-3a69-4c8b-b807-c4944e271286" providerId="ADAL" clId="{D62901CC-ACD8-AE4E-9B9E-73818DC33402}" dt="2023-08-22T16:10:13.148" v="459" actId="571"/>
          <ac:spMkLst>
            <pc:docMk/>
            <pc:sldMk cId="2936153507" sldId="364"/>
            <ac:spMk id="26" creationId="{19A1EA91-D643-251F-CBDF-0725B4581BAA}"/>
          </ac:spMkLst>
        </pc:spChg>
        <pc:spChg chg="add mod">
          <ac:chgData name="Joseph Stegemerten" userId="3faaf8d9-3a69-4c8b-b807-c4944e271286" providerId="ADAL" clId="{D62901CC-ACD8-AE4E-9B9E-73818DC33402}" dt="2023-08-22T16:10:15.241" v="460" actId="571"/>
          <ac:spMkLst>
            <pc:docMk/>
            <pc:sldMk cId="2936153507" sldId="364"/>
            <ac:spMk id="27" creationId="{55AC029B-971B-C47B-917E-C7F83E4EDD95}"/>
          </ac:spMkLst>
        </pc:spChg>
        <pc:spChg chg="add mod">
          <ac:chgData name="Joseph Stegemerten" userId="3faaf8d9-3a69-4c8b-b807-c4944e271286" providerId="ADAL" clId="{D62901CC-ACD8-AE4E-9B9E-73818DC33402}" dt="2023-08-22T16:10:17.735" v="461" actId="571"/>
          <ac:spMkLst>
            <pc:docMk/>
            <pc:sldMk cId="2936153507" sldId="364"/>
            <ac:spMk id="30" creationId="{5498CA19-8CF5-DF9A-C1D6-DA63F9ECE052}"/>
          </ac:spMkLst>
        </pc:spChg>
        <pc:spChg chg="mod">
          <ac:chgData name="Joseph Stegemerten" userId="3faaf8d9-3a69-4c8b-b807-c4944e271286" providerId="ADAL" clId="{D62901CC-ACD8-AE4E-9B9E-73818DC33402}" dt="2023-08-22T16:10:22.404" v="463" actId="571"/>
          <ac:spMkLst>
            <pc:docMk/>
            <pc:sldMk cId="2936153507" sldId="364"/>
            <ac:spMk id="32" creationId="{8A03CE85-F506-4A78-57E4-6CEE15932A2E}"/>
          </ac:spMkLst>
        </pc:spChg>
        <pc:spChg chg="mod">
          <ac:chgData name="Joseph Stegemerten" userId="3faaf8d9-3a69-4c8b-b807-c4944e271286" providerId="ADAL" clId="{D62901CC-ACD8-AE4E-9B9E-73818DC33402}" dt="2023-08-22T16:10:22.404" v="463" actId="571"/>
          <ac:spMkLst>
            <pc:docMk/>
            <pc:sldMk cId="2936153507" sldId="364"/>
            <ac:spMk id="34" creationId="{B5144BA7-0151-1C68-FC96-A310F0CD1266}"/>
          </ac:spMkLst>
        </pc:spChg>
        <pc:spChg chg="mod">
          <ac:chgData name="Joseph Stegemerten" userId="3faaf8d9-3a69-4c8b-b807-c4944e271286" providerId="ADAL" clId="{D62901CC-ACD8-AE4E-9B9E-73818DC33402}" dt="2023-08-22T16:10:22.404" v="463" actId="571"/>
          <ac:spMkLst>
            <pc:docMk/>
            <pc:sldMk cId="2936153507" sldId="364"/>
            <ac:spMk id="35" creationId="{F8531577-EA61-C600-0A78-5603459DDBDA}"/>
          </ac:spMkLst>
        </pc:spChg>
        <pc:spChg chg="del">
          <ac:chgData name="Joseph Stegemerten" userId="3faaf8d9-3a69-4c8b-b807-c4944e271286" providerId="ADAL" clId="{D62901CC-ACD8-AE4E-9B9E-73818DC33402}" dt="2023-08-22T16:09:43.098" v="443" actId="478"/>
          <ac:spMkLst>
            <pc:docMk/>
            <pc:sldMk cId="2936153507" sldId="364"/>
            <ac:spMk id="44" creationId="{1D2BB1E3-3C3B-9348-9E38-4D5D241D79E4}"/>
          </ac:spMkLst>
        </pc:spChg>
        <pc:spChg chg="mod">
          <ac:chgData name="Joseph Stegemerten" userId="3faaf8d9-3a69-4c8b-b807-c4944e271286" providerId="ADAL" clId="{D62901CC-ACD8-AE4E-9B9E-73818DC33402}" dt="2023-08-22T16:10:26.282" v="464" actId="1076"/>
          <ac:spMkLst>
            <pc:docMk/>
            <pc:sldMk cId="2936153507" sldId="364"/>
            <ac:spMk id="50" creationId="{D1393262-90CB-AB43-9623-0ABAAB8F0C2F}"/>
          </ac:spMkLst>
        </pc:spChg>
        <pc:spChg chg="del">
          <ac:chgData name="Joseph Stegemerten" userId="3faaf8d9-3a69-4c8b-b807-c4944e271286" providerId="ADAL" clId="{D62901CC-ACD8-AE4E-9B9E-73818DC33402}" dt="2023-08-22T16:09:54.052" v="449" actId="478"/>
          <ac:spMkLst>
            <pc:docMk/>
            <pc:sldMk cId="2936153507" sldId="364"/>
            <ac:spMk id="51" creationId="{6AC3B4F9-41DE-C24B-AE35-DA1281CFB485}"/>
          </ac:spMkLst>
        </pc:spChg>
        <pc:spChg chg="del">
          <ac:chgData name="Joseph Stegemerten" userId="3faaf8d9-3a69-4c8b-b807-c4944e271286" providerId="ADAL" clId="{D62901CC-ACD8-AE4E-9B9E-73818DC33402}" dt="2023-08-22T16:09:54.730" v="450" actId="478"/>
          <ac:spMkLst>
            <pc:docMk/>
            <pc:sldMk cId="2936153507" sldId="364"/>
            <ac:spMk id="52" creationId="{79BA7D40-D921-6644-B56E-99A86D3C8F98}"/>
          </ac:spMkLst>
        </pc:spChg>
        <pc:spChg chg="del">
          <ac:chgData name="Joseph Stegemerten" userId="3faaf8d9-3a69-4c8b-b807-c4944e271286" providerId="ADAL" clId="{D62901CC-ACD8-AE4E-9B9E-73818DC33402}" dt="2023-08-22T16:10:01.777" v="456" actId="478"/>
          <ac:spMkLst>
            <pc:docMk/>
            <pc:sldMk cId="2936153507" sldId="364"/>
            <ac:spMk id="53" creationId="{ECDE035E-36C7-AE49-B364-3970921A331C}"/>
          </ac:spMkLst>
        </pc:spChg>
        <pc:spChg chg="del">
          <ac:chgData name="Joseph Stegemerten" userId="3faaf8d9-3a69-4c8b-b807-c4944e271286" providerId="ADAL" clId="{D62901CC-ACD8-AE4E-9B9E-73818DC33402}" dt="2023-08-22T16:09:56.957" v="453" actId="478"/>
          <ac:spMkLst>
            <pc:docMk/>
            <pc:sldMk cId="2936153507" sldId="364"/>
            <ac:spMk id="54" creationId="{8749644F-E7FE-E140-9193-D12BA29B65D6}"/>
          </ac:spMkLst>
        </pc:spChg>
        <pc:spChg chg="del">
          <ac:chgData name="Joseph Stegemerten" userId="3faaf8d9-3a69-4c8b-b807-c4944e271286" providerId="ADAL" clId="{D62901CC-ACD8-AE4E-9B9E-73818DC33402}" dt="2023-08-22T16:09:56.350" v="452" actId="478"/>
          <ac:spMkLst>
            <pc:docMk/>
            <pc:sldMk cId="2936153507" sldId="364"/>
            <ac:spMk id="55" creationId="{8DE845C1-191C-4245-A7D5-37E4660D1025}"/>
          </ac:spMkLst>
        </pc:spChg>
        <pc:spChg chg="del">
          <ac:chgData name="Joseph Stegemerten" userId="3faaf8d9-3a69-4c8b-b807-c4944e271286" providerId="ADAL" clId="{D62901CC-ACD8-AE4E-9B9E-73818DC33402}" dt="2023-08-22T16:09:55.542" v="451" actId="478"/>
          <ac:spMkLst>
            <pc:docMk/>
            <pc:sldMk cId="2936153507" sldId="364"/>
            <ac:spMk id="56" creationId="{FDB7B675-3035-EE47-89F8-AC0986461FA6}"/>
          </ac:spMkLst>
        </pc:spChg>
        <pc:spChg chg="add del">
          <ac:chgData name="Joseph Stegemerten" userId="3faaf8d9-3a69-4c8b-b807-c4944e271286" providerId="ADAL" clId="{D62901CC-ACD8-AE4E-9B9E-73818DC33402}" dt="2023-08-22T16:09:59.143" v="455" actId="478"/>
          <ac:spMkLst>
            <pc:docMk/>
            <pc:sldMk cId="2936153507" sldId="364"/>
            <ac:spMk id="61" creationId="{A8096DF0-6390-AA4E-A4CF-830E80A3B5AF}"/>
          </ac:spMkLst>
        </pc:spChg>
        <pc:grpChg chg="add mod">
          <ac:chgData name="Joseph Stegemerten" userId="3faaf8d9-3a69-4c8b-b807-c4944e271286" providerId="ADAL" clId="{D62901CC-ACD8-AE4E-9B9E-73818DC33402}" dt="2023-08-22T16:09:46.958" v="447"/>
          <ac:grpSpMkLst>
            <pc:docMk/>
            <pc:sldMk cId="2936153507" sldId="364"/>
            <ac:grpSpMk id="12" creationId="{643083E3-B999-D29C-5780-F1432C7C7C0F}"/>
          </ac:grpSpMkLst>
        </pc:grpChg>
        <pc:grpChg chg="add mod">
          <ac:chgData name="Joseph Stegemerten" userId="3faaf8d9-3a69-4c8b-b807-c4944e271286" providerId="ADAL" clId="{D62901CC-ACD8-AE4E-9B9E-73818DC33402}" dt="2023-08-22T16:10:20.215" v="462" actId="1076"/>
          <ac:grpSpMkLst>
            <pc:docMk/>
            <pc:sldMk cId="2936153507" sldId="364"/>
            <ac:grpSpMk id="21" creationId="{D2615CE0-DF8F-2ADA-E6AF-5B573658DC4A}"/>
          </ac:grpSpMkLst>
        </pc:grpChg>
        <pc:grpChg chg="add mod">
          <ac:chgData name="Joseph Stegemerten" userId="3faaf8d9-3a69-4c8b-b807-c4944e271286" providerId="ADAL" clId="{D62901CC-ACD8-AE4E-9B9E-73818DC33402}" dt="2023-08-22T16:10:29.206" v="465" actId="1076"/>
          <ac:grpSpMkLst>
            <pc:docMk/>
            <pc:sldMk cId="2936153507" sldId="364"/>
            <ac:grpSpMk id="31" creationId="{FD3CF7D1-3B0C-B641-81BE-DD10C64222C3}"/>
          </ac:grpSpMkLst>
        </pc:grpChg>
        <pc:picChg chg="del">
          <ac:chgData name="Joseph Stegemerten" userId="3faaf8d9-3a69-4c8b-b807-c4944e271286" providerId="ADAL" clId="{D62901CC-ACD8-AE4E-9B9E-73818DC33402}" dt="2023-08-22T16:09:45.595" v="446" actId="478"/>
          <ac:picMkLst>
            <pc:docMk/>
            <pc:sldMk cId="2936153507" sldId="364"/>
            <ac:picMk id="5" creationId="{1875FEC9-7C75-A946-8B62-86A0F398A10F}"/>
          </ac:picMkLst>
        </pc:picChg>
        <pc:picChg chg="del">
          <ac:chgData name="Joseph Stegemerten" userId="3faaf8d9-3a69-4c8b-b807-c4944e271286" providerId="ADAL" clId="{D62901CC-ACD8-AE4E-9B9E-73818DC33402}" dt="2023-08-22T16:09:43.794" v="444" actId="478"/>
          <ac:picMkLst>
            <pc:docMk/>
            <pc:sldMk cId="2936153507" sldId="364"/>
            <ac:picMk id="28" creationId="{A9BF3496-9414-CB4B-9CAC-686BB7BFBC58}"/>
          </ac:picMkLst>
        </pc:picChg>
        <pc:picChg chg="del">
          <ac:chgData name="Joseph Stegemerten" userId="3faaf8d9-3a69-4c8b-b807-c4944e271286" providerId="ADAL" clId="{D62901CC-ACD8-AE4E-9B9E-73818DC33402}" dt="2023-08-22T16:09:44.798" v="445" actId="478"/>
          <ac:picMkLst>
            <pc:docMk/>
            <pc:sldMk cId="2936153507" sldId="364"/>
            <ac:picMk id="29" creationId="{3BDABF0C-9536-2E4C-9BCB-8673D21A4988}"/>
          </ac:picMkLst>
        </pc:pic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6:12:11.774" v="486"/>
              <pc2:cmMkLst xmlns:pc2="http://schemas.microsoft.com/office/powerpoint/2019/9/main/command">
                <pc:docMk/>
                <pc:sldMk cId="2936153507" sldId="364"/>
                <pc2:cmMk id="{5C6C2F3C-E751-4DE4-A5F7-1B65F97886F8}"/>
              </pc2:cmMkLst>
              <pc226:cmRplyChg chg="add">
                <pc226:chgData name="Joseph Stegemerten" userId="3faaf8d9-3a69-4c8b-b807-c4944e271286" providerId="ADAL" clId="{D62901CC-ACD8-AE4E-9B9E-73818DC33402}" dt="2023-08-22T16:12:11.774" v="486"/>
                <pc2:cmRplyMkLst xmlns:pc2="http://schemas.microsoft.com/office/powerpoint/2019/9/main/command">
                  <pc:docMk/>
                  <pc:sldMk cId="2936153507" sldId="364"/>
                  <pc2:cmMk id="{5C6C2F3C-E751-4DE4-A5F7-1B65F97886F8}"/>
                  <pc2:cmRplyMk id="{D0CFF802-EC6A-9E4E-898C-0C8C778E319D}"/>
                </pc2:cmRplyMkLst>
              </pc226:cmRplyChg>
            </pc226:cmChg>
          </p:ext>
        </pc:extLst>
      </pc:sldChg>
      <pc:sldChg chg="addSp delSp modSp mod">
        <pc:chgData name="Joseph Stegemerten" userId="3faaf8d9-3a69-4c8b-b807-c4944e271286" providerId="ADAL" clId="{D62901CC-ACD8-AE4E-9B9E-73818DC33402}" dt="2023-08-22T16:11:36.037" v="482" actId="14100"/>
        <pc:sldMkLst>
          <pc:docMk/>
          <pc:sldMk cId="1376005044" sldId="366"/>
        </pc:sldMkLst>
        <pc:spChg chg="mod">
          <ac:chgData name="Joseph Stegemerten" userId="3faaf8d9-3a69-4c8b-b807-c4944e271286" providerId="ADAL" clId="{D62901CC-ACD8-AE4E-9B9E-73818DC33402}" dt="2023-08-22T16:11:36.037" v="482" actId="14100"/>
          <ac:spMkLst>
            <pc:docMk/>
            <pc:sldMk cId="1376005044" sldId="366"/>
            <ac:spMk id="4" creationId="{8402656D-A54E-C2E1-F539-0370D2DC36C2}"/>
          </ac:spMkLst>
        </pc:spChg>
        <pc:spChg chg="add mod">
          <ac:chgData name="Joseph Stegemerten" userId="3faaf8d9-3a69-4c8b-b807-c4944e271286" providerId="ADAL" clId="{D62901CC-ACD8-AE4E-9B9E-73818DC33402}" dt="2023-08-22T16:10:38.775" v="466"/>
          <ac:spMkLst>
            <pc:docMk/>
            <pc:sldMk cId="1376005044" sldId="366"/>
            <ac:spMk id="5" creationId="{FB07F957-7C0A-34E7-615B-AFA56BA07AD4}"/>
          </ac:spMkLst>
        </pc:spChg>
        <pc:spChg chg="mod">
          <ac:chgData name="Joseph Stegemerten" userId="3faaf8d9-3a69-4c8b-b807-c4944e271286" providerId="ADAL" clId="{D62901CC-ACD8-AE4E-9B9E-73818DC33402}" dt="2023-08-22T16:10:38.775" v="466"/>
          <ac:spMkLst>
            <pc:docMk/>
            <pc:sldMk cId="1376005044" sldId="366"/>
            <ac:spMk id="13" creationId="{26F9AFA9-8EFD-9F26-A01A-4C27297A1F4B}"/>
          </ac:spMkLst>
        </pc:spChg>
        <pc:spChg chg="mod">
          <ac:chgData name="Joseph Stegemerten" userId="3faaf8d9-3a69-4c8b-b807-c4944e271286" providerId="ADAL" clId="{D62901CC-ACD8-AE4E-9B9E-73818DC33402}" dt="2023-08-22T16:10:38.775" v="466"/>
          <ac:spMkLst>
            <pc:docMk/>
            <pc:sldMk cId="1376005044" sldId="366"/>
            <ac:spMk id="14" creationId="{D16B3334-0930-F106-D878-8F792E168FF3}"/>
          </ac:spMkLst>
        </pc:spChg>
        <pc:spChg chg="mod">
          <ac:chgData name="Joseph Stegemerten" userId="3faaf8d9-3a69-4c8b-b807-c4944e271286" providerId="ADAL" clId="{D62901CC-ACD8-AE4E-9B9E-73818DC33402}" dt="2023-08-22T16:10:38.775" v="466"/>
          <ac:spMkLst>
            <pc:docMk/>
            <pc:sldMk cId="1376005044" sldId="366"/>
            <ac:spMk id="15" creationId="{716F12F3-853C-8579-3A63-66CF1FA2FA13}"/>
          </ac:spMkLst>
        </pc:spChg>
        <pc:spChg chg="add mod">
          <ac:chgData name="Joseph Stegemerten" userId="3faaf8d9-3a69-4c8b-b807-c4944e271286" providerId="ADAL" clId="{D62901CC-ACD8-AE4E-9B9E-73818DC33402}" dt="2023-08-22T16:10:38.775" v="466"/>
          <ac:spMkLst>
            <pc:docMk/>
            <pc:sldMk cId="1376005044" sldId="366"/>
            <ac:spMk id="16" creationId="{0174BE86-3705-4937-957B-EEA394ECD666}"/>
          </ac:spMkLst>
        </pc:spChg>
        <pc:spChg chg="add mod">
          <ac:chgData name="Joseph Stegemerten" userId="3faaf8d9-3a69-4c8b-b807-c4944e271286" providerId="ADAL" clId="{D62901CC-ACD8-AE4E-9B9E-73818DC33402}" dt="2023-08-22T16:10:38.775" v="466"/>
          <ac:spMkLst>
            <pc:docMk/>
            <pc:sldMk cId="1376005044" sldId="366"/>
            <ac:spMk id="17" creationId="{392447E9-F775-B84C-BBE7-4CB9C3E26D5F}"/>
          </ac:spMkLst>
        </pc:spChg>
        <pc:spChg chg="add mod">
          <ac:chgData name="Joseph Stegemerten" userId="3faaf8d9-3a69-4c8b-b807-c4944e271286" providerId="ADAL" clId="{D62901CC-ACD8-AE4E-9B9E-73818DC33402}" dt="2023-08-22T16:10:38.775" v="466"/>
          <ac:spMkLst>
            <pc:docMk/>
            <pc:sldMk cId="1376005044" sldId="366"/>
            <ac:spMk id="18" creationId="{DF0BDB40-96C4-4032-AE9B-262B228986FD}"/>
          </ac:spMkLst>
        </pc:spChg>
        <pc:spChg chg="add mod">
          <ac:chgData name="Joseph Stegemerten" userId="3faaf8d9-3a69-4c8b-b807-c4944e271286" providerId="ADAL" clId="{D62901CC-ACD8-AE4E-9B9E-73818DC33402}" dt="2023-08-22T16:11:02.017" v="474" actId="1076"/>
          <ac:spMkLst>
            <pc:docMk/>
            <pc:sldMk cId="1376005044" sldId="366"/>
            <ac:spMk id="19" creationId="{5EB77B26-533E-51FC-6C2E-4E914D05674E}"/>
          </ac:spMkLst>
        </pc:spChg>
        <pc:spChg chg="add mod">
          <ac:chgData name="Joseph Stegemerten" userId="3faaf8d9-3a69-4c8b-b807-c4944e271286" providerId="ADAL" clId="{D62901CC-ACD8-AE4E-9B9E-73818DC33402}" dt="2023-08-22T16:11:02.017" v="474" actId="1076"/>
          <ac:spMkLst>
            <pc:docMk/>
            <pc:sldMk cId="1376005044" sldId="366"/>
            <ac:spMk id="20" creationId="{7A6917CE-578D-D9F7-2223-109760097A46}"/>
          </ac:spMkLst>
        </pc:spChg>
        <pc:spChg chg="mod">
          <ac:chgData name="Joseph Stegemerten" userId="3faaf8d9-3a69-4c8b-b807-c4944e271286" providerId="ADAL" clId="{D62901CC-ACD8-AE4E-9B9E-73818DC33402}" dt="2023-08-22T16:10:38.775" v="466"/>
          <ac:spMkLst>
            <pc:docMk/>
            <pc:sldMk cId="1376005044" sldId="366"/>
            <ac:spMk id="22" creationId="{3D3A7CA8-474E-075F-7267-D841AC0AF9F7}"/>
          </ac:spMkLst>
        </pc:spChg>
        <pc:spChg chg="mod">
          <ac:chgData name="Joseph Stegemerten" userId="3faaf8d9-3a69-4c8b-b807-c4944e271286" providerId="ADAL" clId="{D62901CC-ACD8-AE4E-9B9E-73818DC33402}" dt="2023-08-22T16:10:38.775" v="466"/>
          <ac:spMkLst>
            <pc:docMk/>
            <pc:sldMk cId="1376005044" sldId="366"/>
            <ac:spMk id="23" creationId="{B742B1E0-29B8-EDF0-0D42-94AAD38D0CA8}"/>
          </ac:spMkLst>
        </pc:spChg>
        <pc:spChg chg="mod">
          <ac:chgData name="Joseph Stegemerten" userId="3faaf8d9-3a69-4c8b-b807-c4944e271286" providerId="ADAL" clId="{D62901CC-ACD8-AE4E-9B9E-73818DC33402}" dt="2023-08-22T16:10:38.775" v="466"/>
          <ac:spMkLst>
            <pc:docMk/>
            <pc:sldMk cId="1376005044" sldId="366"/>
            <ac:spMk id="24" creationId="{B5B42796-A6EC-BB67-9F07-3A720941065B}"/>
          </ac:spMkLst>
        </pc:spChg>
        <pc:spChg chg="del">
          <ac:chgData name="Joseph Stegemerten" userId="3faaf8d9-3a69-4c8b-b807-c4944e271286" providerId="ADAL" clId="{D62901CC-ACD8-AE4E-9B9E-73818DC33402}" dt="2023-08-22T16:10:51.093" v="469" actId="478"/>
          <ac:spMkLst>
            <pc:docMk/>
            <pc:sldMk cId="1376005044" sldId="366"/>
            <ac:spMk id="44" creationId="{1D2BB1E3-3C3B-9348-9E38-4D5D241D79E4}"/>
          </ac:spMkLst>
        </pc:spChg>
        <pc:spChg chg="del">
          <ac:chgData name="Joseph Stegemerten" userId="3faaf8d9-3a69-4c8b-b807-c4944e271286" providerId="ADAL" clId="{D62901CC-ACD8-AE4E-9B9E-73818DC33402}" dt="2023-08-22T16:10:57.513" v="472" actId="478"/>
          <ac:spMkLst>
            <pc:docMk/>
            <pc:sldMk cId="1376005044" sldId="366"/>
            <ac:spMk id="51" creationId="{6AC3B4F9-41DE-C24B-AE35-DA1281CFB485}"/>
          </ac:spMkLst>
        </pc:spChg>
        <pc:spChg chg="del">
          <ac:chgData name="Joseph Stegemerten" userId="3faaf8d9-3a69-4c8b-b807-c4944e271286" providerId="ADAL" clId="{D62901CC-ACD8-AE4E-9B9E-73818DC33402}" dt="2023-08-22T16:10:58.292" v="473" actId="478"/>
          <ac:spMkLst>
            <pc:docMk/>
            <pc:sldMk cId="1376005044" sldId="366"/>
            <ac:spMk id="52" creationId="{79BA7D40-D921-6644-B56E-99A86D3C8F98}"/>
          </ac:spMkLst>
        </pc:spChg>
        <pc:grpChg chg="add mod">
          <ac:chgData name="Joseph Stegemerten" userId="3faaf8d9-3a69-4c8b-b807-c4944e271286" providerId="ADAL" clId="{D62901CC-ACD8-AE4E-9B9E-73818DC33402}" dt="2023-08-22T16:10:38.775" v="466"/>
          <ac:grpSpMkLst>
            <pc:docMk/>
            <pc:sldMk cId="1376005044" sldId="366"/>
            <ac:grpSpMk id="6" creationId="{64E21C20-313B-264E-F970-B8E97A75B655}"/>
          </ac:grpSpMkLst>
        </pc:grpChg>
        <pc:grpChg chg="add mod">
          <ac:chgData name="Joseph Stegemerten" userId="3faaf8d9-3a69-4c8b-b807-c4944e271286" providerId="ADAL" clId="{D62901CC-ACD8-AE4E-9B9E-73818DC33402}" dt="2023-08-22T16:11:30.180" v="481" actId="167"/>
          <ac:grpSpMkLst>
            <pc:docMk/>
            <pc:sldMk cId="1376005044" sldId="366"/>
            <ac:grpSpMk id="21" creationId="{4AD2D4AC-A609-48AF-392C-CC314F82006B}"/>
          </ac:grpSpMkLst>
        </pc:grpChg>
        <pc:picChg chg="del">
          <ac:chgData name="Joseph Stegemerten" userId="3faaf8d9-3a69-4c8b-b807-c4944e271286" providerId="ADAL" clId="{D62901CC-ACD8-AE4E-9B9E-73818DC33402}" dt="2023-08-22T16:10:49.952" v="468" actId="478"/>
          <ac:picMkLst>
            <pc:docMk/>
            <pc:sldMk cId="1376005044" sldId="366"/>
            <ac:picMk id="28" creationId="{A9BF3496-9414-CB4B-9CAC-686BB7BFBC58}"/>
          </ac:picMkLst>
        </pc:picChg>
        <pc:picChg chg="del">
          <ac:chgData name="Joseph Stegemerten" userId="3faaf8d9-3a69-4c8b-b807-c4944e271286" providerId="ADAL" clId="{D62901CC-ACD8-AE4E-9B9E-73818DC33402}" dt="2023-08-22T16:10:54.851" v="471" actId="478"/>
          <ac:picMkLst>
            <pc:docMk/>
            <pc:sldMk cId="1376005044" sldId="366"/>
            <ac:picMk id="29" creationId="{3BDABF0C-9536-2E4C-9BCB-8673D21A4988}"/>
          </ac:picMkLst>
        </pc:picChg>
      </pc:sldChg>
      <pc:sldChg chg="addSp delSp modSp mod">
        <pc:chgData name="Joseph Stegemerten" userId="3faaf8d9-3a69-4c8b-b807-c4944e271286" providerId="ADAL" clId="{D62901CC-ACD8-AE4E-9B9E-73818DC33402}" dt="2023-08-22T16:14:58.960" v="527" actId="1076"/>
        <pc:sldMkLst>
          <pc:docMk/>
          <pc:sldMk cId="3204461436" sldId="368"/>
        </pc:sldMkLst>
        <pc:spChg chg="add mod">
          <ac:chgData name="Joseph Stegemerten" userId="3faaf8d9-3a69-4c8b-b807-c4944e271286" providerId="ADAL" clId="{D62901CC-ACD8-AE4E-9B9E-73818DC33402}" dt="2023-08-22T16:14:58.960" v="527" actId="1076"/>
          <ac:spMkLst>
            <pc:docMk/>
            <pc:sldMk cId="3204461436" sldId="368"/>
            <ac:spMk id="4" creationId="{43FB12A6-907F-67A4-3DB9-38D8FBFC83D4}"/>
          </ac:spMkLst>
        </pc:spChg>
        <pc:spChg chg="mod">
          <ac:chgData name="Joseph Stegemerten" userId="3faaf8d9-3a69-4c8b-b807-c4944e271286" providerId="ADAL" clId="{D62901CC-ACD8-AE4E-9B9E-73818DC33402}" dt="2023-08-22T16:12:45.651" v="489"/>
          <ac:spMkLst>
            <pc:docMk/>
            <pc:sldMk cId="3204461436" sldId="368"/>
            <ac:spMk id="13" creationId="{6D026000-328D-B0E8-E129-FE2B5BBA891B}"/>
          </ac:spMkLst>
        </pc:spChg>
        <pc:spChg chg="mod">
          <ac:chgData name="Joseph Stegemerten" userId="3faaf8d9-3a69-4c8b-b807-c4944e271286" providerId="ADAL" clId="{D62901CC-ACD8-AE4E-9B9E-73818DC33402}" dt="2023-08-22T16:12:45.651" v="489"/>
          <ac:spMkLst>
            <pc:docMk/>
            <pc:sldMk cId="3204461436" sldId="368"/>
            <ac:spMk id="14" creationId="{916271E8-CA8C-9040-3E14-62D925E10DEB}"/>
          </ac:spMkLst>
        </pc:spChg>
        <pc:spChg chg="mod">
          <ac:chgData name="Joseph Stegemerten" userId="3faaf8d9-3a69-4c8b-b807-c4944e271286" providerId="ADAL" clId="{D62901CC-ACD8-AE4E-9B9E-73818DC33402}" dt="2023-08-22T16:12:45.651" v="489"/>
          <ac:spMkLst>
            <pc:docMk/>
            <pc:sldMk cId="3204461436" sldId="368"/>
            <ac:spMk id="15" creationId="{78AB6256-E623-BDAD-63A4-C5A2AD951812}"/>
          </ac:spMkLst>
        </pc:spChg>
        <pc:spChg chg="add mod">
          <ac:chgData name="Joseph Stegemerten" userId="3faaf8d9-3a69-4c8b-b807-c4944e271286" providerId="ADAL" clId="{D62901CC-ACD8-AE4E-9B9E-73818DC33402}" dt="2023-08-22T16:14:58.960" v="527" actId="1076"/>
          <ac:spMkLst>
            <pc:docMk/>
            <pc:sldMk cId="3204461436" sldId="368"/>
            <ac:spMk id="16" creationId="{BDC3ACFA-C79D-C102-CAB9-3BB4933E87A0}"/>
          </ac:spMkLst>
        </pc:spChg>
        <pc:spChg chg="add mod">
          <ac:chgData name="Joseph Stegemerten" userId="3faaf8d9-3a69-4c8b-b807-c4944e271286" providerId="ADAL" clId="{D62901CC-ACD8-AE4E-9B9E-73818DC33402}" dt="2023-08-22T16:14:58.960" v="527" actId="1076"/>
          <ac:spMkLst>
            <pc:docMk/>
            <pc:sldMk cId="3204461436" sldId="368"/>
            <ac:spMk id="17" creationId="{E8EAC774-0C5A-668A-BF05-96CEDAC7E70B}"/>
          </ac:spMkLst>
        </pc:spChg>
        <pc:spChg chg="add mod">
          <ac:chgData name="Joseph Stegemerten" userId="3faaf8d9-3a69-4c8b-b807-c4944e271286" providerId="ADAL" clId="{D62901CC-ACD8-AE4E-9B9E-73818DC33402}" dt="2023-08-22T16:14:58.960" v="527" actId="1076"/>
          <ac:spMkLst>
            <pc:docMk/>
            <pc:sldMk cId="3204461436" sldId="368"/>
            <ac:spMk id="18" creationId="{D8EE765A-92DD-DBD9-4321-3355D6C1AB21}"/>
          </ac:spMkLst>
        </pc:spChg>
        <pc:spChg chg="add mod">
          <ac:chgData name="Joseph Stegemerten" userId="3faaf8d9-3a69-4c8b-b807-c4944e271286" providerId="ADAL" clId="{D62901CC-ACD8-AE4E-9B9E-73818DC33402}" dt="2023-08-22T16:14:53.359" v="526" actId="1076"/>
          <ac:spMkLst>
            <pc:docMk/>
            <pc:sldMk cId="3204461436" sldId="368"/>
            <ac:spMk id="19" creationId="{A5122743-E633-A4FF-EF33-988768CA4A21}"/>
          </ac:spMkLst>
        </pc:spChg>
        <pc:spChg chg="add mod">
          <ac:chgData name="Joseph Stegemerten" userId="3faaf8d9-3a69-4c8b-b807-c4944e271286" providerId="ADAL" clId="{D62901CC-ACD8-AE4E-9B9E-73818DC33402}" dt="2023-08-22T16:14:53.359" v="526" actId="1076"/>
          <ac:spMkLst>
            <pc:docMk/>
            <pc:sldMk cId="3204461436" sldId="368"/>
            <ac:spMk id="20" creationId="{E820C621-7099-EF8A-01D9-5DEF189DAC09}"/>
          </ac:spMkLst>
        </pc:spChg>
        <pc:spChg chg="del">
          <ac:chgData name="Joseph Stegemerten" userId="3faaf8d9-3a69-4c8b-b807-c4944e271286" providerId="ADAL" clId="{D62901CC-ACD8-AE4E-9B9E-73818DC33402}" dt="2023-08-22T16:14:31.006" v="522" actId="478"/>
          <ac:spMkLst>
            <pc:docMk/>
            <pc:sldMk cId="3204461436" sldId="368"/>
            <ac:spMk id="22" creationId="{6310668A-24E9-4A47-876E-7A3E45B9D252}"/>
          </ac:spMkLst>
        </pc:spChg>
        <pc:spChg chg="mod">
          <ac:chgData name="Joseph Stegemerten" userId="3faaf8d9-3a69-4c8b-b807-c4944e271286" providerId="ADAL" clId="{D62901CC-ACD8-AE4E-9B9E-73818DC33402}" dt="2023-08-22T16:14:53.359" v="526" actId="1076"/>
          <ac:spMkLst>
            <pc:docMk/>
            <pc:sldMk cId="3204461436" sldId="368"/>
            <ac:spMk id="23" creationId="{22762DFE-D148-C94B-9097-BC38DE77C806}"/>
          </ac:spMkLst>
        </pc:spChg>
        <pc:spChg chg="del">
          <ac:chgData name="Joseph Stegemerten" userId="3faaf8d9-3a69-4c8b-b807-c4944e271286" providerId="ADAL" clId="{D62901CC-ACD8-AE4E-9B9E-73818DC33402}" dt="2023-08-22T16:14:28.738" v="519" actId="478"/>
          <ac:spMkLst>
            <pc:docMk/>
            <pc:sldMk cId="3204461436" sldId="368"/>
            <ac:spMk id="24" creationId="{75A787D0-1C31-2446-A737-7170DC7067FB}"/>
          </ac:spMkLst>
        </pc:spChg>
        <pc:spChg chg="mod">
          <ac:chgData name="Joseph Stegemerten" userId="3faaf8d9-3a69-4c8b-b807-c4944e271286" providerId="ADAL" clId="{D62901CC-ACD8-AE4E-9B9E-73818DC33402}" dt="2023-08-22T16:12:45.651" v="489"/>
          <ac:spMkLst>
            <pc:docMk/>
            <pc:sldMk cId="3204461436" sldId="368"/>
            <ac:spMk id="25" creationId="{F4E2EFFB-E30E-6B5C-5E0E-837974C9B17B}"/>
          </ac:spMkLst>
        </pc:spChg>
        <pc:spChg chg="mod">
          <ac:chgData name="Joseph Stegemerten" userId="3faaf8d9-3a69-4c8b-b807-c4944e271286" providerId="ADAL" clId="{D62901CC-ACD8-AE4E-9B9E-73818DC33402}" dt="2023-08-22T16:12:45.651" v="489"/>
          <ac:spMkLst>
            <pc:docMk/>
            <pc:sldMk cId="3204461436" sldId="368"/>
            <ac:spMk id="26" creationId="{EC24AAFB-EFE8-1A57-5959-02856B33AB76}"/>
          </ac:spMkLst>
        </pc:spChg>
        <pc:spChg chg="mod">
          <ac:chgData name="Joseph Stegemerten" userId="3faaf8d9-3a69-4c8b-b807-c4944e271286" providerId="ADAL" clId="{D62901CC-ACD8-AE4E-9B9E-73818DC33402}" dt="2023-08-22T16:12:45.651" v="489"/>
          <ac:spMkLst>
            <pc:docMk/>
            <pc:sldMk cId="3204461436" sldId="368"/>
            <ac:spMk id="27" creationId="{269FB9C1-4588-2F7F-5F60-ADC363367A9E}"/>
          </ac:spMkLst>
        </pc:spChg>
        <pc:spChg chg="mod">
          <ac:chgData name="Joseph Stegemerten" userId="3faaf8d9-3a69-4c8b-b807-c4944e271286" providerId="ADAL" clId="{D62901CC-ACD8-AE4E-9B9E-73818DC33402}" dt="2023-08-22T16:13:08.686" v="496" actId="571"/>
          <ac:spMkLst>
            <pc:docMk/>
            <pc:sldMk cId="3204461436" sldId="368"/>
            <ac:spMk id="31" creationId="{D354406D-BF2D-9711-4B03-F28BBB30E4DB}"/>
          </ac:spMkLst>
        </pc:spChg>
        <pc:spChg chg="mod">
          <ac:chgData name="Joseph Stegemerten" userId="3faaf8d9-3a69-4c8b-b807-c4944e271286" providerId="ADAL" clId="{D62901CC-ACD8-AE4E-9B9E-73818DC33402}" dt="2023-08-22T16:13:08.686" v="496" actId="571"/>
          <ac:spMkLst>
            <pc:docMk/>
            <pc:sldMk cId="3204461436" sldId="368"/>
            <ac:spMk id="32" creationId="{61734281-4D99-533C-A60B-F9A6727023CB}"/>
          </ac:spMkLst>
        </pc:spChg>
        <pc:spChg chg="mod">
          <ac:chgData name="Joseph Stegemerten" userId="3faaf8d9-3a69-4c8b-b807-c4944e271286" providerId="ADAL" clId="{D62901CC-ACD8-AE4E-9B9E-73818DC33402}" dt="2023-08-22T16:13:08.686" v="496" actId="571"/>
          <ac:spMkLst>
            <pc:docMk/>
            <pc:sldMk cId="3204461436" sldId="368"/>
            <ac:spMk id="34" creationId="{8D3956F8-23B7-3D9A-5F19-41D827DCC2E5}"/>
          </ac:spMkLst>
        </pc:spChg>
        <pc:spChg chg="add mod">
          <ac:chgData name="Joseph Stegemerten" userId="3faaf8d9-3a69-4c8b-b807-c4944e271286" providerId="ADAL" clId="{D62901CC-ACD8-AE4E-9B9E-73818DC33402}" dt="2023-08-22T16:14:53.359" v="526" actId="1076"/>
          <ac:spMkLst>
            <pc:docMk/>
            <pc:sldMk cId="3204461436" sldId="368"/>
            <ac:spMk id="35" creationId="{F46EAD31-DEB2-7596-A361-F21C90559FE4}"/>
          </ac:spMkLst>
        </pc:spChg>
        <pc:spChg chg="add mod">
          <ac:chgData name="Joseph Stegemerten" userId="3faaf8d9-3a69-4c8b-b807-c4944e271286" providerId="ADAL" clId="{D62901CC-ACD8-AE4E-9B9E-73818DC33402}" dt="2023-08-22T16:14:53.359" v="526" actId="1076"/>
          <ac:spMkLst>
            <pc:docMk/>
            <pc:sldMk cId="3204461436" sldId="368"/>
            <ac:spMk id="36" creationId="{3C834516-88AD-CCA3-E6F4-F0111117539B}"/>
          </ac:spMkLst>
        </pc:spChg>
        <pc:spChg chg="add mod">
          <ac:chgData name="Joseph Stegemerten" userId="3faaf8d9-3a69-4c8b-b807-c4944e271286" providerId="ADAL" clId="{D62901CC-ACD8-AE4E-9B9E-73818DC33402}" dt="2023-08-22T16:14:53.359" v="526" actId="1076"/>
          <ac:spMkLst>
            <pc:docMk/>
            <pc:sldMk cId="3204461436" sldId="368"/>
            <ac:spMk id="37" creationId="{BAC0CF43-1AB6-DD20-A688-0F827895D8CD}"/>
          </ac:spMkLst>
        </pc:spChg>
        <pc:spChg chg="add mod">
          <ac:chgData name="Joseph Stegemerten" userId="3faaf8d9-3a69-4c8b-b807-c4944e271286" providerId="ADAL" clId="{D62901CC-ACD8-AE4E-9B9E-73818DC33402}" dt="2023-08-22T16:14:53.359" v="526" actId="1076"/>
          <ac:spMkLst>
            <pc:docMk/>
            <pc:sldMk cId="3204461436" sldId="368"/>
            <ac:spMk id="38" creationId="{5E5DCB9B-A197-49C5-85B8-D50F4E3147B8}"/>
          </ac:spMkLst>
        </pc:spChg>
        <pc:spChg chg="add mod">
          <ac:chgData name="Joseph Stegemerten" userId="3faaf8d9-3a69-4c8b-b807-c4944e271286" providerId="ADAL" clId="{D62901CC-ACD8-AE4E-9B9E-73818DC33402}" dt="2023-08-22T16:14:53.359" v="526" actId="1076"/>
          <ac:spMkLst>
            <pc:docMk/>
            <pc:sldMk cId="3204461436" sldId="368"/>
            <ac:spMk id="39" creationId="{54D3BF84-460F-809D-B9ED-3BE331BB32F6}"/>
          </ac:spMkLst>
        </pc:spChg>
        <pc:spChg chg="add mod">
          <ac:chgData name="Joseph Stegemerten" userId="3faaf8d9-3a69-4c8b-b807-c4944e271286" providerId="ADAL" clId="{D62901CC-ACD8-AE4E-9B9E-73818DC33402}" dt="2023-08-22T16:14:53.359" v="526" actId="1076"/>
          <ac:spMkLst>
            <pc:docMk/>
            <pc:sldMk cId="3204461436" sldId="368"/>
            <ac:spMk id="40" creationId="{E40771CE-71FF-A1BE-1D96-C38FF810B199}"/>
          </ac:spMkLst>
        </pc:spChg>
        <pc:spChg chg="del">
          <ac:chgData name="Joseph Stegemerten" userId="3faaf8d9-3a69-4c8b-b807-c4944e271286" providerId="ADAL" clId="{D62901CC-ACD8-AE4E-9B9E-73818DC33402}" dt="2023-08-22T16:14:32.518" v="523" actId="478"/>
          <ac:spMkLst>
            <pc:docMk/>
            <pc:sldMk cId="3204461436" sldId="368"/>
            <ac:spMk id="44" creationId="{1D2BB1E3-3C3B-9348-9E38-4D5D241D79E4}"/>
          </ac:spMkLst>
        </pc:spChg>
        <pc:spChg chg="mod">
          <ac:chgData name="Joseph Stegemerten" userId="3faaf8d9-3a69-4c8b-b807-c4944e271286" providerId="ADAL" clId="{D62901CC-ACD8-AE4E-9B9E-73818DC33402}" dt="2023-08-22T16:14:53.359" v="526" actId="1076"/>
          <ac:spMkLst>
            <pc:docMk/>
            <pc:sldMk cId="3204461436" sldId="368"/>
            <ac:spMk id="48" creationId="{7EA685EC-1769-DF4A-8865-D8E45AB43EE2}"/>
          </ac:spMkLst>
        </pc:spChg>
        <pc:spChg chg="mod">
          <ac:chgData name="Joseph Stegemerten" userId="3faaf8d9-3a69-4c8b-b807-c4944e271286" providerId="ADAL" clId="{D62901CC-ACD8-AE4E-9B9E-73818DC33402}" dt="2023-08-22T16:14:53.359" v="526" actId="1076"/>
          <ac:spMkLst>
            <pc:docMk/>
            <pc:sldMk cId="3204461436" sldId="368"/>
            <ac:spMk id="50" creationId="{D1393262-90CB-AB43-9623-0ABAAB8F0C2F}"/>
          </ac:spMkLst>
        </pc:spChg>
        <pc:spChg chg="del">
          <ac:chgData name="Joseph Stegemerten" userId="3faaf8d9-3a69-4c8b-b807-c4944e271286" providerId="ADAL" clId="{D62901CC-ACD8-AE4E-9B9E-73818DC33402}" dt="2023-08-22T16:13:31.852" v="502" actId="478"/>
          <ac:spMkLst>
            <pc:docMk/>
            <pc:sldMk cId="3204461436" sldId="368"/>
            <ac:spMk id="51" creationId="{6AC3B4F9-41DE-C24B-AE35-DA1281CFB485}"/>
          </ac:spMkLst>
        </pc:spChg>
        <pc:spChg chg="del">
          <ac:chgData name="Joseph Stegemerten" userId="3faaf8d9-3a69-4c8b-b807-c4944e271286" providerId="ADAL" clId="{D62901CC-ACD8-AE4E-9B9E-73818DC33402}" dt="2023-08-22T16:13:32.395" v="503" actId="478"/>
          <ac:spMkLst>
            <pc:docMk/>
            <pc:sldMk cId="3204461436" sldId="368"/>
            <ac:spMk id="52" creationId="{79BA7D40-D921-6644-B56E-99A86D3C8F98}"/>
          </ac:spMkLst>
        </pc:spChg>
        <pc:spChg chg="del">
          <ac:chgData name="Joseph Stegemerten" userId="3faaf8d9-3a69-4c8b-b807-c4944e271286" providerId="ADAL" clId="{D62901CC-ACD8-AE4E-9B9E-73818DC33402}" dt="2023-08-22T16:14:30.317" v="521" actId="478"/>
          <ac:spMkLst>
            <pc:docMk/>
            <pc:sldMk cId="3204461436" sldId="368"/>
            <ac:spMk id="53" creationId="{ECDE035E-36C7-AE49-B364-3970921A331C}"/>
          </ac:spMkLst>
        </pc:spChg>
        <pc:spChg chg="del">
          <ac:chgData name="Joseph Stegemerten" userId="3faaf8d9-3a69-4c8b-b807-c4944e271286" providerId="ADAL" clId="{D62901CC-ACD8-AE4E-9B9E-73818DC33402}" dt="2023-08-22T16:14:29.452" v="520" actId="478"/>
          <ac:spMkLst>
            <pc:docMk/>
            <pc:sldMk cId="3204461436" sldId="368"/>
            <ac:spMk id="54" creationId="{8749644F-E7FE-E140-9193-D12BA29B65D6}"/>
          </ac:spMkLst>
        </pc:spChg>
        <pc:spChg chg="del">
          <ac:chgData name="Joseph Stegemerten" userId="3faaf8d9-3a69-4c8b-b807-c4944e271286" providerId="ADAL" clId="{D62901CC-ACD8-AE4E-9B9E-73818DC33402}" dt="2023-08-22T16:13:33.373" v="504" actId="478"/>
          <ac:spMkLst>
            <pc:docMk/>
            <pc:sldMk cId="3204461436" sldId="368"/>
            <ac:spMk id="55" creationId="{8DE845C1-191C-4245-A7D5-37E4660D1025}"/>
          </ac:spMkLst>
        </pc:spChg>
        <pc:spChg chg="del">
          <ac:chgData name="Joseph Stegemerten" userId="3faaf8d9-3a69-4c8b-b807-c4944e271286" providerId="ADAL" clId="{D62901CC-ACD8-AE4E-9B9E-73818DC33402}" dt="2023-08-22T16:13:33.973" v="505" actId="478"/>
          <ac:spMkLst>
            <pc:docMk/>
            <pc:sldMk cId="3204461436" sldId="368"/>
            <ac:spMk id="56" creationId="{FDB7B675-3035-EE47-89F8-AC0986461FA6}"/>
          </ac:spMkLst>
        </pc:spChg>
        <pc:spChg chg="mod">
          <ac:chgData name="Joseph Stegemerten" userId="3faaf8d9-3a69-4c8b-b807-c4944e271286" providerId="ADAL" clId="{D62901CC-ACD8-AE4E-9B9E-73818DC33402}" dt="2023-08-22T16:14:53.359" v="526" actId="1076"/>
          <ac:spMkLst>
            <pc:docMk/>
            <pc:sldMk cId="3204461436" sldId="368"/>
            <ac:spMk id="57" creationId="{1C9AE623-8965-AA4A-866D-24D33EAE2AB3}"/>
          </ac:spMkLst>
        </pc:spChg>
        <pc:spChg chg="mod">
          <ac:chgData name="Joseph Stegemerten" userId="3faaf8d9-3a69-4c8b-b807-c4944e271286" providerId="ADAL" clId="{D62901CC-ACD8-AE4E-9B9E-73818DC33402}" dt="2023-08-22T16:14:53.359" v="526" actId="1076"/>
          <ac:spMkLst>
            <pc:docMk/>
            <pc:sldMk cId="3204461436" sldId="368"/>
            <ac:spMk id="58" creationId="{81C536FF-67D3-D648-A77D-F173A59F419C}"/>
          </ac:spMkLst>
        </pc:spChg>
        <pc:spChg chg="mod">
          <ac:chgData name="Joseph Stegemerten" userId="3faaf8d9-3a69-4c8b-b807-c4944e271286" providerId="ADAL" clId="{D62901CC-ACD8-AE4E-9B9E-73818DC33402}" dt="2023-08-22T16:14:53.359" v="526" actId="1076"/>
          <ac:spMkLst>
            <pc:docMk/>
            <pc:sldMk cId="3204461436" sldId="368"/>
            <ac:spMk id="59" creationId="{DCECB8DC-13B2-6B48-AD64-56EDB1D11DBD}"/>
          </ac:spMkLst>
        </pc:spChg>
        <pc:spChg chg="mod">
          <ac:chgData name="Joseph Stegemerten" userId="3faaf8d9-3a69-4c8b-b807-c4944e271286" providerId="ADAL" clId="{D62901CC-ACD8-AE4E-9B9E-73818DC33402}" dt="2023-08-22T16:14:53.359" v="526" actId="1076"/>
          <ac:spMkLst>
            <pc:docMk/>
            <pc:sldMk cId="3204461436" sldId="368"/>
            <ac:spMk id="60" creationId="{60E1C1DD-B526-0340-B83B-6C447E795BCC}"/>
          </ac:spMkLst>
        </pc:spChg>
        <pc:spChg chg="mod">
          <ac:chgData name="Joseph Stegemerten" userId="3faaf8d9-3a69-4c8b-b807-c4944e271286" providerId="ADAL" clId="{D62901CC-ACD8-AE4E-9B9E-73818DC33402}" dt="2023-08-22T16:14:53.359" v="526" actId="1076"/>
          <ac:spMkLst>
            <pc:docMk/>
            <pc:sldMk cId="3204461436" sldId="368"/>
            <ac:spMk id="61" creationId="{A8096DF0-6390-AA4E-A4CF-830E80A3B5AF}"/>
          </ac:spMkLst>
        </pc:spChg>
        <pc:grpChg chg="add mod">
          <ac:chgData name="Joseph Stegemerten" userId="3faaf8d9-3a69-4c8b-b807-c4944e271286" providerId="ADAL" clId="{D62901CC-ACD8-AE4E-9B9E-73818DC33402}" dt="2023-08-22T16:14:58.960" v="527" actId="1076"/>
          <ac:grpSpMkLst>
            <pc:docMk/>
            <pc:sldMk cId="3204461436" sldId="368"/>
            <ac:grpSpMk id="6" creationId="{91A2B1AF-14BA-BD0C-8644-8ED2C97CE009}"/>
          </ac:grpSpMkLst>
        </pc:grpChg>
        <pc:grpChg chg="add mod">
          <ac:chgData name="Joseph Stegemerten" userId="3faaf8d9-3a69-4c8b-b807-c4944e271286" providerId="ADAL" clId="{D62901CC-ACD8-AE4E-9B9E-73818DC33402}" dt="2023-08-22T16:14:53.359" v="526" actId="1076"/>
          <ac:grpSpMkLst>
            <pc:docMk/>
            <pc:sldMk cId="3204461436" sldId="368"/>
            <ac:grpSpMk id="21" creationId="{3211605C-25E0-5CF6-A586-6E4B32147D50}"/>
          </ac:grpSpMkLst>
        </pc:grpChg>
        <pc:grpChg chg="add mod">
          <ac:chgData name="Joseph Stegemerten" userId="3faaf8d9-3a69-4c8b-b807-c4944e271286" providerId="ADAL" clId="{D62901CC-ACD8-AE4E-9B9E-73818DC33402}" dt="2023-08-22T16:14:53.359" v="526" actId="1076"/>
          <ac:grpSpMkLst>
            <pc:docMk/>
            <pc:sldMk cId="3204461436" sldId="368"/>
            <ac:grpSpMk id="30" creationId="{39EAE028-06DC-E332-DCA1-CE65411EEC93}"/>
          </ac:grpSpMkLst>
        </pc:grpChg>
        <pc:graphicFrameChg chg="mod">
          <ac:chgData name="Joseph Stegemerten" userId="3faaf8d9-3a69-4c8b-b807-c4944e271286" providerId="ADAL" clId="{D62901CC-ACD8-AE4E-9B9E-73818DC33402}" dt="2023-08-22T16:14:53.359" v="526" actId="1076"/>
          <ac:graphicFrameMkLst>
            <pc:docMk/>
            <pc:sldMk cId="3204461436" sldId="368"/>
            <ac:graphicFrameMk id="33" creationId="{A651DEA1-C0E0-2649-8268-D2B0851FC1B3}"/>
          </ac:graphicFrameMkLst>
        </pc:graphicFrameChg>
        <pc:picChg chg="del">
          <ac:chgData name="Joseph Stegemerten" userId="3faaf8d9-3a69-4c8b-b807-c4944e271286" providerId="ADAL" clId="{D62901CC-ACD8-AE4E-9B9E-73818DC33402}" dt="2023-08-22T16:12:56.214" v="492" actId="478"/>
          <ac:picMkLst>
            <pc:docMk/>
            <pc:sldMk cId="3204461436" sldId="368"/>
            <ac:picMk id="5" creationId="{1875FEC9-7C75-A946-8B62-86A0F398A10F}"/>
          </ac:picMkLst>
        </pc:picChg>
        <pc:picChg chg="del">
          <ac:chgData name="Joseph Stegemerten" userId="3faaf8d9-3a69-4c8b-b807-c4944e271286" providerId="ADAL" clId="{D62901CC-ACD8-AE4E-9B9E-73818DC33402}" dt="2023-08-22T16:14:33.594" v="524" actId="478"/>
          <ac:picMkLst>
            <pc:docMk/>
            <pc:sldMk cId="3204461436" sldId="368"/>
            <ac:picMk id="28" creationId="{A9BF3496-9414-CB4B-9CAC-686BB7BFBC58}"/>
          </ac:picMkLst>
        </pc:picChg>
        <pc:picChg chg="del">
          <ac:chgData name="Joseph Stegemerten" userId="3faaf8d9-3a69-4c8b-b807-c4944e271286" providerId="ADAL" clId="{D62901CC-ACD8-AE4E-9B9E-73818DC33402}" dt="2023-08-22T16:12:55.180" v="491" actId="478"/>
          <ac:picMkLst>
            <pc:docMk/>
            <pc:sldMk cId="3204461436" sldId="368"/>
            <ac:picMk id="29" creationId="{3BDABF0C-9536-2E4C-9BCB-8673D21A4988}"/>
          </ac:picMkLst>
        </pc:picChg>
      </pc:sldChg>
      <pc:sldChg chg="addSp delSp modSp mod modCm">
        <pc:chgData name="Joseph Stegemerten" userId="3faaf8d9-3a69-4c8b-b807-c4944e271286" providerId="ADAL" clId="{D62901CC-ACD8-AE4E-9B9E-73818DC33402}" dt="2023-08-22T15:36:00.569" v="164" actId="1076"/>
        <pc:sldMkLst>
          <pc:docMk/>
          <pc:sldMk cId="139943359" sldId="422"/>
        </pc:sldMkLst>
        <pc:picChg chg="add del mod">
          <ac:chgData name="Joseph Stegemerten" userId="3faaf8d9-3a69-4c8b-b807-c4944e271286" providerId="ADAL" clId="{D62901CC-ACD8-AE4E-9B9E-73818DC33402}" dt="2023-08-22T15:14:50.351" v="16" actId="478"/>
          <ac:picMkLst>
            <pc:docMk/>
            <pc:sldMk cId="139943359" sldId="422"/>
            <ac:picMk id="4" creationId="{A61DD87F-E713-D3DD-7CB5-68E1FF217F20}"/>
          </ac:picMkLst>
        </pc:picChg>
        <pc:picChg chg="add del mod">
          <ac:chgData name="Joseph Stegemerten" userId="3faaf8d9-3a69-4c8b-b807-c4944e271286" providerId="ADAL" clId="{D62901CC-ACD8-AE4E-9B9E-73818DC33402}" dt="2023-08-22T15:14:49.724" v="15" actId="478"/>
          <ac:picMkLst>
            <pc:docMk/>
            <pc:sldMk cId="139943359" sldId="422"/>
            <ac:picMk id="5" creationId="{E55A0C78-27BC-A239-9C93-717B20531381}"/>
          </ac:picMkLst>
        </pc:picChg>
        <pc:picChg chg="add mod">
          <ac:chgData name="Joseph Stegemerten" userId="3faaf8d9-3a69-4c8b-b807-c4944e271286" providerId="ADAL" clId="{D62901CC-ACD8-AE4E-9B9E-73818DC33402}" dt="2023-08-22T15:16:45.200" v="24" actId="1076"/>
          <ac:picMkLst>
            <pc:docMk/>
            <pc:sldMk cId="139943359" sldId="422"/>
            <ac:picMk id="6" creationId="{CC4FF0AC-138F-20B1-F0EE-A177820F2BA1}"/>
          </ac:picMkLst>
        </pc:picChg>
        <pc:picChg chg="add mod">
          <ac:chgData name="Joseph Stegemerten" userId="3faaf8d9-3a69-4c8b-b807-c4944e271286" providerId="ADAL" clId="{D62901CC-ACD8-AE4E-9B9E-73818DC33402}" dt="2023-08-22T15:36:00.569" v="164" actId="1076"/>
          <ac:picMkLst>
            <pc:docMk/>
            <pc:sldMk cId="139943359" sldId="422"/>
            <ac:picMk id="7" creationId="{DB920DB9-75C0-20BD-A9DF-BDE1F42956EB}"/>
          </ac:picMkLst>
        </pc:pic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17:17.396" v="25"/>
              <pc2:cmMkLst xmlns:pc2="http://schemas.microsoft.com/office/powerpoint/2019/9/main/command">
                <pc:docMk/>
                <pc:sldMk cId="139943359" sldId="422"/>
                <pc2:cmMk id="{6681CEA5-BE84-4A87-AC9A-054649628A94}"/>
              </pc2:cmMkLst>
              <pc226:cmRplyChg chg="add">
                <pc226:chgData name="Joseph Stegemerten" userId="3faaf8d9-3a69-4c8b-b807-c4944e271286" providerId="ADAL" clId="{D62901CC-ACD8-AE4E-9B9E-73818DC33402}" dt="2023-08-22T15:17:17.396" v="25"/>
                <pc2:cmRplyMkLst xmlns:pc2="http://schemas.microsoft.com/office/powerpoint/2019/9/main/command">
                  <pc:docMk/>
                  <pc:sldMk cId="139943359" sldId="422"/>
                  <pc2:cmMk id="{6681CEA5-BE84-4A87-AC9A-054649628A94}"/>
                  <pc2:cmRplyMk id="{A8577425-1B15-5442-84EA-CCCBB21EE559}"/>
                </pc2:cmRplyMkLst>
              </pc226:cmRplyChg>
            </pc226:cmChg>
          </p:ext>
        </pc:extLst>
      </pc:sldChg>
      <pc:sldChg chg="modSp mod modCm">
        <pc:chgData name="Joseph Stegemerten" userId="3faaf8d9-3a69-4c8b-b807-c4944e271286" providerId="ADAL" clId="{D62901CC-ACD8-AE4E-9B9E-73818DC33402}" dt="2023-08-22T16:03:14.624" v="382"/>
        <pc:sldMkLst>
          <pc:docMk/>
          <pc:sldMk cId="1374303194" sldId="468"/>
        </pc:sldMkLst>
        <pc:spChg chg="mod">
          <ac:chgData name="Joseph Stegemerten" userId="3faaf8d9-3a69-4c8b-b807-c4944e271286" providerId="ADAL" clId="{D62901CC-ACD8-AE4E-9B9E-73818DC33402}" dt="2023-08-22T16:02:51.647" v="380" actId="14100"/>
          <ac:spMkLst>
            <pc:docMk/>
            <pc:sldMk cId="1374303194" sldId="468"/>
            <ac:spMk id="11" creationId="{CB59ACE5-C6AD-F238-B28B-76CD0991DD6A}"/>
          </ac:spMkLst>
        </pc:spChg>
        <pc:spChg chg="mod">
          <ac:chgData name="Joseph Stegemerten" userId="3faaf8d9-3a69-4c8b-b807-c4944e271286" providerId="ADAL" clId="{D62901CC-ACD8-AE4E-9B9E-73818DC33402}" dt="2023-08-22T16:02:18.590" v="376" actId="114"/>
          <ac:spMkLst>
            <pc:docMk/>
            <pc:sldMk cId="1374303194" sldId="468"/>
            <ac:spMk id="65" creationId="{3CB65274-062B-0FAB-C415-B7F00BAA17FE}"/>
          </ac:spMkLst>
        </pc:spChg>
        <pc:spChg chg="mod">
          <ac:chgData name="Joseph Stegemerten" userId="3faaf8d9-3a69-4c8b-b807-c4944e271286" providerId="ADAL" clId="{D62901CC-ACD8-AE4E-9B9E-73818DC33402}" dt="2023-08-22T16:02:56.234" v="381" actId="1076"/>
          <ac:spMkLst>
            <pc:docMk/>
            <pc:sldMk cId="1374303194" sldId="468"/>
            <ac:spMk id="84" creationId="{E5F25DDD-219B-9C10-3405-5A12EE7932E8}"/>
          </ac:spMkLst>
        </pc:spChg>
        <pc:spChg chg="mod">
          <ac:chgData name="Joseph Stegemerten" userId="3faaf8d9-3a69-4c8b-b807-c4944e271286" providerId="ADAL" clId="{D62901CC-ACD8-AE4E-9B9E-73818DC33402}" dt="2023-08-22T16:02:56.234" v="381" actId="1076"/>
          <ac:spMkLst>
            <pc:docMk/>
            <pc:sldMk cId="1374303194" sldId="468"/>
            <ac:spMk id="85" creationId="{C2DE1E9C-C152-F009-C24A-D75361B40E49}"/>
          </ac:spMkLst>
        </pc:spChg>
        <pc:cxnChg chg="mod">
          <ac:chgData name="Joseph Stegemerten" userId="3faaf8d9-3a69-4c8b-b807-c4944e271286" providerId="ADAL" clId="{D62901CC-ACD8-AE4E-9B9E-73818DC33402}" dt="2023-08-22T16:02:51.647" v="380" actId="14100"/>
          <ac:cxnSpMkLst>
            <pc:docMk/>
            <pc:sldMk cId="1374303194" sldId="468"/>
            <ac:cxnSpMk id="30" creationId="{1114D2B8-AB26-E874-FE85-CB0613211B6A}"/>
          </ac:cxnSpMkLst>
        </pc:cxnChg>
        <pc:cxnChg chg="mod">
          <ac:chgData name="Joseph Stegemerten" userId="3faaf8d9-3a69-4c8b-b807-c4944e271286" providerId="ADAL" clId="{D62901CC-ACD8-AE4E-9B9E-73818DC33402}" dt="2023-08-22T16:02:51.647" v="380" actId="14100"/>
          <ac:cxnSpMkLst>
            <pc:docMk/>
            <pc:sldMk cId="1374303194" sldId="468"/>
            <ac:cxnSpMk id="79" creationId="{8892A969-7FF2-08CC-BBA0-30CB6338AA45}"/>
          </ac:cxnSpMkLst>
        </pc:cxn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6:03:14.624" v="382"/>
              <pc2:cmMkLst xmlns:pc2="http://schemas.microsoft.com/office/powerpoint/2019/9/main/command">
                <pc:docMk/>
                <pc:sldMk cId="1374303194" sldId="468"/>
                <pc2:cmMk id="{042340EB-E7A1-41C9-98B4-B27DF6B6453F}"/>
              </pc2:cmMkLst>
              <pc226:cmRplyChg chg="add">
                <pc226:chgData name="Joseph Stegemerten" userId="3faaf8d9-3a69-4c8b-b807-c4944e271286" providerId="ADAL" clId="{D62901CC-ACD8-AE4E-9B9E-73818DC33402}" dt="2023-08-22T16:03:14.624" v="382"/>
                <pc2:cmRplyMkLst xmlns:pc2="http://schemas.microsoft.com/office/powerpoint/2019/9/main/command">
                  <pc:docMk/>
                  <pc:sldMk cId="1374303194" sldId="468"/>
                  <pc2:cmMk id="{042340EB-E7A1-41C9-98B4-B27DF6B6453F}"/>
                  <pc2:cmRplyMk id="{51289E26-7647-154C-900A-C8F0301483E1}"/>
                </pc2:cmRplyMkLst>
              </pc226:cmRplyChg>
            </pc226:cmChg>
          </p:ext>
        </pc:extLst>
      </pc:sldChg>
      <pc:sldChg chg="modSp mod modCm">
        <pc:chgData name="Joseph Stegemerten" userId="3faaf8d9-3a69-4c8b-b807-c4944e271286" providerId="ADAL" clId="{D62901CC-ACD8-AE4E-9B9E-73818DC33402}" dt="2023-08-22T16:20:37.050" v="553"/>
        <pc:sldMkLst>
          <pc:docMk/>
          <pc:sldMk cId="1097391775" sldId="504"/>
        </pc:sldMkLst>
        <pc:spChg chg="mod">
          <ac:chgData name="Joseph Stegemerten" userId="3faaf8d9-3a69-4c8b-b807-c4944e271286" providerId="ADAL" clId="{D62901CC-ACD8-AE4E-9B9E-73818DC33402}" dt="2023-08-22T16:20:19.097" v="551" actId="207"/>
          <ac:spMkLst>
            <pc:docMk/>
            <pc:sldMk cId="1097391775" sldId="504"/>
            <ac:spMk id="12" creationId="{3A67EB48-5905-484B-A8CE-399D54DB9E02}"/>
          </ac:spMkLst>
        </pc:spChg>
        <pc:spChg chg="mod">
          <ac:chgData name="Joseph Stegemerten" userId="3faaf8d9-3a69-4c8b-b807-c4944e271286" providerId="ADAL" clId="{D62901CC-ACD8-AE4E-9B9E-73818DC33402}" dt="2023-08-22T16:20:23.376" v="552" actId="207"/>
          <ac:spMkLst>
            <pc:docMk/>
            <pc:sldMk cId="1097391775" sldId="504"/>
            <ac:spMk id="16" creationId="{5EF381C3-BB2E-8F5F-E141-F1FAE3E2D0BB}"/>
          </ac:spMkLst>
        </pc:spChg>
        <pc:spChg chg="mod">
          <ac:chgData name="Joseph Stegemerten" userId="3faaf8d9-3a69-4c8b-b807-c4944e271286" providerId="ADAL" clId="{D62901CC-ACD8-AE4E-9B9E-73818DC33402}" dt="2023-08-22T16:19:53.171" v="548" actId="114"/>
          <ac:spMkLst>
            <pc:docMk/>
            <pc:sldMk cId="1097391775" sldId="504"/>
            <ac:spMk id="17" creationId="{2723ED0A-6BD1-48DE-0318-9D0D13A475C4}"/>
          </ac:spMkLst>
        </pc:spChg>
        <pc:spChg chg="mod">
          <ac:chgData name="Joseph Stegemerten" userId="3faaf8d9-3a69-4c8b-b807-c4944e271286" providerId="ADAL" clId="{D62901CC-ACD8-AE4E-9B9E-73818DC33402}" dt="2023-08-22T16:20:04.130" v="550" actId="114"/>
          <ac:spMkLst>
            <pc:docMk/>
            <pc:sldMk cId="1097391775" sldId="504"/>
            <ac:spMk id="38" creationId="{73E325E3-DAA7-3F32-BBDD-0BE0ABC98AF0}"/>
          </ac:spMkLst>
        </pc:spChg>
        <pc:spChg chg="mod">
          <ac:chgData name="Joseph Stegemerten" userId="3faaf8d9-3a69-4c8b-b807-c4944e271286" providerId="ADAL" clId="{D62901CC-ACD8-AE4E-9B9E-73818DC33402}" dt="2023-08-22T16:20:00.093" v="549" actId="114"/>
          <ac:spMkLst>
            <pc:docMk/>
            <pc:sldMk cId="1097391775" sldId="504"/>
            <ac:spMk id="43" creationId="{204D3A0C-09A6-911F-2597-8C60CC0CD4E5}"/>
          </ac:spMkLst>
        </pc:sp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6:20:37.050" v="553"/>
              <pc2:cmMkLst xmlns:pc2="http://schemas.microsoft.com/office/powerpoint/2019/9/main/command">
                <pc:docMk/>
                <pc:sldMk cId="1097391775" sldId="504"/>
                <pc2:cmMk id="{DF1EEC47-187C-4718-AA12-D856C9497B40}"/>
              </pc2:cmMkLst>
              <pc226:cmRplyChg chg="add">
                <pc226:chgData name="Joseph Stegemerten" userId="3faaf8d9-3a69-4c8b-b807-c4944e271286" providerId="ADAL" clId="{D62901CC-ACD8-AE4E-9B9E-73818DC33402}" dt="2023-08-22T16:20:37.050" v="553"/>
                <pc2:cmRplyMkLst xmlns:pc2="http://schemas.microsoft.com/office/powerpoint/2019/9/main/command">
                  <pc:docMk/>
                  <pc:sldMk cId="1097391775" sldId="504"/>
                  <pc2:cmMk id="{DF1EEC47-187C-4718-AA12-D856C9497B40}"/>
                  <pc2:cmRplyMk id="{A8778EB6-84D6-304B-938B-5A6F6B66E623}"/>
                </pc2:cmRplyMkLst>
              </pc226:cmRplyChg>
            </pc226:cmChg>
          </p:ext>
        </pc:extLst>
      </pc:sldChg>
      <pc:sldChg chg="modSp mod">
        <pc:chgData name="Joseph Stegemerten" userId="3faaf8d9-3a69-4c8b-b807-c4944e271286" providerId="ADAL" clId="{D62901CC-ACD8-AE4E-9B9E-73818DC33402}" dt="2023-08-22T15:06:31.077" v="7" actId="20577"/>
        <pc:sldMkLst>
          <pc:docMk/>
          <pc:sldMk cId="2344600985" sldId="525"/>
        </pc:sldMkLst>
        <pc:graphicFrameChg chg="modGraphic">
          <ac:chgData name="Joseph Stegemerten" userId="3faaf8d9-3a69-4c8b-b807-c4944e271286" providerId="ADAL" clId="{D62901CC-ACD8-AE4E-9B9E-73818DC33402}" dt="2023-08-22T15:06:31.077" v="7" actId="20577"/>
          <ac:graphicFrameMkLst>
            <pc:docMk/>
            <pc:sldMk cId="2344600985" sldId="525"/>
            <ac:graphicFrameMk id="6" creationId="{CD7CA8EE-0F1E-CA82-D1D5-890C523F7E64}"/>
          </ac:graphicFrameMkLst>
        </pc:graphicFrameChg>
      </pc:sldChg>
      <pc:sldChg chg="modSp mod">
        <pc:chgData name="Joseph Stegemerten" userId="3faaf8d9-3a69-4c8b-b807-c4944e271286" providerId="ADAL" clId="{D62901CC-ACD8-AE4E-9B9E-73818DC33402}" dt="2023-08-22T15:19:05.380" v="29" actId="207"/>
        <pc:sldMkLst>
          <pc:docMk/>
          <pc:sldMk cId="576454597" sldId="528"/>
        </pc:sldMkLst>
        <pc:spChg chg="mod">
          <ac:chgData name="Joseph Stegemerten" userId="3faaf8d9-3a69-4c8b-b807-c4944e271286" providerId="ADAL" clId="{D62901CC-ACD8-AE4E-9B9E-73818DC33402}" dt="2023-08-22T15:18:59.734" v="28" actId="207"/>
          <ac:spMkLst>
            <pc:docMk/>
            <pc:sldMk cId="576454597" sldId="528"/>
            <ac:spMk id="4" creationId="{0B44ADEC-7B5F-8805-AEA8-3F1D95C1C2DB}"/>
          </ac:spMkLst>
        </pc:spChg>
        <pc:spChg chg="mod">
          <ac:chgData name="Joseph Stegemerten" userId="3faaf8d9-3a69-4c8b-b807-c4944e271286" providerId="ADAL" clId="{D62901CC-ACD8-AE4E-9B9E-73818DC33402}" dt="2023-08-22T15:19:05.380" v="29" actId="207"/>
          <ac:spMkLst>
            <pc:docMk/>
            <pc:sldMk cId="576454597" sldId="528"/>
            <ac:spMk id="5" creationId="{DEAA73AA-8F6A-7CD3-8E8A-2BE8CECACE93}"/>
          </ac:spMkLst>
        </pc:spChg>
      </pc:sldChg>
      <pc:sldChg chg="modSp mod modCm">
        <pc:chgData name="Joseph Stegemerten" userId="3faaf8d9-3a69-4c8b-b807-c4944e271286" providerId="ADAL" clId="{D62901CC-ACD8-AE4E-9B9E-73818DC33402}" dt="2023-08-22T15:26:37.712" v="106"/>
        <pc:sldMkLst>
          <pc:docMk/>
          <pc:sldMk cId="1434178745" sldId="529"/>
        </pc:sldMkLst>
        <pc:spChg chg="mod">
          <ac:chgData name="Joseph Stegemerten" userId="3faaf8d9-3a69-4c8b-b807-c4944e271286" providerId="ADAL" clId="{D62901CC-ACD8-AE4E-9B9E-73818DC33402}" dt="2023-08-22T15:21:11.422" v="37" actId="1076"/>
          <ac:spMkLst>
            <pc:docMk/>
            <pc:sldMk cId="1434178745" sldId="529"/>
            <ac:spMk id="9" creationId="{1DB8EDEF-52F5-B14D-1042-7FF7E5B7D873}"/>
          </ac:spMkLst>
        </pc:spChg>
        <pc:graphicFrameChg chg="modGraphic">
          <ac:chgData name="Joseph Stegemerten" userId="3faaf8d9-3a69-4c8b-b807-c4944e271286" providerId="ADAL" clId="{D62901CC-ACD8-AE4E-9B9E-73818DC33402}" dt="2023-08-22T15:21:00.936" v="33" actId="14100"/>
          <ac:graphicFrameMkLst>
            <pc:docMk/>
            <pc:sldMk cId="1434178745" sldId="529"/>
            <ac:graphicFrameMk id="4" creationId="{294E7962-192C-0C98-A8F0-8409486EA09B}"/>
          </ac:graphicFrameMkLst>
        </pc:graphicFrameChg>
        <pc:graphicFrameChg chg="modGraphic">
          <ac:chgData name="Joseph Stegemerten" userId="3faaf8d9-3a69-4c8b-b807-c4944e271286" providerId="ADAL" clId="{D62901CC-ACD8-AE4E-9B9E-73818DC33402}" dt="2023-08-22T15:21:05.940" v="35" actId="14734"/>
          <ac:graphicFrameMkLst>
            <pc:docMk/>
            <pc:sldMk cId="1434178745" sldId="529"/>
            <ac:graphicFrameMk id="5" creationId="{D0ABA5FE-5D24-14BA-BD82-BD8FA91C36AF}"/>
          </ac:graphicFrameMkLst>
        </pc:graphicFrame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26:37.712" v="106"/>
              <pc2:cmMkLst xmlns:pc2="http://schemas.microsoft.com/office/powerpoint/2019/9/main/command">
                <pc:docMk/>
                <pc:sldMk cId="1434178745" sldId="529"/>
                <pc2:cmMk id="{B2F44331-9735-4FFE-9B9C-F8A4A51C6C0D}"/>
              </pc2:cmMkLst>
              <pc226:cmRplyChg chg="add">
                <pc226:chgData name="Joseph Stegemerten" userId="3faaf8d9-3a69-4c8b-b807-c4944e271286" providerId="ADAL" clId="{D62901CC-ACD8-AE4E-9B9E-73818DC33402}" dt="2023-08-22T15:26:37.712" v="106"/>
                <pc2:cmRplyMkLst xmlns:pc2="http://schemas.microsoft.com/office/powerpoint/2019/9/main/command">
                  <pc:docMk/>
                  <pc:sldMk cId="1434178745" sldId="529"/>
                  <pc2:cmMk id="{B2F44331-9735-4FFE-9B9C-F8A4A51C6C0D}"/>
                  <pc2:cmRplyMk id="{CDC117D3-B660-8A4D-A897-9E2D612D38AD}"/>
                </pc2:cmRplyMkLst>
              </pc226:cmRplyChg>
            </pc226:cmChg>
          </p:ext>
        </pc:extLst>
      </pc:sldChg>
      <pc:sldChg chg="delSp modSp mod">
        <pc:chgData name="Joseph Stegemerten" userId="3faaf8d9-3a69-4c8b-b807-c4944e271286" providerId="ADAL" clId="{D62901CC-ACD8-AE4E-9B9E-73818DC33402}" dt="2023-08-22T15:23:55.661" v="64" actId="207"/>
        <pc:sldMkLst>
          <pc:docMk/>
          <pc:sldMk cId="2083572390" sldId="530"/>
        </pc:sldMkLst>
        <pc:spChg chg="del">
          <ac:chgData name="Joseph Stegemerten" userId="3faaf8d9-3a69-4c8b-b807-c4944e271286" providerId="ADAL" clId="{D62901CC-ACD8-AE4E-9B9E-73818DC33402}" dt="2023-08-22T15:21:33.265" v="39" actId="478"/>
          <ac:spMkLst>
            <pc:docMk/>
            <pc:sldMk cId="2083572390" sldId="530"/>
            <ac:spMk id="7" creationId="{1F9C8A2A-47AF-9636-D316-7242817F9C00}"/>
          </ac:spMkLst>
        </pc:spChg>
        <pc:spChg chg="del">
          <ac:chgData name="Joseph Stegemerten" userId="3faaf8d9-3a69-4c8b-b807-c4944e271286" providerId="ADAL" clId="{D62901CC-ACD8-AE4E-9B9E-73818DC33402}" dt="2023-08-22T15:21:32.095" v="38" actId="478"/>
          <ac:spMkLst>
            <pc:docMk/>
            <pc:sldMk cId="2083572390" sldId="530"/>
            <ac:spMk id="8" creationId="{B467CAA7-FF1D-22BB-F128-A0679934FAB2}"/>
          </ac:spMkLst>
        </pc:spChg>
        <pc:graphicFrameChg chg="modGraphic">
          <ac:chgData name="Joseph Stegemerten" userId="3faaf8d9-3a69-4c8b-b807-c4944e271286" providerId="ADAL" clId="{D62901CC-ACD8-AE4E-9B9E-73818DC33402}" dt="2023-08-22T15:23:55.661" v="64" actId="207"/>
          <ac:graphicFrameMkLst>
            <pc:docMk/>
            <pc:sldMk cId="2083572390" sldId="530"/>
            <ac:graphicFrameMk id="4" creationId="{A29193D7-9D80-545C-D9E0-FC7BB7DA69D5}"/>
          </ac:graphicFrameMkLst>
        </pc:graphicFrameChg>
      </pc:sldChg>
      <pc:sldChg chg="modCm">
        <pc:chgData name="Joseph Stegemerten" userId="3faaf8d9-3a69-4c8b-b807-c4944e271286" providerId="ADAL" clId="{D62901CC-ACD8-AE4E-9B9E-73818DC33402}" dt="2023-08-22T15:18:31.193" v="26"/>
        <pc:sldMkLst>
          <pc:docMk/>
          <pc:sldMk cId="3847475154" sldId="533"/>
        </pc:sldMkLst>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18:31.193" v="26"/>
              <pc2:cmMkLst xmlns:pc2="http://schemas.microsoft.com/office/powerpoint/2019/9/main/command">
                <pc:docMk/>
                <pc:sldMk cId="3847475154" sldId="533"/>
                <pc2:cmMk id="{BF267D10-C464-4961-9422-3B90BBF255F7}"/>
              </pc2:cmMkLst>
              <pc226:cmRplyChg chg="add">
                <pc226:chgData name="Joseph Stegemerten" userId="3faaf8d9-3a69-4c8b-b807-c4944e271286" providerId="ADAL" clId="{D62901CC-ACD8-AE4E-9B9E-73818DC33402}" dt="2023-08-22T15:18:31.193" v="26"/>
                <pc2:cmRplyMkLst xmlns:pc2="http://schemas.microsoft.com/office/powerpoint/2019/9/main/command">
                  <pc:docMk/>
                  <pc:sldMk cId="3847475154" sldId="533"/>
                  <pc2:cmMk id="{BF267D10-C464-4961-9422-3B90BBF255F7}"/>
                  <pc2:cmRplyMk id="{6859B251-6CCC-8C44-A9C2-A3D7D3E31BF8}"/>
                </pc2:cmRplyMkLst>
              </pc226:cmRplyChg>
            </pc226:cmChg>
          </p:ext>
        </pc:extLst>
      </pc:sldChg>
      <pc:sldChg chg="modSp mod">
        <pc:chgData name="Joseph Stegemerten" userId="3faaf8d9-3a69-4c8b-b807-c4944e271286" providerId="ADAL" clId="{D62901CC-ACD8-AE4E-9B9E-73818DC33402}" dt="2023-08-22T15:18:49.577" v="27" actId="114"/>
        <pc:sldMkLst>
          <pc:docMk/>
          <pc:sldMk cId="2350942688" sldId="536"/>
        </pc:sldMkLst>
        <pc:spChg chg="mod">
          <ac:chgData name="Joseph Stegemerten" userId="3faaf8d9-3a69-4c8b-b807-c4944e271286" providerId="ADAL" clId="{D62901CC-ACD8-AE4E-9B9E-73818DC33402}" dt="2023-08-22T15:18:49.577" v="27" actId="114"/>
          <ac:spMkLst>
            <pc:docMk/>
            <pc:sldMk cId="2350942688" sldId="536"/>
            <ac:spMk id="4" creationId="{7593B66A-A88A-6C71-AA36-A36993F47329}"/>
          </ac:spMkLst>
        </pc:spChg>
      </pc:sldChg>
      <pc:sldChg chg="addSp delSp modSp mod">
        <pc:chgData name="Joseph Stegemerten" userId="3faaf8d9-3a69-4c8b-b807-c4944e271286" providerId="ADAL" clId="{D62901CC-ACD8-AE4E-9B9E-73818DC33402}" dt="2023-08-22T15:26:57.677" v="111"/>
        <pc:sldMkLst>
          <pc:docMk/>
          <pc:sldMk cId="1675233437" sldId="540"/>
        </pc:sldMkLst>
        <pc:spChg chg="add del mod">
          <ac:chgData name="Joseph Stegemerten" userId="3faaf8d9-3a69-4c8b-b807-c4944e271286" providerId="ADAL" clId="{D62901CC-ACD8-AE4E-9B9E-73818DC33402}" dt="2023-08-22T15:26:57.677" v="111"/>
          <ac:spMkLst>
            <pc:docMk/>
            <pc:sldMk cId="1675233437" sldId="540"/>
            <ac:spMk id="3" creationId="{96503300-AA43-1DEA-F29B-813F4B408BEE}"/>
          </ac:spMkLst>
        </pc:spChg>
        <pc:picChg chg="mod">
          <ac:chgData name="Joseph Stegemerten" userId="3faaf8d9-3a69-4c8b-b807-c4944e271286" providerId="ADAL" clId="{D62901CC-ACD8-AE4E-9B9E-73818DC33402}" dt="2023-08-22T15:26:50.122" v="108" actId="14100"/>
          <ac:picMkLst>
            <pc:docMk/>
            <pc:sldMk cId="1675233437" sldId="540"/>
            <ac:picMk id="6146" creationId="{D005F8D5-EF8A-AA76-0A14-22316AD31482}"/>
          </ac:picMkLst>
        </pc:picChg>
      </pc:sldChg>
      <pc:sldChg chg="modSp mod">
        <pc:chgData name="Joseph Stegemerten" userId="3faaf8d9-3a69-4c8b-b807-c4944e271286" providerId="ADAL" clId="{D62901CC-ACD8-AE4E-9B9E-73818DC33402}" dt="2023-08-22T15:27:34.070" v="123" actId="113"/>
        <pc:sldMkLst>
          <pc:docMk/>
          <pc:sldMk cId="990729484" sldId="541"/>
        </pc:sldMkLst>
        <pc:spChg chg="mod">
          <ac:chgData name="Joseph Stegemerten" userId="3faaf8d9-3a69-4c8b-b807-c4944e271286" providerId="ADAL" clId="{D62901CC-ACD8-AE4E-9B9E-73818DC33402}" dt="2023-08-22T15:27:34.070" v="123" actId="113"/>
          <ac:spMkLst>
            <pc:docMk/>
            <pc:sldMk cId="990729484" sldId="541"/>
            <ac:spMk id="3" creationId="{1479A11C-D73E-194A-1803-63C52EE675A3}"/>
          </ac:spMkLst>
        </pc:spChg>
      </pc:sldChg>
      <pc:sldChg chg="modSp mod">
        <pc:chgData name="Joseph Stegemerten" userId="3faaf8d9-3a69-4c8b-b807-c4944e271286" providerId="ADAL" clId="{D62901CC-ACD8-AE4E-9B9E-73818DC33402}" dt="2023-08-22T15:32:13.875" v="152" actId="1076"/>
        <pc:sldMkLst>
          <pc:docMk/>
          <pc:sldMk cId="1831059600" sldId="543"/>
        </pc:sldMkLst>
        <pc:spChg chg="mod">
          <ac:chgData name="Joseph Stegemerten" userId="3faaf8d9-3a69-4c8b-b807-c4944e271286" providerId="ADAL" clId="{D62901CC-ACD8-AE4E-9B9E-73818DC33402}" dt="2023-08-22T15:31:38.569" v="140" actId="14100"/>
          <ac:spMkLst>
            <pc:docMk/>
            <pc:sldMk cId="1831059600" sldId="543"/>
            <ac:spMk id="2" creationId="{F1608679-4355-30CF-471A-BC02DA9495B7}"/>
          </ac:spMkLst>
        </pc:spChg>
        <pc:spChg chg="mod">
          <ac:chgData name="Joseph Stegemerten" userId="3faaf8d9-3a69-4c8b-b807-c4944e271286" providerId="ADAL" clId="{D62901CC-ACD8-AE4E-9B9E-73818DC33402}" dt="2023-08-22T15:32:05.424" v="150" actId="14100"/>
          <ac:spMkLst>
            <pc:docMk/>
            <pc:sldMk cId="1831059600" sldId="543"/>
            <ac:spMk id="3" creationId="{36284694-FC32-8F21-EF52-2E2389556C98}"/>
          </ac:spMkLst>
        </pc:spChg>
        <pc:picChg chg="mod">
          <ac:chgData name="Joseph Stegemerten" userId="3faaf8d9-3a69-4c8b-b807-c4944e271286" providerId="ADAL" clId="{D62901CC-ACD8-AE4E-9B9E-73818DC33402}" dt="2023-08-22T15:32:13.875" v="152" actId="1076"/>
          <ac:picMkLst>
            <pc:docMk/>
            <pc:sldMk cId="1831059600" sldId="543"/>
            <ac:picMk id="9218" creationId="{580759DF-C912-CB63-511F-5295A6DAED30}"/>
          </ac:picMkLst>
        </pc:picChg>
      </pc:sldChg>
      <pc:sldChg chg="addSp modSp mod modCm">
        <pc:chgData name="Joseph Stegemerten" userId="3faaf8d9-3a69-4c8b-b807-c4944e271286" providerId="ADAL" clId="{D62901CC-ACD8-AE4E-9B9E-73818DC33402}" dt="2023-08-22T15:36:33.103" v="165"/>
        <pc:sldMkLst>
          <pc:docMk/>
          <pc:sldMk cId="2971789071" sldId="544"/>
        </pc:sldMkLst>
        <pc:picChg chg="add mod">
          <ac:chgData name="Joseph Stegemerten" userId="3faaf8d9-3a69-4c8b-b807-c4944e271286" providerId="ADAL" clId="{D62901CC-ACD8-AE4E-9B9E-73818DC33402}" dt="2023-08-22T15:34:38.634" v="161" actId="1076"/>
          <ac:picMkLst>
            <pc:docMk/>
            <pc:sldMk cId="2971789071" sldId="544"/>
            <ac:picMk id="4" creationId="{E7CCC44C-4769-7044-1137-53ACAE8F5688}"/>
          </ac:picMkLst>
        </pc:pic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36:33.103" v="165"/>
              <pc2:cmMkLst xmlns:pc2="http://schemas.microsoft.com/office/powerpoint/2019/9/main/command">
                <pc:docMk/>
                <pc:sldMk cId="2971789071" sldId="544"/>
                <pc2:cmMk id="{BE725F71-C0FB-44E1-8CF5-49D46EFB859D}"/>
              </pc2:cmMkLst>
              <pc226:cmRplyChg chg="add">
                <pc226:chgData name="Joseph Stegemerten" userId="3faaf8d9-3a69-4c8b-b807-c4944e271286" providerId="ADAL" clId="{D62901CC-ACD8-AE4E-9B9E-73818DC33402}" dt="2023-08-22T15:36:33.103" v="165"/>
                <pc2:cmRplyMkLst xmlns:pc2="http://schemas.microsoft.com/office/powerpoint/2019/9/main/command">
                  <pc:docMk/>
                  <pc:sldMk cId="2971789071" sldId="544"/>
                  <pc2:cmMk id="{BE725F71-C0FB-44E1-8CF5-49D46EFB859D}"/>
                  <pc2:cmRplyMk id="{056B2C03-B63E-E047-AA27-7E6041024948}"/>
                </pc2:cmRplyMkLst>
              </pc226:cmRplyChg>
            </pc226:cmChg>
          </p:ext>
        </pc:extLst>
      </pc:sldChg>
      <pc:sldChg chg="modSp mod modCm">
        <pc:chgData name="Joseph Stegemerten" userId="3faaf8d9-3a69-4c8b-b807-c4944e271286" providerId="ADAL" clId="{D62901CC-ACD8-AE4E-9B9E-73818DC33402}" dt="2023-08-22T15:26:24.231" v="105"/>
        <pc:sldMkLst>
          <pc:docMk/>
          <pc:sldMk cId="377156500" sldId="547"/>
        </pc:sldMkLst>
        <pc:spChg chg="mod">
          <ac:chgData name="Joseph Stegemerten" userId="3faaf8d9-3a69-4c8b-b807-c4944e271286" providerId="ADAL" clId="{D62901CC-ACD8-AE4E-9B9E-73818DC33402}" dt="2023-08-22T15:24:26.918" v="70" actId="14100"/>
          <ac:spMkLst>
            <pc:docMk/>
            <pc:sldMk cId="377156500" sldId="547"/>
            <ac:spMk id="11" creationId="{CB59ACE5-C6AD-F238-B28B-76CD0991DD6A}"/>
          </ac:spMkLst>
        </pc:spChg>
        <pc:spChg chg="mod">
          <ac:chgData name="Joseph Stegemerten" userId="3faaf8d9-3a69-4c8b-b807-c4944e271286" providerId="ADAL" clId="{D62901CC-ACD8-AE4E-9B9E-73818DC33402}" dt="2023-08-22T15:25:32.472" v="90" actId="1076"/>
          <ac:spMkLst>
            <pc:docMk/>
            <pc:sldMk cId="377156500" sldId="547"/>
            <ac:spMk id="17" creationId="{7755B2AA-2AE5-0653-2442-B2B620AC066E}"/>
          </ac:spMkLst>
        </pc:spChg>
        <pc:spChg chg="mod">
          <ac:chgData name="Joseph Stegemerten" userId="3faaf8d9-3a69-4c8b-b807-c4944e271286" providerId="ADAL" clId="{D62901CC-ACD8-AE4E-9B9E-73818DC33402}" dt="2023-08-22T15:25:29.136" v="89" actId="1076"/>
          <ac:spMkLst>
            <pc:docMk/>
            <pc:sldMk cId="377156500" sldId="547"/>
            <ac:spMk id="18" creationId="{215C9E4A-E926-B4CF-1B95-CD3D73E42D8D}"/>
          </ac:spMkLst>
        </pc:spChg>
        <pc:spChg chg="mod">
          <ac:chgData name="Joseph Stegemerten" userId="3faaf8d9-3a69-4c8b-b807-c4944e271286" providerId="ADAL" clId="{D62901CC-ACD8-AE4E-9B9E-73818DC33402}" dt="2023-08-22T15:25:47.935" v="94" actId="1076"/>
          <ac:spMkLst>
            <pc:docMk/>
            <pc:sldMk cId="377156500" sldId="547"/>
            <ac:spMk id="19" creationId="{8DD471F0-E9E3-CE5D-A463-E22197B132CD}"/>
          </ac:spMkLst>
        </pc:spChg>
        <pc:spChg chg="mod">
          <ac:chgData name="Joseph Stegemerten" userId="3faaf8d9-3a69-4c8b-b807-c4944e271286" providerId="ADAL" clId="{D62901CC-ACD8-AE4E-9B9E-73818DC33402}" dt="2023-08-22T15:26:00.161" v="99" actId="14100"/>
          <ac:spMkLst>
            <pc:docMk/>
            <pc:sldMk cId="377156500" sldId="547"/>
            <ac:spMk id="20" creationId="{588F9827-BA97-4E54-5FC7-00D0EE4D8142}"/>
          </ac:spMkLst>
        </pc:spChg>
        <pc:spChg chg="mod">
          <ac:chgData name="Joseph Stegemerten" userId="3faaf8d9-3a69-4c8b-b807-c4944e271286" providerId="ADAL" clId="{D62901CC-ACD8-AE4E-9B9E-73818DC33402}" dt="2023-08-22T15:26:12.519" v="104" actId="14100"/>
          <ac:spMkLst>
            <pc:docMk/>
            <pc:sldMk cId="377156500" sldId="547"/>
            <ac:spMk id="46" creationId="{338E6C9B-2B28-AD18-4D60-3F613FCC57AD}"/>
          </ac:spMkLst>
        </pc:spChg>
        <pc:spChg chg="mod">
          <ac:chgData name="Joseph Stegemerten" userId="3faaf8d9-3a69-4c8b-b807-c4944e271286" providerId="ADAL" clId="{D62901CC-ACD8-AE4E-9B9E-73818DC33402}" dt="2023-08-22T15:25:51.985" v="96" actId="403"/>
          <ac:spMkLst>
            <pc:docMk/>
            <pc:sldMk cId="377156500" sldId="547"/>
            <ac:spMk id="57" creationId="{B3E306C9-7F9F-EFCE-5304-36069F4AB19C}"/>
          </ac:spMkLst>
        </pc:spChg>
        <pc:spChg chg="mod">
          <ac:chgData name="Joseph Stegemerten" userId="3faaf8d9-3a69-4c8b-b807-c4944e271286" providerId="ADAL" clId="{D62901CC-ACD8-AE4E-9B9E-73818DC33402}" dt="2023-08-22T15:24:31.635" v="72" actId="403"/>
          <ac:spMkLst>
            <pc:docMk/>
            <pc:sldMk cId="377156500" sldId="547"/>
            <ac:spMk id="65" creationId="{3CB65274-062B-0FAB-C415-B7F00BAA17FE}"/>
          </ac:spMkLst>
        </pc:spChg>
        <pc:spChg chg="mod">
          <ac:chgData name="Joseph Stegemerten" userId="3faaf8d9-3a69-4c8b-b807-c4944e271286" providerId="ADAL" clId="{D62901CC-ACD8-AE4E-9B9E-73818DC33402}" dt="2023-08-22T15:25:20.700" v="87" actId="14100"/>
          <ac:spMkLst>
            <pc:docMk/>
            <pc:sldMk cId="377156500" sldId="547"/>
            <ac:spMk id="66" creationId="{4163B7BA-9529-D9D8-B657-3F4F6A2F57B3}"/>
          </ac:spMkLst>
        </pc:spChg>
        <pc:spChg chg="mod">
          <ac:chgData name="Joseph Stegemerten" userId="3faaf8d9-3a69-4c8b-b807-c4944e271286" providerId="ADAL" clId="{D62901CC-ACD8-AE4E-9B9E-73818DC33402}" dt="2023-08-22T15:25:37.217" v="91" actId="1076"/>
          <ac:spMkLst>
            <pc:docMk/>
            <pc:sldMk cId="377156500" sldId="547"/>
            <ac:spMk id="84" creationId="{E5F25DDD-219B-9C10-3405-5A12EE7932E8}"/>
          </ac:spMkLst>
        </pc:spChg>
        <pc:spChg chg="mod">
          <ac:chgData name="Joseph Stegemerten" userId="3faaf8d9-3a69-4c8b-b807-c4944e271286" providerId="ADAL" clId="{D62901CC-ACD8-AE4E-9B9E-73818DC33402}" dt="2023-08-22T15:25:39.661" v="92" actId="1076"/>
          <ac:spMkLst>
            <pc:docMk/>
            <pc:sldMk cId="377156500" sldId="547"/>
            <ac:spMk id="85" creationId="{C2DE1E9C-C152-F009-C24A-D75361B40E49}"/>
          </ac:spMkLst>
        </pc:spChg>
        <pc:cxnChg chg="mod">
          <ac:chgData name="Joseph Stegemerten" userId="3faaf8d9-3a69-4c8b-b807-c4944e271286" providerId="ADAL" clId="{D62901CC-ACD8-AE4E-9B9E-73818DC33402}" dt="2023-08-22T15:25:25.515" v="88" actId="14100"/>
          <ac:cxnSpMkLst>
            <pc:docMk/>
            <pc:sldMk cId="377156500" sldId="547"/>
            <ac:cxnSpMk id="10" creationId="{852EF19C-72B9-513B-F4E9-8785C9AB9FA7}"/>
          </ac:cxnSpMkLst>
        </pc:cxnChg>
        <pc:cxnChg chg="mod">
          <ac:chgData name="Joseph Stegemerten" userId="3faaf8d9-3a69-4c8b-b807-c4944e271286" providerId="ADAL" clId="{D62901CC-ACD8-AE4E-9B9E-73818DC33402}" dt="2023-08-22T15:26:08.949" v="103" actId="14100"/>
          <ac:cxnSpMkLst>
            <pc:docMk/>
            <pc:sldMk cId="377156500" sldId="547"/>
            <ac:cxnSpMk id="16" creationId="{2AB14BE3-D093-90C8-AAFD-B915E06DA638}"/>
          </ac:cxnSpMkLst>
        </pc:cxnChg>
        <pc:cxnChg chg="mod">
          <ac:chgData name="Joseph Stegemerten" userId="3faaf8d9-3a69-4c8b-b807-c4944e271286" providerId="ADAL" clId="{D62901CC-ACD8-AE4E-9B9E-73818DC33402}" dt="2023-08-22T15:25:20.700" v="87" actId="14100"/>
          <ac:cxnSpMkLst>
            <pc:docMk/>
            <pc:sldMk cId="377156500" sldId="547"/>
            <ac:cxnSpMk id="30" creationId="{1114D2B8-AB26-E874-FE85-CB0613211B6A}"/>
          </ac:cxnSpMkLst>
        </pc:cxnChg>
        <pc:cxnChg chg="mod">
          <ac:chgData name="Joseph Stegemerten" userId="3faaf8d9-3a69-4c8b-b807-c4944e271286" providerId="ADAL" clId="{D62901CC-ACD8-AE4E-9B9E-73818DC33402}" dt="2023-08-22T15:26:12.519" v="104" actId="14100"/>
          <ac:cxnSpMkLst>
            <pc:docMk/>
            <pc:sldMk cId="377156500" sldId="547"/>
            <ac:cxnSpMk id="51" creationId="{805805DD-BF71-FE0E-425B-5D0DDDBA8547}"/>
          </ac:cxnSpMkLst>
        </pc:cxnChg>
        <pc:cxnChg chg="mod">
          <ac:chgData name="Joseph Stegemerten" userId="3faaf8d9-3a69-4c8b-b807-c4944e271286" providerId="ADAL" clId="{D62901CC-ACD8-AE4E-9B9E-73818DC33402}" dt="2023-08-22T15:25:20.700" v="87" actId="14100"/>
          <ac:cxnSpMkLst>
            <pc:docMk/>
            <pc:sldMk cId="377156500" sldId="547"/>
            <ac:cxnSpMk id="59" creationId="{4C9416F3-F61A-A572-D49C-F56B88D34EA0}"/>
          </ac:cxnSpMkLst>
        </pc:cxnChg>
        <pc:cxnChg chg="mod">
          <ac:chgData name="Joseph Stegemerten" userId="3faaf8d9-3a69-4c8b-b807-c4944e271286" providerId="ADAL" clId="{D62901CC-ACD8-AE4E-9B9E-73818DC33402}" dt="2023-08-22T15:24:26.918" v="70" actId="14100"/>
          <ac:cxnSpMkLst>
            <pc:docMk/>
            <pc:sldMk cId="377156500" sldId="547"/>
            <ac:cxnSpMk id="79" creationId="{8892A969-7FF2-08CC-BBA0-30CB6338AA45}"/>
          </ac:cxnSpMkLst>
        </pc:cxn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26:24.231" v="105"/>
              <pc2:cmMkLst xmlns:pc2="http://schemas.microsoft.com/office/powerpoint/2019/9/main/command">
                <pc:docMk/>
                <pc:sldMk cId="377156500" sldId="547"/>
                <pc2:cmMk id="{BA3701BD-3FB0-4B96-B797-FC9991E94936}"/>
              </pc2:cmMkLst>
              <pc226:cmRplyChg chg="add">
                <pc226:chgData name="Joseph Stegemerten" userId="3faaf8d9-3a69-4c8b-b807-c4944e271286" providerId="ADAL" clId="{D62901CC-ACD8-AE4E-9B9E-73818DC33402}" dt="2023-08-22T15:26:24.231" v="105"/>
                <pc2:cmRplyMkLst xmlns:pc2="http://schemas.microsoft.com/office/powerpoint/2019/9/main/command">
                  <pc:docMk/>
                  <pc:sldMk cId="377156500" sldId="547"/>
                  <pc2:cmMk id="{BA3701BD-3FB0-4B96-B797-FC9991E94936}"/>
                  <pc2:cmRplyMk id="{68570848-372D-AC46-8F9A-79DF73A15286}"/>
                </pc2:cmRplyMkLst>
              </pc226:cmRplyChg>
            </pc226:cmChg>
          </p:ext>
        </pc:extLst>
      </pc:sldChg>
      <pc:sldChg chg="modSp mod">
        <pc:chgData name="Joseph Stegemerten" userId="3faaf8d9-3a69-4c8b-b807-c4944e271286" providerId="ADAL" clId="{D62901CC-ACD8-AE4E-9B9E-73818DC33402}" dt="2023-08-22T15:28:04.214" v="126" actId="114"/>
        <pc:sldMkLst>
          <pc:docMk/>
          <pc:sldMk cId="3589818827" sldId="548"/>
        </pc:sldMkLst>
        <pc:spChg chg="mod">
          <ac:chgData name="Joseph Stegemerten" userId="3faaf8d9-3a69-4c8b-b807-c4944e271286" providerId="ADAL" clId="{D62901CC-ACD8-AE4E-9B9E-73818DC33402}" dt="2023-08-22T15:28:04.214" v="126" actId="114"/>
          <ac:spMkLst>
            <pc:docMk/>
            <pc:sldMk cId="3589818827" sldId="548"/>
            <ac:spMk id="4" creationId="{8F8C7077-AF19-DA1A-2156-0551B5FEFDE8}"/>
          </ac:spMkLst>
        </pc:spChg>
      </pc:sldChg>
      <pc:sldChg chg="modSp mod">
        <pc:chgData name="Joseph Stegemerten" userId="3faaf8d9-3a69-4c8b-b807-c4944e271286" providerId="ADAL" clId="{D62901CC-ACD8-AE4E-9B9E-73818DC33402}" dt="2023-08-22T15:30:11.417" v="130" actId="114"/>
        <pc:sldMkLst>
          <pc:docMk/>
          <pc:sldMk cId="3308136880" sldId="561"/>
        </pc:sldMkLst>
        <pc:spChg chg="mod">
          <ac:chgData name="Joseph Stegemerten" userId="3faaf8d9-3a69-4c8b-b807-c4944e271286" providerId="ADAL" clId="{D62901CC-ACD8-AE4E-9B9E-73818DC33402}" dt="2023-08-22T15:30:11.417" v="130" actId="114"/>
          <ac:spMkLst>
            <pc:docMk/>
            <pc:sldMk cId="3308136880" sldId="561"/>
            <ac:spMk id="4" creationId="{8F8C7077-AF19-DA1A-2156-0551B5FEFDE8}"/>
          </ac:spMkLst>
        </pc:spChg>
      </pc:sldChg>
      <pc:sldChg chg="modSp mod">
        <pc:chgData name="Joseph Stegemerten" userId="3faaf8d9-3a69-4c8b-b807-c4944e271286" providerId="ADAL" clId="{D62901CC-ACD8-AE4E-9B9E-73818DC33402}" dt="2023-08-22T15:30:20.574" v="131" actId="114"/>
        <pc:sldMkLst>
          <pc:docMk/>
          <pc:sldMk cId="2518377359" sldId="563"/>
        </pc:sldMkLst>
        <pc:spChg chg="mod">
          <ac:chgData name="Joseph Stegemerten" userId="3faaf8d9-3a69-4c8b-b807-c4944e271286" providerId="ADAL" clId="{D62901CC-ACD8-AE4E-9B9E-73818DC33402}" dt="2023-08-22T15:30:20.574" v="131" actId="114"/>
          <ac:spMkLst>
            <pc:docMk/>
            <pc:sldMk cId="2518377359" sldId="563"/>
            <ac:spMk id="4" creationId="{8F8C7077-AF19-DA1A-2156-0551B5FEFDE8}"/>
          </ac:spMkLst>
        </pc:spChg>
      </pc:sldChg>
      <pc:sldChg chg="modSp mod">
        <pc:chgData name="Joseph Stegemerten" userId="3faaf8d9-3a69-4c8b-b807-c4944e271286" providerId="ADAL" clId="{D62901CC-ACD8-AE4E-9B9E-73818DC33402}" dt="2023-08-22T15:30:35.135" v="132" actId="114"/>
        <pc:sldMkLst>
          <pc:docMk/>
          <pc:sldMk cId="3675981676" sldId="566"/>
        </pc:sldMkLst>
        <pc:spChg chg="mod">
          <ac:chgData name="Joseph Stegemerten" userId="3faaf8d9-3a69-4c8b-b807-c4944e271286" providerId="ADAL" clId="{D62901CC-ACD8-AE4E-9B9E-73818DC33402}" dt="2023-08-22T15:30:35.135" v="132" actId="114"/>
          <ac:spMkLst>
            <pc:docMk/>
            <pc:sldMk cId="3675981676" sldId="566"/>
            <ac:spMk id="4" creationId="{8F8C7077-AF19-DA1A-2156-0551B5FEFDE8}"/>
          </ac:spMkLst>
        </pc:spChg>
      </pc:sldChg>
      <pc:sldChg chg="modSp mod">
        <pc:chgData name="Joseph Stegemerten" userId="3faaf8d9-3a69-4c8b-b807-c4944e271286" providerId="ADAL" clId="{D62901CC-ACD8-AE4E-9B9E-73818DC33402}" dt="2023-08-22T15:31:21.307" v="139" actId="242"/>
        <pc:sldMkLst>
          <pc:docMk/>
          <pc:sldMk cId="386593550" sldId="569"/>
        </pc:sldMkLst>
        <pc:graphicFrameChg chg="modGraphic">
          <ac:chgData name="Joseph Stegemerten" userId="3faaf8d9-3a69-4c8b-b807-c4944e271286" providerId="ADAL" clId="{D62901CC-ACD8-AE4E-9B9E-73818DC33402}" dt="2023-08-22T15:31:21.307" v="139" actId="242"/>
          <ac:graphicFrameMkLst>
            <pc:docMk/>
            <pc:sldMk cId="386593550" sldId="569"/>
            <ac:graphicFrameMk id="4" creationId="{466656E9-1BE2-1856-99AB-0066D7418F99}"/>
          </ac:graphicFrameMkLst>
        </pc:graphicFrameChg>
      </pc:sldChg>
      <pc:sldChg chg="modSp mod">
        <pc:chgData name="Joseph Stegemerten" userId="3faaf8d9-3a69-4c8b-b807-c4944e271286" providerId="ADAL" clId="{D62901CC-ACD8-AE4E-9B9E-73818DC33402}" dt="2023-08-22T15:32:27.961" v="156" actId="14100"/>
        <pc:sldMkLst>
          <pc:docMk/>
          <pc:sldMk cId="2449504704" sldId="570"/>
        </pc:sldMkLst>
        <pc:spChg chg="mod">
          <ac:chgData name="Joseph Stegemerten" userId="3faaf8d9-3a69-4c8b-b807-c4944e271286" providerId="ADAL" clId="{D62901CC-ACD8-AE4E-9B9E-73818DC33402}" dt="2023-08-22T15:32:27.961" v="156" actId="14100"/>
          <ac:spMkLst>
            <pc:docMk/>
            <pc:sldMk cId="2449504704" sldId="570"/>
            <ac:spMk id="2" creationId="{F1608679-4355-30CF-471A-BC02DA9495B7}"/>
          </ac:spMkLst>
        </pc:spChg>
      </pc:sldChg>
      <pc:sldChg chg="addSp delSp modSp mod modCm">
        <pc:chgData name="Joseph Stegemerten" userId="3faaf8d9-3a69-4c8b-b807-c4944e271286" providerId="ADAL" clId="{D62901CC-ACD8-AE4E-9B9E-73818DC33402}" dt="2023-08-22T15:54:04.325" v="317"/>
        <pc:sldMkLst>
          <pc:docMk/>
          <pc:sldMk cId="1456671819" sldId="573"/>
        </pc:sldMkLst>
        <pc:spChg chg="mod">
          <ac:chgData name="Joseph Stegemerten" userId="3faaf8d9-3a69-4c8b-b807-c4944e271286" providerId="ADAL" clId="{D62901CC-ACD8-AE4E-9B9E-73818DC33402}" dt="2023-08-22T15:52:05.206" v="309" actId="207"/>
          <ac:spMkLst>
            <pc:docMk/>
            <pc:sldMk cId="1456671819" sldId="573"/>
            <ac:spMk id="6" creationId="{C5DEB637-D83B-B261-FBA7-9BC1EA07F37E}"/>
          </ac:spMkLst>
        </pc:spChg>
        <pc:spChg chg="mod">
          <ac:chgData name="Joseph Stegemerten" userId="3faaf8d9-3a69-4c8b-b807-c4944e271286" providerId="ADAL" clId="{D62901CC-ACD8-AE4E-9B9E-73818DC33402}" dt="2023-08-22T15:49:17.758" v="265" actId="1076"/>
          <ac:spMkLst>
            <pc:docMk/>
            <pc:sldMk cId="1456671819" sldId="573"/>
            <ac:spMk id="14" creationId="{7E4044B9-4CE9-B323-5282-D3012D68AA54}"/>
          </ac:spMkLst>
        </pc:spChg>
        <pc:spChg chg="mod">
          <ac:chgData name="Joseph Stegemerten" userId="3faaf8d9-3a69-4c8b-b807-c4944e271286" providerId="ADAL" clId="{D62901CC-ACD8-AE4E-9B9E-73818DC33402}" dt="2023-08-22T15:50:32.049" v="269" actId="1076"/>
          <ac:spMkLst>
            <pc:docMk/>
            <pc:sldMk cId="1456671819" sldId="573"/>
            <ac:spMk id="15" creationId="{F3A80E78-E120-63CE-45FC-4F26EF2C297C}"/>
          </ac:spMkLst>
        </pc:spChg>
        <pc:spChg chg="mod">
          <ac:chgData name="Joseph Stegemerten" userId="3faaf8d9-3a69-4c8b-b807-c4944e271286" providerId="ADAL" clId="{D62901CC-ACD8-AE4E-9B9E-73818DC33402}" dt="2023-08-22T15:49:17.758" v="265" actId="1076"/>
          <ac:spMkLst>
            <pc:docMk/>
            <pc:sldMk cId="1456671819" sldId="573"/>
            <ac:spMk id="17" creationId="{119BCF22-0599-E91B-29FF-E945CFFB97FE}"/>
          </ac:spMkLst>
        </pc:spChg>
        <pc:spChg chg="mod">
          <ac:chgData name="Joseph Stegemerten" userId="3faaf8d9-3a69-4c8b-b807-c4944e271286" providerId="ADAL" clId="{D62901CC-ACD8-AE4E-9B9E-73818DC33402}" dt="2023-08-22T15:49:17.758" v="265" actId="1076"/>
          <ac:spMkLst>
            <pc:docMk/>
            <pc:sldMk cId="1456671819" sldId="573"/>
            <ac:spMk id="18" creationId="{161595DB-446F-0578-42D4-B3BE652F8E70}"/>
          </ac:spMkLst>
        </pc:spChg>
        <pc:spChg chg="mod">
          <ac:chgData name="Joseph Stegemerten" userId="3faaf8d9-3a69-4c8b-b807-c4944e271286" providerId="ADAL" clId="{D62901CC-ACD8-AE4E-9B9E-73818DC33402}" dt="2023-08-22T15:50:32.049" v="269" actId="1076"/>
          <ac:spMkLst>
            <pc:docMk/>
            <pc:sldMk cId="1456671819" sldId="573"/>
            <ac:spMk id="19" creationId="{4ADC44A9-7840-58C5-E181-4FF9096FB4FC}"/>
          </ac:spMkLst>
        </pc:spChg>
        <pc:spChg chg="mod">
          <ac:chgData name="Joseph Stegemerten" userId="3faaf8d9-3a69-4c8b-b807-c4944e271286" providerId="ADAL" clId="{D62901CC-ACD8-AE4E-9B9E-73818DC33402}" dt="2023-08-22T15:49:17.758" v="265" actId="1076"/>
          <ac:spMkLst>
            <pc:docMk/>
            <pc:sldMk cId="1456671819" sldId="573"/>
            <ac:spMk id="21" creationId="{656D4C43-C4EA-DFE1-9966-FD52F6EE96CF}"/>
          </ac:spMkLst>
        </pc:spChg>
        <pc:spChg chg="mod">
          <ac:chgData name="Joseph Stegemerten" userId="3faaf8d9-3a69-4c8b-b807-c4944e271286" providerId="ADAL" clId="{D62901CC-ACD8-AE4E-9B9E-73818DC33402}" dt="2023-08-22T15:49:17.758" v="265" actId="1076"/>
          <ac:spMkLst>
            <pc:docMk/>
            <pc:sldMk cId="1456671819" sldId="573"/>
            <ac:spMk id="22" creationId="{A1114E48-CF83-C135-B74E-3DD734C91FBF}"/>
          </ac:spMkLst>
        </pc:spChg>
        <pc:spChg chg="mod">
          <ac:chgData name="Joseph Stegemerten" userId="3faaf8d9-3a69-4c8b-b807-c4944e271286" providerId="ADAL" clId="{D62901CC-ACD8-AE4E-9B9E-73818DC33402}" dt="2023-08-22T15:50:32.049" v="269" actId="1076"/>
          <ac:spMkLst>
            <pc:docMk/>
            <pc:sldMk cId="1456671819" sldId="573"/>
            <ac:spMk id="23" creationId="{42B6CAE8-EAD4-704B-21F2-C8682785D172}"/>
          </ac:spMkLst>
        </pc:spChg>
        <pc:spChg chg="mod">
          <ac:chgData name="Joseph Stegemerten" userId="3faaf8d9-3a69-4c8b-b807-c4944e271286" providerId="ADAL" clId="{D62901CC-ACD8-AE4E-9B9E-73818DC33402}" dt="2023-08-22T15:49:17.758" v="265" actId="1076"/>
          <ac:spMkLst>
            <pc:docMk/>
            <pc:sldMk cId="1456671819" sldId="573"/>
            <ac:spMk id="25" creationId="{57A05802-97BA-7BEA-8B13-7A06DC6E104A}"/>
          </ac:spMkLst>
        </pc:spChg>
        <pc:spChg chg="mod">
          <ac:chgData name="Joseph Stegemerten" userId="3faaf8d9-3a69-4c8b-b807-c4944e271286" providerId="ADAL" clId="{D62901CC-ACD8-AE4E-9B9E-73818DC33402}" dt="2023-08-22T15:49:17.758" v="265" actId="1076"/>
          <ac:spMkLst>
            <pc:docMk/>
            <pc:sldMk cId="1456671819" sldId="573"/>
            <ac:spMk id="26" creationId="{8E78101E-37B3-E71E-2E35-0E8B12FB33D7}"/>
          </ac:spMkLst>
        </pc:spChg>
        <pc:spChg chg="mod">
          <ac:chgData name="Joseph Stegemerten" userId="3faaf8d9-3a69-4c8b-b807-c4944e271286" providerId="ADAL" clId="{D62901CC-ACD8-AE4E-9B9E-73818DC33402}" dt="2023-08-22T15:50:32.049" v="269" actId="1076"/>
          <ac:spMkLst>
            <pc:docMk/>
            <pc:sldMk cId="1456671819" sldId="573"/>
            <ac:spMk id="27" creationId="{B81F6A1A-144A-8953-21AA-BF92B89C5411}"/>
          </ac:spMkLst>
        </pc:spChg>
        <pc:spChg chg="mod">
          <ac:chgData name="Joseph Stegemerten" userId="3faaf8d9-3a69-4c8b-b807-c4944e271286" providerId="ADAL" clId="{D62901CC-ACD8-AE4E-9B9E-73818DC33402}" dt="2023-08-22T15:49:17.758" v="265" actId="1076"/>
          <ac:spMkLst>
            <pc:docMk/>
            <pc:sldMk cId="1456671819" sldId="573"/>
            <ac:spMk id="29" creationId="{D87D3038-AF4A-F715-6EFE-A27895258BFE}"/>
          </ac:spMkLst>
        </pc:spChg>
        <pc:spChg chg="mod">
          <ac:chgData name="Joseph Stegemerten" userId="3faaf8d9-3a69-4c8b-b807-c4944e271286" providerId="ADAL" clId="{D62901CC-ACD8-AE4E-9B9E-73818DC33402}" dt="2023-08-22T15:49:17.758" v="265" actId="1076"/>
          <ac:spMkLst>
            <pc:docMk/>
            <pc:sldMk cId="1456671819" sldId="573"/>
            <ac:spMk id="30" creationId="{4A5FABC3-9C8B-E710-1CBE-D1D5653EBA65}"/>
          </ac:spMkLst>
        </pc:spChg>
        <pc:spChg chg="mod">
          <ac:chgData name="Joseph Stegemerten" userId="3faaf8d9-3a69-4c8b-b807-c4944e271286" providerId="ADAL" clId="{D62901CC-ACD8-AE4E-9B9E-73818DC33402}" dt="2023-08-22T15:50:32.049" v="269" actId="1076"/>
          <ac:spMkLst>
            <pc:docMk/>
            <pc:sldMk cId="1456671819" sldId="573"/>
            <ac:spMk id="31" creationId="{E0717836-0413-9136-62BA-5A1E8BE99C14}"/>
          </ac:spMkLst>
        </pc:spChg>
        <pc:spChg chg="mod">
          <ac:chgData name="Joseph Stegemerten" userId="3faaf8d9-3a69-4c8b-b807-c4944e271286" providerId="ADAL" clId="{D62901CC-ACD8-AE4E-9B9E-73818DC33402}" dt="2023-08-22T15:49:17.758" v="265" actId="1076"/>
          <ac:spMkLst>
            <pc:docMk/>
            <pc:sldMk cId="1456671819" sldId="573"/>
            <ac:spMk id="33" creationId="{86A0BD12-E886-3F2A-9489-9F8D6B8C9DBF}"/>
          </ac:spMkLst>
        </pc:spChg>
        <pc:spChg chg="mod">
          <ac:chgData name="Joseph Stegemerten" userId="3faaf8d9-3a69-4c8b-b807-c4944e271286" providerId="ADAL" clId="{D62901CC-ACD8-AE4E-9B9E-73818DC33402}" dt="2023-08-22T15:49:17.758" v="265" actId="1076"/>
          <ac:spMkLst>
            <pc:docMk/>
            <pc:sldMk cId="1456671819" sldId="573"/>
            <ac:spMk id="34" creationId="{7C6D3B66-3410-F8AF-DEF9-A7F34DD94AD0}"/>
          </ac:spMkLst>
        </pc:spChg>
        <pc:spChg chg="mod">
          <ac:chgData name="Joseph Stegemerten" userId="3faaf8d9-3a69-4c8b-b807-c4944e271286" providerId="ADAL" clId="{D62901CC-ACD8-AE4E-9B9E-73818DC33402}" dt="2023-08-22T15:50:32.049" v="269" actId="1076"/>
          <ac:spMkLst>
            <pc:docMk/>
            <pc:sldMk cId="1456671819" sldId="573"/>
            <ac:spMk id="35" creationId="{A3C4E350-AD68-F8B8-B758-450E6497B63E}"/>
          </ac:spMkLst>
        </pc:spChg>
        <pc:spChg chg="mod">
          <ac:chgData name="Joseph Stegemerten" userId="3faaf8d9-3a69-4c8b-b807-c4944e271286" providerId="ADAL" clId="{D62901CC-ACD8-AE4E-9B9E-73818DC33402}" dt="2023-08-22T15:49:17.758" v="265" actId="1076"/>
          <ac:spMkLst>
            <pc:docMk/>
            <pc:sldMk cId="1456671819" sldId="573"/>
            <ac:spMk id="37" creationId="{2F2AAA7E-C948-7D8D-9EBE-260526822EAE}"/>
          </ac:spMkLst>
        </pc:spChg>
        <pc:spChg chg="mod">
          <ac:chgData name="Joseph Stegemerten" userId="3faaf8d9-3a69-4c8b-b807-c4944e271286" providerId="ADAL" clId="{D62901CC-ACD8-AE4E-9B9E-73818DC33402}" dt="2023-08-22T15:50:32.049" v="269" actId="1076"/>
          <ac:spMkLst>
            <pc:docMk/>
            <pc:sldMk cId="1456671819" sldId="573"/>
            <ac:spMk id="38" creationId="{C9F7551D-A9C3-ECE1-B25C-71317FE772D0}"/>
          </ac:spMkLst>
        </pc:spChg>
        <pc:spChg chg="mod">
          <ac:chgData name="Joseph Stegemerten" userId="3faaf8d9-3a69-4c8b-b807-c4944e271286" providerId="ADAL" clId="{D62901CC-ACD8-AE4E-9B9E-73818DC33402}" dt="2023-08-22T15:49:17.758" v="265" actId="1076"/>
          <ac:spMkLst>
            <pc:docMk/>
            <pc:sldMk cId="1456671819" sldId="573"/>
            <ac:spMk id="40" creationId="{1C6A001B-B35A-ADD5-2A59-53964241EBDE}"/>
          </ac:spMkLst>
        </pc:spChg>
        <pc:spChg chg="mod">
          <ac:chgData name="Joseph Stegemerten" userId="3faaf8d9-3a69-4c8b-b807-c4944e271286" providerId="ADAL" clId="{D62901CC-ACD8-AE4E-9B9E-73818DC33402}" dt="2023-08-22T15:50:32.049" v="269" actId="1076"/>
          <ac:spMkLst>
            <pc:docMk/>
            <pc:sldMk cId="1456671819" sldId="573"/>
            <ac:spMk id="41" creationId="{BB06205F-C4F5-13EE-0C3C-064875189613}"/>
          </ac:spMkLst>
        </pc:spChg>
        <pc:spChg chg="mod">
          <ac:chgData name="Joseph Stegemerten" userId="3faaf8d9-3a69-4c8b-b807-c4944e271286" providerId="ADAL" clId="{D62901CC-ACD8-AE4E-9B9E-73818DC33402}" dt="2023-08-22T15:49:17.758" v="265" actId="1076"/>
          <ac:spMkLst>
            <pc:docMk/>
            <pc:sldMk cId="1456671819" sldId="573"/>
            <ac:spMk id="43" creationId="{1E5BD1BC-0738-2015-D6F7-F4328BB83785}"/>
          </ac:spMkLst>
        </pc:spChg>
        <pc:spChg chg="mod">
          <ac:chgData name="Joseph Stegemerten" userId="3faaf8d9-3a69-4c8b-b807-c4944e271286" providerId="ADAL" clId="{D62901CC-ACD8-AE4E-9B9E-73818DC33402}" dt="2023-08-22T15:49:17.758" v="265" actId="1076"/>
          <ac:spMkLst>
            <pc:docMk/>
            <pc:sldMk cId="1456671819" sldId="573"/>
            <ac:spMk id="44" creationId="{5CB6B7A4-FC64-ADE8-6C17-DB2BD651C190}"/>
          </ac:spMkLst>
        </pc:spChg>
        <pc:spChg chg="mod">
          <ac:chgData name="Joseph Stegemerten" userId="3faaf8d9-3a69-4c8b-b807-c4944e271286" providerId="ADAL" clId="{D62901CC-ACD8-AE4E-9B9E-73818DC33402}" dt="2023-08-22T15:49:17.758" v="265" actId="1076"/>
          <ac:spMkLst>
            <pc:docMk/>
            <pc:sldMk cId="1456671819" sldId="573"/>
            <ac:spMk id="45" creationId="{2B4084B0-4525-CAD8-04DC-D86DEFCCE51C}"/>
          </ac:spMkLst>
        </pc:spChg>
        <pc:spChg chg="mod">
          <ac:chgData name="Joseph Stegemerten" userId="3faaf8d9-3a69-4c8b-b807-c4944e271286" providerId="ADAL" clId="{D62901CC-ACD8-AE4E-9B9E-73818DC33402}" dt="2023-08-22T15:49:17.758" v="265" actId="1076"/>
          <ac:spMkLst>
            <pc:docMk/>
            <pc:sldMk cId="1456671819" sldId="573"/>
            <ac:spMk id="46" creationId="{2915AA1B-8A0C-4705-F545-6DDCC287B423}"/>
          </ac:spMkLst>
        </pc:spChg>
        <pc:spChg chg="mod">
          <ac:chgData name="Joseph Stegemerten" userId="3faaf8d9-3a69-4c8b-b807-c4944e271286" providerId="ADAL" clId="{D62901CC-ACD8-AE4E-9B9E-73818DC33402}" dt="2023-08-22T15:49:17.758" v="265" actId="1076"/>
          <ac:spMkLst>
            <pc:docMk/>
            <pc:sldMk cId="1456671819" sldId="573"/>
            <ac:spMk id="48" creationId="{8BDEC55F-27CB-C826-391A-2DDD8DE14BE1}"/>
          </ac:spMkLst>
        </pc:spChg>
        <pc:spChg chg="mod">
          <ac:chgData name="Joseph Stegemerten" userId="3faaf8d9-3a69-4c8b-b807-c4944e271286" providerId="ADAL" clId="{D62901CC-ACD8-AE4E-9B9E-73818DC33402}" dt="2023-08-22T15:49:17.758" v="265" actId="1076"/>
          <ac:spMkLst>
            <pc:docMk/>
            <pc:sldMk cId="1456671819" sldId="573"/>
            <ac:spMk id="50" creationId="{005DB069-7007-2E23-00CE-AC51699F241A}"/>
          </ac:spMkLst>
        </pc:spChg>
        <pc:spChg chg="mod">
          <ac:chgData name="Joseph Stegemerten" userId="3faaf8d9-3a69-4c8b-b807-c4944e271286" providerId="ADAL" clId="{D62901CC-ACD8-AE4E-9B9E-73818DC33402}" dt="2023-08-22T15:49:17.758" v="265" actId="1076"/>
          <ac:spMkLst>
            <pc:docMk/>
            <pc:sldMk cId="1456671819" sldId="573"/>
            <ac:spMk id="51" creationId="{13BFB539-06A3-DD2A-A22D-5BD85CE16B7B}"/>
          </ac:spMkLst>
        </pc:spChg>
        <pc:spChg chg="mod">
          <ac:chgData name="Joseph Stegemerten" userId="3faaf8d9-3a69-4c8b-b807-c4944e271286" providerId="ADAL" clId="{D62901CC-ACD8-AE4E-9B9E-73818DC33402}" dt="2023-08-22T15:49:17.758" v="265" actId="1076"/>
          <ac:spMkLst>
            <pc:docMk/>
            <pc:sldMk cId="1456671819" sldId="573"/>
            <ac:spMk id="52" creationId="{AEEAA888-AA96-DFE2-A3AD-358AB1573FD5}"/>
          </ac:spMkLst>
        </pc:spChg>
        <pc:spChg chg="mod">
          <ac:chgData name="Joseph Stegemerten" userId="3faaf8d9-3a69-4c8b-b807-c4944e271286" providerId="ADAL" clId="{D62901CC-ACD8-AE4E-9B9E-73818DC33402}" dt="2023-08-22T15:49:17.758" v="265" actId="1076"/>
          <ac:spMkLst>
            <pc:docMk/>
            <pc:sldMk cId="1456671819" sldId="573"/>
            <ac:spMk id="53" creationId="{C0FF0586-3F27-89AA-832D-297FA4C6D87A}"/>
          </ac:spMkLst>
        </pc:spChg>
        <pc:spChg chg="mod">
          <ac:chgData name="Joseph Stegemerten" userId="3faaf8d9-3a69-4c8b-b807-c4944e271286" providerId="ADAL" clId="{D62901CC-ACD8-AE4E-9B9E-73818DC33402}" dt="2023-08-22T15:49:17.758" v="265" actId="1076"/>
          <ac:spMkLst>
            <pc:docMk/>
            <pc:sldMk cId="1456671819" sldId="573"/>
            <ac:spMk id="54" creationId="{BAF599DA-D7A8-13D5-7640-5C2939A6EA5B}"/>
          </ac:spMkLst>
        </pc:spChg>
        <pc:spChg chg="mod">
          <ac:chgData name="Joseph Stegemerten" userId="3faaf8d9-3a69-4c8b-b807-c4944e271286" providerId="ADAL" clId="{D62901CC-ACD8-AE4E-9B9E-73818DC33402}" dt="2023-08-22T15:49:17.758" v="265" actId="1076"/>
          <ac:spMkLst>
            <pc:docMk/>
            <pc:sldMk cId="1456671819" sldId="573"/>
            <ac:spMk id="55" creationId="{7A8A9C20-877D-39B6-E3E8-10F7A340EA80}"/>
          </ac:spMkLst>
        </pc:spChg>
        <pc:spChg chg="mod">
          <ac:chgData name="Joseph Stegemerten" userId="3faaf8d9-3a69-4c8b-b807-c4944e271286" providerId="ADAL" clId="{D62901CC-ACD8-AE4E-9B9E-73818DC33402}" dt="2023-08-22T15:49:17.758" v="265" actId="1076"/>
          <ac:spMkLst>
            <pc:docMk/>
            <pc:sldMk cId="1456671819" sldId="573"/>
            <ac:spMk id="56" creationId="{A69B2215-82F4-0631-B0F4-857ABB59336D}"/>
          </ac:spMkLst>
        </pc:spChg>
        <pc:spChg chg="mod">
          <ac:chgData name="Joseph Stegemerten" userId="3faaf8d9-3a69-4c8b-b807-c4944e271286" providerId="ADAL" clId="{D62901CC-ACD8-AE4E-9B9E-73818DC33402}" dt="2023-08-22T15:49:17.758" v="265" actId="1076"/>
          <ac:spMkLst>
            <pc:docMk/>
            <pc:sldMk cId="1456671819" sldId="573"/>
            <ac:spMk id="57" creationId="{AEA889DB-C394-4CAB-280D-EBAAC889A70E}"/>
          </ac:spMkLst>
        </pc:spChg>
        <pc:spChg chg="mod">
          <ac:chgData name="Joseph Stegemerten" userId="3faaf8d9-3a69-4c8b-b807-c4944e271286" providerId="ADAL" clId="{D62901CC-ACD8-AE4E-9B9E-73818DC33402}" dt="2023-08-22T15:49:17.758" v="265" actId="1076"/>
          <ac:spMkLst>
            <pc:docMk/>
            <pc:sldMk cId="1456671819" sldId="573"/>
            <ac:spMk id="58" creationId="{53AC6EFB-4D1D-0331-5F60-F20BDB1FA81D}"/>
          </ac:spMkLst>
        </pc:spChg>
        <pc:spChg chg="mod">
          <ac:chgData name="Joseph Stegemerten" userId="3faaf8d9-3a69-4c8b-b807-c4944e271286" providerId="ADAL" clId="{D62901CC-ACD8-AE4E-9B9E-73818DC33402}" dt="2023-08-22T15:52:05.206" v="309" actId="207"/>
          <ac:spMkLst>
            <pc:docMk/>
            <pc:sldMk cId="1456671819" sldId="573"/>
            <ac:spMk id="60" creationId="{0A1C6E38-8EE3-821F-5C4A-9E81CFE29A7D}"/>
          </ac:spMkLst>
        </pc:spChg>
        <pc:spChg chg="mod">
          <ac:chgData name="Joseph Stegemerten" userId="3faaf8d9-3a69-4c8b-b807-c4944e271286" providerId="ADAL" clId="{D62901CC-ACD8-AE4E-9B9E-73818DC33402}" dt="2023-08-22T15:52:05.206" v="309" actId="207"/>
          <ac:spMkLst>
            <pc:docMk/>
            <pc:sldMk cId="1456671819" sldId="573"/>
            <ac:spMk id="61" creationId="{3DA5D356-71CC-6113-4827-4162B0822AE9}"/>
          </ac:spMkLst>
        </pc:spChg>
        <pc:spChg chg="mod">
          <ac:chgData name="Joseph Stegemerten" userId="3faaf8d9-3a69-4c8b-b807-c4944e271286" providerId="ADAL" clId="{D62901CC-ACD8-AE4E-9B9E-73818DC33402}" dt="2023-08-22T15:39:31.830" v="197" actId="571"/>
          <ac:spMkLst>
            <pc:docMk/>
            <pc:sldMk cId="1456671819" sldId="573"/>
            <ac:spMk id="63" creationId="{B79A47E7-146E-19FF-8A2D-F7D804798F9E}"/>
          </ac:spMkLst>
        </pc:spChg>
        <pc:spChg chg="mod">
          <ac:chgData name="Joseph Stegemerten" userId="3faaf8d9-3a69-4c8b-b807-c4944e271286" providerId="ADAL" clId="{D62901CC-ACD8-AE4E-9B9E-73818DC33402}" dt="2023-08-22T15:39:31.830" v="197" actId="571"/>
          <ac:spMkLst>
            <pc:docMk/>
            <pc:sldMk cId="1456671819" sldId="573"/>
            <ac:spMk id="64" creationId="{B3F5C5B3-608D-100C-5138-F7637DA7C24A}"/>
          </ac:spMkLst>
        </pc:spChg>
        <pc:spChg chg="mod">
          <ac:chgData name="Joseph Stegemerten" userId="3faaf8d9-3a69-4c8b-b807-c4944e271286" providerId="ADAL" clId="{D62901CC-ACD8-AE4E-9B9E-73818DC33402}" dt="2023-08-22T15:39:31.830" v="197" actId="571"/>
          <ac:spMkLst>
            <pc:docMk/>
            <pc:sldMk cId="1456671819" sldId="573"/>
            <ac:spMk id="65" creationId="{0ADA2AB6-1812-F1D5-E48F-75263E8B283E}"/>
          </ac:spMkLst>
        </pc:spChg>
        <pc:spChg chg="mod">
          <ac:chgData name="Joseph Stegemerten" userId="3faaf8d9-3a69-4c8b-b807-c4944e271286" providerId="ADAL" clId="{D62901CC-ACD8-AE4E-9B9E-73818DC33402}" dt="2023-08-22T15:39:31.559" v="196" actId="571"/>
          <ac:spMkLst>
            <pc:docMk/>
            <pc:sldMk cId="1456671819" sldId="573"/>
            <ac:spMk id="67" creationId="{19B108D7-AFF6-39D9-4B82-D7703F63E371}"/>
          </ac:spMkLst>
        </pc:spChg>
        <pc:spChg chg="mod">
          <ac:chgData name="Joseph Stegemerten" userId="3faaf8d9-3a69-4c8b-b807-c4944e271286" providerId="ADAL" clId="{D62901CC-ACD8-AE4E-9B9E-73818DC33402}" dt="2023-08-22T15:39:31.559" v="196" actId="571"/>
          <ac:spMkLst>
            <pc:docMk/>
            <pc:sldMk cId="1456671819" sldId="573"/>
            <ac:spMk id="68" creationId="{7D3FF5C5-418F-FB16-FE38-716271A0880D}"/>
          </ac:spMkLst>
        </pc:spChg>
        <pc:spChg chg="mod">
          <ac:chgData name="Joseph Stegemerten" userId="3faaf8d9-3a69-4c8b-b807-c4944e271286" providerId="ADAL" clId="{D62901CC-ACD8-AE4E-9B9E-73818DC33402}" dt="2023-08-22T15:39:31.559" v="196" actId="571"/>
          <ac:spMkLst>
            <pc:docMk/>
            <pc:sldMk cId="1456671819" sldId="573"/>
            <ac:spMk id="69" creationId="{A0220FFB-8340-E6C9-5956-4BF798268F94}"/>
          </ac:spMkLst>
        </pc:spChg>
        <pc:spChg chg="mod">
          <ac:chgData name="Joseph Stegemerten" userId="3faaf8d9-3a69-4c8b-b807-c4944e271286" providerId="ADAL" clId="{D62901CC-ACD8-AE4E-9B9E-73818DC33402}" dt="2023-08-22T15:39:31.230" v="195" actId="571"/>
          <ac:spMkLst>
            <pc:docMk/>
            <pc:sldMk cId="1456671819" sldId="573"/>
            <ac:spMk id="71" creationId="{E4DB70DD-A4DA-BFB1-554E-5F98F0EF16A7}"/>
          </ac:spMkLst>
        </pc:spChg>
        <pc:spChg chg="mod">
          <ac:chgData name="Joseph Stegemerten" userId="3faaf8d9-3a69-4c8b-b807-c4944e271286" providerId="ADAL" clId="{D62901CC-ACD8-AE4E-9B9E-73818DC33402}" dt="2023-08-22T15:39:31.230" v="195" actId="571"/>
          <ac:spMkLst>
            <pc:docMk/>
            <pc:sldMk cId="1456671819" sldId="573"/>
            <ac:spMk id="72" creationId="{B39BC012-1919-8806-06A1-22B5392C10F9}"/>
          </ac:spMkLst>
        </pc:spChg>
        <pc:spChg chg="mod">
          <ac:chgData name="Joseph Stegemerten" userId="3faaf8d9-3a69-4c8b-b807-c4944e271286" providerId="ADAL" clId="{D62901CC-ACD8-AE4E-9B9E-73818DC33402}" dt="2023-08-22T15:39:31.230" v="195" actId="571"/>
          <ac:spMkLst>
            <pc:docMk/>
            <pc:sldMk cId="1456671819" sldId="573"/>
            <ac:spMk id="73" creationId="{5197A61D-F0B9-1695-8F0E-51C19F368C81}"/>
          </ac:spMkLst>
        </pc:spChg>
        <pc:spChg chg="mod">
          <ac:chgData name="Joseph Stegemerten" userId="3faaf8d9-3a69-4c8b-b807-c4944e271286" providerId="ADAL" clId="{D62901CC-ACD8-AE4E-9B9E-73818DC33402}" dt="2023-08-22T15:39:31.230" v="195" actId="571"/>
          <ac:spMkLst>
            <pc:docMk/>
            <pc:sldMk cId="1456671819" sldId="573"/>
            <ac:spMk id="75" creationId="{1503B549-CAEF-3B0D-2347-F78883696E10}"/>
          </ac:spMkLst>
        </pc:spChg>
        <pc:spChg chg="mod">
          <ac:chgData name="Joseph Stegemerten" userId="3faaf8d9-3a69-4c8b-b807-c4944e271286" providerId="ADAL" clId="{D62901CC-ACD8-AE4E-9B9E-73818DC33402}" dt="2023-08-22T15:39:31.230" v="195" actId="571"/>
          <ac:spMkLst>
            <pc:docMk/>
            <pc:sldMk cId="1456671819" sldId="573"/>
            <ac:spMk id="76" creationId="{735AD50A-820D-1A8E-515B-D1AA6FC8070F}"/>
          </ac:spMkLst>
        </pc:spChg>
        <pc:spChg chg="mod">
          <ac:chgData name="Joseph Stegemerten" userId="3faaf8d9-3a69-4c8b-b807-c4944e271286" providerId="ADAL" clId="{D62901CC-ACD8-AE4E-9B9E-73818DC33402}" dt="2023-08-22T15:39:31.230" v="195" actId="571"/>
          <ac:spMkLst>
            <pc:docMk/>
            <pc:sldMk cId="1456671819" sldId="573"/>
            <ac:spMk id="77" creationId="{6E3C2C0D-CAAE-DC44-84C2-641B3DB77043}"/>
          </ac:spMkLst>
        </pc:spChg>
        <pc:spChg chg="mod">
          <ac:chgData name="Joseph Stegemerten" userId="3faaf8d9-3a69-4c8b-b807-c4944e271286" providerId="ADAL" clId="{D62901CC-ACD8-AE4E-9B9E-73818DC33402}" dt="2023-08-22T15:52:05.206" v="309" actId="207"/>
          <ac:spMkLst>
            <pc:docMk/>
            <pc:sldMk cId="1456671819" sldId="573"/>
            <ac:spMk id="79" creationId="{6812AE07-0191-CC49-951D-5A43A8D618E8}"/>
          </ac:spMkLst>
        </pc:spChg>
        <pc:spChg chg="mod">
          <ac:chgData name="Joseph Stegemerten" userId="3faaf8d9-3a69-4c8b-b807-c4944e271286" providerId="ADAL" clId="{D62901CC-ACD8-AE4E-9B9E-73818DC33402}" dt="2023-08-22T15:52:05.206" v="309" actId="207"/>
          <ac:spMkLst>
            <pc:docMk/>
            <pc:sldMk cId="1456671819" sldId="573"/>
            <ac:spMk id="80" creationId="{1C4E1D80-E5CB-1522-EFB2-72D402FD07BA}"/>
          </ac:spMkLst>
        </pc:spChg>
        <pc:spChg chg="mod">
          <ac:chgData name="Joseph Stegemerten" userId="3faaf8d9-3a69-4c8b-b807-c4944e271286" providerId="ADAL" clId="{D62901CC-ACD8-AE4E-9B9E-73818DC33402}" dt="2023-08-22T15:52:05.206" v="309" actId="207"/>
          <ac:spMkLst>
            <pc:docMk/>
            <pc:sldMk cId="1456671819" sldId="573"/>
            <ac:spMk id="81" creationId="{D0489916-0978-CE47-CC22-C040E28F1905}"/>
          </ac:spMkLst>
        </pc:spChg>
        <pc:spChg chg="mod">
          <ac:chgData name="Joseph Stegemerten" userId="3faaf8d9-3a69-4c8b-b807-c4944e271286" providerId="ADAL" clId="{D62901CC-ACD8-AE4E-9B9E-73818DC33402}" dt="2023-08-22T15:52:05.206" v="309" actId="207"/>
          <ac:spMkLst>
            <pc:docMk/>
            <pc:sldMk cId="1456671819" sldId="573"/>
            <ac:spMk id="83" creationId="{03821143-27EB-2C1A-05F9-C17C0A64D408}"/>
          </ac:spMkLst>
        </pc:spChg>
        <pc:spChg chg="mod">
          <ac:chgData name="Joseph Stegemerten" userId="3faaf8d9-3a69-4c8b-b807-c4944e271286" providerId="ADAL" clId="{D62901CC-ACD8-AE4E-9B9E-73818DC33402}" dt="2023-08-22T15:52:05.206" v="309" actId="207"/>
          <ac:spMkLst>
            <pc:docMk/>
            <pc:sldMk cId="1456671819" sldId="573"/>
            <ac:spMk id="84" creationId="{18DBC5B0-E670-035B-61AB-D8228C45A194}"/>
          </ac:spMkLst>
        </pc:spChg>
        <pc:spChg chg="mod">
          <ac:chgData name="Joseph Stegemerten" userId="3faaf8d9-3a69-4c8b-b807-c4944e271286" providerId="ADAL" clId="{D62901CC-ACD8-AE4E-9B9E-73818DC33402}" dt="2023-08-22T15:52:05.206" v="309" actId="207"/>
          <ac:spMkLst>
            <pc:docMk/>
            <pc:sldMk cId="1456671819" sldId="573"/>
            <ac:spMk id="85" creationId="{B8BF91F6-5AB1-E6D5-328C-6B65250B0CC8}"/>
          </ac:spMkLst>
        </pc:spChg>
        <pc:spChg chg="mod">
          <ac:chgData name="Joseph Stegemerten" userId="3faaf8d9-3a69-4c8b-b807-c4944e271286" providerId="ADAL" clId="{D62901CC-ACD8-AE4E-9B9E-73818DC33402}" dt="2023-08-22T15:52:05.206" v="309" actId="207"/>
          <ac:spMkLst>
            <pc:docMk/>
            <pc:sldMk cId="1456671819" sldId="573"/>
            <ac:spMk id="87" creationId="{9EDB8B89-7914-242C-DEBB-FFCDD11B4AB9}"/>
          </ac:spMkLst>
        </pc:spChg>
        <pc:spChg chg="mod">
          <ac:chgData name="Joseph Stegemerten" userId="3faaf8d9-3a69-4c8b-b807-c4944e271286" providerId="ADAL" clId="{D62901CC-ACD8-AE4E-9B9E-73818DC33402}" dt="2023-08-22T15:52:05.206" v="309" actId="207"/>
          <ac:spMkLst>
            <pc:docMk/>
            <pc:sldMk cId="1456671819" sldId="573"/>
            <ac:spMk id="88" creationId="{06E43202-6612-2BC4-E791-A0E6700FDC2F}"/>
          </ac:spMkLst>
        </pc:spChg>
        <pc:spChg chg="mod">
          <ac:chgData name="Joseph Stegemerten" userId="3faaf8d9-3a69-4c8b-b807-c4944e271286" providerId="ADAL" clId="{D62901CC-ACD8-AE4E-9B9E-73818DC33402}" dt="2023-08-22T15:52:05.206" v="309" actId="207"/>
          <ac:spMkLst>
            <pc:docMk/>
            <pc:sldMk cId="1456671819" sldId="573"/>
            <ac:spMk id="89" creationId="{41D731A9-9614-6C45-E9F2-FC6C1208CB1F}"/>
          </ac:spMkLst>
        </pc:spChg>
        <pc:spChg chg="mod">
          <ac:chgData name="Joseph Stegemerten" userId="3faaf8d9-3a69-4c8b-b807-c4944e271286" providerId="ADAL" clId="{D62901CC-ACD8-AE4E-9B9E-73818DC33402}" dt="2023-08-22T15:52:05.206" v="309" actId="207"/>
          <ac:spMkLst>
            <pc:docMk/>
            <pc:sldMk cId="1456671819" sldId="573"/>
            <ac:spMk id="91" creationId="{4EE3AD77-EEEE-0B69-2A52-085761A2EED4}"/>
          </ac:spMkLst>
        </pc:spChg>
        <pc:spChg chg="mod">
          <ac:chgData name="Joseph Stegemerten" userId="3faaf8d9-3a69-4c8b-b807-c4944e271286" providerId="ADAL" clId="{D62901CC-ACD8-AE4E-9B9E-73818DC33402}" dt="2023-08-22T15:52:05.206" v="309" actId="207"/>
          <ac:spMkLst>
            <pc:docMk/>
            <pc:sldMk cId="1456671819" sldId="573"/>
            <ac:spMk id="92" creationId="{49DA88EC-AB3B-DA46-E1B8-2EEF05527CE1}"/>
          </ac:spMkLst>
        </pc:spChg>
        <pc:spChg chg="mod">
          <ac:chgData name="Joseph Stegemerten" userId="3faaf8d9-3a69-4c8b-b807-c4944e271286" providerId="ADAL" clId="{D62901CC-ACD8-AE4E-9B9E-73818DC33402}" dt="2023-08-22T15:52:05.206" v="309" actId="207"/>
          <ac:spMkLst>
            <pc:docMk/>
            <pc:sldMk cId="1456671819" sldId="573"/>
            <ac:spMk id="93" creationId="{A413A1BD-E250-7611-7632-2FA4A0C647DE}"/>
          </ac:spMkLst>
        </pc:spChg>
        <pc:spChg chg="mod">
          <ac:chgData name="Joseph Stegemerten" userId="3faaf8d9-3a69-4c8b-b807-c4944e271286" providerId="ADAL" clId="{D62901CC-ACD8-AE4E-9B9E-73818DC33402}" dt="2023-08-22T15:52:05.206" v="309" actId="207"/>
          <ac:spMkLst>
            <pc:docMk/>
            <pc:sldMk cId="1456671819" sldId="573"/>
            <ac:spMk id="95" creationId="{3B57981C-3A44-995F-DBAA-035AE0818EA6}"/>
          </ac:spMkLst>
        </pc:spChg>
        <pc:spChg chg="mod">
          <ac:chgData name="Joseph Stegemerten" userId="3faaf8d9-3a69-4c8b-b807-c4944e271286" providerId="ADAL" clId="{D62901CC-ACD8-AE4E-9B9E-73818DC33402}" dt="2023-08-22T15:52:05.206" v="309" actId="207"/>
          <ac:spMkLst>
            <pc:docMk/>
            <pc:sldMk cId="1456671819" sldId="573"/>
            <ac:spMk id="96" creationId="{EB4396FB-DB3C-35A3-71DD-6087F43A8E7C}"/>
          </ac:spMkLst>
        </pc:spChg>
        <pc:spChg chg="mod">
          <ac:chgData name="Joseph Stegemerten" userId="3faaf8d9-3a69-4c8b-b807-c4944e271286" providerId="ADAL" clId="{D62901CC-ACD8-AE4E-9B9E-73818DC33402}" dt="2023-08-22T15:52:05.206" v="309" actId="207"/>
          <ac:spMkLst>
            <pc:docMk/>
            <pc:sldMk cId="1456671819" sldId="573"/>
            <ac:spMk id="97" creationId="{61F25BC2-CEBF-9033-CC74-97D864DEBCA4}"/>
          </ac:spMkLst>
        </pc:spChg>
        <pc:spChg chg="mod">
          <ac:chgData name="Joseph Stegemerten" userId="3faaf8d9-3a69-4c8b-b807-c4944e271286" providerId="ADAL" clId="{D62901CC-ACD8-AE4E-9B9E-73818DC33402}" dt="2023-08-22T15:52:05.206" v="309" actId="207"/>
          <ac:spMkLst>
            <pc:docMk/>
            <pc:sldMk cId="1456671819" sldId="573"/>
            <ac:spMk id="99" creationId="{B1876BDA-F38D-920C-F454-319DB56BC051}"/>
          </ac:spMkLst>
        </pc:spChg>
        <pc:spChg chg="mod">
          <ac:chgData name="Joseph Stegemerten" userId="3faaf8d9-3a69-4c8b-b807-c4944e271286" providerId="ADAL" clId="{D62901CC-ACD8-AE4E-9B9E-73818DC33402}" dt="2023-08-22T15:52:05.206" v="309" actId="207"/>
          <ac:spMkLst>
            <pc:docMk/>
            <pc:sldMk cId="1456671819" sldId="573"/>
            <ac:spMk id="100" creationId="{B79D2A3B-5F31-C252-7094-2CC3E5A890AC}"/>
          </ac:spMkLst>
        </pc:spChg>
        <pc:spChg chg="mod">
          <ac:chgData name="Joseph Stegemerten" userId="3faaf8d9-3a69-4c8b-b807-c4944e271286" providerId="ADAL" clId="{D62901CC-ACD8-AE4E-9B9E-73818DC33402}" dt="2023-08-22T15:52:05.206" v="309" actId="207"/>
          <ac:spMkLst>
            <pc:docMk/>
            <pc:sldMk cId="1456671819" sldId="573"/>
            <ac:spMk id="101" creationId="{337D97D7-7E1B-5F70-CBC9-658E24AB2E9D}"/>
          </ac:spMkLst>
        </pc:spChg>
        <pc:spChg chg="mod">
          <ac:chgData name="Joseph Stegemerten" userId="3faaf8d9-3a69-4c8b-b807-c4944e271286" providerId="ADAL" clId="{D62901CC-ACD8-AE4E-9B9E-73818DC33402}" dt="2023-08-22T15:52:13.097" v="310" actId="207"/>
          <ac:spMkLst>
            <pc:docMk/>
            <pc:sldMk cId="1456671819" sldId="573"/>
            <ac:spMk id="103" creationId="{33032BC3-D46C-AB66-36A9-F5D0311CC464}"/>
          </ac:spMkLst>
        </pc:spChg>
        <pc:spChg chg="mod">
          <ac:chgData name="Joseph Stegemerten" userId="3faaf8d9-3a69-4c8b-b807-c4944e271286" providerId="ADAL" clId="{D62901CC-ACD8-AE4E-9B9E-73818DC33402}" dt="2023-08-22T15:52:13.097" v="310" actId="207"/>
          <ac:spMkLst>
            <pc:docMk/>
            <pc:sldMk cId="1456671819" sldId="573"/>
            <ac:spMk id="104" creationId="{0174B61A-7860-323C-50BE-106257D5DAF5}"/>
          </ac:spMkLst>
        </pc:spChg>
        <pc:spChg chg="mod">
          <ac:chgData name="Joseph Stegemerten" userId="3faaf8d9-3a69-4c8b-b807-c4944e271286" providerId="ADAL" clId="{D62901CC-ACD8-AE4E-9B9E-73818DC33402}" dt="2023-08-22T15:52:13.097" v="310" actId="207"/>
          <ac:spMkLst>
            <pc:docMk/>
            <pc:sldMk cId="1456671819" sldId="573"/>
            <ac:spMk id="105" creationId="{299D38EA-3056-6E99-1C6C-59B8A8FFBA92}"/>
          </ac:spMkLst>
        </pc:spChg>
        <pc:spChg chg="add mod">
          <ac:chgData name="Joseph Stegemerten" userId="3faaf8d9-3a69-4c8b-b807-c4944e271286" providerId="ADAL" clId="{D62901CC-ACD8-AE4E-9B9E-73818DC33402}" dt="2023-08-22T15:49:49.534" v="266" actId="1076"/>
          <ac:spMkLst>
            <pc:docMk/>
            <pc:sldMk cId="1456671819" sldId="573"/>
            <ac:spMk id="106" creationId="{DBF93AAF-EF4F-8FD0-7BAA-D491F517E03A}"/>
          </ac:spMkLst>
        </pc:spChg>
        <pc:spChg chg="add mod">
          <ac:chgData name="Joseph Stegemerten" userId="3faaf8d9-3a69-4c8b-b807-c4944e271286" providerId="ADAL" clId="{D62901CC-ACD8-AE4E-9B9E-73818DC33402}" dt="2023-08-22T15:52:27.059" v="311" actId="1076"/>
          <ac:spMkLst>
            <pc:docMk/>
            <pc:sldMk cId="1456671819" sldId="573"/>
            <ac:spMk id="107" creationId="{367759C7-68AD-DA26-28AB-33F2E2A6EFFF}"/>
          </ac:spMkLst>
        </pc:spChg>
        <pc:spChg chg="add mod">
          <ac:chgData name="Joseph Stegemerten" userId="3faaf8d9-3a69-4c8b-b807-c4944e271286" providerId="ADAL" clId="{D62901CC-ACD8-AE4E-9B9E-73818DC33402}" dt="2023-08-22T15:52:27.059" v="311" actId="1076"/>
          <ac:spMkLst>
            <pc:docMk/>
            <pc:sldMk cId="1456671819" sldId="573"/>
            <ac:spMk id="108" creationId="{249A84B3-7E24-B5E9-BA98-4D3D8B0C4C9A}"/>
          </ac:spMkLst>
        </pc:spChg>
        <pc:spChg chg="add mod">
          <ac:chgData name="Joseph Stegemerten" userId="3faaf8d9-3a69-4c8b-b807-c4944e271286" providerId="ADAL" clId="{D62901CC-ACD8-AE4E-9B9E-73818DC33402}" dt="2023-08-22T15:52:40.454" v="314" actId="167"/>
          <ac:spMkLst>
            <pc:docMk/>
            <pc:sldMk cId="1456671819" sldId="573"/>
            <ac:spMk id="109" creationId="{4A872D99-66E4-EF10-EB32-0C42F196D2F6}"/>
          </ac:spMkLst>
        </pc:spChg>
        <pc:grpChg chg="mod">
          <ac:chgData name="Joseph Stegemerten" userId="3faaf8d9-3a69-4c8b-b807-c4944e271286" providerId="ADAL" clId="{D62901CC-ACD8-AE4E-9B9E-73818DC33402}" dt="2023-08-22T15:52:05.206" v="309" actId="207"/>
          <ac:grpSpMkLst>
            <pc:docMk/>
            <pc:sldMk cId="1456671819" sldId="573"/>
            <ac:grpSpMk id="5" creationId="{5834E34A-38CD-3A2C-0666-C0D62B83F455}"/>
          </ac:grpSpMkLst>
        </pc:grpChg>
        <pc:grpChg chg="add mod">
          <ac:chgData name="Joseph Stegemerten" userId="3faaf8d9-3a69-4c8b-b807-c4944e271286" providerId="ADAL" clId="{D62901CC-ACD8-AE4E-9B9E-73818DC33402}" dt="2023-08-22T15:39:31.830" v="197" actId="571"/>
          <ac:grpSpMkLst>
            <pc:docMk/>
            <pc:sldMk cId="1456671819" sldId="573"/>
            <ac:grpSpMk id="62" creationId="{EFFC177B-48D1-0066-A2CA-E104AF353566}"/>
          </ac:grpSpMkLst>
        </pc:grpChg>
        <pc:grpChg chg="add mod">
          <ac:chgData name="Joseph Stegemerten" userId="3faaf8d9-3a69-4c8b-b807-c4944e271286" providerId="ADAL" clId="{D62901CC-ACD8-AE4E-9B9E-73818DC33402}" dt="2023-08-22T15:39:31.559" v="196" actId="571"/>
          <ac:grpSpMkLst>
            <pc:docMk/>
            <pc:sldMk cId="1456671819" sldId="573"/>
            <ac:grpSpMk id="66" creationId="{2EB3B54B-848A-9613-510F-58A9E532D428}"/>
          </ac:grpSpMkLst>
        </pc:grpChg>
        <pc:grpChg chg="add mod">
          <ac:chgData name="Joseph Stegemerten" userId="3faaf8d9-3a69-4c8b-b807-c4944e271286" providerId="ADAL" clId="{D62901CC-ACD8-AE4E-9B9E-73818DC33402}" dt="2023-08-22T15:39:31.230" v="195" actId="571"/>
          <ac:grpSpMkLst>
            <pc:docMk/>
            <pc:sldMk cId="1456671819" sldId="573"/>
            <ac:grpSpMk id="70" creationId="{C95F6561-50AC-315E-7D36-0370FCF99308}"/>
          </ac:grpSpMkLst>
        </pc:grpChg>
        <pc:grpChg chg="add mod">
          <ac:chgData name="Joseph Stegemerten" userId="3faaf8d9-3a69-4c8b-b807-c4944e271286" providerId="ADAL" clId="{D62901CC-ACD8-AE4E-9B9E-73818DC33402}" dt="2023-08-22T15:39:31.230" v="195" actId="571"/>
          <ac:grpSpMkLst>
            <pc:docMk/>
            <pc:sldMk cId="1456671819" sldId="573"/>
            <ac:grpSpMk id="74" creationId="{1221D589-F789-E908-3114-7C8918FFFF90}"/>
          </ac:grpSpMkLst>
        </pc:grpChg>
        <pc:grpChg chg="add mod">
          <ac:chgData name="Joseph Stegemerten" userId="3faaf8d9-3a69-4c8b-b807-c4944e271286" providerId="ADAL" clId="{D62901CC-ACD8-AE4E-9B9E-73818DC33402}" dt="2023-08-22T15:52:05.206" v="309" actId="207"/>
          <ac:grpSpMkLst>
            <pc:docMk/>
            <pc:sldMk cId="1456671819" sldId="573"/>
            <ac:grpSpMk id="78" creationId="{2D69B7B0-F709-75C9-B54B-9062107A8611}"/>
          </ac:grpSpMkLst>
        </pc:grpChg>
        <pc:grpChg chg="add mod">
          <ac:chgData name="Joseph Stegemerten" userId="3faaf8d9-3a69-4c8b-b807-c4944e271286" providerId="ADAL" clId="{D62901CC-ACD8-AE4E-9B9E-73818DC33402}" dt="2023-08-22T15:52:05.206" v="309" actId="207"/>
          <ac:grpSpMkLst>
            <pc:docMk/>
            <pc:sldMk cId="1456671819" sldId="573"/>
            <ac:grpSpMk id="82" creationId="{BC92AAEE-3854-7413-C182-7FF7DA824038}"/>
          </ac:grpSpMkLst>
        </pc:grpChg>
        <pc:grpChg chg="add mod">
          <ac:chgData name="Joseph Stegemerten" userId="3faaf8d9-3a69-4c8b-b807-c4944e271286" providerId="ADAL" clId="{D62901CC-ACD8-AE4E-9B9E-73818DC33402}" dt="2023-08-22T15:52:05.206" v="309" actId="207"/>
          <ac:grpSpMkLst>
            <pc:docMk/>
            <pc:sldMk cId="1456671819" sldId="573"/>
            <ac:grpSpMk id="86" creationId="{E8757ACB-F783-1B77-F1B8-0FBDDE34E38A}"/>
          </ac:grpSpMkLst>
        </pc:grpChg>
        <pc:grpChg chg="add mod">
          <ac:chgData name="Joseph Stegemerten" userId="3faaf8d9-3a69-4c8b-b807-c4944e271286" providerId="ADAL" clId="{D62901CC-ACD8-AE4E-9B9E-73818DC33402}" dt="2023-08-22T15:52:05.206" v="309" actId="207"/>
          <ac:grpSpMkLst>
            <pc:docMk/>
            <pc:sldMk cId="1456671819" sldId="573"/>
            <ac:grpSpMk id="90" creationId="{1018CD04-44B5-7A4C-E556-5F7BFA99A282}"/>
          </ac:grpSpMkLst>
        </pc:grpChg>
        <pc:grpChg chg="add mod">
          <ac:chgData name="Joseph Stegemerten" userId="3faaf8d9-3a69-4c8b-b807-c4944e271286" providerId="ADAL" clId="{D62901CC-ACD8-AE4E-9B9E-73818DC33402}" dt="2023-08-22T15:52:05.206" v="309" actId="207"/>
          <ac:grpSpMkLst>
            <pc:docMk/>
            <pc:sldMk cId="1456671819" sldId="573"/>
            <ac:grpSpMk id="94" creationId="{F9E6E8DF-3D9E-F88F-2C61-F70E56A0C978}"/>
          </ac:grpSpMkLst>
        </pc:grpChg>
        <pc:grpChg chg="add mod">
          <ac:chgData name="Joseph Stegemerten" userId="3faaf8d9-3a69-4c8b-b807-c4944e271286" providerId="ADAL" clId="{D62901CC-ACD8-AE4E-9B9E-73818DC33402}" dt="2023-08-22T15:52:05.206" v="309" actId="207"/>
          <ac:grpSpMkLst>
            <pc:docMk/>
            <pc:sldMk cId="1456671819" sldId="573"/>
            <ac:grpSpMk id="98" creationId="{FE56B666-4FD0-C2E4-E629-EBCFA5979B8A}"/>
          </ac:grpSpMkLst>
        </pc:grpChg>
        <pc:grpChg chg="add mod">
          <ac:chgData name="Joseph Stegemerten" userId="3faaf8d9-3a69-4c8b-b807-c4944e271286" providerId="ADAL" clId="{D62901CC-ACD8-AE4E-9B9E-73818DC33402}" dt="2023-08-22T15:52:13.097" v="310" actId="207"/>
          <ac:grpSpMkLst>
            <pc:docMk/>
            <pc:sldMk cId="1456671819" sldId="573"/>
            <ac:grpSpMk id="102" creationId="{E63D4D39-E77A-D550-8368-219B492A475F}"/>
          </ac:grpSpMkLst>
        </pc:grpChg>
        <pc:graphicFrameChg chg="mod">
          <ac:chgData name="Joseph Stegemerten" userId="3faaf8d9-3a69-4c8b-b807-c4944e271286" providerId="ADAL" clId="{D62901CC-ACD8-AE4E-9B9E-73818DC33402}" dt="2023-08-22T15:49:17.758" v="265" actId="1076"/>
          <ac:graphicFrameMkLst>
            <pc:docMk/>
            <pc:sldMk cId="1456671819" sldId="573"/>
            <ac:graphicFrameMk id="59" creationId="{69D657F0-DCF2-CED2-2C7B-B7B6E823FBCD}"/>
          </ac:graphicFrameMkLst>
        </pc:graphicFrameChg>
        <pc:picChg chg="add del mod">
          <ac:chgData name="Joseph Stegemerten" userId="3faaf8d9-3a69-4c8b-b807-c4944e271286" providerId="ADAL" clId="{D62901CC-ACD8-AE4E-9B9E-73818DC33402}" dt="2023-08-22T15:38:33.097" v="174" actId="27803"/>
          <ac:picMkLst>
            <pc:docMk/>
            <pc:sldMk cId="1456671819" sldId="573"/>
            <ac:picMk id="4" creationId="{182EE055-C5B6-BF88-EFCC-46B361739083}"/>
          </ac:picMkLst>
        </pc:picChg>
        <pc:picChg chg="del">
          <ac:chgData name="Joseph Stegemerten" userId="3faaf8d9-3a69-4c8b-b807-c4944e271286" providerId="ADAL" clId="{D62901CC-ACD8-AE4E-9B9E-73818DC33402}" dt="2023-08-22T15:38:40.411" v="177" actId="478"/>
          <ac:picMkLst>
            <pc:docMk/>
            <pc:sldMk cId="1456671819" sldId="573"/>
            <ac:picMk id="7" creationId="{CE61CD08-D296-D9FA-C603-3FCC468937B4}"/>
          </ac:picMkLst>
        </pc:picChg>
        <pc:picChg chg="add del">
          <ac:chgData name="Joseph Stegemerten" userId="3faaf8d9-3a69-4c8b-b807-c4944e271286" providerId="ADAL" clId="{D62901CC-ACD8-AE4E-9B9E-73818DC33402}" dt="2023-08-22T15:39:56.789" v="205" actId="478"/>
          <ac:picMkLst>
            <pc:docMk/>
            <pc:sldMk cId="1456671819" sldId="573"/>
            <ac:picMk id="8" creationId="{DB3AE53E-9C02-B56A-60FF-A9BDB662D1BE}"/>
          </ac:picMkLst>
        </pc:picChg>
        <pc:picChg chg="add del">
          <ac:chgData name="Joseph Stegemerten" userId="3faaf8d9-3a69-4c8b-b807-c4944e271286" providerId="ADAL" clId="{D62901CC-ACD8-AE4E-9B9E-73818DC33402}" dt="2023-08-22T15:40:05.849" v="211" actId="478"/>
          <ac:picMkLst>
            <pc:docMk/>
            <pc:sldMk cId="1456671819" sldId="573"/>
            <ac:picMk id="9" creationId="{A03E536F-506D-2264-0C2D-5FDDCF3EF26A}"/>
          </ac:picMkLst>
        </pc:picChg>
        <pc:picChg chg="add del">
          <ac:chgData name="Joseph Stegemerten" userId="3faaf8d9-3a69-4c8b-b807-c4944e271286" providerId="ADAL" clId="{D62901CC-ACD8-AE4E-9B9E-73818DC33402}" dt="2023-08-22T15:40:05.191" v="210" actId="478"/>
          <ac:picMkLst>
            <pc:docMk/>
            <pc:sldMk cId="1456671819" sldId="573"/>
            <ac:picMk id="10" creationId="{D7A543D1-9886-65E9-493F-E48E76008746}"/>
          </ac:picMkLst>
        </pc:picChg>
        <pc:picChg chg="add del">
          <ac:chgData name="Joseph Stegemerten" userId="3faaf8d9-3a69-4c8b-b807-c4944e271286" providerId="ADAL" clId="{D62901CC-ACD8-AE4E-9B9E-73818DC33402}" dt="2023-08-22T15:40:04.676" v="209" actId="478"/>
          <ac:picMkLst>
            <pc:docMk/>
            <pc:sldMk cId="1456671819" sldId="573"/>
            <ac:picMk id="11" creationId="{67543B8F-4EEF-7165-4744-35A14E8E0945}"/>
          </ac:picMkLst>
        </pc:picChg>
        <pc:picChg chg="add del">
          <ac:chgData name="Joseph Stegemerten" userId="3faaf8d9-3a69-4c8b-b807-c4944e271286" providerId="ADAL" clId="{D62901CC-ACD8-AE4E-9B9E-73818DC33402}" dt="2023-08-22T15:39:58.015" v="206" actId="478"/>
          <ac:picMkLst>
            <pc:docMk/>
            <pc:sldMk cId="1456671819" sldId="573"/>
            <ac:picMk id="12" creationId="{85F5AD50-95EA-1977-E4F5-BE2C4193B362}"/>
          </ac:picMkLst>
        </pc:picChg>
        <pc:picChg chg="add del">
          <ac:chgData name="Joseph Stegemerten" userId="3faaf8d9-3a69-4c8b-b807-c4944e271286" providerId="ADAL" clId="{D62901CC-ACD8-AE4E-9B9E-73818DC33402}" dt="2023-08-22T15:40:06.498" v="212" actId="478"/>
          <ac:picMkLst>
            <pc:docMk/>
            <pc:sldMk cId="1456671819" sldId="573"/>
            <ac:picMk id="13" creationId="{3C487130-DAED-A16E-1CF7-EB2A32321724}"/>
          </ac:picMkLst>
        </pc:picChg>
        <pc:cxnChg chg="mod">
          <ac:chgData name="Joseph Stegemerten" userId="3faaf8d9-3a69-4c8b-b807-c4944e271286" providerId="ADAL" clId="{D62901CC-ACD8-AE4E-9B9E-73818DC33402}" dt="2023-08-22T15:50:16.786" v="268" actId="1076"/>
          <ac:cxnSpMkLst>
            <pc:docMk/>
            <pc:sldMk cId="1456671819" sldId="573"/>
            <ac:cxnSpMk id="16" creationId="{E0602E63-3528-CC6F-E184-4106B07DC146}"/>
          </ac:cxnSpMkLst>
        </pc:cxnChg>
        <pc:cxnChg chg="mod">
          <ac:chgData name="Joseph Stegemerten" userId="3faaf8d9-3a69-4c8b-b807-c4944e271286" providerId="ADAL" clId="{D62901CC-ACD8-AE4E-9B9E-73818DC33402}" dt="2023-08-22T15:50:16.786" v="268" actId="1076"/>
          <ac:cxnSpMkLst>
            <pc:docMk/>
            <pc:sldMk cId="1456671819" sldId="573"/>
            <ac:cxnSpMk id="20" creationId="{314A970F-98E9-9DD8-A9BA-48BE14B6E9F0}"/>
          </ac:cxnSpMkLst>
        </pc:cxnChg>
        <pc:cxnChg chg="mod">
          <ac:chgData name="Joseph Stegemerten" userId="3faaf8d9-3a69-4c8b-b807-c4944e271286" providerId="ADAL" clId="{D62901CC-ACD8-AE4E-9B9E-73818DC33402}" dt="2023-08-22T15:50:16.786" v="268" actId="1076"/>
          <ac:cxnSpMkLst>
            <pc:docMk/>
            <pc:sldMk cId="1456671819" sldId="573"/>
            <ac:cxnSpMk id="24" creationId="{32B4949A-FD33-C5DC-FEA4-7E1FF1ED680C}"/>
          </ac:cxnSpMkLst>
        </pc:cxnChg>
        <pc:cxnChg chg="mod">
          <ac:chgData name="Joseph Stegemerten" userId="3faaf8d9-3a69-4c8b-b807-c4944e271286" providerId="ADAL" clId="{D62901CC-ACD8-AE4E-9B9E-73818DC33402}" dt="2023-08-22T15:50:16.786" v="268" actId="1076"/>
          <ac:cxnSpMkLst>
            <pc:docMk/>
            <pc:sldMk cId="1456671819" sldId="573"/>
            <ac:cxnSpMk id="28" creationId="{1BA0032B-73C3-C541-376F-5F5D734DC13D}"/>
          </ac:cxnSpMkLst>
        </pc:cxnChg>
        <pc:cxnChg chg="mod">
          <ac:chgData name="Joseph Stegemerten" userId="3faaf8d9-3a69-4c8b-b807-c4944e271286" providerId="ADAL" clId="{D62901CC-ACD8-AE4E-9B9E-73818DC33402}" dt="2023-08-22T15:50:16.786" v="268" actId="1076"/>
          <ac:cxnSpMkLst>
            <pc:docMk/>
            <pc:sldMk cId="1456671819" sldId="573"/>
            <ac:cxnSpMk id="32" creationId="{3A17C564-C153-05A3-1D94-07AE1AE35F28}"/>
          </ac:cxnSpMkLst>
        </pc:cxnChg>
        <pc:cxnChg chg="mod">
          <ac:chgData name="Joseph Stegemerten" userId="3faaf8d9-3a69-4c8b-b807-c4944e271286" providerId="ADAL" clId="{D62901CC-ACD8-AE4E-9B9E-73818DC33402}" dt="2023-08-22T15:50:16.786" v="268" actId="1076"/>
          <ac:cxnSpMkLst>
            <pc:docMk/>
            <pc:sldMk cId="1456671819" sldId="573"/>
            <ac:cxnSpMk id="36" creationId="{4BE701D8-E963-5372-5712-A451997400E4}"/>
          </ac:cxnSpMkLst>
        </pc:cxnChg>
        <pc:cxnChg chg="mod">
          <ac:chgData name="Joseph Stegemerten" userId="3faaf8d9-3a69-4c8b-b807-c4944e271286" providerId="ADAL" clId="{D62901CC-ACD8-AE4E-9B9E-73818DC33402}" dt="2023-08-22T15:50:16.786" v="268" actId="1076"/>
          <ac:cxnSpMkLst>
            <pc:docMk/>
            <pc:sldMk cId="1456671819" sldId="573"/>
            <ac:cxnSpMk id="39" creationId="{6C169645-7049-A509-FE98-9E5A53B1E2D2}"/>
          </ac:cxnSpMkLst>
        </pc:cxnChg>
        <pc:cxnChg chg="mod">
          <ac:chgData name="Joseph Stegemerten" userId="3faaf8d9-3a69-4c8b-b807-c4944e271286" providerId="ADAL" clId="{D62901CC-ACD8-AE4E-9B9E-73818DC33402}" dt="2023-08-22T15:50:16.786" v="268" actId="1076"/>
          <ac:cxnSpMkLst>
            <pc:docMk/>
            <pc:sldMk cId="1456671819" sldId="573"/>
            <ac:cxnSpMk id="42" creationId="{D06F49F6-8AC1-9778-FC0E-051CA876AE9D}"/>
          </ac:cxnSpMkLst>
        </pc:cxnChg>
        <pc:cxnChg chg="mod">
          <ac:chgData name="Joseph Stegemerten" userId="3faaf8d9-3a69-4c8b-b807-c4944e271286" providerId="ADAL" clId="{D62901CC-ACD8-AE4E-9B9E-73818DC33402}" dt="2023-08-22T15:49:17.758" v="265" actId="1076"/>
          <ac:cxnSpMkLst>
            <pc:docMk/>
            <pc:sldMk cId="1456671819" sldId="573"/>
            <ac:cxnSpMk id="47" creationId="{4A9DAC27-488D-6C40-CC27-A1403D3B849E}"/>
          </ac:cxnSpMkLst>
        </pc:cxnChg>
        <pc:cxnChg chg="mod">
          <ac:chgData name="Joseph Stegemerten" userId="3faaf8d9-3a69-4c8b-b807-c4944e271286" providerId="ADAL" clId="{D62901CC-ACD8-AE4E-9B9E-73818DC33402}" dt="2023-08-22T15:49:17.758" v="265" actId="1076"/>
          <ac:cxnSpMkLst>
            <pc:docMk/>
            <pc:sldMk cId="1456671819" sldId="573"/>
            <ac:cxnSpMk id="49" creationId="{644A01E5-5624-AE3C-ACF7-9F9ABED3247F}"/>
          </ac:cxnSpMkLst>
        </pc:cxnChg>
        <pc:cxnChg chg="add mod">
          <ac:chgData name="Joseph Stegemerten" userId="3faaf8d9-3a69-4c8b-b807-c4944e271286" providerId="ADAL" clId="{D62901CC-ACD8-AE4E-9B9E-73818DC33402}" dt="2023-08-22T15:52:52.696" v="316" actId="1076"/>
          <ac:cxnSpMkLst>
            <pc:docMk/>
            <pc:sldMk cId="1456671819" sldId="573"/>
            <ac:cxnSpMk id="110" creationId="{C0F66E14-AE86-D249-00C8-0C2040078FC3}"/>
          </ac:cxnSpMkLst>
        </pc:cxnChg>
        <pc:extLst>
          <p:ext xmlns:p="http://schemas.openxmlformats.org/presentationml/2006/main" uri="{D6D511B9-2390-475A-947B-AFAB55BFBCF1}">
            <pc226:cmChg xmlns:pc226="http://schemas.microsoft.com/office/powerpoint/2022/06/main/command" chg="">
              <pc226:chgData name="Joseph Stegemerten" userId="3faaf8d9-3a69-4c8b-b807-c4944e271286" providerId="ADAL" clId="{D62901CC-ACD8-AE4E-9B9E-73818DC33402}" dt="2023-08-22T15:54:04.325" v="317"/>
              <pc2:cmMkLst xmlns:pc2="http://schemas.microsoft.com/office/powerpoint/2019/9/main/command">
                <pc:docMk/>
                <pc:sldMk cId="1456671819" sldId="573"/>
                <pc2:cmMk id="{E83AA29F-E07F-43D6-AAD5-B4FB34037AFE}"/>
              </pc2:cmMkLst>
              <pc226:cmRplyChg chg="add">
                <pc226:chgData name="Joseph Stegemerten" userId="3faaf8d9-3a69-4c8b-b807-c4944e271286" providerId="ADAL" clId="{D62901CC-ACD8-AE4E-9B9E-73818DC33402}" dt="2023-08-22T15:54:04.325" v="317"/>
                <pc2:cmRplyMkLst xmlns:pc2="http://schemas.microsoft.com/office/powerpoint/2019/9/main/command">
                  <pc:docMk/>
                  <pc:sldMk cId="1456671819" sldId="573"/>
                  <pc2:cmMk id="{E83AA29F-E07F-43D6-AAD5-B4FB34037AFE}"/>
                  <pc2:cmRplyMk id="{FE565521-4E0D-4148-A5A8-6867BD132784}"/>
                </pc2:cmRplyMkLst>
              </pc226:cmRplyChg>
            </pc226:cmChg>
          </p:ext>
        </pc:extLst>
      </pc:sldChg>
      <pc:sldChg chg="modSp mod">
        <pc:chgData name="Joseph Stegemerten" userId="3faaf8d9-3a69-4c8b-b807-c4944e271286" providerId="ADAL" clId="{D62901CC-ACD8-AE4E-9B9E-73818DC33402}" dt="2023-08-22T15:54:45.372" v="323" actId="14100"/>
        <pc:sldMkLst>
          <pc:docMk/>
          <pc:sldMk cId="3289230744" sldId="574"/>
        </pc:sldMkLst>
        <pc:spChg chg="mod">
          <ac:chgData name="Joseph Stegemerten" userId="3faaf8d9-3a69-4c8b-b807-c4944e271286" providerId="ADAL" clId="{D62901CC-ACD8-AE4E-9B9E-73818DC33402}" dt="2023-08-22T15:54:45.372" v="323" actId="14100"/>
          <ac:spMkLst>
            <pc:docMk/>
            <pc:sldMk cId="3289230744" sldId="574"/>
            <ac:spMk id="3" creationId="{14A8D881-C66B-07F1-357D-397D5F649F0D}"/>
          </ac:spMkLst>
        </pc:spChg>
      </pc:sldChg>
      <pc:sldChg chg="modSp mod">
        <pc:chgData name="Joseph Stegemerten" userId="3faaf8d9-3a69-4c8b-b807-c4944e271286" providerId="ADAL" clId="{D62901CC-ACD8-AE4E-9B9E-73818DC33402}" dt="2023-08-22T15:36:57.497" v="169" actId="207"/>
        <pc:sldMkLst>
          <pc:docMk/>
          <pc:sldMk cId="471366470" sldId="575"/>
        </pc:sldMkLst>
        <pc:graphicFrameChg chg="modGraphic">
          <ac:chgData name="Joseph Stegemerten" userId="3faaf8d9-3a69-4c8b-b807-c4944e271286" providerId="ADAL" clId="{D62901CC-ACD8-AE4E-9B9E-73818DC33402}" dt="2023-08-22T15:36:57.497" v="169" actId="207"/>
          <ac:graphicFrameMkLst>
            <pc:docMk/>
            <pc:sldMk cId="471366470" sldId="575"/>
            <ac:graphicFrameMk id="4" creationId="{466656E9-1BE2-1856-99AB-0066D7418F99}"/>
          </ac:graphicFrameMkLst>
        </pc:graphicFrameChg>
      </pc:sldChg>
      <pc:sldChg chg="modSp mod">
        <pc:chgData name="Joseph Stegemerten" userId="3faaf8d9-3a69-4c8b-b807-c4944e271286" providerId="ADAL" clId="{D62901CC-ACD8-AE4E-9B9E-73818DC33402}" dt="2023-08-22T15:37:06.031" v="172" actId="207"/>
        <pc:sldMkLst>
          <pc:docMk/>
          <pc:sldMk cId="614980102" sldId="576"/>
        </pc:sldMkLst>
        <pc:graphicFrameChg chg="modGraphic">
          <ac:chgData name="Joseph Stegemerten" userId="3faaf8d9-3a69-4c8b-b807-c4944e271286" providerId="ADAL" clId="{D62901CC-ACD8-AE4E-9B9E-73818DC33402}" dt="2023-08-22T15:37:06.031" v="172" actId="207"/>
          <ac:graphicFrameMkLst>
            <pc:docMk/>
            <pc:sldMk cId="614980102" sldId="576"/>
            <ac:graphicFrameMk id="4" creationId="{466656E9-1BE2-1856-99AB-0066D7418F99}"/>
          </ac:graphicFrameMkLst>
        </pc:graphicFrameChg>
      </pc:sldChg>
      <pc:sldChg chg="modSp mod">
        <pc:chgData name="Joseph Stegemerten" userId="3faaf8d9-3a69-4c8b-b807-c4944e271286" providerId="ADAL" clId="{D62901CC-ACD8-AE4E-9B9E-73818DC33402}" dt="2023-08-22T15:55:00.590" v="328" actId="403"/>
        <pc:sldMkLst>
          <pc:docMk/>
          <pc:sldMk cId="3633237853" sldId="577"/>
        </pc:sldMkLst>
        <pc:spChg chg="mod">
          <ac:chgData name="Joseph Stegemerten" userId="3faaf8d9-3a69-4c8b-b807-c4944e271286" providerId="ADAL" clId="{D62901CC-ACD8-AE4E-9B9E-73818DC33402}" dt="2023-08-22T15:55:00.590" v="328" actId="403"/>
          <ac:spMkLst>
            <pc:docMk/>
            <pc:sldMk cId="3633237853" sldId="577"/>
            <ac:spMk id="3" creationId="{E6BB0A18-B8E7-E1A2-AD36-1470DB75325D}"/>
          </ac:spMkLst>
        </pc:spChg>
      </pc:sldChg>
      <pc:sldChg chg="modSp mod">
        <pc:chgData name="Joseph Stegemerten" userId="3faaf8d9-3a69-4c8b-b807-c4944e271286" providerId="ADAL" clId="{D62901CC-ACD8-AE4E-9B9E-73818DC33402}" dt="2023-08-22T15:55:14.818" v="331" actId="207"/>
        <pc:sldMkLst>
          <pc:docMk/>
          <pc:sldMk cId="3435994639" sldId="578"/>
        </pc:sldMkLst>
        <pc:spChg chg="mod">
          <ac:chgData name="Joseph Stegemerten" userId="3faaf8d9-3a69-4c8b-b807-c4944e271286" providerId="ADAL" clId="{D62901CC-ACD8-AE4E-9B9E-73818DC33402}" dt="2023-08-22T15:55:14.818" v="331" actId="207"/>
          <ac:spMkLst>
            <pc:docMk/>
            <pc:sldMk cId="3435994639" sldId="578"/>
            <ac:spMk id="3" creationId="{AE21AF26-8D40-9CCF-1684-E6F1707EBF63}"/>
          </ac:spMkLst>
        </pc:spChg>
      </pc:sldChg>
      <pc:sldChg chg="modSp mod">
        <pc:chgData name="Joseph Stegemerten" userId="3faaf8d9-3a69-4c8b-b807-c4944e271286" providerId="ADAL" clId="{D62901CC-ACD8-AE4E-9B9E-73818DC33402}" dt="2023-08-22T16:01:03.451" v="374" actId="14100"/>
        <pc:sldMkLst>
          <pc:docMk/>
          <pc:sldMk cId="3898164668" sldId="579"/>
        </pc:sldMkLst>
        <pc:graphicFrameChg chg="mod modGraphic">
          <ac:chgData name="Joseph Stegemerten" userId="3faaf8d9-3a69-4c8b-b807-c4944e271286" providerId="ADAL" clId="{D62901CC-ACD8-AE4E-9B9E-73818DC33402}" dt="2023-08-22T16:01:03.451" v="374" actId="14100"/>
          <ac:graphicFrameMkLst>
            <pc:docMk/>
            <pc:sldMk cId="3898164668" sldId="579"/>
            <ac:graphicFrameMk id="5" creationId="{F1DDE4DF-9B73-0364-57AF-B54CA4522600}"/>
          </ac:graphicFrameMkLst>
        </pc:graphicFrameChg>
      </pc:sldChg>
      <pc:sldChg chg="modSp mod">
        <pc:chgData name="Joseph Stegemerten" userId="3faaf8d9-3a69-4c8b-b807-c4944e271286" providerId="ADAL" clId="{D62901CC-ACD8-AE4E-9B9E-73818DC33402}" dt="2023-08-22T16:01:17.053" v="375" actId="14100"/>
        <pc:sldMkLst>
          <pc:docMk/>
          <pc:sldMk cId="290912503" sldId="581"/>
        </pc:sldMkLst>
        <pc:spChg chg="mod">
          <ac:chgData name="Joseph Stegemerten" userId="3faaf8d9-3a69-4c8b-b807-c4944e271286" providerId="ADAL" clId="{D62901CC-ACD8-AE4E-9B9E-73818DC33402}" dt="2023-08-22T16:01:17.053" v="375" actId="14100"/>
          <ac:spMkLst>
            <pc:docMk/>
            <pc:sldMk cId="290912503" sldId="581"/>
            <ac:spMk id="3" creationId="{C5E8827B-6A21-A647-D845-6546C00B3849}"/>
          </ac:spMkLst>
        </pc:spChg>
      </pc:sldChg>
      <pc:sldChg chg="modSp mod">
        <pc:chgData name="Joseph Stegemerten" userId="3faaf8d9-3a69-4c8b-b807-c4944e271286" providerId="ADAL" clId="{D62901CC-ACD8-AE4E-9B9E-73818DC33402}" dt="2023-08-22T16:03:20.923" v="383" actId="114"/>
        <pc:sldMkLst>
          <pc:docMk/>
          <pc:sldMk cId="3871452176" sldId="584"/>
        </pc:sldMkLst>
        <pc:spChg chg="mod">
          <ac:chgData name="Joseph Stegemerten" userId="3faaf8d9-3a69-4c8b-b807-c4944e271286" providerId="ADAL" clId="{D62901CC-ACD8-AE4E-9B9E-73818DC33402}" dt="2023-08-22T16:03:20.923" v="383" actId="114"/>
          <ac:spMkLst>
            <pc:docMk/>
            <pc:sldMk cId="3871452176" sldId="584"/>
            <ac:spMk id="4" creationId="{8F8C7077-AF19-DA1A-2156-0551B5FEFDE8}"/>
          </ac:spMkLst>
        </pc:spChg>
      </pc:sldChg>
      <pc:sldChg chg="modSp mod">
        <pc:chgData name="Joseph Stegemerten" userId="3faaf8d9-3a69-4c8b-b807-c4944e271286" providerId="ADAL" clId="{D62901CC-ACD8-AE4E-9B9E-73818DC33402}" dt="2023-08-22T16:03:36.145" v="385" actId="14100"/>
        <pc:sldMkLst>
          <pc:docMk/>
          <pc:sldMk cId="189694243" sldId="585"/>
        </pc:sldMkLst>
        <pc:spChg chg="mod">
          <ac:chgData name="Joseph Stegemerten" userId="3faaf8d9-3a69-4c8b-b807-c4944e271286" providerId="ADAL" clId="{D62901CC-ACD8-AE4E-9B9E-73818DC33402}" dt="2023-08-22T16:03:36.145" v="385" actId="14100"/>
          <ac:spMkLst>
            <pc:docMk/>
            <pc:sldMk cId="189694243" sldId="585"/>
            <ac:spMk id="3" creationId="{C5E8827B-6A21-A647-D845-6546C00B3849}"/>
          </ac:spMkLst>
        </pc:spChg>
      </pc:sldChg>
      <pc:sldChg chg="modSp mod">
        <pc:chgData name="Joseph Stegemerten" userId="3faaf8d9-3a69-4c8b-b807-c4944e271286" providerId="ADAL" clId="{D62901CC-ACD8-AE4E-9B9E-73818DC33402}" dt="2023-08-22T16:03:46.405" v="386" actId="114"/>
        <pc:sldMkLst>
          <pc:docMk/>
          <pc:sldMk cId="2931540896" sldId="586"/>
        </pc:sldMkLst>
        <pc:spChg chg="mod">
          <ac:chgData name="Joseph Stegemerten" userId="3faaf8d9-3a69-4c8b-b807-c4944e271286" providerId="ADAL" clId="{D62901CC-ACD8-AE4E-9B9E-73818DC33402}" dt="2023-08-22T16:03:46.405" v="386" actId="114"/>
          <ac:spMkLst>
            <pc:docMk/>
            <pc:sldMk cId="2931540896" sldId="586"/>
            <ac:spMk id="4" creationId="{8F8C7077-AF19-DA1A-2156-0551B5FEFDE8}"/>
          </ac:spMkLst>
        </pc:spChg>
      </pc:sldChg>
      <pc:sldChg chg="addSp delSp modSp mod">
        <pc:chgData name="Joseph Stegemerten" userId="3faaf8d9-3a69-4c8b-b807-c4944e271286" providerId="ADAL" clId="{D62901CC-ACD8-AE4E-9B9E-73818DC33402}" dt="2023-08-22T16:06:51.292" v="415" actId="478"/>
        <pc:sldMkLst>
          <pc:docMk/>
          <pc:sldMk cId="1229666813" sldId="589"/>
        </pc:sldMkLst>
        <pc:spChg chg="add mod">
          <ac:chgData name="Joseph Stegemerten" userId="3faaf8d9-3a69-4c8b-b807-c4944e271286" providerId="ADAL" clId="{D62901CC-ACD8-AE4E-9B9E-73818DC33402}" dt="2023-08-22T16:05:36.835" v="389" actId="1076"/>
          <ac:spMkLst>
            <pc:docMk/>
            <pc:sldMk cId="1229666813" sldId="589"/>
            <ac:spMk id="3" creationId="{742666AB-CBDA-D2D4-BF9B-E70BF87EE706}"/>
          </ac:spMkLst>
        </pc:spChg>
        <pc:spChg chg="del mod">
          <ac:chgData name="Joseph Stegemerten" userId="3faaf8d9-3a69-4c8b-b807-c4944e271286" providerId="ADAL" clId="{D62901CC-ACD8-AE4E-9B9E-73818DC33402}" dt="2023-08-22T16:06:51.292" v="415" actId="478"/>
          <ac:spMkLst>
            <pc:docMk/>
            <pc:sldMk cId="1229666813" sldId="589"/>
            <ac:spMk id="5" creationId="{2EFACA87-DF04-B1CA-264C-8D1A2C3715AB}"/>
          </ac:spMkLst>
        </pc:spChg>
        <pc:spChg chg="del">
          <ac:chgData name="Joseph Stegemerten" userId="3faaf8d9-3a69-4c8b-b807-c4944e271286" providerId="ADAL" clId="{D62901CC-ACD8-AE4E-9B9E-73818DC33402}" dt="2023-08-22T16:05:41.609" v="391" actId="478"/>
          <ac:spMkLst>
            <pc:docMk/>
            <pc:sldMk cId="1229666813" sldId="589"/>
            <ac:spMk id="7" creationId="{92486D55-8FA0-1114-79CB-9732FBBD00B1}"/>
          </ac:spMkLst>
        </pc:spChg>
        <pc:spChg chg="del">
          <ac:chgData name="Joseph Stegemerten" userId="3faaf8d9-3a69-4c8b-b807-c4944e271286" providerId="ADAL" clId="{D62901CC-ACD8-AE4E-9B9E-73818DC33402}" dt="2023-08-22T16:05:44.039" v="393" actId="478"/>
          <ac:spMkLst>
            <pc:docMk/>
            <pc:sldMk cId="1229666813" sldId="589"/>
            <ac:spMk id="9" creationId="{96C6B687-92FF-CA4B-7B85-E047EF836944}"/>
          </ac:spMkLst>
        </pc:spChg>
        <pc:spChg chg="del">
          <ac:chgData name="Joseph Stegemerten" userId="3faaf8d9-3a69-4c8b-b807-c4944e271286" providerId="ADAL" clId="{D62901CC-ACD8-AE4E-9B9E-73818DC33402}" dt="2023-08-22T16:05:43.182" v="392" actId="478"/>
          <ac:spMkLst>
            <pc:docMk/>
            <pc:sldMk cId="1229666813" sldId="589"/>
            <ac:spMk id="10" creationId="{7EF97CC8-1365-569D-2F9A-B619C79F38E0}"/>
          </ac:spMkLst>
        </pc:spChg>
        <pc:spChg chg="del">
          <ac:chgData name="Joseph Stegemerten" userId="3faaf8d9-3a69-4c8b-b807-c4944e271286" providerId="ADAL" clId="{D62901CC-ACD8-AE4E-9B9E-73818DC33402}" dt="2023-08-22T16:05:50.068" v="395" actId="478"/>
          <ac:spMkLst>
            <pc:docMk/>
            <pc:sldMk cId="1229666813" sldId="589"/>
            <ac:spMk id="11" creationId="{18DCB850-3D50-0B45-FC6A-48DC6DF9CC14}"/>
          </ac:spMkLst>
        </pc:spChg>
        <pc:spChg chg="del">
          <ac:chgData name="Joseph Stegemerten" userId="3faaf8d9-3a69-4c8b-b807-c4944e271286" providerId="ADAL" clId="{D62901CC-ACD8-AE4E-9B9E-73818DC33402}" dt="2023-08-22T16:05:45.052" v="394" actId="478"/>
          <ac:spMkLst>
            <pc:docMk/>
            <pc:sldMk cId="1229666813" sldId="589"/>
            <ac:spMk id="12" creationId="{2B536B50-4EAA-8F57-090E-F15F9B9E21D6}"/>
          </ac:spMkLst>
        </pc:spChg>
        <pc:spChg chg="mod">
          <ac:chgData name="Joseph Stegemerten" userId="3faaf8d9-3a69-4c8b-b807-c4944e271286" providerId="ADAL" clId="{D62901CC-ACD8-AE4E-9B9E-73818DC33402}" dt="2023-08-22T16:05:29.831" v="388"/>
          <ac:spMkLst>
            <pc:docMk/>
            <pc:sldMk cId="1229666813" sldId="589"/>
            <ac:spMk id="18" creationId="{0470E534-3FB4-536D-67B7-63FAC5736CF8}"/>
          </ac:spMkLst>
        </pc:spChg>
        <pc:spChg chg="mod">
          <ac:chgData name="Joseph Stegemerten" userId="3faaf8d9-3a69-4c8b-b807-c4944e271286" providerId="ADAL" clId="{D62901CC-ACD8-AE4E-9B9E-73818DC33402}" dt="2023-08-22T16:05:29.831" v="388"/>
          <ac:spMkLst>
            <pc:docMk/>
            <pc:sldMk cId="1229666813" sldId="589"/>
            <ac:spMk id="19" creationId="{EA6B31C3-5096-DE19-D838-E9CF7B840FC9}"/>
          </ac:spMkLst>
        </pc:spChg>
        <pc:spChg chg="mod">
          <ac:chgData name="Joseph Stegemerten" userId="3faaf8d9-3a69-4c8b-b807-c4944e271286" providerId="ADAL" clId="{D62901CC-ACD8-AE4E-9B9E-73818DC33402}" dt="2023-08-22T16:05:29.831" v="388"/>
          <ac:spMkLst>
            <pc:docMk/>
            <pc:sldMk cId="1229666813" sldId="589"/>
            <ac:spMk id="21" creationId="{88620DB9-5CB4-440C-7A62-D3754140E72E}"/>
          </ac:spMkLst>
        </pc:spChg>
        <pc:spChg chg="add mod">
          <ac:chgData name="Joseph Stegemerten" userId="3faaf8d9-3a69-4c8b-b807-c4944e271286" providerId="ADAL" clId="{D62901CC-ACD8-AE4E-9B9E-73818DC33402}" dt="2023-08-22T16:05:36.835" v="389" actId="1076"/>
          <ac:spMkLst>
            <pc:docMk/>
            <pc:sldMk cId="1229666813" sldId="589"/>
            <ac:spMk id="22" creationId="{398A0437-4412-399F-CF7A-CCDAEF0002D9}"/>
          </ac:spMkLst>
        </pc:spChg>
        <pc:spChg chg="add mod">
          <ac:chgData name="Joseph Stegemerten" userId="3faaf8d9-3a69-4c8b-b807-c4944e271286" providerId="ADAL" clId="{D62901CC-ACD8-AE4E-9B9E-73818DC33402}" dt="2023-08-22T16:05:36.835" v="389" actId="1076"/>
          <ac:spMkLst>
            <pc:docMk/>
            <pc:sldMk cId="1229666813" sldId="589"/>
            <ac:spMk id="23" creationId="{777ADE87-946A-85B6-E9A3-CFE61C0A88E6}"/>
          </ac:spMkLst>
        </pc:spChg>
        <pc:spChg chg="add mod">
          <ac:chgData name="Joseph Stegemerten" userId="3faaf8d9-3a69-4c8b-b807-c4944e271286" providerId="ADAL" clId="{D62901CC-ACD8-AE4E-9B9E-73818DC33402}" dt="2023-08-22T16:05:36.835" v="389" actId="1076"/>
          <ac:spMkLst>
            <pc:docMk/>
            <pc:sldMk cId="1229666813" sldId="589"/>
            <ac:spMk id="24" creationId="{2CA80539-E7AC-FAD9-BC10-DDB60221F9A2}"/>
          </ac:spMkLst>
        </pc:spChg>
        <pc:spChg chg="add mod">
          <ac:chgData name="Joseph Stegemerten" userId="3faaf8d9-3a69-4c8b-b807-c4944e271286" providerId="ADAL" clId="{D62901CC-ACD8-AE4E-9B9E-73818DC33402}" dt="2023-08-22T16:05:58.117" v="398" actId="1076"/>
          <ac:spMkLst>
            <pc:docMk/>
            <pc:sldMk cId="1229666813" sldId="589"/>
            <ac:spMk id="25" creationId="{F66FD4A6-BDF3-ADA0-F0CC-C5B17C5ADBCC}"/>
          </ac:spMkLst>
        </pc:spChg>
        <pc:spChg chg="add mod">
          <ac:chgData name="Joseph Stegemerten" userId="3faaf8d9-3a69-4c8b-b807-c4944e271286" providerId="ADAL" clId="{D62901CC-ACD8-AE4E-9B9E-73818DC33402}" dt="2023-08-22T16:06:44.137" v="413" actId="1076"/>
          <ac:spMkLst>
            <pc:docMk/>
            <pc:sldMk cId="1229666813" sldId="589"/>
            <ac:spMk id="26" creationId="{874E0F9C-7177-BD84-5420-943C4A5B7C13}"/>
          </ac:spMkLst>
        </pc:spChg>
        <pc:spChg chg="add del mod">
          <ac:chgData name="Joseph Stegemerten" userId="3faaf8d9-3a69-4c8b-b807-c4944e271286" providerId="ADAL" clId="{D62901CC-ACD8-AE4E-9B9E-73818DC33402}" dt="2023-08-22T16:06:03.333" v="401" actId="478"/>
          <ac:spMkLst>
            <pc:docMk/>
            <pc:sldMk cId="1229666813" sldId="589"/>
            <ac:spMk id="27" creationId="{BFD1128D-81A8-40BE-D216-5FCB4468D040}"/>
          </ac:spMkLst>
        </pc:spChg>
        <pc:spChg chg="add mod">
          <ac:chgData name="Joseph Stegemerten" userId="3faaf8d9-3a69-4c8b-b807-c4944e271286" providerId="ADAL" clId="{D62901CC-ACD8-AE4E-9B9E-73818DC33402}" dt="2023-08-22T16:06:06.858" v="402" actId="571"/>
          <ac:spMkLst>
            <pc:docMk/>
            <pc:sldMk cId="1229666813" sldId="589"/>
            <ac:spMk id="28" creationId="{49A90278-A09D-5203-BC8F-B3C68E5E8425}"/>
          </ac:spMkLst>
        </pc:spChg>
        <pc:spChg chg="add mod">
          <ac:chgData name="Joseph Stegemerten" userId="3faaf8d9-3a69-4c8b-b807-c4944e271286" providerId="ADAL" clId="{D62901CC-ACD8-AE4E-9B9E-73818DC33402}" dt="2023-08-22T16:06:08.814" v="403" actId="571"/>
          <ac:spMkLst>
            <pc:docMk/>
            <pc:sldMk cId="1229666813" sldId="589"/>
            <ac:spMk id="29" creationId="{4EEF0205-E3F8-9F60-E603-C86FE75AB057}"/>
          </ac:spMkLst>
        </pc:spChg>
        <pc:spChg chg="mod">
          <ac:chgData name="Joseph Stegemerten" userId="3faaf8d9-3a69-4c8b-b807-c4944e271286" providerId="ADAL" clId="{D62901CC-ACD8-AE4E-9B9E-73818DC33402}" dt="2023-08-22T16:06:13.094" v="405"/>
          <ac:spMkLst>
            <pc:docMk/>
            <pc:sldMk cId="1229666813" sldId="589"/>
            <ac:spMk id="31" creationId="{D3B1A424-B1CF-01D2-5418-D6340A6C6C41}"/>
          </ac:spMkLst>
        </pc:spChg>
        <pc:spChg chg="mod">
          <ac:chgData name="Joseph Stegemerten" userId="3faaf8d9-3a69-4c8b-b807-c4944e271286" providerId="ADAL" clId="{D62901CC-ACD8-AE4E-9B9E-73818DC33402}" dt="2023-08-22T16:06:13.094" v="405"/>
          <ac:spMkLst>
            <pc:docMk/>
            <pc:sldMk cId="1229666813" sldId="589"/>
            <ac:spMk id="32" creationId="{D89D2F79-3598-7F2C-F3C2-08671B5AB851}"/>
          </ac:spMkLst>
        </pc:spChg>
        <pc:spChg chg="mod">
          <ac:chgData name="Joseph Stegemerten" userId="3faaf8d9-3a69-4c8b-b807-c4944e271286" providerId="ADAL" clId="{D62901CC-ACD8-AE4E-9B9E-73818DC33402}" dt="2023-08-22T16:06:13.094" v="405"/>
          <ac:spMkLst>
            <pc:docMk/>
            <pc:sldMk cId="1229666813" sldId="589"/>
            <ac:spMk id="33" creationId="{6C2A5663-B7AB-3A0D-ABDD-AEBCCA8ADDBD}"/>
          </ac:spMkLst>
        </pc:spChg>
        <pc:grpChg chg="add mod">
          <ac:chgData name="Joseph Stegemerten" userId="3faaf8d9-3a69-4c8b-b807-c4944e271286" providerId="ADAL" clId="{D62901CC-ACD8-AE4E-9B9E-73818DC33402}" dt="2023-08-22T16:05:36.835" v="389" actId="1076"/>
          <ac:grpSpMkLst>
            <pc:docMk/>
            <pc:sldMk cId="1229666813" sldId="589"/>
            <ac:grpSpMk id="17" creationId="{07682BAD-4A91-A3D5-F95F-9EB7555D9522}"/>
          </ac:grpSpMkLst>
        </pc:grpChg>
        <pc:grpChg chg="add mod">
          <ac:chgData name="Joseph Stegemerten" userId="3faaf8d9-3a69-4c8b-b807-c4944e271286" providerId="ADAL" clId="{D62901CC-ACD8-AE4E-9B9E-73818DC33402}" dt="2023-08-22T16:06:31.210" v="412" actId="1076"/>
          <ac:grpSpMkLst>
            <pc:docMk/>
            <pc:sldMk cId="1229666813" sldId="589"/>
            <ac:grpSpMk id="30" creationId="{765DF1FF-77CA-B711-0CBE-66AA8D694639}"/>
          </ac:grpSpMkLst>
        </pc:grpChg>
        <pc:picChg chg="del">
          <ac:chgData name="Joseph Stegemerten" userId="3faaf8d9-3a69-4c8b-b807-c4944e271286" providerId="ADAL" clId="{D62901CC-ACD8-AE4E-9B9E-73818DC33402}" dt="2023-08-22T16:06:10.430" v="404" actId="478"/>
          <ac:picMkLst>
            <pc:docMk/>
            <pc:sldMk cId="1229666813" sldId="589"/>
            <ac:picMk id="6" creationId="{4458B38F-9760-A7D4-460E-ACF995A6D5EA}"/>
          </ac:picMkLst>
        </pc:picChg>
        <pc:picChg chg="del">
          <ac:chgData name="Joseph Stegemerten" userId="3faaf8d9-3a69-4c8b-b807-c4944e271286" providerId="ADAL" clId="{D62901CC-ACD8-AE4E-9B9E-73818DC33402}" dt="2023-08-22T16:05:39.948" v="390" actId="478"/>
          <ac:picMkLst>
            <pc:docMk/>
            <pc:sldMk cId="1229666813" sldId="589"/>
            <ac:picMk id="8" creationId="{8BA308CE-87BC-0011-CED7-D2D4CAA5FECA}"/>
          </ac:picMkLst>
        </pc:picChg>
      </pc:sldChg>
      <pc:sldChg chg="modSp mod">
        <pc:chgData name="Joseph Stegemerten" userId="3faaf8d9-3a69-4c8b-b807-c4944e271286" providerId="ADAL" clId="{D62901CC-ACD8-AE4E-9B9E-73818DC33402}" dt="2023-08-22T16:04:20.021" v="387" actId="114"/>
        <pc:sldMkLst>
          <pc:docMk/>
          <pc:sldMk cId="722210791" sldId="594"/>
        </pc:sldMkLst>
        <pc:spChg chg="mod">
          <ac:chgData name="Joseph Stegemerten" userId="3faaf8d9-3a69-4c8b-b807-c4944e271286" providerId="ADAL" clId="{D62901CC-ACD8-AE4E-9B9E-73818DC33402}" dt="2023-08-22T16:04:20.021" v="387" actId="114"/>
          <ac:spMkLst>
            <pc:docMk/>
            <pc:sldMk cId="722210791" sldId="594"/>
            <ac:spMk id="4" creationId="{8F8C7077-AF19-DA1A-2156-0551B5FEFDE8}"/>
          </ac:spMkLst>
        </pc:spChg>
      </pc:sldChg>
      <pc:sldChg chg="modSp mod">
        <pc:chgData name="Joseph Stegemerten" userId="3faaf8d9-3a69-4c8b-b807-c4944e271286" providerId="ADAL" clId="{D62901CC-ACD8-AE4E-9B9E-73818DC33402}" dt="2023-08-22T16:11:55.795" v="485" actId="114"/>
        <pc:sldMkLst>
          <pc:docMk/>
          <pc:sldMk cId="2906807749" sldId="595"/>
        </pc:sldMkLst>
        <pc:spChg chg="mod">
          <ac:chgData name="Joseph Stegemerten" userId="3faaf8d9-3a69-4c8b-b807-c4944e271286" providerId="ADAL" clId="{D62901CC-ACD8-AE4E-9B9E-73818DC33402}" dt="2023-08-22T16:11:55.795" v="485" actId="114"/>
          <ac:spMkLst>
            <pc:docMk/>
            <pc:sldMk cId="2906807749" sldId="595"/>
            <ac:spMk id="4" creationId="{8F8C7077-AF19-DA1A-2156-0551B5FEFDE8}"/>
          </ac:spMkLst>
        </pc:spChg>
      </pc:sldChg>
      <pc:sldChg chg="addSp delSp modSp mod">
        <pc:chgData name="Joseph Stegemerten" userId="3faaf8d9-3a69-4c8b-b807-c4944e271286" providerId="ADAL" clId="{D62901CC-ACD8-AE4E-9B9E-73818DC33402}" dt="2023-08-22T16:08:26.695" v="442" actId="1076"/>
        <pc:sldMkLst>
          <pc:docMk/>
          <pc:sldMk cId="3271576540" sldId="596"/>
        </pc:sldMkLst>
        <pc:spChg chg="add mod">
          <ac:chgData name="Joseph Stegemerten" userId="3faaf8d9-3a69-4c8b-b807-c4944e271286" providerId="ADAL" clId="{D62901CC-ACD8-AE4E-9B9E-73818DC33402}" dt="2023-08-22T16:07:03.476" v="416"/>
          <ac:spMkLst>
            <pc:docMk/>
            <pc:sldMk cId="3271576540" sldId="596"/>
            <ac:spMk id="3" creationId="{04154D85-2455-62BA-E82A-282E6062E7A6}"/>
          </ac:spMkLst>
        </pc:spChg>
        <pc:spChg chg="mod">
          <ac:chgData name="Joseph Stegemerten" userId="3faaf8d9-3a69-4c8b-b807-c4944e271286" providerId="ADAL" clId="{D62901CC-ACD8-AE4E-9B9E-73818DC33402}" dt="2023-08-22T16:07:03.476" v="416"/>
          <ac:spMkLst>
            <pc:docMk/>
            <pc:sldMk cId="3271576540" sldId="596"/>
            <ac:spMk id="11" creationId="{D096CF9F-568F-33CE-3CD7-A056AB1B0B12}"/>
          </ac:spMkLst>
        </pc:spChg>
        <pc:spChg chg="mod">
          <ac:chgData name="Joseph Stegemerten" userId="3faaf8d9-3a69-4c8b-b807-c4944e271286" providerId="ADAL" clId="{D62901CC-ACD8-AE4E-9B9E-73818DC33402}" dt="2023-08-22T16:07:03.476" v="416"/>
          <ac:spMkLst>
            <pc:docMk/>
            <pc:sldMk cId="3271576540" sldId="596"/>
            <ac:spMk id="12" creationId="{21F47F0A-B9C5-3F4D-056E-0178EC890D07}"/>
          </ac:spMkLst>
        </pc:spChg>
        <pc:spChg chg="mod">
          <ac:chgData name="Joseph Stegemerten" userId="3faaf8d9-3a69-4c8b-b807-c4944e271286" providerId="ADAL" clId="{D62901CC-ACD8-AE4E-9B9E-73818DC33402}" dt="2023-08-22T16:07:03.476" v="416"/>
          <ac:spMkLst>
            <pc:docMk/>
            <pc:sldMk cId="3271576540" sldId="596"/>
            <ac:spMk id="13" creationId="{FD43B40C-6BF9-DD3F-F8C8-ACDAC97BC7AC}"/>
          </ac:spMkLst>
        </pc:spChg>
        <pc:spChg chg="add mod">
          <ac:chgData name="Joseph Stegemerten" userId="3faaf8d9-3a69-4c8b-b807-c4944e271286" providerId="ADAL" clId="{D62901CC-ACD8-AE4E-9B9E-73818DC33402}" dt="2023-08-22T16:07:03.476" v="416"/>
          <ac:spMkLst>
            <pc:docMk/>
            <pc:sldMk cId="3271576540" sldId="596"/>
            <ac:spMk id="14" creationId="{25B79198-7B39-3EE8-F6CF-3F9FDEB7A127}"/>
          </ac:spMkLst>
        </pc:spChg>
        <pc:spChg chg="add mod">
          <ac:chgData name="Joseph Stegemerten" userId="3faaf8d9-3a69-4c8b-b807-c4944e271286" providerId="ADAL" clId="{D62901CC-ACD8-AE4E-9B9E-73818DC33402}" dt="2023-08-22T16:07:03.476" v="416"/>
          <ac:spMkLst>
            <pc:docMk/>
            <pc:sldMk cId="3271576540" sldId="596"/>
            <ac:spMk id="15" creationId="{775AFB0D-8986-4CB6-36F8-CA601BC0CF26}"/>
          </ac:spMkLst>
        </pc:spChg>
        <pc:spChg chg="add mod">
          <ac:chgData name="Joseph Stegemerten" userId="3faaf8d9-3a69-4c8b-b807-c4944e271286" providerId="ADAL" clId="{D62901CC-ACD8-AE4E-9B9E-73818DC33402}" dt="2023-08-22T16:07:03.476" v="416"/>
          <ac:spMkLst>
            <pc:docMk/>
            <pc:sldMk cId="3271576540" sldId="596"/>
            <ac:spMk id="16" creationId="{6839CC95-518D-4421-C9FC-F1322FAE4F70}"/>
          </ac:spMkLst>
        </pc:spChg>
        <pc:spChg chg="add mod">
          <ac:chgData name="Joseph Stegemerten" userId="3faaf8d9-3a69-4c8b-b807-c4944e271286" providerId="ADAL" clId="{D62901CC-ACD8-AE4E-9B9E-73818DC33402}" dt="2023-08-22T16:07:33.144" v="426" actId="1076"/>
          <ac:spMkLst>
            <pc:docMk/>
            <pc:sldMk cId="3271576540" sldId="596"/>
            <ac:spMk id="17" creationId="{E6B55F7E-54F8-796E-105B-4485F863AEFB}"/>
          </ac:spMkLst>
        </pc:spChg>
        <pc:spChg chg="add mod">
          <ac:chgData name="Joseph Stegemerten" userId="3faaf8d9-3a69-4c8b-b807-c4944e271286" providerId="ADAL" clId="{D62901CC-ACD8-AE4E-9B9E-73818DC33402}" dt="2023-08-22T16:07:33.144" v="426" actId="1076"/>
          <ac:spMkLst>
            <pc:docMk/>
            <pc:sldMk cId="3271576540" sldId="596"/>
            <ac:spMk id="18" creationId="{55233E62-0D7B-41CB-3585-05A5792F631A}"/>
          </ac:spMkLst>
        </pc:spChg>
        <pc:spChg chg="mod">
          <ac:chgData name="Joseph Stegemerten" userId="3faaf8d9-3a69-4c8b-b807-c4944e271286" providerId="ADAL" clId="{D62901CC-ACD8-AE4E-9B9E-73818DC33402}" dt="2023-08-22T16:07:03.476" v="416"/>
          <ac:spMkLst>
            <pc:docMk/>
            <pc:sldMk cId="3271576540" sldId="596"/>
            <ac:spMk id="20" creationId="{4218731E-4294-1190-6B53-909CF0776416}"/>
          </ac:spMkLst>
        </pc:spChg>
        <pc:spChg chg="mod">
          <ac:chgData name="Joseph Stegemerten" userId="3faaf8d9-3a69-4c8b-b807-c4944e271286" providerId="ADAL" clId="{D62901CC-ACD8-AE4E-9B9E-73818DC33402}" dt="2023-08-22T16:07:03.476" v="416"/>
          <ac:spMkLst>
            <pc:docMk/>
            <pc:sldMk cId="3271576540" sldId="596"/>
            <ac:spMk id="21" creationId="{8C3F0E0A-AB68-57D1-2290-45B13EA89412}"/>
          </ac:spMkLst>
        </pc:spChg>
        <pc:spChg chg="mod">
          <ac:chgData name="Joseph Stegemerten" userId="3faaf8d9-3a69-4c8b-b807-c4944e271286" providerId="ADAL" clId="{D62901CC-ACD8-AE4E-9B9E-73818DC33402}" dt="2023-08-22T16:07:03.476" v="416"/>
          <ac:spMkLst>
            <pc:docMk/>
            <pc:sldMk cId="3271576540" sldId="596"/>
            <ac:spMk id="22" creationId="{91C6FF61-0685-2588-4701-87CFC721B6D4}"/>
          </ac:spMkLst>
        </pc:spChg>
        <pc:spChg chg="add mod">
          <ac:chgData name="Joseph Stegemerten" userId="3faaf8d9-3a69-4c8b-b807-c4944e271286" providerId="ADAL" clId="{D62901CC-ACD8-AE4E-9B9E-73818DC33402}" dt="2023-08-22T16:07:51.916" v="433" actId="571"/>
          <ac:spMkLst>
            <pc:docMk/>
            <pc:sldMk cId="3271576540" sldId="596"/>
            <ac:spMk id="23" creationId="{E8ED9477-C65F-FF0D-89EF-88A44CF02F29}"/>
          </ac:spMkLst>
        </pc:spChg>
        <pc:spChg chg="add mod">
          <ac:chgData name="Joseph Stegemerten" userId="3faaf8d9-3a69-4c8b-b807-c4944e271286" providerId="ADAL" clId="{D62901CC-ACD8-AE4E-9B9E-73818DC33402}" dt="2023-08-22T16:07:54.834" v="434" actId="571"/>
          <ac:spMkLst>
            <pc:docMk/>
            <pc:sldMk cId="3271576540" sldId="596"/>
            <ac:spMk id="24" creationId="{D9BBD2AE-879C-4C9C-E13D-01194B034056}"/>
          </ac:spMkLst>
        </pc:spChg>
        <pc:spChg chg="add mod">
          <ac:chgData name="Joseph Stegemerten" userId="3faaf8d9-3a69-4c8b-b807-c4944e271286" providerId="ADAL" clId="{D62901CC-ACD8-AE4E-9B9E-73818DC33402}" dt="2023-08-22T16:07:57.119" v="435" actId="571"/>
          <ac:spMkLst>
            <pc:docMk/>
            <pc:sldMk cId="3271576540" sldId="596"/>
            <ac:spMk id="25" creationId="{25A9066F-9F51-FF3A-01EF-9DF5B8C0ED74}"/>
          </ac:spMkLst>
        </pc:spChg>
        <pc:spChg chg="add mod">
          <ac:chgData name="Joseph Stegemerten" userId="3faaf8d9-3a69-4c8b-b807-c4944e271286" providerId="ADAL" clId="{D62901CC-ACD8-AE4E-9B9E-73818DC33402}" dt="2023-08-22T16:08:07.174" v="438" actId="1076"/>
          <ac:spMkLst>
            <pc:docMk/>
            <pc:sldMk cId="3271576540" sldId="596"/>
            <ac:spMk id="26" creationId="{710943EC-F485-C657-17F7-3FC45FAC3637}"/>
          </ac:spMkLst>
        </pc:spChg>
        <pc:spChg chg="mod">
          <ac:chgData name="Joseph Stegemerten" userId="3faaf8d9-3a69-4c8b-b807-c4944e271286" providerId="ADAL" clId="{D62901CC-ACD8-AE4E-9B9E-73818DC33402}" dt="2023-08-22T16:08:13.043" v="439" actId="571"/>
          <ac:spMkLst>
            <pc:docMk/>
            <pc:sldMk cId="3271576540" sldId="596"/>
            <ac:spMk id="28" creationId="{CFB1EB38-08A7-D2F1-BCC5-8159336F30AC}"/>
          </ac:spMkLst>
        </pc:spChg>
        <pc:spChg chg="mod">
          <ac:chgData name="Joseph Stegemerten" userId="3faaf8d9-3a69-4c8b-b807-c4944e271286" providerId="ADAL" clId="{D62901CC-ACD8-AE4E-9B9E-73818DC33402}" dt="2023-08-22T16:08:13.043" v="439" actId="571"/>
          <ac:spMkLst>
            <pc:docMk/>
            <pc:sldMk cId="3271576540" sldId="596"/>
            <ac:spMk id="29" creationId="{E544F52F-D7D8-180D-B1EC-6BB842C30192}"/>
          </ac:spMkLst>
        </pc:spChg>
        <pc:spChg chg="mod">
          <ac:chgData name="Joseph Stegemerten" userId="3faaf8d9-3a69-4c8b-b807-c4944e271286" providerId="ADAL" clId="{D62901CC-ACD8-AE4E-9B9E-73818DC33402}" dt="2023-08-22T16:08:13.043" v="439" actId="571"/>
          <ac:spMkLst>
            <pc:docMk/>
            <pc:sldMk cId="3271576540" sldId="596"/>
            <ac:spMk id="30" creationId="{4BBFE541-72B0-65C5-3F3A-C08A70A821BE}"/>
          </ac:spMkLst>
        </pc:spChg>
        <pc:spChg chg="mod">
          <ac:chgData name="Joseph Stegemerten" userId="3faaf8d9-3a69-4c8b-b807-c4944e271286" providerId="ADAL" clId="{D62901CC-ACD8-AE4E-9B9E-73818DC33402}" dt="2023-08-22T16:08:15.314" v="440" actId="571"/>
          <ac:spMkLst>
            <pc:docMk/>
            <pc:sldMk cId="3271576540" sldId="596"/>
            <ac:spMk id="32" creationId="{774AA437-DF83-27D6-EFE1-974442EC7513}"/>
          </ac:spMkLst>
        </pc:spChg>
        <pc:spChg chg="mod">
          <ac:chgData name="Joseph Stegemerten" userId="3faaf8d9-3a69-4c8b-b807-c4944e271286" providerId="ADAL" clId="{D62901CC-ACD8-AE4E-9B9E-73818DC33402}" dt="2023-08-22T16:08:15.314" v="440" actId="571"/>
          <ac:spMkLst>
            <pc:docMk/>
            <pc:sldMk cId="3271576540" sldId="596"/>
            <ac:spMk id="33" creationId="{09E88B41-E26C-CA9C-A237-A32A5D51D36E}"/>
          </ac:spMkLst>
        </pc:spChg>
        <pc:spChg chg="mod">
          <ac:chgData name="Joseph Stegemerten" userId="3faaf8d9-3a69-4c8b-b807-c4944e271286" providerId="ADAL" clId="{D62901CC-ACD8-AE4E-9B9E-73818DC33402}" dt="2023-08-22T16:08:15.314" v="440" actId="571"/>
          <ac:spMkLst>
            <pc:docMk/>
            <pc:sldMk cId="3271576540" sldId="596"/>
            <ac:spMk id="34" creationId="{6A795466-44F7-A7FE-7D03-57179BDBCD98}"/>
          </ac:spMkLst>
        </pc:spChg>
        <pc:spChg chg="mod">
          <ac:chgData name="Joseph Stegemerten" userId="3faaf8d9-3a69-4c8b-b807-c4944e271286" providerId="ADAL" clId="{D62901CC-ACD8-AE4E-9B9E-73818DC33402}" dt="2023-08-22T16:08:26.695" v="442" actId="1076"/>
          <ac:spMkLst>
            <pc:docMk/>
            <pc:sldMk cId="3271576540" sldId="596"/>
            <ac:spMk id="49" creationId="{5223B12B-D868-424D-8EE2-32DE9D87E247}"/>
          </ac:spMkLst>
        </pc:spChg>
        <pc:spChg chg="mod">
          <ac:chgData name="Joseph Stegemerten" userId="3faaf8d9-3a69-4c8b-b807-c4944e271286" providerId="ADAL" clId="{D62901CC-ACD8-AE4E-9B9E-73818DC33402}" dt="2023-08-22T16:08:23.450" v="441" actId="1076"/>
          <ac:spMkLst>
            <pc:docMk/>
            <pc:sldMk cId="3271576540" sldId="596"/>
            <ac:spMk id="50" creationId="{D1393262-90CB-AB43-9623-0ABAAB8F0C2F}"/>
          </ac:spMkLst>
        </pc:spChg>
        <pc:spChg chg="del">
          <ac:chgData name="Joseph Stegemerten" userId="3faaf8d9-3a69-4c8b-b807-c4944e271286" providerId="ADAL" clId="{D62901CC-ACD8-AE4E-9B9E-73818DC33402}" dt="2023-08-22T16:07:24.863" v="424" actId="478"/>
          <ac:spMkLst>
            <pc:docMk/>
            <pc:sldMk cId="3271576540" sldId="596"/>
            <ac:spMk id="51" creationId="{6AC3B4F9-41DE-C24B-AE35-DA1281CFB485}"/>
          </ac:spMkLst>
        </pc:spChg>
        <pc:spChg chg="del">
          <ac:chgData name="Joseph Stegemerten" userId="3faaf8d9-3a69-4c8b-b807-c4944e271286" providerId="ADAL" clId="{D62901CC-ACD8-AE4E-9B9E-73818DC33402}" dt="2023-08-22T16:07:25.693" v="425" actId="478"/>
          <ac:spMkLst>
            <pc:docMk/>
            <pc:sldMk cId="3271576540" sldId="596"/>
            <ac:spMk id="52" creationId="{79BA7D40-D921-6644-B56E-99A86D3C8F98}"/>
          </ac:spMkLst>
        </pc:spChg>
        <pc:spChg chg="del">
          <ac:chgData name="Joseph Stegemerten" userId="3faaf8d9-3a69-4c8b-b807-c4944e271286" providerId="ADAL" clId="{D62901CC-ACD8-AE4E-9B9E-73818DC33402}" dt="2023-08-22T16:07:49.345" v="432" actId="478"/>
          <ac:spMkLst>
            <pc:docMk/>
            <pc:sldMk cId="3271576540" sldId="596"/>
            <ac:spMk id="53" creationId="{ECDE035E-36C7-AE49-B364-3970921A331C}"/>
          </ac:spMkLst>
        </pc:spChg>
        <pc:spChg chg="del">
          <ac:chgData name="Joseph Stegemerten" userId="3faaf8d9-3a69-4c8b-b807-c4944e271286" providerId="ADAL" clId="{D62901CC-ACD8-AE4E-9B9E-73818DC33402}" dt="2023-08-22T16:07:48.575" v="431" actId="478"/>
          <ac:spMkLst>
            <pc:docMk/>
            <pc:sldMk cId="3271576540" sldId="596"/>
            <ac:spMk id="54" creationId="{8749644F-E7FE-E140-9193-D12BA29B65D6}"/>
          </ac:spMkLst>
        </pc:spChg>
        <pc:spChg chg="del">
          <ac:chgData name="Joseph Stegemerten" userId="3faaf8d9-3a69-4c8b-b807-c4944e271286" providerId="ADAL" clId="{D62901CC-ACD8-AE4E-9B9E-73818DC33402}" dt="2023-08-22T16:07:47.765" v="430" actId="478"/>
          <ac:spMkLst>
            <pc:docMk/>
            <pc:sldMk cId="3271576540" sldId="596"/>
            <ac:spMk id="55" creationId="{8DE845C1-191C-4245-A7D5-37E4660D1025}"/>
          </ac:spMkLst>
        </pc:spChg>
        <pc:spChg chg="del">
          <ac:chgData name="Joseph Stegemerten" userId="3faaf8d9-3a69-4c8b-b807-c4944e271286" providerId="ADAL" clId="{D62901CC-ACD8-AE4E-9B9E-73818DC33402}" dt="2023-08-22T16:07:45.200" v="429" actId="478"/>
          <ac:spMkLst>
            <pc:docMk/>
            <pc:sldMk cId="3271576540" sldId="596"/>
            <ac:spMk id="56" creationId="{FDB7B675-3035-EE47-89F8-AC0986461FA6}"/>
          </ac:spMkLst>
        </pc:spChg>
        <pc:spChg chg="mod">
          <ac:chgData name="Joseph Stegemerten" userId="3faaf8d9-3a69-4c8b-b807-c4944e271286" providerId="ADAL" clId="{D62901CC-ACD8-AE4E-9B9E-73818DC33402}" dt="2023-08-22T16:08:07.174" v="438" actId="1076"/>
          <ac:spMkLst>
            <pc:docMk/>
            <pc:sldMk cId="3271576540" sldId="596"/>
            <ac:spMk id="61" creationId="{A8096DF0-6390-AA4E-A4CF-830E80A3B5AF}"/>
          </ac:spMkLst>
        </pc:spChg>
        <pc:spChg chg="del">
          <ac:chgData name="Joseph Stegemerten" userId="3faaf8d9-3a69-4c8b-b807-c4944e271286" providerId="ADAL" clId="{D62901CC-ACD8-AE4E-9B9E-73818DC33402}" dt="2023-08-22T16:07:15.163" v="422" actId="478"/>
          <ac:spMkLst>
            <pc:docMk/>
            <pc:sldMk cId="3271576540" sldId="596"/>
            <ac:spMk id="67" creationId="{46BE33CE-B75D-6140-B322-88EE829790F8}"/>
          </ac:spMkLst>
        </pc:spChg>
        <pc:grpChg chg="add mod">
          <ac:chgData name="Joseph Stegemerten" userId="3faaf8d9-3a69-4c8b-b807-c4944e271286" providerId="ADAL" clId="{D62901CC-ACD8-AE4E-9B9E-73818DC33402}" dt="2023-08-22T16:07:03.476" v="416"/>
          <ac:grpSpMkLst>
            <pc:docMk/>
            <pc:sldMk cId="3271576540" sldId="596"/>
            <ac:grpSpMk id="10" creationId="{7E18FD30-D4AB-9298-BBB7-DF51BFBFAA2B}"/>
          </ac:grpSpMkLst>
        </pc:grpChg>
        <pc:grpChg chg="add mod">
          <ac:chgData name="Joseph Stegemerten" userId="3faaf8d9-3a69-4c8b-b807-c4944e271286" providerId="ADAL" clId="{D62901CC-ACD8-AE4E-9B9E-73818DC33402}" dt="2023-08-22T16:07:42.064" v="428" actId="1076"/>
          <ac:grpSpMkLst>
            <pc:docMk/>
            <pc:sldMk cId="3271576540" sldId="596"/>
            <ac:grpSpMk id="19" creationId="{29D6E4F8-832C-63C6-39D6-C04B03A3DF70}"/>
          </ac:grpSpMkLst>
        </pc:grpChg>
        <pc:grpChg chg="add mod">
          <ac:chgData name="Joseph Stegemerten" userId="3faaf8d9-3a69-4c8b-b807-c4944e271286" providerId="ADAL" clId="{D62901CC-ACD8-AE4E-9B9E-73818DC33402}" dt="2023-08-22T16:08:13.043" v="439" actId="571"/>
          <ac:grpSpMkLst>
            <pc:docMk/>
            <pc:sldMk cId="3271576540" sldId="596"/>
            <ac:grpSpMk id="27" creationId="{0EB0BCBC-EA47-F2A5-33C0-714A229F68D8}"/>
          </ac:grpSpMkLst>
        </pc:grpChg>
        <pc:grpChg chg="add mod">
          <ac:chgData name="Joseph Stegemerten" userId="3faaf8d9-3a69-4c8b-b807-c4944e271286" providerId="ADAL" clId="{D62901CC-ACD8-AE4E-9B9E-73818DC33402}" dt="2023-08-22T16:08:15.314" v="440" actId="571"/>
          <ac:grpSpMkLst>
            <pc:docMk/>
            <pc:sldMk cId="3271576540" sldId="596"/>
            <ac:grpSpMk id="31" creationId="{9383299F-6126-02B1-F3FF-AD14B8A99767}"/>
          </ac:grpSpMkLst>
        </pc:grpChg>
        <pc:picChg chg="del">
          <ac:chgData name="Joseph Stegemerten" userId="3faaf8d9-3a69-4c8b-b807-c4944e271286" providerId="ADAL" clId="{D62901CC-ACD8-AE4E-9B9E-73818DC33402}" dt="2023-08-22T16:07:11.812" v="420" actId="478"/>
          <ac:picMkLst>
            <pc:docMk/>
            <pc:sldMk cId="3271576540" sldId="596"/>
            <ac:picMk id="63" creationId="{EC3E4FC7-B768-0649-B4C3-89475188C2DA}"/>
          </ac:picMkLst>
        </pc:picChg>
        <pc:picChg chg="del">
          <ac:chgData name="Joseph Stegemerten" userId="3faaf8d9-3a69-4c8b-b807-c4944e271286" providerId="ADAL" clId="{D62901CC-ACD8-AE4E-9B9E-73818DC33402}" dt="2023-08-22T16:07:11.156" v="419" actId="478"/>
          <ac:picMkLst>
            <pc:docMk/>
            <pc:sldMk cId="3271576540" sldId="596"/>
            <ac:picMk id="64" creationId="{726583AD-B0B9-4148-81E2-366094A478B3}"/>
          </ac:picMkLst>
        </pc:picChg>
        <pc:picChg chg="del">
          <ac:chgData name="Joseph Stegemerten" userId="3faaf8d9-3a69-4c8b-b807-c4944e271286" providerId="ADAL" clId="{D62901CC-ACD8-AE4E-9B9E-73818DC33402}" dt="2023-08-22T16:07:10.428" v="418" actId="478"/>
          <ac:picMkLst>
            <pc:docMk/>
            <pc:sldMk cId="3271576540" sldId="596"/>
            <ac:picMk id="65" creationId="{4809AFA5-63B3-234E-B77F-99CE0E2D0BF0}"/>
          </ac:picMkLst>
        </pc:picChg>
        <pc:picChg chg="del">
          <ac:chgData name="Joseph Stegemerten" userId="3faaf8d9-3a69-4c8b-b807-c4944e271286" providerId="ADAL" clId="{D62901CC-ACD8-AE4E-9B9E-73818DC33402}" dt="2023-08-22T16:07:13.768" v="421" actId="478"/>
          <ac:picMkLst>
            <pc:docMk/>
            <pc:sldMk cId="3271576540" sldId="596"/>
            <ac:picMk id="68" creationId="{1FB854CB-52FC-FE4B-B0D7-7E7691F55CA0}"/>
          </ac:picMkLst>
        </pc:picChg>
      </pc:sldChg>
      <pc:sldChg chg="modSp mod">
        <pc:chgData name="Joseph Stegemerten" userId="3faaf8d9-3a69-4c8b-b807-c4944e271286" providerId="ADAL" clId="{D62901CC-ACD8-AE4E-9B9E-73818DC33402}" dt="2023-08-22T16:11:51.876" v="484" actId="114"/>
        <pc:sldMkLst>
          <pc:docMk/>
          <pc:sldMk cId="1060173519" sldId="597"/>
        </pc:sldMkLst>
        <pc:spChg chg="mod">
          <ac:chgData name="Joseph Stegemerten" userId="3faaf8d9-3a69-4c8b-b807-c4944e271286" providerId="ADAL" clId="{D62901CC-ACD8-AE4E-9B9E-73818DC33402}" dt="2023-08-22T16:11:51.876" v="484" actId="114"/>
          <ac:spMkLst>
            <pc:docMk/>
            <pc:sldMk cId="1060173519" sldId="597"/>
            <ac:spMk id="4" creationId="{8F8C7077-AF19-DA1A-2156-0551B5FEFDE8}"/>
          </ac:spMkLst>
        </pc:spChg>
      </pc:sldChg>
      <pc:sldChg chg="modSp mod">
        <pc:chgData name="Joseph Stegemerten" userId="3faaf8d9-3a69-4c8b-b807-c4944e271286" providerId="ADAL" clId="{D62901CC-ACD8-AE4E-9B9E-73818DC33402}" dt="2023-08-22T16:11:45.795" v="483" actId="114"/>
        <pc:sldMkLst>
          <pc:docMk/>
          <pc:sldMk cId="4072196109" sldId="598"/>
        </pc:sldMkLst>
        <pc:spChg chg="mod">
          <ac:chgData name="Joseph Stegemerten" userId="3faaf8d9-3a69-4c8b-b807-c4944e271286" providerId="ADAL" clId="{D62901CC-ACD8-AE4E-9B9E-73818DC33402}" dt="2023-08-22T16:11:45.795" v="483" actId="114"/>
          <ac:spMkLst>
            <pc:docMk/>
            <pc:sldMk cId="4072196109" sldId="598"/>
            <ac:spMk id="4" creationId="{8F8C7077-AF19-DA1A-2156-0551B5FEFDE8}"/>
          </ac:spMkLst>
        </pc:spChg>
      </pc:sldChg>
      <pc:sldChg chg="modSp mod">
        <pc:chgData name="Joseph Stegemerten" userId="3faaf8d9-3a69-4c8b-b807-c4944e271286" providerId="ADAL" clId="{D62901CC-ACD8-AE4E-9B9E-73818DC33402}" dt="2023-08-22T16:12:39.030" v="488" actId="114"/>
        <pc:sldMkLst>
          <pc:docMk/>
          <pc:sldMk cId="1445135636" sldId="599"/>
        </pc:sldMkLst>
        <pc:spChg chg="mod">
          <ac:chgData name="Joseph Stegemerten" userId="3faaf8d9-3a69-4c8b-b807-c4944e271286" providerId="ADAL" clId="{D62901CC-ACD8-AE4E-9B9E-73818DC33402}" dt="2023-08-22T16:12:39.030" v="488" actId="114"/>
          <ac:spMkLst>
            <pc:docMk/>
            <pc:sldMk cId="1445135636" sldId="599"/>
            <ac:spMk id="4" creationId="{8F8C7077-AF19-DA1A-2156-0551B5FEFDE8}"/>
          </ac:spMkLst>
        </pc:spChg>
      </pc:sldChg>
      <pc:sldChg chg="modSp mod">
        <pc:chgData name="Joseph Stegemerten" userId="3faaf8d9-3a69-4c8b-b807-c4944e271286" providerId="ADAL" clId="{D62901CC-ACD8-AE4E-9B9E-73818DC33402}" dt="2023-08-22T16:23:46.144" v="571" actId="207"/>
        <pc:sldMkLst>
          <pc:docMk/>
          <pc:sldMk cId="1916768831" sldId="611"/>
        </pc:sldMkLst>
        <pc:graphicFrameChg chg="modGraphic">
          <ac:chgData name="Joseph Stegemerten" userId="3faaf8d9-3a69-4c8b-b807-c4944e271286" providerId="ADAL" clId="{D62901CC-ACD8-AE4E-9B9E-73818DC33402}" dt="2023-08-22T16:23:46.144" v="571" actId="207"/>
          <ac:graphicFrameMkLst>
            <pc:docMk/>
            <pc:sldMk cId="1916768831" sldId="611"/>
            <ac:graphicFrameMk id="12" creationId="{C29BBD4A-1BC0-6611-991E-616F8ACECDF8}"/>
          </ac:graphicFrameMkLst>
        </pc:graphicFrameChg>
      </pc:sldChg>
      <pc:sldChg chg="modSp mod">
        <pc:chgData name="Joseph Stegemerten" userId="3faaf8d9-3a69-4c8b-b807-c4944e271286" providerId="ADAL" clId="{D62901CC-ACD8-AE4E-9B9E-73818DC33402}" dt="2023-08-22T16:17:50.019" v="529" actId="114"/>
        <pc:sldMkLst>
          <pc:docMk/>
          <pc:sldMk cId="1222315722" sldId="615"/>
        </pc:sldMkLst>
        <pc:spChg chg="mod">
          <ac:chgData name="Joseph Stegemerten" userId="3faaf8d9-3a69-4c8b-b807-c4944e271286" providerId="ADAL" clId="{D62901CC-ACD8-AE4E-9B9E-73818DC33402}" dt="2023-08-22T16:17:50.019" v="529" actId="114"/>
          <ac:spMkLst>
            <pc:docMk/>
            <pc:sldMk cId="1222315722" sldId="615"/>
            <ac:spMk id="4" creationId="{8F8C7077-AF19-DA1A-2156-0551B5FEFDE8}"/>
          </ac:spMkLst>
        </pc:spChg>
      </pc:sldChg>
      <pc:sldChg chg="modSp mod">
        <pc:chgData name="Joseph Stegemerten" userId="3faaf8d9-3a69-4c8b-b807-c4944e271286" providerId="ADAL" clId="{D62901CC-ACD8-AE4E-9B9E-73818DC33402}" dt="2023-08-22T16:18:32.299" v="540" actId="1035"/>
        <pc:sldMkLst>
          <pc:docMk/>
          <pc:sldMk cId="3517077856" sldId="616"/>
        </pc:sldMkLst>
        <pc:spChg chg="mod">
          <ac:chgData name="Joseph Stegemerten" userId="3faaf8d9-3a69-4c8b-b807-c4944e271286" providerId="ADAL" clId="{D62901CC-ACD8-AE4E-9B9E-73818DC33402}" dt="2023-08-22T16:18:32.299" v="540" actId="1035"/>
          <ac:spMkLst>
            <pc:docMk/>
            <pc:sldMk cId="3517077856" sldId="616"/>
            <ac:spMk id="3" creationId="{72D29AB8-DACE-37DE-4EF0-FCBCCA6FC22A}"/>
          </ac:spMkLst>
        </pc:spChg>
      </pc:sldChg>
      <pc:sldChg chg="modSp mod">
        <pc:chgData name="Joseph Stegemerten" userId="3faaf8d9-3a69-4c8b-b807-c4944e271286" providerId="ADAL" clId="{D62901CC-ACD8-AE4E-9B9E-73818DC33402}" dt="2023-08-22T16:18:45.835" v="541" actId="114"/>
        <pc:sldMkLst>
          <pc:docMk/>
          <pc:sldMk cId="4020160659" sldId="617"/>
        </pc:sldMkLst>
        <pc:spChg chg="mod">
          <ac:chgData name="Joseph Stegemerten" userId="3faaf8d9-3a69-4c8b-b807-c4944e271286" providerId="ADAL" clId="{D62901CC-ACD8-AE4E-9B9E-73818DC33402}" dt="2023-08-22T16:18:45.835" v="541" actId="114"/>
          <ac:spMkLst>
            <pc:docMk/>
            <pc:sldMk cId="4020160659" sldId="617"/>
            <ac:spMk id="4" creationId="{8F8C7077-AF19-DA1A-2156-0551B5FEFDE8}"/>
          </ac:spMkLst>
        </pc:spChg>
      </pc:sldChg>
      <pc:sldChg chg="modSp mod">
        <pc:chgData name="Joseph Stegemerten" userId="3faaf8d9-3a69-4c8b-b807-c4944e271286" providerId="ADAL" clId="{D62901CC-ACD8-AE4E-9B9E-73818DC33402}" dt="2023-08-22T16:18:59.792" v="543" actId="1582"/>
        <pc:sldMkLst>
          <pc:docMk/>
          <pc:sldMk cId="1454342357" sldId="619"/>
        </pc:sldMkLst>
        <pc:spChg chg="mod">
          <ac:chgData name="Joseph Stegemerten" userId="3faaf8d9-3a69-4c8b-b807-c4944e271286" providerId="ADAL" clId="{D62901CC-ACD8-AE4E-9B9E-73818DC33402}" dt="2023-08-22T16:18:59.792" v="543" actId="1582"/>
          <ac:spMkLst>
            <pc:docMk/>
            <pc:sldMk cId="1454342357" sldId="619"/>
            <ac:spMk id="3" creationId="{72D29AB8-DACE-37DE-4EF0-FCBCCA6FC22A}"/>
          </ac:spMkLst>
        </pc:spChg>
      </pc:sldChg>
      <pc:sldChg chg="modSp mod">
        <pc:chgData name="Joseph Stegemerten" userId="3faaf8d9-3a69-4c8b-b807-c4944e271286" providerId="ADAL" clId="{D62901CC-ACD8-AE4E-9B9E-73818DC33402}" dt="2023-08-22T16:19:24.112" v="544" actId="114"/>
        <pc:sldMkLst>
          <pc:docMk/>
          <pc:sldMk cId="2259379762" sldId="625"/>
        </pc:sldMkLst>
        <pc:spChg chg="mod">
          <ac:chgData name="Joseph Stegemerten" userId="3faaf8d9-3a69-4c8b-b807-c4944e271286" providerId="ADAL" clId="{D62901CC-ACD8-AE4E-9B9E-73818DC33402}" dt="2023-08-22T16:19:24.112" v="544" actId="114"/>
          <ac:spMkLst>
            <pc:docMk/>
            <pc:sldMk cId="2259379762" sldId="625"/>
            <ac:spMk id="4" creationId="{8F8C7077-AF19-DA1A-2156-0551B5FEFDE8}"/>
          </ac:spMkLst>
        </pc:spChg>
      </pc:sldChg>
      <pc:sldChg chg="modSp mod">
        <pc:chgData name="Joseph Stegemerten" userId="3faaf8d9-3a69-4c8b-b807-c4944e271286" providerId="ADAL" clId="{D62901CC-ACD8-AE4E-9B9E-73818DC33402}" dt="2023-08-22T16:19:36.757" v="547" actId="14100"/>
        <pc:sldMkLst>
          <pc:docMk/>
          <pc:sldMk cId="1849392125" sldId="626"/>
        </pc:sldMkLst>
        <pc:spChg chg="mod">
          <ac:chgData name="Joseph Stegemerten" userId="3faaf8d9-3a69-4c8b-b807-c4944e271286" providerId="ADAL" clId="{D62901CC-ACD8-AE4E-9B9E-73818DC33402}" dt="2023-08-22T16:19:36.757" v="547" actId="14100"/>
          <ac:spMkLst>
            <pc:docMk/>
            <pc:sldMk cId="1849392125" sldId="626"/>
            <ac:spMk id="3" creationId="{72D29AB8-DACE-37DE-4EF0-FCBCCA6FC22A}"/>
          </ac:spMkLst>
        </pc:spChg>
      </pc:sldChg>
      <pc:sldChg chg="modSp mod">
        <pc:chgData name="Joseph Stegemerten" userId="3faaf8d9-3a69-4c8b-b807-c4944e271286" providerId="ADAL" clId="{D62901CC-ACD8-AE4E-9B9E-73818DC33402}" dt="2023-08-22T16:21:00.510" v="557" actId="114"/>
        <pc:sldMkLst>
          <pc:docMk/>
          <pc:sldMk cId="4184594246" sldId="630"/>
        </pc:sldMkLst>
        <pc:spChg chg="mod">
          <ac:chgData name="Joseph Stegemerten" userId="3faaf8d9-3a69-4c8b-b807-c4944e271286" providerId="ADAL" clId="{D62901CC-ACD8-AE4E-9B9E-73818DC33402}" dt="2023-08-22T16:21:00.510" v="557" actId="114"/>
          <ac:spMkLst>
            <pc:docMk/>
            <pc:sldMk cId="4184594246" sldId="630"/>
            <ac:spMk id="4" creationId="{8F8C7077-AF19-DA1A-2156-0551B5FEFDE8}"/>
          </ac:spMkLst>
        </pc:spChg>
      </pc:sldChg>
      <pc:sldChg chg="modSp mod">
        <pc:chgData name="Joseph Stegemerten" userId="3faaf8d9-3a69-4c8b-b807-c4944e271286" providerId="ADAL" clId="{D62901CC-ACD8-AE4E-9B9E-73818DC33402}" dt="2023-08-22T16:21:10.783" v="559" actId="1582"/>
        <pc:sldMkLst>
          <pc:docMk/>
          <pc:sldMk cId="3245710654" sldId="631"/>
        </pc:sldMkLst>
        <pc:spChg chg="mod">
          <ac:chgData name="Joseph Stegemerten" userId="3faaf8d9-3a69-4c8b-b807-c4944e271286" providerId="ADAL" clId="{D62901CC-ACD8-AE4E-9B9E-73818DC33402}" dt="2023-08-22T16:21:10.783" v="559" actId="1582"/>
          <ac:spMkLst>
            <pc:docMk/>
            <pc:sldMk cId="3245710654" sldId="631"/>
            <ac:spMk id="3" creationId="{72D29AB8-DACE-37DE-4EF0-FCBCCA6FC22A}"/>
          </ac:spMkLst>
        </pc:spChg>
      </pc:sldChg>
      <pc:sldChg chg="modSp mod">
        <pc:chgData name="Joseph Stegemerten" userId="3faaf8d9-3a69-4c8b-b807-c4944e271286" providerId="ADAL" clId="{D62901CC-ACD8-AE4E-9B9E-73818DC33402}" dt="2023-08-22T16:22:59.908" v="561" actId="114"/>
        <pc:sldMkLst>
          <pc:docMk/>
          <pc:sldMk cId="2756195366" sldId="632"/>
        </pc:sldMkLst>
        <pc:spChg chg="mod">
          <ac:chgData name="Joseph Stegemerten" userId="3faaf8d9-3a69-4c8b-b807-c4944e271286" providerId="ADAL" clId="{D62901CC-ACD8-AE4E-9B9E-73818DC33402}" dt="2023-08-22T16:22:59.908" v="561" actId="114"/>
          <ac:spMkLst>
            <pc:docMk/>
            <pc:sldMk cId="2756195366" sldId="632"/>
            <ac:spMk id="4" creationId="{8F8C7077-AF19-DA1A-2156-0551B5FEFDE8}"/>
          </ac:spMkLst>
        </pc:spChg>
      </pc:sldChg>
      <pc:sldChg chg="modSp mod">
        <pc:chgData name="Joseph Stegemerten" userId="3faaf8d9-3a69-4c8b-b807-c4944e271286" providerId="ADAL" clId="{D62901CC-ACD8-AE4E-9B9E-73818DC33402}" dt="2023-08-22T16:23:19.506" v="567" actId="14100"/>
        <pc:sldMkLst>
          <pc:docMk/>
          <pc:sldMk cId="281201003" sldId="633"/>
        </pc:sldMkLst>
        <pc:spChg chg="mod">
          <ac:chgData name="Joseph Stegemerten" userId="3faaf8d9-3a69-4c8b-b807-c4944e271286" providerId="ADAL" clId="{D62901CC-ACD8-AE4E-9B9E-73818DC33402}" dt="2023-08-22T16:23:19.506" v="567" actId="14100"/>
          <ac:spMkLst>
            <pc:docMk/>
            <pc:sldMk cId="281201003" sldId="633"/>
            <ac:spMk id="3" creationId="{72D29AB8-DACE-37DE-4EF0-FCBCCA6FC22A}"/>
          </ac:spMkLst>
        </pc:spChg>
        <pc:graphicFrameChg chg="modGraphic">
          <ac:chgData name="Joseph Stegemerten" userId="3faaf8d9-3a69-4c8b-b807-c4944e271286" providerId="ADAL" clId="{D62901CC-ACD8-AE4E-9B9E-73818DC33402}" dt="2023-08-22T16:23:16.322" v="566" actId="20577"/>
          <ac:graphicFrameMkLst>
            <pc:docMk/>
            <pc:sldMk cId="281201003" sldId="633"/>
            <ac:graphicFrameMk id="8" creationId="{E9E27AB3-AF1F-F814-3480-1FDF928474D2}"/>
          </ac:graphicFrameMkLst>
        </pc:graphicFrameChg>
      </pc:sldChg>
      <pc:sldChg chg="modSp mod">
        <pc:chgData name="Joseph Stegemerten" userId="3faaf8d9-3a69-4c8b-b807-c4944e271286" providerId="ADAL" clId="{D62901CC-ACD8-AE4E-9B9E-73818DC33402}" dt="2023-08-22T16:24:02.891" v="573" actId="20577"/>
        <pc:sldMkLst>
          <pc:docMk/>
          <pc:sldMk cId="3370606123" sldId="635"/>
        </pc:sldMkLst>
        <pc:spChg chg="mod">
          <ac:chgData name="Joseph Stegemerten" userId="3faaf8d9-3a69-4c8b-b807-c4944e271286" providerId="ADAL" clId="{D62901CC-ACD8-AE4E-9B9E-73818DC33402}" dt="2023-08-22T16:24:02.891" v="573" actId="20577"/>
          <ac:spMkLst>
            <pc:docMk/>
            <pc:sldMk cId="3370606123" sldId="635"/>
            <ac:spMk id="4" creationId="{8F8C7077-AF19-DA1A-2156-0551B5FEFDE8}"/>
          </ac:spMkLst>
        </pc:spChg>
      </pc:sldChg>
      <pc:sldChg chg="modSp">
        <pc:chgData name="Joseph Stegemerten" userId="3faaf8d9-3a69-4c8b-b807-c4944e271286" providerId="ADAL" clId="{D62901CC-ACD8-AE4E-9B9E-73818DC33402}" dt="2023-08-22T15:29:24.260" v="129" actId="207"/>
        <pc:sldMkLst>
          <pc:docMk/>
          <pc:sldMk cId="110064414" sldId="640"/>
        </pc:sldMkLst>
        <pc:graphicFrameChg chg="mod">
          <ac:chgData name="Joseph Stegemerten" userId="3faaf8d9-3a69-4c8b-b807-c4944e271286" providerId="ADAL" clId="{D62901CC-ACD8-AE4E-9B9E-73818DC33402}" dt="2023-08-22T15:29:24.260" v="129" actId="207"/>
          <ac:graphicFrameMkLst>
            <pc:docMk/>
            <pc:sldMk cId="110064414" sldId="640"/>
            <ac:graphicFrameMk id="7" creationId="{7D171B17-3788-6858-D477-7BE8121FDC29}"/>
          </ac:graphicFrameMkLst>
        </pc:graphicFrameChg>
      </pc:sldChg>
    </pc:docChg>
  </pc:docChgLst>
  <pc:docChgLst>
    <pc:chgData name="Cassia Wells" userId="a6da94d1-ef31-4f9d-80a8-98c65890a03c" providerId="ADAL" clId="{A152F911-B49E-4E63-B837-68DA10244652}"/>
    <pc:docChg chg="modSld">
      <pc:chgData name="Cassia Wells" userId="a6da94d1-ef31-4f9d-80a8-98c65890a03c" providerId="ADAL" clId="{A152F911-B49E-4E63-B837-68DA10244652}" dt="2023-09-08T09:53:02.870" v="233" actId="20577"/>
      <pc:docMkLst>
        <pc:docMk/>
      </pc:docMkLst>
      <pc:sldChg chg="modCm">
        <pc:chgData name="Cassia Wells" userId="a6da94d1-ef31-4f9d-80a8-98c65890a03c" providerId="ADAL" clId="{A152F911-B49E-4E63-B837-68DA10244652}" dt="2023-09-08T09:48:34.356" v="65"/>
        <pc:sldMkLst>
          <pc:docMk/>
          <pc:sldMk cId="2936153507" sldId="364"/>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A152F911-B49E-4E63-B837-68DA10244652}" dt="2023-09-08T09:48:34.356" v="65"/>
              <pc2:cmMkLst xmlns:pc2="http://schemas.microsoft.com/office/powerpoint/2019/9/main/command">
                <pc:docMk/>
                <pc:sldMk cId="2936153507" sldId="364"/>
                <pc2:cmMk id="{5C6C2F3C-E751-4DE4-A5F7-1B65F97886F8}"/>
              </pc2:cmMkLst>
            </pc226:cmChg>
          </p:ext>
        </pc:extLst>
      </pc:sldChg>
      <pc:sldChg chg="modSp mod">
        <pc:chgData name="Cassia Wells" userId="a6da94d1-ef31-4f9d-80a8-98c65890a03c" providerId="ADAL" clId="{A152F911-B49E-4E63-B837-68DA10244652}" dt="2023-09-08T09:45:02.617" v="5" actId="20577"/>
        <pc:sldMkLst>
          <pc:docMk/>
          <pc:sldMk cId="2931540896" sldId="586"/>
        </pc:sldMkLst>
        <pc:spChg chg="mod">
          <ac:chgData name="Cassia Wells" userId="a6da94d1-ef31-4f9d-80a8-98c65890a03c" providerId="ADAL" clId="{A152F911-B49E-4E63-B837-68DA10244652}" dt="2023-09-08T09:45:02.617" v="5" actId="20577"/>
          <ac:spMkLst>
            <pc:docMk/>
            <pc:sldMk cId="2931540896" sldId="586"/>
            <ac:spMk id="4" creationId="{8F8C7077-AF19-DA1A-2156-0551B5FEFDE8}"/>
          </ac:spMkLst>
        </pc:spChg>
      </pc:sldChg>
      <pc:sldChg chg="modSp mod modCm">
        <pc:chgData name="Cassia Wells" userId="a6da94d1-ef31-4f9d-80a8-98c65890a03c" providerId="ADAL" clId="{A152F911-B49E-4E63-B837-68DA10244652}" dt="2023-09-08T09:46:08.609" v="58"/>
        <pc:sldMkLst>
          <pc:docMk/>
          <pc:sldMk cId="1719142764" sldId="587"/>
        </pc:sldMkLst>
        <pc:spChg chg="mod">
          <ac:chgData name="Cassia Wells" userId="a6da94d1-ef31-4f9d-80a8-98c65890a03c" providerId="ADAL" clId="{A152F911-B49E-4E63-B837-68DA10244652}" dt="2023-09-08T09:45:59.107" v="57" actId="20577"/>
          <ac:spMkLst>
            <pc:docMk/>
            <pc:sldMk cId="1719142764" sldId="587"/>
            <ac:spMk id="3" creationId="{E3BD1422-BC5E-A521-E357-C49FB595908B}"/>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A152F911-B49E-4E63-B837-68DA10244652}" dt="2023-09-08T09:46:08.609" v="58"/>
              <pc2:cmMkLst xmlns:pc2="http://schemas.microsoft.com/office/powerpoint/2019/9/main/command">
                <pc:docMk/>
                <pc:sldMk cId="1719142764" sldId="587"/>
                <pc2:cmMk id="{FD2E7E3D-57F9-4FCD-87E7-CC870A8B1F7F}"/>
              </pc2:cmMkLst>
            </pc226:cmChg>
          </p:ext>
        </pc:extLst>
      </pc:sldChg>
      <pc:sldChg chg="modSp mod">
        <pc:chgData name="Cassia Wells" userId="a6da94d1-ef31-4f9d-80a8-98c65890a03c" providerId="ADAL" clId="{A152F911-B49E-4E63-B837-68DA10244652}" dt="2023-09-08T09:53:02.870" v="233" actId="20577"/>
        <pc:sldMkLst>
          <pc:docMk/>
          <pc:sldMk cId="1445135636" sldId="599"/>
        </pc:sldMkLst>
        <pc:spChg chg="mod">
          <ac:chgData name="Cassia Wells" userId="a6da94d1-ef31-4f9d-80a8-98c65890a03c" providerId="ADAL" clId="{A152F911-B49E-4E63-B837-68DA10244652}" dt="2023-09-08T09:53:02.870" v="233" actId="20577"/>
          <ac:spMkLst>
            <pc:docMk/>
            <pc:sldMk cId="1445135636" sldId="599"/>
            <ac:spMk id="4" creationId="{8F8C7077-AF19-DA1A-2156-0551B5FEFDE8}"/>
          </ac:spMkLst>
        </pc:spChg>
      </pc:sldChg>
    </pc:docChg>
  </pc:docChgLst>
  <pc:docChgLst>
    <pc:chgData name="Adina Farinango" userId="33d2282c-26e6-499a-8585-f7494e0b621e" providerId="ADAL" clId="{E6534137-D785-7B45-8C64-312030B25E7C}"/>
    <pc:docChg chg="undo custSel modSld">
      <pc:chgData name="Adina Farinango" userId="33d2282c-26e6-499a-8585-f7494e0b621e" providerId="ADAL" clId="{E6534137-D785-7B45-8C64-312030B25E7C}" dt="2023-09-05T15:30:37.510" v="11"/>
      <pc:docMkLst>
        <pc:docMk/>
      </pc:docMkLst>
      <pc:sldChg chg="modCm">
        <pc:chgData name="Adina Farinango" userId="33d2282c-26e6-499a-8585-f7494e0b621e" providerId="ADAL" clId="{E6534137-D785-7B45-8C64-312030B25E7C}" dt="2023-09-05T15:30:24.144" v="10"/>
        <pc:sldMkLst>
          <pc:docMk/>
          <pc:sldMk cId="1374303194" sldId="468"/>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6534137-D785-7B45-8C64-312030B25E7C}" dt="2023-09-05T15:30:24.144" v="10"/>
              <pc2:cmMkLst xmlns:pc2="http://schemas.microsoft.com/office/powerpoint/2019/9/main/command">
                <pc:docMk/>
                <pc:sldMk cId="1374303194" sldId="468"/>
                <pc2:cmMk id="{042340EB-E7A1-41C9-98B4-B27DF6B6453F}"/>
              </pc2:cmMkLst>
            </pc226:cmChg>
          </p:ext>
        </pc:extLst>
      </pc:sldChg>
      <pc:sldChg chg="modCm">
        <pc:chgData name="Adina Farinango" userId="33d2282c-26e6-499a-8585-f7494e0b621e" providerId="ADAL" clId="{E6534137-D785-7B45-8C64-312030B25E7C}" dt="2023-09-05T15:30:37.510" v="11"/>
        <pc:sldMkLst>
          <pc:docMk/>
          <pc:sldMk cId="1097391775" sldId="504"/>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6534137-D785-7B45-8C64-312030B25E7C}" dt="2023-09-05T15:30:37.510" v="11"/>
              <pc2:cmMkLst xmlns:pc2="http://schemas.microsoft.com/office/powerpoint/2019/9/main/command">
                <pc:docMk/>
                <pc:sldMk cId="1097391775" sldId="504"/>
                <pc2:cmMk id="{DF1EEC47-187C-4718-AA12-D856C9497B40}"/>
              </pc2:cmMkLst>
            </pc226:cmChg>
          </p:ext>
        </pc:extLst>
      </pc:sldChg>
      <pc:sldChg chg="modCm">
        <pc:chgData name="Adina Farinango" userId="33d2282c-26e6-499a-8585-f7494e0b621e" providerId="ADAL" clId="{E6534137-D785-7B45-8C64-312030B25E7C}" dt="2023-09-05T15:26:54.537" v="0"/>
        <pc:sldMkLst>
          <pc:docMk/>
          <pc:sldMk cId="1434178745" sldId="529"/>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6534137-D785-7B45-8C64-312030B25E7C}" dt="2023-09-05T15:26:54.537" v="0"/>
              <pc2:cmMkLst xmlns:pc2="http://schemas.microsoft.com/office/powerpoint/2019/9/main/command">
                <pc:docMk/>
                <pc:sldMk cId="1434178745" sldId="529"/>
                <pc2:cmMk id="{B2F44331-9735-4FFE-9B9C-F8A4A51C6C0D}"/>
              </pc2:cmMkLst>
            </pc226:cmChg>
          </p:ext>
        </pc:extLst>
      </pc:sldChg>
      <pc:sldChg chg="modSp mod">
        <pc:chgData name="Adina Farinango" userId="33d2282c-26e6-499a-8585-f7494e0b621e" providerId="ADAL" clId="{E6534137-D785-7B45-8C64-312030B25E7C}" dt="2023-09-05T15:29:10.114" v="9" actId="167"/>
        <pc:sldMkLst>
          <pc:docMk/>
          <pc:sldMk cId="1456671819" sldId="573"/>
        </pc:sldMkLst>
        <pc:spChg chg="mod">
          <ac:chgData name="Adina Farinango" userId="33d2282c-26e6-499a-8585-f7494e0b621e" providerId="ADAL" clId="{E6534137-D785-7B45-8C64-312030B25E7C}" dt="2023-09-05T15:29:10.114" v="9" actId="167"/>
          <ac:spMkLst>
            <pc:docMk/>
            <pc:sldMk cId="1456671819" sldId="573"/>
            <ac:spMk id="55" creationId="{7A8A9C20-877D-39B6-E3E8-10F7A340EA80}"/>
          </ac:spMkLst>
        </pc:spChg>
        <pc:graphicFrameChg chg="mod">
          <ac:chgData name="Adina Farinango" userId="33d2282c-26e6-499a-8585-f7494e0b621e" providerId="ADAL" clId="{E6534137-D785-7B45-8C64-312030B25E7C}" dt="2023-09-05T15:29:05.524" v="8" actId="1076"/>
          <ac:graphicFrameMkLst>
            <pc:docMk/>
            <pc:sldMk cId="1456671819" sldId="573"/>
            <ac:graphicFrameMk id="59" creationId="{69D657F0-DCF2-CED2-2C7B-B7B6E823FBCD}"/>
          </ac:graphicFrameMkLst>
        </pc:graphicFrameChg>
      </pc:sldChg>
    </pc:docChg>
  </pc:docChgLst>
  <pc:docChgLst>
    <pc:chgData name="Adina Farinango" userId="33d2282c-26e6-499a-8585-f7494e0b621e" providerId="ADAL" clId="{6EFBDF5E-3D2E-A143-B571-CA46E5F2F4D3}"/>
    <pc:docChg chg="undo custSel addSld delSld modSld sldOrd">
      <pc:chgData name="Adina Farinango" userId="33d2282c-26e6-499a-8585-f7494e0b621e" providerId="ADAL" clId="{6EFBDF5E-3D2E-A143-B571-CA46E5F2F4D3}" dt="2023-07-03T16:05:43.546" v="2147" actId="20577"/>
      <pc:docMkLst>
        <pc:docMk/>
      </pc:docMkLst>
      <pc:sldChg chg="modSp mod">
        <pc:chgData name="Adina Farinango" userId="33d2282c-26e6-499a-8585-f7494e0b621e" providerId="ADAL" clId="{6EFBDF5E-3D2E-A143-B571-CA46E5F2F4D3}" dt="2023-06-29T23:19:30.044" v="5" actId="20577"/>
        <pc:sldMkLst>
          <pc:docMk/>
          <pc:sldMk cId="3102379979" sldId="256"/>
        </pc:sldMkLst>
        <pc:spChg chg="mod">
          <ac:chgData name="Adina Farinango" userId="33d2282c-26e6-499a-8585-f7494e0b621e" providerId="ADAL" clId="{6EFBDF5E-3D2E-A143-B571-CA46E5F2F4D3}" dt="2023-06-29T23:19:30.044" v="5" actId="20577"/>
          <ac:spMkLst>
            <pc:docMk/>
            <pc:sldMk cId="3102379979" sldId="256"/>
            <ac:spMk id="2" creationId="{DC89FE93-1981-A56B-168E-C3D3E929F161}"/>
          </ac:spMkLst>
        </pc:spChg>
        <pc:spChg chg="mod">
          <ac:chgData name="Adina Farinango" userId="33d2282c-26e6-499a-8585-f7494e0b621e" providerId="ADAL" clId="{6EFBDF5E-3D2E-A143-B571-CA46E5F2F4D3}" dt="2023-06-29T23:19:11.126" v="0"/>
          <ac:spMkLst>
            <pc:docMk/>
            <pc:sldMk cId="3102379979" sldId="256"/>
            <ac:spMk id="3" creationId="{9E9F1513-B486-F5D7-8ABE-4BEBA77EA7D5}"/>
          </ac:spMkLst>
        </pc:spChg>
      </pc:sldChg>
      <pc:sldChg chg="addSp delSp modSp mod">
        <pc:chgData name="Adina Farinango" userId="33d2282c-26e6-499a-8585-f7494e0b621e" providerId="ADAL" clId="{6EFBDF5E-3D2E-A143-B571-CA46E5F2F4D3}" dt="2023-07-03T15:17:24.090" v="2025" actId="14100"/>
        <pc:sldMkLst>
          <pc:docMk/>
          <pc:sldMk cId="222826573" sldId="258"/>
        </pc:sldMkLst>
        <pc:spChg chg="mod">
          <ac:chgData name="Adina Farinango" userId="33d2282c-26e6-499a-8585-f7494e0b621e" providerId="ADAL" clId="{6EFBDF5E-3D2E-A143-B571-CA46E5F2F4D3}" dt="2023-06-29T23:19:59.459" v="10" actId="207"/>
          <ac:spMkLst>
            <pc:docMk/>
            <pc:sldMk cId="222826573" sldId="258"/>
            <ac:spMk id="4" creationId="{D602A102-6B60-2ECE-1820-1F9BD2E66937}"/>
          </ac:spMkLst>
        </pc:spChg>
        <pc:spChg chg="add del mod">
          <ac:chgData name="Adina Farinango" userId="33d2282c-26e6-499a-8585-f7494e0b621e" providerId="ADAL" clId="{6EFBDF5E-3D2E-A143-B571-CA46E5F2F4D3}" dt="2023-07-03T15:15:44.129" v="2013" actId="478"/>
          <ac:spMkLst>
            <pc:docMk/>
            <pc:sldMk cId="222826573" sldId="258"/>
            <ac:spMk id="5" creationId="{D3EAD161-6A6F-A8D9-330B-4BA28D429CD6}"/>
          </ac:spMkLst>
        </pc:spChg>
        <pc:picChg chg="del">
          <ac:chgData name="Adina Farinango" userId="33d2282c-26e6-499a-8585-f7494e0b621e" providerId="ADAL" clId="{6EFBDF5E-3D2E-A143-B571-CA46E5F2F4D3}" dt="2023-07-03T15:17:08.460" v="2017" actId="478"/>
          <ac:picMkLst>
            <pc:docMk/>
            <pc:sldMk cId="222826573" sldId="258"/>
            <ac:picMk id="6" creationId="{836D9EE0-E823-7525-5599-93548D4458DD}"/>
          </ac:picMkLst>
        </pc:picChg>
        <pc:picChg chg="add del mod">
          <ac:chgData name="Adina Farinango" userId="33d2282c-26e6-499a-8585-f7494e0b621e" providerId="ADAL" clId="{6EFBDF5E-3D2E-A143-B571-CA46E5F2F4D3}" dt="2023-07-03T15:15:47.674" v="2016" actId="478"/>
          <ac:picMkLst>
            <pc:docMk/>
            <pc:sldMk cId="222826573" sldId="258"/>
            <ac:picMk id="7" creationId="{602FF8A5-D0DC-0167-F8D9-10187D87D382}"/>
          </ac:picMkLst>
        </pc:picChg>
        <pc:picChg chg="add mod">
          <ac:chgData name="Adina Farinango" userId="33d2282c-26e6-499a-8585-f7494e0b621e" providerId="ADAL" clId="{6EFBDF5E-3D2E-A143-B571-CA46E5F2F4D3}" dt="2023-07-03T15:17:24.090" v="2025" actId="14100"/>
          <ac:picMkLst>
            <pc:docMk/>
            <pc:sldMk cId="222826573" sldId="258"/>
            <ac:picMk id="10" creationId="{28CD5760-1D04-DB00-49A2-E7B41B3100E0}"/>
          </ac:picMkLst>
        </pc:picChg>
      </pc:sldChg>
      <pc:sldChg chg="modSp mod">
        <pc:chgData name="Adina Farinango" userId="33d2282c-26e6-499a-8585-f7494e0b621e" providerId="ADAL" clId="{6EFBDF5E-3D2E-A143-B571-CA46E5F2F4D3}" dt="2023-06-29T23:20:41.742" v="27" actId="113"/>
        <pc:sldMkLst>
          <pc:docMk/>
          <pc:sldMk cId="2917980046" sldId="259"/>
        </pc:sldMkLst>
        <pc:spChg chg="mod">
          <ac:chgData name="Adina Farinango" userId="33d2282c-26e6-499a-8585-f7494e0b621e" providerId="ADAL" clId="{6EFBDF5E-3D2E-A143-B571-CA46E5F2F4D3}" dt="2023-06-29T23:20:41.742" v="27" actId="113"/>
          <ac:spMkLst>
            <pc:docMk/>
            <pc:sldMk cId="2917980046" sldId="259"/>
            <ac:spMk id="3" creationId="{4C0D2768-60FA-85EB-D19D-B78AFBBAE6C4}"/>
          </ac:spMkLst>
        </pc:spChg>
      </pc:sldChg>
      <pc:sldChg chg="modSp mod">
        <pc:chgData name="Adina Farinango" userId="33d2282c-26e6-499a-8585-f7494e0b621e" providerId="ADAL" clId="{6EFBDF5E-3D2E-A143-B571-CA46E5F2F4D3}" dt="2023-06-29T23:20:58.758" v="30"/>
        <pc:sldMkLst>
          <pc:docMk/>
          <pc:sldMk cId="1261658787" sldId="261"/>
        </pc:sldMkLst>
        <pc:spChg chg="mod">
          <ac:chgData name="Adina Farinango" userId="33d2282c-26e6-499a-8585-f7494e0b621e" providerId="ADAL" clId="{6EFBDF5E-3D2E-A143-B571-CA46E5F2F4D3}" dt="2023-06-29T23:20:58.758" v="30"/>
          <ac:spMkLst>
            <pc:docMk/>
            <pc:sldMk cId="1261658787" sldId="261"/>
            <ac:spMk id="3" creationId="{1A66D7E7-4BA7-F10E-0DF1-9BD1DC49CF5D}"/>
          </ac:spMkLst>
        </pc:spChg>
      </pc:sldChg>
      <pc:sldChg chg="modSp mod">
        <pc:chgData name="Adina Farinango" userId="33d2282c-26e6-499a-8585-f7494e0b621e" providerId="ADAL" clId="{6EFBDF5E-3D2E-A143-B571-CA46E5F2F4D3}" dt="2023-06-29T23:21:21.867" v="34" actId="1076"/>
        <pc:sldMkLst>
          <pc:docMk/>
          <pc:sldMk cId="3165315748" sldId="263"/>
        </pc:sldMkLst>
        <pc:spChg chg="mod">
          <ac:chgData name="Adina Farinango" userId="33d2282c-26e6-499a-8585-f7494e0b621e" providerId="ADAL" clId="{6EFBDF5E-3D2E-A143-B571-CA46E5F2F4D3}" dt="2023-06-29T23:21:21.867" v="34" actId="1076"/>
          <ac:spMkLst>
            <pc:docMk/>
            <pc:sldMk cId="3165315748" sldId="263"/>
            <ac:spMk id="2" creationId="{841D1807-BBB4-4629-07E4-FFB1698F333B}"/>
          </ac:spMkLst>
        </pc:spChg>
      </pc:sldChg>
      <pc:sldChg chg="modSp mod">
        <pc:chgData name="Adina Farinango" userId="33d2282c-26e6-499a-8585-f7494e0b621e" providerId="ADAL" clId="{6EFBDF5E-3D2E-A143-B571-CA46E5F2F4D3}" dt="2023-06-29T23:21:43.953" v="41" actId="113"/>
        <pc:sldMkLst>
          <pc:docMk/>
          <pc:sldMk cId="2410420767" sldId="265"/>
        </pc:sldMkLst>
        <pc:spChg chg="mod">
          <ac:chgData name="Adina Farinango" userId="33d2282c-26e6-499a-8585-f7494e0b621e" providerId="ADAL" clId="{6EFBDF5E-3D2E-A143-B571-CA46E5F2F4D3}" dt="2023-06-29T23:21:43.953" v="41" actId="113"/>
          <ac:spMkLst>
            <pc:docMk/>
            <pc:sldMk cId="2410420767" sldId="265"/>
            <ac:spMk id="4" creationId="{48C90E7E-B413-7519-E64F-5C276C3E14DB}"/>
          </ac:spMkLst>
        </pc:spChg>
      </pc:sldChg>
      <pc:sldChg chg="modSp mod">
        <pc:chgData name="Adina Farinango" userId="33d2282c-26e6-499a-8585-f7494e0b621e" providerId="ADAL" clId="{6EFBDF5E-3D2E-A143-B571-CA46E5F2F4D3}" dt="2023-07-03T15:18:06.893" v="2026" actId="403"/>
        <pc:sldMkLst>
          <pc:docMk/>
          <pc:sldMk cId="2132147187" sldId="266"/>
        </pc:sldMkLst>
        <pc:spChg chg="mod">
          <ac:chgData name="Adina Farinango" userId="33d2282c-26e6-499a-8585-f7494e0b621e" providerId="ADAL" clId="{6EFBDF5E-3D2E-A143-B571-CA46E5F2F4D3}" dt="2023-06-29T23:21:59.534" v="42" actId="20577"/>
          <ac:spMkLst>
            <pc:docMk/>
            <pc:sldMk cId="2132147187" sldId="266"/>
            <ac:spMk id="2" creationId="{C13F9120-646F-D247-AC9D-D2394C5B4B63}"/>
          </ac:spMkLst>
        </pc:spChg>
        <pc:spChg chg="mod">
          <ac:chgData name="Adina Farinango" userId="33d2282c-26e6-499a-8585-f7494e0b621e" providerId="ADAL" clId="{6EFBDF5E-3D2E-A143-B571-CA46E5F2F4D3}" dt="2023-07-03T15:18:06.893" v="2026" actId="403"/>
          <ac:spMkLst>
            <pc:docMk/>
            <pc:sldMk cId="2132147187" sldId="266"/>
            <ac:spMk id="3" creationId="{752C3106-813E-D405-3323-DF3E7F9F7C8C}"/>
          </ac:spMkLst>
        </pc:spChg>
      </pc:sldChg>
      <pc:sldChg chg="del">
        <pc:chgData name="Adina Farinango" userId="33d2282c-26e6-499a-8585-f7494e0b621e" providerId="ADAL" clId="{6EFBDF5E-3D2E-A143-B571-CA46E5F2F4D3}" dt="2023-07-03T14:50:16.484" v="1907" actId="2696"/>
        <pc:sldMkLst>
          <pc:docMk/>
          <pc:sldMk cId="2303460163" sldId="275"/>
        </pc:sldMkLst>
      </pc:sldChg>
      <pc:sldChg chg="modSp mod">
        <pc:chgData name="Adina Farinango" userId="33d2282c-26e6-499a-8585-f7494e0b621e" providerId="ADAL" clId="{6EFBDF5E-3D2E-A143-B571-CA46E5F2F4D3}" dt="2023-06-29T23:22:55.220" v="69" actId="20577"/>
        <pc:sldMkLst>
          <pc:docMk/>
          <pc:sldMk cId="89457849" sldId="294"/>
        </pc:sldMkLst>
        <pc:spChg chg="mod">
          <ac:chgData name="Adina Farinango" userId="33d2282c-26e6-499a-8585-f7494e0b621e" providerId="ADAL" clId="{6EFBDF5E-3D2E-A143-B571-CA46E5F2F4D3}" dt="2023-06-29T23:22:55.220" v="69" actId="20577"/>
          <ac:spMkLst>
            <pc:docMk/>
            <pc:sldMk cId="89457849" sldId="294"/>
            <ac:spMk id="4" creationId="{7593B66A-A88A-6C71-AA36-A36993F47329}"/>
          </ac:spMkLst>
        </pc:spChg>
      </pc:sldChg>
      <pc:sldChg chg="modSp mod">
        <pc:chgData name="Adina Farinango" userId="33d2282c-26e6-499a-8585-f7494e0b621e" providerId="ADAL" clId="{6EFBDF5E-3D2E-A143-B571-CA46E5F2F4D3}" dt="2023-06-29T23:23:04.712" v="70"/>
        <pc:sldMkLst>
          <pc:docMk/>
          <pc:sldMk cId="988878958" sldId="295"/>
        </pc:sldMkLst>
        <pc:spChg chg="mod">
          <ac:chgData name="Adina Farinango" userId="33d2282c-26e6-499a-8585-f7494e0b621e" providerId="ADAL" clId="{6EFBDF5E-3D2E-A143-B571-CA46E5F2F4D3}" dt="2023-06-29T23:23:04.712" v="70"/>
          <ac:spMkLst>
            <pc:docMk/>
            <pc:sldMk cId="988878958" sldId="295"/>
            <ac:spMk id="2" creationId="{841D1807-BBB4-4629-07E4-FFB1698F333B}"/>
          </ac:spMkLst>
        </pc:spChg>
      </pc:sldChg>
      <pc:sldChg chg="del">
        <pc:chgData name="Adina Farinango" userId="33d2282c-26e6-499a-8585-f7494e0b621e" providerId="ADAL" clId="{6EFBDF5E-3D2E-A143-B571-CA46E5F2F4D3}" dt="2023-07-03T14:50:16.619" v="1954" actId="2696"/>
        <pc:sldMkLst>
          <pc:docMk/>
          <pc:sldMk cId="1007840177" sldId="299"/>
        </pc:sldMkLst>
      </pc:sldChg>
      <pc:sldChg chg="del">
        <pc:chgData name="Adina Farinango" userId="33d2282c-26e6-499a-8585-f7494e0b621e" providerId="ADAL" clId="{6EFBDF5E-3D2E-A143-B571-CA46E5F2F4D3}" dt="2023-07-03T14:50:16.567" v="1941" actId="2696"/>
        <pc:sldMkLst>
          <pc:docMk/>
          <pc:sldMk cId="70678401" sldId="301"/>
        </pc:sldMkLst>
      </pc:sldChg>
      <pc:sldChg chg="del">
        <pc:chgData name="Adina Farinango" userId="33d2282c-26e6-499a-8585-f7494e0b621e" providerId="ADAL" clId="{6EFBDF5E-3D2E-A143-B571-CA46E5F2F4D3}" dt="2023-07-03T14:50:16.543" v="1931" actId="2696"/>
        <pc:sldMkLst>
          <pc:docMk/>
          <pc:sldMk cId="883299646" sldId="330"/>
        </pc:sldMkLst>
      </pc:sldChg>
      <pc:sldChg chg="addSp delSp modSp add mod modClrScheme chgLayout">
        <pc:chgData name="Adina Farinango" userId="33d2282c-26e6-499a-8585-f7494e0b621e" providerId="ADAL" clId="{6EFBDF5E-3D2E-A143-B571-CA46E5F2F4D3}" dt="2023-06-30T19:30:40.295" v="1363"/>
        <pc:sldMkLst>
          <pc:docMk/>
          <pc:sldMk cId="2936153507" sldId="364"/>
        </pc:sldMkLst>
        <pc:spChg chg="mod ord">
          <ac:chgData name="Adina Farinango" userId="33d2282c-26e6-499a-8585-f7494e0b621e" providerId="ADAL" clId="{6EFBDF5E-3D2E-A143-B571-CA46E5F2F4D3}" dt="2023-06-30T19:21:41.606" v="1203" actId="700"/>
          <ac:spMkLst>
            <pc:docMk/>
            <pc:sldMk cId="2936153507" sldId="364"/>
            <ac:spMk id="2" creationId="{5CD150E9-42D3-CE42-B369-94F8B9059290}"/>
          </ac:spMkLst>
        </pc:spChg>
        <pc:spChg chg="mod">
          <ac:chgData name="Adina Farinango" userId="33d2282c-26e6-499a-8585-f7494e0b621e" providerId="ADAL" clId="{6EFBDF5E-3D2E-A143-B571-CA46E5F2F4D3}" dt="2023-06-30T19:25:53.039" v="1263" actId="403"/>
          <ac:spMkLst>
            <pc:docMk/>
            <pc:sldMk cId="2936153507" sldId="364"/>
            <ac:spMk id="3" creationId="{765D0676-D8E3-C94F-9159-23736A769492}"/>
          </ac:spMkLst>
        </pc:spChg>
        <pc:spChg chg="add del mod ord">
          <ac:chgData name="Adina Farinango" userId="33d2282c-26e6-499a-8585-f7494e0b621e" providerId="ADAL" clId="{6EFBDF5E-3D2E-A143-B571-CA46E5F2F4D3}" dt="2023-06-30T19:21:45.436" v="1204" actId="478"/>
          <ac:spMkLst>
            <pc:docMk/>
            <pc:sldMk cId="2936153507" sldId="364"/>
            <ac:spMk id="4" creationId="{53070EAD-B70F-FD25-F8AA-E0B260819285}"/>
          </ac:spMkLst>
        </pc:spChg>
        <pc:spChg chg="add mod">
          <ac:chgData name="Adina Farinango" userId="33d2282c-26e6-499a-8585-f7494e0b621e" providerId="ADAL" clId="{6EFBDF5E-3D2E-A143-B571-CA46E5F2F4D3}" dt="2023-06-30T19:30:40.295" v="1363"/>
          <ac:spMkLst>
            <pc:docMk/>
            <pc:sldMk cId="2936153507" sldId="364"/>
            <ac:spMk id="6" creationId="{04FAB07B-1C97-0925-C079-CB4FE436EACC}"/>
          </ac:spMkLst>
        </pc:spChg>
        <pc:spChg chg="mod">
          <ac:chgData name="Adina Farinango" userId="33d2282c-26e6-499a-8585-f7494e0b621e" providerId="ADAL" clId="{6EFBDF5E-3D2E-A143-B571-CA46E5F2F4D3}" dt="2023-06-30T19:30:40.295" v="1363"/>
          <ac:spMkLst>
            <pc:docMk/>
            <pc:sldMk cId="2936153507" sldId="364"/>
            <ac:spMk id="8" creationId="{63FAB7FC-A6F2-75D7-F1FD-749BF9C299F4}"/>
          </ac:spMkLst>
        </pc:spChg>
        <pc:spChg chg="mod">
          <ac:chgData name="Adina Farinango" userId="33d2282c-26e6-499a-8585-f7494e0b621e" providerId="ADAL" clId="{6EFBDF5E-3D2E-A143-B571-CA46E5F2F4D3}" dt="2023-06-30T19:30:40.295" v="1363"/>
          <ac:spMkLst>
            <pc:docMk/>
            <pc:sldMk cId="2936153507" sldId="364"/>
            <ac:spMk id="9" creationId="{47FF6ACA-A5DA-7237-D455-1765132BE637}"/>
          </ac:spMkLst>
        </pc:spChg>
        <pc:spChg chg="mod">
          <ac:chgData name="Adina Farinango" userId="33d2282c-26e6-499a-8585-f7494e0b621e" providerId="ADAL" clId="{6EFBDF5E-3D2E-A143-B571-CA46E5F2F4D3}" dt="2023-06-30T19:30:40.295" v="1363"/>
          <ac:spMkLst>
            <pc:docMk/>
            <pc:sldMk cId="2936153507" sldId="364"/>
            <ac:spMk id="10" creationId="{2BCC01CA-67D6-3EC8-43D1-48607F9E4203}"/>
          </ac:spMkLst>
        </pc:spChg>
        <pc:spChg chg="mod">
          <ac:chgData name="Adina Farinango" userId="33d2282c-26e6-499a-8585-f7494e0b621e" providerId="ADAL" clId="{6EFBDF5E-3D2E-A143-B571-CA46E5F2F4D3}" dt="2023-06-30T19:30:40.295" v="1363"/>
          <ac:spMkLst>
            <pc:docMk/>
            <pc:sldMk cId="2936153507" sldId="364"/>
            <ac:spMk id="11" creationId="{35437969-28F2-624B-D871-C33CFC92AECB}"/>
          </ac:spMkLst>
        </pc:spChg>
        <pc:spChg chg="mod">
          <ac:chgData name="Adina Farinango" userId="33d2282c-26e6-499a-8585-f7494e0b621e" providerId="ADAL" clId="{6EFBDF5E-3D2E-A143-B571-CA46E5F2F4D3}" dt="2023-06-30T19:22:00.729" v="1208" actId="207"/>
          <ac:spMkLst>
            <pc:docMk/>
            <pc:sldMk cId="2936153507" sldId="364"/>
            <ac:spMk id="48" creationId="{7EA685EC-1769-DF4A-8865-D8E45AB43EE2}"/>
          </ac:spMkLst>
        </pc:spChg>
        <pc:spChg chg="mod">
          <ac:chgData name="Adina Farinango" userId="33d2282c-26e6-499a-8585-f7494e0b621e" providerId="ADAL" clId="{6EFBDF5E-3D2E-A143-B571-CA46E5F2F4D3}" dt="2023-06-30T19:22:00.729" v="1208" actId="207"/>
          <ac:spMkLst>
            <pc:docMk/>
            <pc:sldMk cId="2936153507" sldId="364"/>
            <ac:spMk id="50" creationId="{D1393262-90CB-AB43-9623-0ABAAB8F0C2F}"/>
          </ac:spMkLst>
        </pc:spChg>
        <pc:spChg chg="mod">
          <ac:chgData name="Adina Farinango" userId="33d2282c-26e6-499a-8585-f7494e0b621e" providerId="ADAL" clId="{6EFBDF5E-3D2E-A143-B571-CA46E5F2F4D3}" dt="2023-06-30T19:24:23.459" v="1231" actId="14861"/>
          <ac:spMkLst>
            <pc:docMk/>
            <pc:sldMk cId="2936153507" sldId="364"/>
            <ac:spMk id="51" creationId="{6AC3B4F9-41DE-C24B-AE35-DA1281CFB485}"/>
          </ac:spMkLst>
        </pc:spChg>
        <pc:spChg chg="mod">
          <ac:chgData name="Adina Farinango" userId="33d2282c-26e6-499a-8585-f7494e0b621e" providerId="ADAL" clId="{6EFBDF5E-3D2E-A143-B571-CA46E5F2F4D3}" dt="2023-06-30T19:24:23.459" v="1231" actId="14861"/>
          <ac:spMkLst>
            <pc:docMk/>
            <pc:sldMk cId="2936153507" sldId="364"/>
            <ac:spMk id="52" creationId="{79BA7D40-D921-6644-B56E-99A86D3C8F98}"/>
          </ac:spMkLst>
        </pc:spChg>
        <pc:spChg chg="mod">
          <ac:chgData name="Adina Farinango" userId="33d2282c-26e6-499a-8585-f7494e0b621e" providerId="ADAL" clId="{6EFBDF5E-3D2E-A143-B571-CA46E5F2F4D3}" dt="2023-06-30T19:24:23.459" v="1231" actId="14861"/>
          <ac:spMkLst>
            <pc:docMk/>
            <pc:sldMk cId="2936153507" sldId="364"/>
            <ac:spMk id="53" creationId="{ECDE035E-36C7-AE49-B364-3970921A331C}"/>
          </ac:spMkLst>
        </pc:spChg>
        <pc:spChg chg="mod">
          <ac:chgData name="Adina Farinango" userId="33d2282c-26e6-499a-8585-f7494e0b621e" providerId="ADAL" clId="{6EFBDF5E-3D2E-A143-B571-CA46E5F2F4D3}" dt="2023-06-30T19:24:23.459" v="1231" actId="14861"/>
          <ac:spMkLst>
            <pc:docMk/>
            <pc:sldMk cId="2936153507" sldId="364"/>
            <ac:spMk id="54" creationId="{8749644F-E7FE-E140-9193-D12BA29B65D6}"/>
          </ac:spMkLst>
        </pc:spChg>
        <pc:spChg chg="mod">
          <ac:chgData name="Adina Farinango" userId="33d2282c-26e6-499a-8585-f7494e0b621e" providerId="ADAL" clId="{6EFBDF5E-3D2E-A143-B571-CA46E5F2F4D3}" dt="2023-06-30T19:24:23.459" v="1231" actId="14861"/>
          <ac:spMkLst>
            <pc:docMk/>
            <pc:sldMk cId="2936153507" sldId="364"/>
            <ac:spMk id="55" creationId="{8DE845C1-191C-4245-A7D5-37E4660D1025}"/>
          </ac:spMkLst>
        </pc:spChg>
        <pc:spChg chg="mod">
          <ac:chgData name="Adina Farinango" userId="33d2282c-26e6-499a-8585-f7494e0b621e" providerId="ADAL" clId="{6EFBDF5E-3D2E-A143-B571-CA46E5F2F4D3}" dt="2023-06-30T19:24:23.459" v="1231" actId="14861"/>
          <ac:spMkLst>
            <pc:docMk/>
            <pc:sldMk cId="2936153507" sldId="364"/>
            <ac:spMk id="56" creationId="{FDB7B675-3035-EE47-89F8-AC0986461FA6}"/>
          </ac:spMkLst>
        </pc:spChg>
        <pc:spChg chg="mod">
          <ac:chgData name="Adina Farinango" userId="33d2282c-26e6-499a-8585-f7494e0b621e" providerId="ADAL" clId="{6EFBDF5E-3D2E-A143-B571-CA46E5F2F4D3}" dt="2023-06-30T19:22:00.729" v="1208" actId="207"/>
          <ac:spMkLst>
            <pc:docMk/>
            <pc:sldMk cId="2936153507" sldId="364"/>
            <ac:spMk id="57" creationId="{1C9AE623-8965-AA4A-866D-24D33EAE2AB3}"/>
          </ac:spMkLst>
        </pc:spChg>
        <pc:spChg chg="mod">
          <ac:chgData name="Adina Farinango" userId="33d2282c-26e6-499a-8585-f7494e0b621e" providerId="ADAL" clId="{6EFBDF5E-3D2E-A143-B571-CA46E5F2F4D3}" dt="2023-06-30T19:22:00.729" v="1208" actId="207"/>
          <ac:spMkLst>
            <pc:docMk/>
            <pc:sldMk cId="2936153507" sldId="364"/>
            <ac:spMk id="58" creationId="{81C536FF-67D3-D648-A77D-F173A59F419C}"/>
          </ac:spMkLst>
        </pc:spChg>
        <pc:spChg chg="mod">
          <ac:chgData name="Adina Farinango" userId="33d2282c-26e6-499a-8585-f7494e0b621e" providerId="ADAL" clId="{6EFBDF5E-3D2E-A143-B571-CA46E5F2F4D3}" dt="2023-06-30T19:22:00.729" v="1208" actId="207"/>
          <ac:spMkLst>
            <pc:docMk/>
            <pc:sldMk cId="2936153507" sldId="364"/>
            <ac:spMk id="59" creationId="{DCECB8DC-13B2-6B48-AD64-56EDB1D11DBD}"/>
          </ac:spMkLst>
        </pc:spChg>
        <pc:spChg chg="mod">
          <ac:chgData name="Adina Farinango" userId="33d2282c-26e6-499a-8585-f7494e0b621e" providerId="ADAL" clId="{6EFBDF5E-3D2E-A143-B571-CA46E5F2F4D3}" dt="2023-06-30T19:22:00.729" v="1208" actId="207"/>
          <ac:spMkLst>
            <pc:docMk/>
            <pc:sldMk cId="2936153507" sldId="364"/>
            <ac:spMk id="60" creationId="{60E1C1DD-B526-0340-B83B-6C447E795BCC}"/>
          </ac:spMkLst>
        </pc:spChg>
        <pc:spChg chg="mod">
          <ac:chgData name="Adina Farinango" userId="33d2282c-26e6-499a-8585-f7494e0b621e" providerId="ADAL" clId="{6EFBDF5E-3D2E-A143-B571-CA46E5F2F4D3}" dt="2023-06-30T19:22:00.729" v="1208" actId="207"/>
          <ac:spMkLst>
            <pc:docMk/>
            <pc:sldMk cId="2936153507" sldId="364"/>
            <ac:spMk id="61" creationId="{A8096DF0-6390-AA4E-A4CF-830E80A3B5AF}"/>
          </ac:spMkLst>
        </pc:spChg>
        <pc:grpChg chg="add mod">
          <ac:chgData name="Adina Farinango" userId="33d2282c-26e6-499a-8585-f7494e0b621e" providerId="ADAL" clId="{6EFBDF5E-3D2E-A143-B571-CA46E5F2F4D3}" dt="2023-06-30T19:30:40.295" v="1363"/>
          <ac:grpSpMkLst>
            <pc:docMk/>
            <pc:sldMk cId="2936153507" sldId="364"/>
            <ac:grpSpMk id="7" creationId="{EAA0833F-08B0-C5D5-4F7F-2667ADBB0001}"/>
          </ac:grpSpMkLst>
        </pc:grpChg>
        <pc:picChg chg="mod">
          <ac:chgData name="Adina Farinango" userId="33d2282c-26e6-499a-8585-f7494e0b621e" providerId="ADAL" clId="{6EFBDF5E-3D2E-A143-B571-CA46E5F2F4D3}" dt="2023-06-30T19:21:55.150" v="1207" actId="207"/>
          <ac:picMkLst>
            <pc:docMk/>
            <pc:sldMk cId="2936153507" sldId="364"/>
            <ac:picMk id="5" creationId="{1875FEC9-7C75-A946-8B62-86A0F398A10F}"/>
          </ac:picMkLst>
        </pc:picChg>
        <pc:picChg chg="del">
          <ac:chgData name="Adina Farinango" userId="33d2282c-26e6-499a-8585-f7494e0b621e" providerId="ADAL" clId="{6EFBDF5E-3D2E-A143-B571-CA46E5F2F4D3}" dt="2023-06-30T19:30:39.917" v="1362" actId="478"/>
          <ac:picMkLst>
            <pc:docMk/>
            <pc:sldMk cId="2936153507" sldId="364"/>
            <ac:picMk id="22" creationId="{00000000-0000-0000-0000-000000000000}"/>
          </ac:picMkLst>
        </pc:picChg>
        <pc:picChg chg="mod">
          <ac:chgData name="Adina Farinango" userId="33d2282c-26e6-499a-8585-f7494e0b621e" providerId="ADAL" clId="{6EFBDF5E-3D2E-A143-B571-CA46E5F2F4D3}" dt="2023-06-30T19:21:55.150" v="1207" actId="207"/>
          <ac:picMkLst>
            <pc:docMk/>
            <pc:sldMk cId="2936153507" sldId="364"/>
            <ac:picMk id="28" creationId="{A9BF3496-9414-CB4B-9CAC-686BB7BFBC58}"/>
          </ac:picMkLst>
        </pc:picChg>
        <pc:picChg chg="mod">
          <ac:chgData name="Adina Farinango" userId="33d2282c-26e6-499a-8585-f7494e0b621e" providerId="ADAL" clId="{6EFBDF5E-3D2E-A143-B571-CA46E5F2F4D3}" dt="2023-06-30T19:21:55.150" v="1207" actId="207"/>
          <ac:picMkLst>
            <pc:docMk/>
            <pc:sldMk cId="2936153507" sldId="364"/>
            <ac:picMk id="29" creationId="{3BDABF0C-9536-2E4C-9BCB-8673D21A4988}"/>
          </ac:picMkLst>
        </pc:picChg>
      </pc:sldChg>
      <pc:sldChg chg="addSp delSp modSp add mod modClrScheme chgLayout">
        <pc:chgData name="Adina Farinango" userId="33d2282c-26e6-499a-8585-f7494e0b621e" providerId="ADAL" clId="{6EFBDF5E-3D2E-A143-B571-CA46E5F2F4D3}" dt="2023-06-30T19:30:36.811" v="1361"/>
        <pc:sldMkLst>
          <pc:docMk/>
          <pc:sldMk cId="1376005044" sldId="366"/>
        </pc:sldMkLst>
        <pc:spChg chg="mod ord">
          <ac:chgData name="Adina Farinango" userId="33d2282c-26e6-499a-8585-f7494e0b621e" providerId="ADAL" clId="{6EFBDF5E-3D2E-A143-B571-CA46E5F2F4D3}" dt="2023-06-30T19:22:56.186" v="1214" actId="700"/>
          <ac:spMkLst>
            <pc:docMk/>
            <pc:sldMk cId="1376005044" sldId="366"/>
            <ac:spMk id="2" creationId="{5CD150E9-42D3-CE42-B369-94F8B9059290}"/>
          </ac:spMkLst>
        </pc:spChg>
        <pc:spChg chg="mod">
          <ac:chgData name="Adina Farinango" userId="33d2282c-26e6-499a-8585-f7494e0b621e" providerId="ADAL" clId="{6EFBDF5E-3D2E-A143-B571-CA46E5F2F4D3}" dt="2023-06-30T19:25:50.352" v="1262" actId="403"/>
          <ac:spMkLst>
            <pc:docMk/>
            <pc:sldMk cId="1376005044" sldId="366"/>
            <ac:spMk id="3" creationId="{765D0676-D8E3-C94F-9159-23736A769492}"/>
          </ac:spMkLst>
        </pc:spChg>
        <pc:spChg chg="mod">
          <ac:chgData name="Adina Farinango" userId="33d2282c-26e6-499a-8585-f7494e0b621e" providerId="ADAL" clId="{6EFBDF5E-3D2E-A143-B571-CA46E5F2F4D3}" dt="2023-06-30T19:23:32.841" v="1223" actId="207"/>
          <ac:spMkLst>
            <pc:docMk/>
            <pc:sldMk cId="1376005044" sldId="366"/>
            <ac:spMk id="4" creationId="{8402656D-A54E-C2E1-F539-0370D2DC36C2}"/>
          </ac:spMkLst>
        </pc:spChg>
        <pc:spChg chg="add del mod ord">
          <ac:chgData name="Adina Farinango" userId="33d2282c-26e6-499a-8585-f7494e0b621e" providerId="ADAL" clId="{6EFBDF5E-3D2E-A143-B571-CA46E5F2F4D3}" dt="2023-06-30T19:23:02.403" v="1216" actId="478"/>
          <ac:spMkLst>
            <pc:docMk/>
            <pc:sldMk cId="1376005044" sldId="366"/>
            <ac:spMk id="5" creationId="{665E98FA-35F2-7F71-7570-A5B24C4E75C1}"/>
          </ac:spMkLst>
        </pc:spChg>
        <pc:spChg chg="add mod">
          <ac:chgData name="Adina Farinango" userId="33d2282c-26e6-499a-8585-f7494e0b621e" providerId="ADAL" clId="{6EFBDF5E-3D2E-A143-B571-CA46E5F2F4D3}" dt="2023-06-30T19:30:36.811" v="1361"/>
          <ac:spMkLst>
            <pc:docMk/>
            <pc:sldMk cId="1376005044" sldId="366"/>
            <ac:spMk id="7" creationId="{2FE975FE-ED4F-E6CC-C3AA-94DB1F7B10BC}"/>
          </ac:spMkLst>
        </pc:spChg>
        <pc:spChg chg="mod">
          <ac:chgData name="Adina Farinango" userId="33d2282c-26e6-499a-8585-f7494e0b621e" providerId="ADAL" clId="{6EFBDF5E-3D2E-A143-B571-CA46E5F2F4D3}" dt="2023-06-30T19:30:36.811" v="1361"/>
          <ac:spMkLst>
            <pc:docMk/>
            <pc:sldMk cId="1376005044" sldId="366"/>
            <ac:spMk id="9" creationId="{5FE29210-726F-7970-F231-A0C4A1254F93}"/>
          </ac:spMkLst>
        </pc:spChg>
        <pc:spChg chg="mod">
          <ac:chgData name="Adina Farinango" userId="33d2282c-26e6-499a-8585-f7494e0b621e" providerId="ADAL" clId="{6EFBDF5E-3D2E-A143-B571-CA46E5F2F4D3}" dt="2023-06-30T19:30:36.811" v="1361"/>
          <ac:spMkLst>
            <pc:docMk/>
            <pc:sldMk cId="1376005044" sldId="366"/>
            <ac:spMk id="10" creationId="{73799D32-9F72-729E-E376-14A13D7845E6}"/>
          </ac:spMkLst>
        </pc:spChg>
        <pc:spChg chg="mod">
          <ac:chgData name="Adina Farinango" userId="33d2282c-26e6-499a-8585-f7494e0b621e" providerId="ADAL" clId="{6EFBDF5E-3D2E-A143-B571-CA46E5F2F4D3}" dt="2023-06-30T19:30:36.811" v="1361"/>
          <ac:spMkLst>
            <pc:docMk/>
            <pc:sldMk cId="1376005044" sldId="366"/>
            <ac:spMk id="11" creationId="{2FC2974F-4FC5-3391-B916-86248E940927}"/>
          </ac:spMkLst>
        </pc:spChg>
        <pc:spChg chg="mod">
          <ac:chgData name="Adina Farinango" userId="33d2282c-26e6-499a-8585-f7494e0b621e" providerId="ADAL" clId="{6EFBDF5E-3D2E-A143-B571-CA46E5F2F4D3}" dt="2023-06-30T19:30:36.811" v="1361"/>
          <ac:spMkLst>
            <pc:docMk/>
            <pc:sldMk cId="1376005044" sldId="366"/>
            <ac:spMk id="12" creationId="{8D1665B4-87A0-4D89-0118-B900E3DD4C71}"/>
          </ac:spMkLst>
        </pc:spChg>
        <pc:spChg chg="mod">
          <ac:chgData name="Adina Farinango" userId="33d2282c-26e6-499a-8585-f7494e0b621e" providerId="ADAL" clId="{6EFBDF5E-3D2E-A143-B571-CA46E5F2F4D3}" dt="2023-06-30T19:23:54.457" v="1228" actId="207"/>
          <ac:spMkLst>
            <pc:docMk/>
            <pc:sldMk cId="1376005044" sldId="366"/>
            <ac:spMk id="44" creationId="{1D2BB1E3-3C3B-9348-9E38-4D5D241D79E4}"/>
          </ac:spMkLst>
        </pc:spChg>
        <pc:spChg chg="mod">
          <ac:chgData name="Adina Farinango" userId="33d2282c-26e6-499a-8585-f7494e0b621e" providerId="ADAL" clId="{6EFBDF5E-3D2E-A143-B571-CA46E5F2F4D3}" dt="2023-06-30T19:23:54.457" v="1228" actId="207"/>
          <ac:spMkLst>
            <pc:docMk/>
            <pc:sldMk cId="1376005044" sldId="366"/>
            <ac:spMk id="48" creationId="{7EA685EC-1769-DF4A-8865-D8E45AB43EE2}"/>
          </ac:spMkLst>
        </pc:spChg>
        <pc:spChg chg="mod">
          <ac:chgData name="Adina Farinango" userId="33d2282c-26e6-499a-8585-f7494e0b621e" providerId="ADAL" clId="{6EFBDF5E-3D2E-A143-B571-CA46E5F2F4D3}" dt="2023-06-30T19:24:03.372" v="1230" actId="14861"/>
          <ac:spMkLst>
            <pc:docMk/>
            <pc:sldMk cId="1376005044" sldId="366"/>
            <ac:spMk id="51" creationId="{6AC3B4F9-41DE-C24B-AE35-DA1281CFB485}"/>
          </ac:spMkLst>
        </pc:spChg>
        <pc:spChg chg="mod">
          <ac:chgData name="Adina Farinango" userId="33d2282c-26e6-499a-8585-f7494e0b621e" providerId="ADAL" clId="{6EFBDF5E-3D2E-A143-B571-CA46E5F2F4D3}" dt="2023-06-30T19:24:03.372" v="1230" actId="14861"/>
          <ac:spMkLst>
            <pc:docMk/>
            <pc:sldMk cId="1376005044" sldId="366"/>
            <ac:spMk id="52" creationId="{79BA7D40-D921-6644-B56E-99A86D3C8F98}"/>
          </ac:spMkLst>
        </pc:spChg>
        <pc:spChg chg="mod">
          <ac:chgData name="Adina Farinango" userId="33d2282c-26e6-499a-8585-f7494e0b621e" providerId="ADAL" clId="{6EFBDF5E-3D2E-A143-B571-CA46E5F2F4D3}" dt="2023-06-30T19:23:54.457" v="1228" actId="207"/>
          <ac:spMkLst>
            <pc:docMk/>
            <pc:sldMk cId="1376005044" sldId="366"/>
            <ac:spMk id="57" creationId="{1C9AE623-8965-AA4A-866D-24D33EAE2AB3}"/>
          </ac:spMkLst>
        </pc:spChg>
        <pc:grpChg chg="add mod">
          <ac:chgData name="Adina Farinango" userId="33d2282c-26e6-499a-8585-f7494e0b621e" providerId="ADAL" clId="{6EFBDF5E-3D2E-A143-B571-CA46E5F2F4D3}" dt="2023-06-30T19:30:36.811" v="1361"/>
          <ac:grpSpMkLst>
            <pc:docMk/>
            <pc:sldMk cId="1376005044" sldId="366"/>
            <ac:grpSpMk id="8" creationId="{A6623927-E5D9-B546-7D84-73A3BFCD446F}"/>
          </ac:grpSpMkLst>
        </pc:grpChg>
        <pc:picChg chg="del">
          <ac:chgData name="Adina Farinango" userId="33d2282c-26e6-499a-8585-f7494e0b621e" providerId="ADAL" clId="{6EFBDF5E-3D2E-A143-B571-CA46E5F2F4D3}" dt="2023-06-30T19:30:36.163" v="1360" actId="478"/>
          <ac:picMkLst>
            <pc:docMk/>
            <pc:sldMk cId="1376005044" sldId="366"/>
            <ac:picMk id="6" creationId="{94226BC3-3CBC-E358-46DA-536CA502B33B}"/>
          </ac:picMkLst>
        </pc:picChg>
        <pc:picChg chg="mod">
          <ac:chgData name="Adina Farinango" userId="33d2282c-26e6-499a-8585-f7494e0b621e" providerId="ADAL" clId="{6EFBDF5E-3D2E-A143-B571-CA46E5F2F4D3}" dt="2023-06-30T19:23:50.442" v="1227" actId="207"/>
          <ac:picMkLst>
            <pc:docMk/>
            <pc:sldMk cId="1376005044" sldId="366"/>
            <ac:picMk id="28" creationId="{A9BF3496-9414-CB4B-9CAC-686BB7BFBC58}"/>
          </ac:picMkLst>
        </pc:picChg>
        <pc:picChg chg="mod">
          <ac:chgData name="Adina Farinango" userId="33d2282c-26e6-499a-8585-f7494e0b621e" providerId="ADAL" clId="{6EFBDF5E-3D2E-A143-B571-CA46E5F2F4D3}" dt="2023-06-30T19:23:39.598" v="1224" actId="207"/>
          <ac:picMkLst>
            <pc:docMk/>
            <pc:sldMk cId="1376005044" sldId="366"/>
            <ac:picMk id="29" creationId="{3BDABF0C-9536-2E4C-9BCB-8673D21A4988}"/>
          </ac:picMkLst>
        </pc:picChg>
      </pc:sldChg>
      <pc:sldChg chg="addSp delSp modSp add mod modClrScheme chgLayout">
        <pc:chgData name="Adina Farinango" userId="33d2282c-26e6-499a-8585-f7494e0b621e" providerId="ADAL" clId="{6EFBDF5E-3D2E-A143-B571-CA46E5F2F4D3}" dt="2023-06-30T19:30:33.007" v="1359"/>
        <pc:sldMkLst>
          <pc:docMk/>
          <pc:sldMk cId="3204461436" sldId="368"/>
        </pc:sldMkLst>
        <pc:spChg chg="mod ord">
          <ac:chgData name="Adina Farinango" userId="33d2282c-26e6-499a-8585-f7494e0b621e" providerId="ADAL" clId="{6EFBDF5E-3D2E-A143-B571-CA46E5F2F4D3}" dt="2023-06-30T19:25:38.278" v="1258" actId="700"/>
          <ac:spMkLst>
            <pc:docMk/>
            <pc:sldMk cId="3204461436" sldId="368"/>
            <ac:spMk id="2" creationId="{5CD150E9-42D3-CE42-B369-94F8B9059290}"/>
          </ac:spMkLst>
        </pc:spChg>
        <pc:spChg chg="mod">
          <ac:chgData name="Adina Farinango" userId="33d2282c-26e6-499a-8585-f7494e0b621e" providerId="ADAL" clId="{6EFBDF5E-3D2E-A143-B571-CA46E5F2F4D3}" dt="2023-06-30T19:25:45.129" v="1261" actId="403"/>
          <ac:spMkLst>
            <pc:docMk/>
            <pc:sldMk cId="3204461436" sldId="368"/>
            <ac:spMk id="3" creationId="{765D0676-D8E3-C94F-9159-23736A769492}"/>
          </ac:spMkLst>
        </pc:spChg>
        <pc:spChg chg="add del mod ord">
          <ac:chgData name="Adina Farinango" userId="33d2282c-26e6-499a-8585-f7494e0b621e" providerId="ADAL" clId="{6EFBDF5E-3D2E-A143-B571-CA46E5F2F4D3}" dt="2023-06-30T19:25:39.824" v="1259" actId="478"/>
          <ac:spMkLst>
            <pc:docMk/>
            <pc:sldMk cId="3204461436" sldId="368"/>
            <ac:spMk id="6" creationId="{74236984-3216-724E-01EF-61D239B62801}"/>
          </ac:spMkLst>
        </pc:spChg>
        <pc:spChg chg="add mod">
          <ac:chgData name="Adina Farinango" userId="33d2282c-26e6-499a-8585-f7494e0b621e" providerId="ADAL" clId="{6EFBDF5E-3D2E-A143-B571-CA46E5F2F4D3}" dt="2023-06-30T19:30:33.007" v="1359"/>
          <ac:spMkLst>
            <pc:docMk/>
            <pc:sldMk cId="3204461436" sldId="368"/>
            <ac:spMk id="7" creationId="{AD90F6FE-5180-EDC4-7C22-5173F7BA7269}"/>
          </ac:spMkLst>
        </pc:spChg>
        <pc:spChg chg="mod">
          <ac:chgData name="Adina Farinango" userId="33d2282c-26e6-499a-8585-f7494e0b621e" providerId="ADAL" clId="{6EFBDF5E-3D2E-A143-B571-CA46E5F2F4D3}" dt="2023-06-30T19:30:33.007" v="1359"/>
          <ac:spMkLst>
            <pc:docMk/>
            <pc:sldMk cId="3204461436" sldId="368"/>
            <ac:spMk id="9" creationId="{57909EA0-370F-8090-0C54-9B63D714235B}"/>
          </ac:spMkLst>
        </pc:spChg>
        <pc:spChg chg="mod">
          <ac:chgData name="Adina Farinango" userId="33d2282c-26e6-499a-8585-f7494e0b621e" providerId="ADAL" clId="{6EFBDF5E-3D2E-A143-B571-CA46E5F2F4D3}" dt="2023-06-30T19:30:33.007" v="1359"/>
          <ac:spMkLst>
            <pc:docMk/>
            <pc:sldMk cId="3204461436" sldId="368"/>
            <ac:spMk id="10" creationId="{A3C8FB77-A1E6-22C8-E33C-BBA0B90F5DAF}"/>
          </ac:spMkLst>
        </pc:spChg>
        <pc:spChg chg="mod">
          <ac:chgData name="Adina Farinango" userId="33d2282c-26e6-499a-8585-f7494e0b621e" providerId="ADAL" clId="{6EFBDF5E-3D2E-A143-B571-CA46E5F2F4D3}" dt="2023-06-30T19:30:33.007" v="1359"/>
          <ac:spMkLst>
            <pc:docMk/>
            <pc:sldMk cId="3204461436" sldId="368"/>
            <ac:spMk id="11" creationId="{9B9C3984-B5FE-4B1B-65B9-E610FEE09F9C}"/>
          </ac:spMkLst>
        </pc:spChg>
        <pc:spChg chg="mod">
          <ac:chgData name="Adina Farinango" userId="33d2282c-26e6-499a-8585-f7494e0b621e" providerId="ADAL" clId="{6EFBDF5E-3D2E-A143-B571-CA46E5F2F4D3}" dt="2023-06-30T19:30:33.007" v="1359"/>
          <ac:spMkLst>
            <pc:docMk/>
            <pc:sldMk cId="3204461436" sldId="368"/>
            <ac:spMk id="12" creationId="{3C783069-84B8-721D-077A-8C003446FBD0}"/>
          </ac:spMkLst>
        </pc:spChg>
        <pc:spChg chg="mod">
          <ac:chgData name="Adina Farinango" userId="33d2282c-26e6-499a-8585-f7494e0b621e" providerId="ADAL" clId="{6EFBDF5E-3D2E-A143-B571-CA46E5F2F4D3}" dt="2023-06-30T19:26:37.023" v="1270" actId="14861"/>
          <ac:spMkLst>
            <pc:docMk/>
            <pc:sldMk cId="3204461436" sldId="368"/>
            <ac:spMk id="22" creationId="{6310668A-24E9-4A47-876E-7A3E45B9D252}"/>
          </ac:spMkLst>
        </pc:spChg>
        <pc:spChg chg="mod">
          <ac:chgData name="Adina Farinango" userId="33d2282c-26e6-499a-8585-f7494e0b621e" providerId="ADAL" clId="{6EFBDF5E-3D2E-A143-B571-CA46E5F2F4D3}" dt="2023-06-30T19:26:17.946" v="1269" actId="207"/>
          <ac:spMkLst>
            <pc:docMk/>
            <pc:sldMk cId="3204461436" sldId="368"/>
            <ac:spMk id="23" creationId="{22762DFE-D148-C94B-9097-BC38DE77C806}"/>
          </ac:spMkLst>
        </pc:spChg>
        <pc:spChg chg="mod">
          <ac:chgData name="Adina Farinango" userId="33d2282c-26e6-499a-8585-f7494e0b621e" providerId="ADAL" clId="{6EFBDF5E-3D2E-A143-B571-CA46E5F2F4D3}" dt="2023-06-30T19:26:37.023" v="1270" actId="14861"/>
          <ac:spMkLst>
            <pc:docMk/>
            <pc:sldMk cId="3204461436" sldId="368"/>
            <ac:spMk id="24" creationId="{75A787D0-1C31-2446-A737-7170DC7067FB}"/>
          </ac:spMkLst>
        </pc:spChg>
        <pc:spChg chg="mod">
          <ac:chgData name="Adina Farinango" userId="33d2282c-26e6-499a-8585-f7494e0b621e" providerId="ADAL" clId="{6EFBDF5E-3D2E-A143-B571-CA46E5F2F4D3}" dt="2023-06-30T19:26:17.946" v="1269" actId="207"/>
          <ac:spMkLst>
            <pc:docMk/>
            <pc:sldMk cId="3204461436" sldId="368"/>
            <ac:spMk id="44" creationId="{1D2BB1E3-3C3B-9348-9E38-4D5D241D79E4}"/>
          </ac:spMkLst>
        </pc:spChg>
        <pc:spChg chg="mod">
          <ac:chgData name="Adina Farinango" userId="33d2282c-26e6-499a-8585-f7494e0b621e" providerId="ADAL" clId="{6EFBDF5E-3D2E-A143-B571-CA46E5F2F4D3}" dt="2023-06-30T19:26:17.946" v="1269" actId="207"/>
          <ac:spMkLst>
            <pc:docMk/>
            <pc:sldMk cId="3204461436" sldId="368"/>
            <ac:spMk id="48" creationId="{7EA685EC-1769-DF4A-8865-D8E45AB43EE2}"/>
          </ac:spMkLst>
        </pc:spChg>
        <pc:spChg chg="mod">
          <ac:chgData name="Adina Farinango" userId="33d2282c-26e6-499a-8585-f7494e0b621e" providerId="ADAL" clId="{6EFBDF5E-3D2E-A143-B571-CA46E5F2F4D3}" dt="2023-06-30T19:26:17.946" v="1269" actId="207"/>
          <ac:spMkLst>
            <pc:docMk/>
            <pc:sldMk cId="3204461436" sldId="368"/>
            <ac:spMk id="50" creationId="{D1393262-90CB-AB43-9623-0ABAAB8F0C2F}"/>
          </ac:spMkLst>
        </pc:spChg>
        <pc:spChg chg="mod">
          <ac:chgData name="Adina Farinango" userId="33d2282c-26e6-499a-8585-f7494e0b621e" providerId="ADAL" clId="{6EFBDF5E-3D2E-A143-B571-CA46E5F2F4D3}" dt="2023-06-30T19:26:37.023" v="1270" actId="14861"/>
          <ac:spMkLst>
            <pc:docMk/>
            <pc:sldMk cId="3204461436" sldId="368"/>
            <ac:spMk id="51" creationId="{6AC3B4F9-41DE-C24B-AE35-DA1281CFB485}"/>
          </ac:spMkLst>
        </pc:spChg>
        <pc:spChg chg="mod">
          <ac:chgData name="Adina Farinango" userId="33d2282c-26e6-499a-8585-f7494e0b621e" providerId="ADAL" clId="{6EFBDF5E-3D2E-A143-B571-CA46E5F2F4D3}" dt="2023-06-30T19:26:41.512" v="1271" actId="1076"/>
          <ac:spMkLst>
            <pc:docMk/>
            <pc:sldMk cId="3204461436" sldId="368"/>
            <ac:spMk id="52" creationId="{79BA7D40-D921-6644-B56E-99A86D3C8F98}"/>
          </ac:spMkLst>
        </pc:spChg>
        <pc:spChg chg="mod">
          <ac:chgData name="Adina Farinango" userId="33d2282c-26e6-499a-8585-f7494e0b621e" providerId="ADAL" clId="{6EFBDF5E-3D2E-A143-B571-CA46E5F2F4D3}" dt="2023-06-30T19:26:37.023" v="1270" actId="14861"/>
          <ac:spMkLst>
            <pc:docMk/>
            <pc:sldMk cId="3204461436" sldId="368"/>
            <ac:spMk id="53" creationId="{ECDE035E-36C7-AE49-B364-3970921A331C}"/>
          </ac:spMkLst>
        </pc:spChg>
        <pc:spChg chg="mod">
          <ac:chgData name="Adina Farinango" userId="33d2282c-26e6-499a-8585-f7494e0b621e" providerId="ADAL" clId="{6EFBDF5E-3D2E-A143-B571-CA46E5F2F4D3}" dt="2023-06-30T19:26:37.023" v="1270" actId="14861"/>
          <ac:spMkLst>
            <pc:docMk/>
            <pc:sldMk cId="3204461436" sldId="368"/>
            <ac:spMk id="54" creationId="{8749644F-E7FE-E140-9193-D12BA29B65D6}"/>
          </ac:spMkLst>
        </pc:spChg>
        <pc:spChg chg="mod">
          <ac:chgData name="Adina Farinango" userId="33d2282c-26e6-499a-8585-f7494e0b621e" providerId="ADAL" clId="{6EFBDF5E-3D2E-A143-B571-CA46E5F2F4D3}" dt="2023-06-30T19:26:37.023" v="1270" actId="14861"/>
          <ac:spMkLst>
            <pc:docMk/>
            <pc:sldMk cId="3204461436" sldId="368"/>
            <ac:spMk id="55" creationId="{8DE845C1-191C-4245-A7D5-37E4660D1025}"/>
          </ac:spMkLst>
        </pc:spChg>
        <pc:spChg chg="mod">
          <ac:chgData name="Adina Farinango" userId="33d2282c-26e6-499a-8585-f7494e0b621e" providerId="ADAL" clId="{6EFBDF5E-3D2E-A143-B571-CA46E5F2F4D3}" dt="2023-06-30T19:26:37.023" v="1270" actId="14861"/>
          <ac:spMkLst>
            <pc:docMk/>
            <pc:sldMk cId="3204461436" sldId="368"/>
            <ac:spMk id="56" creationId="{FDB7B675-3035-EE47-89F8-AC0986461FA6}"/>
          </ac:spMkLst>
        </pc:spChg>
        <pc:spChg chg="mod">
          <ac:chgData name="Adina Farinango" userId="33d2282c-26e6-499a-8585-f7494e0b621e" providerId="ADAL" clId="{6EFBDF5E-3D2E-A143-B571-CA46E5F2F4D3}" dt="2023-06-30T19:26:17.946" v="1269" actId="207"/>
          <ac:spMkLst>
            <pc:docMk/>
            <pc:sldMk cId="3204461436" sldId="368"/>
            <ac:spMk id="57" creationId="{1C9AE623-8965-AA4A-866D-24D33EAE2AB3}"/>
          </ac:spMkLst>
        </pc:spChg>
        <pc:spChg chg="mod">
          <ac:chgData name="Adina Farinango" userId="33d2282c-26e6-499a-8585-f7494e0b621e" providerId="ADAL" clId="{6EFBDF5E-3D2E-A143-B571-CA46E5F2F4D3}" dt="2023-06-30T19:26:17.946" v="1269" actId="207"/>
          <ac:spMkLst>
            <pc:docMk/>
            <pc:sldMk cId="3204461436" sldId="368"/>
            <ac:spMk id="58" creationId="{81C536FF-67D3-D648-A77D-F173A59F419C}"/>
          </ac:spMkLst>
        </pc:spChg>
        <pc:spChg chg="mod">
          <ac:chgData name="Adina Farinango" userId="33d2282c-26e6-499a-8585-f7494e0b621e" providerId="ADAL" clId="{6EFBDF5E-3D2E-A143-B571-CA46E5F2F4D3}" dt="2023-06-30T19:26:17.946" v="1269" actId="207"/>
          <ac:spMkLst>
            <pc:docMk/>
            <pc:sldMk cId="3204461436" sldId="368"/>
            <ac:spMk id="59" creationId="{DCECB8DC-13B2-6B48-AD64-56EDB1D11DBD}"/>
          </ac:spMkLst>
        </pc:spChg>
        <pc:spChg chg="mod">
          <ac:chgData name="Adina Farinango" userId="33d2282c-26e6-499a-8585-f7494e0b621e" providerId="ADAL" clId="{6EFBDF5E-3D2E-A143-B571-CA46E5F2F4D3}" dt="2023-06-30T19:26:17.946" v="1269" actId="207"/>
          <ac:spMkLst>
            <pc:docMk/>
            <pc:sldMk cId="3204461436" sldId="368"/>
            <ac:spMk id="60" creationId="{60E1C1DD-B526-0340-B83B-6C447E795BCC}"/>
          </ac:spMkLst>
        </pc:spChg>
        <pc:spChg chg="mod">
          <ac:chgData name="Adina Farinango" userId="33d2282c-26e6-499a-8585-f7494e0b621e" providerId="ADAL" clId="{6EFBDF5E-3D2E-A143-B571-CA46E5F2F4D3}" dt="2023-06-30T19:26:17.946" v="1269" actId="207"/>
          <ac:spMkLst>
            <pc:docMk/>
            <pc:sldMk cId="3204461436" sldId="368"/>
            <ac:spMk id="61" creationId="{A8096DF0-6390-AA4E-A4CF-830E80A3B5AF}"/>
          </ac:spMkLst>
        </pc:spChg>
        <pc:grpChg chg="add mod">
          <ac:chgData name="Adina Farinango" userId="33d2282c-26e6-499a-8585-f7494e0b621e" providerId="ADAL" clId="{6EFBDF5E-3D2E-A143-B571-CA46E5F2F4D3}" dt="2023-06-30T19:30:33.007" v="1359"/>
          <ac:grpSpMkLst>
            <pc:docMk/>
            <pc:sldMk cId="3204461436" sldId="368"/>
            <ac:grpSpMk id="8" creationId="{59508417-9305-01DF-E8A7-23D7C6F9197F}"/>
          </ac:grpSpMkLst>
        </pc:grpChg>
        <pc:picChg chg="del">
          <ac:chgData name="Adina Farinango" userId="33d2282c-26e6-499a-8585-f7494e0b621e" providerId="ADAL" clId="{6EFBDF5E-3D2E-A143-B571-CA46E5F2F4D3}" dt="2023-06-30T19:30:26.891" v="1357" actId="478"/>
          <ac:picMkLst>
            <pc:docMk/>
            <pc:sldMk cId="3204461436" sldId="368"/>
            <ac:picMk id="4" creationId="{AE39C52E-B352-E94D-E33C-022D3460113E}"/>
          </ac:picMkLst>
        </pc:picChg>
        <pc:picChg chg="mod">
          <ac:chgData name="Adina Farinango" userId="33d2282c-26e6-499a-8585-f7494e0b621e" providerId="ADAL" clId="{6EFBDF5E-3D2E-A143-B571-CA46E5F2F4D3}" dt="2023-06-30T19:25:59.993" v="1264" actId="207"/>
          <ac:picMkLst>
            <pc:docMk/>
            <pc:sldMk cId="3204461436" sldId="368"/>
            <ac:picMk id="5" creationId="{1875FEC9-7C75-A946-8B62-86A0F398A10F}"/>
          </ac:picMkLst>
        </pc:picChg>
        <pc:picChg chg="del">
          <ac:chgData name="Adina Farinango" userId="33d2282c-26e6-499a-8585-f7494e0b621e" providerId="ADAL" clId="{6EFBDF5E-3D2E-A143-B571-CA46E5F2F4D3}" dt="2023-06-30T19:30:27.664" v="1358" actId="478"/>
          <ac:picMkLst>
            <pc:docMk/>
            <pc:sldMk cId="3204461436" sldId="368"/>
            <ac:picMk id="25" creationId="{00000000-0000-0000-0000-000000000000}"/>
          </ac:picMkLst>
        </pc:picChg>
        <pc:picChg chg="mod">
          <ac:chgData name="Adina Farinango" userId="33d2282c-26e6-499a-8585-f7494e0b621e" providerId="ADAL" clId="{6EFBDF5E-3D2E-A143-B571-CA46E5F2F4D3}" dt="2023-06-30T19:26:04.134" v="1266" actId="1076"/>
          <ac:picMkLst>
            <pc:docMk/>
            <pc:sldMk cId="3204461436" sldId="368"/>
            <ac:picMk id="28" creationId="{A9BF3496-9414-CB4B-9CAC-686BB7BFBC58}"/>
          </ac:picMkLst>
        </pc:picChg>
        <pc:picChg chg="mod">
          <ac:chgData name="Adina Farinango" userId="33d2282c-26e6-499a-8585-f7494e0b621e" providerId="ADAL" clId="{6EFBDF5E-3D2E-A143-B571-CA46E5F2F4D3}" dt="2023-06-30T19:25:59.993" v="1264" actId="207"/>
          <ac:picMkLst>
            <pc:docMk/>
            <pc:sldMk cId="3204461436" sldId="368"/>
            <ac:picMk id="29" creationId="{3BDABF0C-9536-2E4C-9BCB-8673D21A4988}"/>
          </ac:picMkLst>
        </pc:picChg>
      </pc:sldChg>
      <pc:sldChg chg="addSp delSp modSp add del mod">
        <pc:chgData name="Adina Farinango" userId="33d2282c-26e6-499a-8585-f7494e0b621e" providerId="ADAL" clId="{6EFBDF5E-3D2E-A143-B571-CA46E5F2F4D3}" dt="2023-06-30T17:41:46.770" v="966" actId="2696"/>
        <pc:sldMkLst>
          <pc:docMk/>
          <pc:sldMk cId="2220558083" sldId="371"/>
        </pc:sldMkLst>
        <pc:spChg chg="add del mod">
          <ac:chgData name="Adina Farinango" userId="33d2282c-26e6-499a-8585-f7494e0b621e" providerId="ADAL" clId="{6EFBDF5E-3D2E-A143-B571-CA46E5F2F4D3}" dt="2023-06-30T17:40:30.106" v="955" actId="478"/>
          <ac:spMkLst>
            <pc:docMk/>
            <pc:sldMk cId="2220558083" sldId="371"/>
            <ac:spMk id="3" creationId="{E6A03685-4531-FF36-0D16-F26F188D4539}"/>
          </ac:spMkLst>
        </pc:spChg>
        <pc:graphicFrameChg chg="mod">
          <ac:chgData name="Adina Farinango" userId="33d2282c-26e6-499a-8585-f7494e0b621e" providerId="ADAL" clId="{6EFBDF5E-3D2E-A143-B571-CA46E5F2F4D3}" dt="2023-06-30T17:40:26.345" v="953" actId="1076"/>
          <ac:graphicFrameMkLst>
            <pc:docMk/>
            <pc:sldMk cId="2220558083" sldId="371"/>
            <ac:graphicFrameMk id="4" creationId="{D5E05D57-9223-CE48-94C2-8618ED85F2AE}"/>
          </ac:graphicFrameMkLst>
        </pc:graphicFrameChg>
      </pc:sldChg>
      <pc:sldChg chg="modSp mod">
        <pc:chgData name="Adina Farinango" userId="33d2282c-26e6-499a-8585-f7494e0b621e" providerId="ADAL" clId="{6EFBDF5E-3D2E-A143-B571-CA46E5F2F4D3}" dt="2023-06-29T23:23:17.056" v="77" actId="20577"/>
        <pc:sldMkLst>
          <pc:docMk/>
          <pc:sldMk cId="467337252" sldId="419"/>
        </pc:sldMkLst>
        <pc:spChg chg="mod">
          <ac:chgData name="Adina Farinango" userId="33d2282c-26e6-499a-8585-f7494e0b621e" providerId="ADAL" clId="{6EFBDF5E-3D2E-A143-B571-CA46E5F2F4D3}" dt="2023-06-29T23:23:17.056" v="77" actId="20577"/>
          <ac:spMkLst>
            <pc:docMk/>
            <pc:sldMk cId="467337252" sldId="419"/>
            <ac:spMk id="5" creationId="{965E831C-66C3-F150-9D6C-E016CA41E456}"/>
          </ac:spMkLst>
        </pc:spChg>
      </pc:sldChg>
      <pc:sldChg chg="modSp mod">
        <pc:chgData name="Adina Farinango" userId="33d2282c-26e6-499a-8585-f7494e0b621e" providerId="ADAL" clId="{6EFBDF5E-3D2E-A143-B571-CA46E5F2F4D3}" dt="2023-06-29T23:23:55.627" v="105" actId="120"/>
        <pc:sldMkLst>
          <pc:docMk/>
          <pc:sldMk cId="311472904" sldId="420"/>
        </pc:sldMkLst>
        <pc:spChg chg="mod">
          <ac:chgData name="Adina Farinango" userId="33d2282c-26e6-499a-8585-f7494e0b621e" providerId="ADAL" clId="{6EFBDF5E-3D2E-A143-B571-CA46E5F2F4D3}" dt="2023-06-29T23:23:55.627" v="105" actId="120"/>
          <ac:spMkLst>
            <pc:docMk/>
            <pc:sldMk cId="311472904" sldId="420"/>
            <ac:spMk id="5" creationId="{965E831C-66C3-F150-9D6C-E016CA41E456}"/>
          </ac:spMkLst>
        </pc:spChg>
      </pc:sldChg>
      <pc:sldChg chg="addSp delSp modSp mod">
        <pc:chgData name="Adina Farinango" userId="33d2282c-26e6-499a-8585-f7494e0b621e" providerId="ADAL" clId="{6EFBDF5E-3D2E-A143-B571-CA46E5F2F4D3}" dt="2023-06-29T23:25:23.972" v="117" actId="207"/>
        <pc:sldMkLst>
          <pc:docMk/>
          <pc:sldMk cId="2806315659" sldId="421"/>
        </pc:sldMkLst>
        <pc:spChg chg="mod">
          <ac:chgData name="Adina Farinango" userId="33d2282c-26e6-499a-8585-f7494e0b621e" providerId="ADAL" clId="{6EFBDF5E-3D2E-A143-B571-CA46E5F2F4D3}" dt="2023-06-29T23:24:39.085" v="107" actId="27636"/>
          <ac:spMkLst>
            <pc:docMk/>
            <pc:sldMk cId="2806315659" sldId="421"/>
            <ac:spMk id="2" creationId="{17A8172C-B400-7248-983C-6E03F60A9683}"/>
          </ac:spMkLst>
        </pc:spChg>
        <pc:spChg chg="del">
          <ac:chgData name="Adina Farinango" userId="33d2282c-26e6-499a-8585-f7494e0b621e" providerId="ADAL" clId="{6EFBDF5E-3D2E-A143-B571-CA46E5F2F4D3}" dt="2023-06-29T23:24:46.825" v="108" actId="478"/>
          <ac:spMkLst>
            <pc:docMk/>
            <pc:sldMk cId="2806315659" sldId="421"/>
            <ac:spMk id="3" creationId="{DD335652-EE44-4A4E-D508-64F5B73A8FD6}"/>
          </ac:spMkLst>
        </pc:spChg>
        <pc:spChg chg="add del mod">
          <ac:chgData name="Adina Farinango" userId="33d2282c-26e6-499a-8585-f7494e0b621e" providerId="ADAL" clId="{6EFBDF5E-3D2E-A143-B571-CA46E5F2F4D3}" dt="2023-06-29T23:24:47.154" v="109"/>
          <ac:spMkLst>
            <pc:docMk/>
            <pc:sldMk cId="2806315659" sldId="421"/>
            <ac:spMk id="5" creationId="{4930B49B-3AEB-0D4B-CBC7-BE74704AE42F}"/>
          </ac:spMkLst>
        </pc:spChg>
        <pc:graphicFrameChg chg="add mod modGraphic">
          <ac:chgData name="Adina Farinango" userId="33d2282c-26e6-499a-8585-f7494e0b621e" providerId="ADAL" clId="{6EFBDF5E-3D2E-A143-B571-CA46E5F2F4D3}" dt="2023-06-29T23:25:23.972" v="117" actId="207"/>
          <ac:graphicFrameMkLst>
            <pc:docMk/>
            <pc:sldMk cId="2806315659" sldId="421"/>
            <ac:graphicFrameMk id="6" creationId="{CD7CA8EE-0F1E-CA82-D1D5-890C523F7E64}"/>
          </ac:graphicFrameMkLst>
        </pc:graphicFrameChg>
      </pc:sldChg>
      <pc:sldChg chg="delSp modSp mod">
        <pc:chgData name="Adina Farinango" userId="33d2282c-26e6-499a-8585-f7494e0b621e" providerId="ADAL" clId="{6EFBDF5E-3D2E-A143-B571-CA46E5F2F4D3}" dt="2023-07-03T16:05:43.546" v="2147" actId="20577"/>
        <pc:sldMkLst>
          <pc:docMk/>
          <pc:sldMk cId="139943359" sldId="422"/>
        </pc:sldMkLst>
        <pc:spChg chg="mod">
          <ac:chgData name="Adina Farinango" userId="33d2282c-26e6-499a-8585-f7494e0b621e" providerId="ADAL" clId="{6EFBDF5E-3D2E-A143-B571-CA46E5F2F4D3}" dt="2023-06-29T23:28:06.601" v="144" actId="27636"/>
          <ac:spMkLst>
            <pc:docMk/>
            <pc:sldMk cId="139943359" sldId="422"/>
            <ac:spMk id="2" creationId="{E639DF98-1D2A-9497-0341-C4D184A0A10F}"/>
          </ac:spMkLst>
        </pc:spChg>
        <pc:spChg chg="mod">
          <ac:chgData name="Adina Farinango" userId="33d2282c-26e6-499a-8585-f7494e0b621e" providerId="ADAL" clId="{6EFBDF5E-3D2E-A143-B571-CA46E5F2F4D3}" dt="2023-07-03T16:05:43.546" v="2147" actId="20577"/>
          <ac:spMkLst>
            <pc:docMk/>
            <pc:sldMk cId="139943359" sldId="422"/>
            <ac:spMk id="3" creationId="{D0E9CA41-A388-8587-FA64-DDC2754B2208}"/>
          </ac:spMkLst>
        </pc:spChg>
        <pc:spChg chg="del">
          <ac:chgData name="Adina Farinango" userId="33d2282c-26e6-499a-8585-f7494e0b621e" providerId="ADAL" clId="{6EFBDF5E-3D2E-A143-B571-CA46E5F2F4D3}" dt="2023-06-29T23:28:17.788" v="148" actId="478"/>
          <ac:spMkLst>
            <pc:docMk/>
            <pc:sldMk cId="139943359" sldId="422"/>
            <ac:spMk id="14" creationId="{01FEDD81-E4FB-7B6E-EEBC-13BDD91175F7}"/>
          </ac:spMkLst>
        </pc:spChg>
      </pc:sldChg>
      <pc:sldChg chg="modSp mod ord">
        <pc:chgData name="Adina Farinango" userId="33d2282c-26e6-499a-8585-f7494e0b621e" providerId="ADAL" clId="{6EFBDF5E-3D2E-A143-B571-CA46E5F2F4D3}" dt="2023-06-29T23:39:52.681" v="263" actId="20577"/>
        <pc:sldMkLst>
          <pc:docMk/>
          <pc:sldMk cId="3721629483" sldId="423"/>
        </pc:sldMkLst>
        <pc:spChg chg="mod">
          <ac:chgData name="Adina Farinango" userId="33d2282c-26e6-499a-8585-f7494e0b621e" providerId="ADAL" clId="{6EFBDF5E-3D2E-A143-B571-CA46E5F2F4D3}" dt="2023-06-29T23:39:52.681" v="263" actId="20577"/>
          <ac:spMkLst>
            <pc:docMk/>
            <pc:sldMk cId="3721629483" sldId="423"/>
            <ac:spMk id="5" creationId="{965E831C-66C3-F150-9D6C-E016CA41E456}"/>
          </ac:spMkLst>
        </pc:spChg>
      </pc:sldChg>
      <pc:sldChg chg="modSp mod ord">
        <pc:chgData name="Adina Farinango" userId="33d2282c-26e6-499a-8585-f7494e0b621e" providerId="ADAL" clId="{6EFBDF5E-3D2E-A143-B571-CA46E5F2F4D3}" dt="2023-06-30T00:23:46.311" v="280" actId="1076"/>
        <pc:sldMkLst>
          <pc:docMk/>
          <pc:sldMk cId="3144534468" sldId="424"/>
        </pc:sldMkLst>
        <pc:spChg chg="mod">
          <ac:chgData name="Adina Farinango" userId="33d2282c-26e6-499a-8585-f7494e0b621e" providerId="ADAL" clId="{6EFBDF5E-3D2E-A143-B571-CA46E5F2F4D3}" dt="2023-06-30T00:23:46.311" v="280" actId="1076"/>
          <ac:spMkLst>
            <pc:docMk/>
            <pc:sldMk cId="3144534468" sldId="424"/>
            <ac:spMk id="5" creationId="{965E831C-66C3-F150-9D6C-E016CA41E456}"/>
          </ac:spMkLst>
        </pc:spChg>
      </pc:sldChg>
      <pc:sldChg chg="del">
        <pc:chgData name="Adina Farinango" userId="33d2282c-26e6-499a-8585-f7494e0b621e" providerId="ADAL" clId="{6EFBDF5E-3D2E-A143-B571-CA46E5F2F4D3}" dt="2023-07-03T14:50:16.328" v="1854" actId="2696"/>
        <pc:sldMkLst>
          <pc:docMk/>
          <pc:sldMk cId="3728674446" sldId="425"/>
        </pc:sldMkLst>
      </pc:sldChg>
      <pc:sldChg chg="del">
        <pc:chgData name="Adina Farinango" userId="33d2282c-26e6-499a-8585-f7494e0b621e" providerId="ADAL" clId="{6EFBDF5E-3D2E-A143-B571-CA46E5F2F4D3}" dt="2023-07-03T14:50:16.445" v="1897" actId="2696"/>
        <pc:sldMkLst>
          <pc:docMk/>
          <pc:sldMk cId="1816362215" sldId="426"/>
        </pc:sldMkLst>
      </pc:sldChg>
      <pc:sldChg chg="del">
        <pc:chgData name="Adina Farinango" userId="33d2282c-26e6-499a-8585-f7494e0b621e" providerId="ADAL" clId="{6EFBDF5E-3D2E-A143-B571-CA46E5F2F4D3}" dt="2023-07-03T14:50:16.342" v="1859" actId="2696"/>
        <pc:sldMkLst>
          <pc:docMk/>
          <pc:sldMk cId="2334935796" sldId="427"/>
        </pc:sldMkLst>
      </pc:sldChg>
      <pc:sldChg chg="del">
        <pc:chgData name="Adina Farinango" userId="33d2282c-26e6-499a-8585-f7494e0b621e" providerId="ADAL" clId="{6EFBDF5E-3D2E-A143-B571-CA46E5F2F4D3}" dt="2023-07-03T14:50:16.333" v="1855" actId="2696"/>
        <pc:sldMkLst>
          <pc:docMk/>
          <pc:sldMk cId="4118089585" sldId="428"/>
        </pc:sldMkLst>
      </pc:sldChg>
      <pc:sldChg chg="del">
        <pc:chgData name="Adina Farinango" userId="33d2282c-26e6-499a-8585-f7494e0b621e" providerId="ADAL" clId="{6EFBDF5E-3D2E-A143-B571-CA46E5F2F4D3}" dt="2023-07-03T14:50:16.388" v="1876" actId="2696"/>
        <pc:sldMkLst>
          <pc:docMk/>
          <pc:sldMk cId="3395949706" sldId="429"/>
        </pc:sldMkLst>
      </pc:sldChg>
      <pc:sldChg chg="del">
        <pc:chgData name="Adina Farinango" userId="33d2282c-26e6-499a-8585-f7494e0b621e" providerId="ADAL" clId="{6EFBDF5E-3D2E-A143-B571-CA46E5F2F4D3}" dt="2023-07-03T14:50:16.380" v="1873" actId="2696"/>
        <pc:sldMkLst>
          <pc:docMk/>
          <pc:sldMk cId="389725109" sldId="430"/>
        </pc:sldMkLst>
      </pc:sldChg>
      <pc:sldChg chg="del">
        <pc:chgData name="Adina Farinango" userId="33d2282c-26e6-499a-8585-f7494e0b621e" providerId="ADAL" clId="{6EFBDF5E-3D2E-A143-B571-CA46E5F2F4D3}" dt="2023-07-03T14:50:16.428" v="1892" actId="2696"/>
        <pc:sldMkLst>
          <pc:docMk/>
          <pc:sldMk cId="3704204616" sldId="431"/>
        </pc:sldMkLst>
      </pc:sldChg>
      <pc:sldChg chg="del">
        <pc:chgData name="Adina Farinango" userId="33d2282c-26e6-499a-8585-f7494e0b621e" providerId="ADAL" clId="{6EFBDF5E-3D2E-A143-B571-CA46E5F2F4D3}" dt="2023-07-03T14:50:16.401" v="1882" actId="2696"/>
        <pc:sldMkLst>
          <pc:docMk/>
          <pc:sldMk cId="3424410984" sldId="432"/>
        </pc:sldMkLst>
      </pc:sldChg>
      <pc:sldChg chg="del">
        <pc:chgData name="Adina Farinango" userId="33d2282c-26e6-499a-8585-f7494e0b621e" providerId="ADAL" clId="{6EFBDF5E-3D2E-A143-B571-CA46E5F2F4D3}" dt="2023-07-03T14:50:16.357" v="1864" actId="2696"/>
        <pc:sldMkLst>
          <pc:docMk/>
          <pc:sldMk cId="633943140" sldId="433"/>
        </pc:sldMkLst>
      </pc:sldChg>
      <pc:sldChg chg="del">
        <pc:chgData name="Adina Farinango" userId="33d2282c-26e6-499a-8585-f7494e0b621e" providerId="ADAL" clId="{6EFBDF5E-3D2E-A143-B571-CA46E5F2F4D3}" dt="2023-07-03T14:50:16.530" v="1925" actId="2696"/>
        <pc:sldMkLst>
          <pc:docMk/>
          <pc:sldMk cId="2479021414" sldId="434"/>
        </pc:sldMkLst>
      </pc:sldChg>
      <pc:sldChg chg="del">
        <pc:chgData name="Adina Farinango" userId="33d2282c-26e6-499a-8585-f7494e0b621e" providerId="ADAL" clId="{6EFBDF5E-3D2E-A143-B571-CA46E5F2F4D3}" dt="2023-07-03T14:50:16.437" v="1895" actId="2696"/>
        <pc:sldMkLst>
          <pc:docMk/>
          <pc:sldMk cId="2914907696" sldId="435"/>
        </pc:sldMkLst>
      </pc:sldChg>
      <pc:sldChg chg="del">
        <pc:chgData name="Adina Farinango" userId="33d2282c-26e6-499a-8585-f7494e0b621e" providerId="ADAL" clId="{6EFBDF5E-3D2E-A143-B571-CA46E5F2F4D3}" dt="2023-07-03T14:50:16.579" v="1946" actId="2696"/>
        <pc:sldMkLst>
          <pc:docMk/>
          <pc:sldMk cId="2808290110" sldId="436"/>
        </pc:sldMkLst>
      </pc:sldChg>
      <pc:sldChg chg="del">
        <pc:chgData name="Adina Farinango" userId="33d2282c-26e6-499a-8585-f7494e0b621e" providerId="ADAL" clId="{6EFBDF5E-3D2E-A143-B571-CA46E5F2F4D3}" dt="2023-07-03T14:50:16.601" v="1951" actId="2696"/>
        <pc:sldMkLst>
          <pc:docMk/>
          <pc:sldMk cId="2433146587" sldId="437"/>
        </pc:sldMkLst>
      </pc:sldChg>
      <pc:sldChg chg="del">
        <pc:chgData name="Adina Farinango" userId="33d2282c-26e6-499a-8585-f7494e0b621e" providerId="ADAL" clId="{6EFBDF5E-3D2E-A143-B571-CA46E5F2F4D3}" dt="2023-07-03T14:50:16.555" v="1936" actId="2696"/>
        <pc:sldMkLst>
          <pc:docMk/>
          <pc:sldMk cId="931417298" sldId="438"/>
        </pc:sldMkLst>
      </pc:sldChg>
      <pc:sldChg chg="del">
        <pc:chgData name="Adina Farinango" userId="33d2282c-26e6-499a-8585-f7494e0b621e" providerId="ADAL" clId="{6EFBDF5E-3D2E-A143-B571-CA46E5F2F4D3}" dt="2023-07-03T14:50:16.423" v="1890" actId="2696"/>
        <pc:sldMkLst>
          <pc:docMk/>
          <pc:sldMk cId="1373841394" sldId="439"/>
        </pc:sldMkLst>
      </pc:sldChg>
      <pc:sldChg chg="del">
        <pc:chgData name="Adina Farinango" userId="33d2282c-26e6-499a-8585-f7494e0b621e" providerId="ADAL" clId="{6EFBDF5E-3D2E-A143-B571-CA46E5F2F4D3}" dt="2023-07-03T14:50:16.344" v="1860" actId="2696"/>
        <pc:sldMkLst>
          <pc:docMk/>
          <pc:sldMk cId="1789358687" sldId="440"/>
        </pc:sldMkLst>
      </pc:sldChg>
      <pc:sldChg chg="del">
        <pc:chgData name="Adina Farinango" userId="33d2282c-26e6-499a-8585-f7494e0b621e" providerId="ADAL" clId="{6EFBDF5E-3D2E-A143-B571-CA46E5F2F4D3}" dt="2023-07-03T14:50:16.382" v="1874" actId="2696"/>
        <pc:sldMkLst>
          <pc:docMk/>
          <pc:sldMk cId="158936426" sldId="441"/>
        </pc:sldMkLst>
      </pc:sldChg>
      <pc:sldChg chg="del">
        <pc:chgData name="Adina Farinango" userId="33d2282c-26e6-499a-8585-f7494e0b621e" providerId="ADAL" clId="{6EFBDF5E-3D2E-A143-B571-CA46E5F2F4D3}" dt="2023-07-03T14:50:16.609" v="1952" actId="2696"/>
        <pc:sldMkLst>
          <pc:docMk/>
          <pc:sldMk cId="1089726874" sldId="442"/>
        </pc:sldMkLst>
      </pc:sldChg>
      <pc:sldChg chg="del">
        <pc:chgData name="Adina Farinango" userId="33d2282c-26e6-499a-8585-f7494e0b621e" providerId="ADAL" clId="{6EFBDF5E-3D2E-A143-B571-CA46E5F2F4D3}" dt="2023-07-03T14:50:16.564" v="1939" actId="2696"/>
        <pc:sldMkLst>
          <pc:docMk/>
          <pc:sldMk cId="1877948538" sldId="443"/>
        </pc:sldMkLst>
      </pc:sldChg>
      <pc:sldChg chg="del">
        <pc:chgData name="Adina Farinango" userId="33d2282c-26e6-499a-8585-f7494e0b621e" providerId="ADAL" clId="{6EFBDF5E-3D2E-A143-B571-CA46E5F2F4D3}" dt="2023-07-03T14:50:16.548" v="1934" actId="2696"/>
        <pc:sldMkLst>
          <pc:docMk/>
          <pc:sldMk cId="193005351" sldId="444"/>
        </pc:sldMkLst>
      </pc:sldChg>
      <pc:sldChg chg="del">
        <pc:chgData name="Adina Farinango" userId="33d2282c-26e6-499a-8585-f7494e0b621e" providerId="ADAL" clId="{6EFBDF5E-3D2E-A143-B571-CA46E5F2F4D3}" dt="2023-07-03T14:50:16.451" v="1899" actId="2696"/>
        <pc:sldMkLst>
          <pc:docMk/>
          <pc:sldMk cId="1239876082" sldId="445"/>
        </pc:sldMkLst>
      </pc:sldChg>
      <pc:sldChg chg="del">
        <pc:chgData name="Adina Farinango" userId="33d2282c-26e6-499a-8585-f7494e0b621e" providerId="ADAL" clId="{6EFBDF5E-3D2E-A143-B571-CA46E5F2F4D3}" dt="2023-07-03T14:50:16.473" v="1902" actId="2696"/>
        <pc:sldMkLst>
          <pc:docMk/>
          <pc:sldMk cId="2790297923" sldId="446"/>
        </pc:sldMkLst>
      </pc:sldChg>
      <pc:sldChg chg="del">
        <pc:chgData name="Adina Farinango" userId="33d2282c-26e6-499a-8585-f7494e0b621e" providerId="ADAL" clId="{6EFBDF5E-3D2E-A143-B571-CA46E5F2F4D3}" dt="2023-07-03T14:50:16.475" v="1903" actId="2696"/>
        <pc:sldMkLst>
          <pc:docMk/>
          <pc:sldMk cId="2802673116" sldId="447"/>
        </pc:sldMkLst>
      </pc:sldChg>
      <pc:sldChg chg="del">
        <pc:chgData name="Adina Farinango" userId="33d2282c-26e6-499a-8585-f7494e0b621e" providerId="ADAL" clId="{6EFBDF5E-3D2E-A143-B571-CA46E5F2F4D3}" dt="2023-07-03T14:50:16.439" v="1896" actId="2696"/>
        <pc:sldMkLst>
          <pc:docMk/>
          <pc:sldMk cId="1897884320" sldId="448"/>
        </pc:sldMkLst>
      </pc:sldChg>
      <pc:sldChg chg="del">
        <pc:chgData name="Adina Farinango" userId="33d2282c-26e6-499a-8585-f7494e0b621e" providerId="ADAL" clId="{6EFBDF5E-3D2E-A143-B571-CA46E5F2F4D3}" dt="2023-07-03T14:50:16.572" v="1944" actId="2696"/>
        <pc:sldMkLst>
          <pc:docMk/>
          <pc:sldMk cId="948508864" sldId="449"/>
        </pc:sldMkLst>
      </pc:sldChg>
      <pc:sldChg chg="del">
        <pc:chgData name="Adina Farinango" userId="33d2282c-26e6-499a-8585-f7494e0b621e" providerId="ADAL" clId="{6EFBDF5E-3D2E-A143-B571-CA46E5F2F4D3}" dt="2023-07-03T14:50:16.518" v="1922" actId="2696"/>
        <pc:sldMkLst>
          <pc:docMk/>
          <pc:sldMk cId="3597434223" sldId="450"/>
        </pc:sldMkLst>
      </pc:sldChg>
      <pc:sldChg chg="del">
        <pc:chgData name="Adina Farinango" userId="33d2282c-26e6-499a-8585-f7494e0b621e" providerId="ADAL" clId="{6EFBDF5E-3D2E-A143-B571-CA46E5F2F4D3}" dt="2023-07-03T14:50:16.406" v="1884" actId="2696"/>
        <pc:sldMkLst>
          <pc:docMk/>
          <pc:sldMk cId="266253370" sldId="451"/>
        </pc:sldMkLst>
      </pc:sldChg>
      <pc:sldChg chg="del">
        <pc:chgData name="Adina Farinango" userId="33d2282c-26e6-499a-8585-f7494e0b621e" providerId="ADAL" clId="{6EFBDF5E-3D2E-A143-B571-CA46E5F2F4D3}" dt="2023-07-03T14:50:16.395" v="1879" actId="2696"/>
        <pc:sldMkLst>
          <pc:docMk/>
          <pc:sldMk cId="3677055083" sldId="452"/>
        </pc:sldMkLst>
      </pc:sldChg>
      <pc:sldChg chg="del">
        <pc:chgData name="Adina Farinango" userId="33d2282c-26e6-499a-8585-f7494e0b621e" providerId="ADAL" clId="{6EFBDF5E-3D2E-A143-B571-CA46E5F2F4D3}" dt="2023-07-03T14:50:16.352" v="1862" actId="2696"/>
        <pc:sldMkLst>
          <pc:docMk/>
          <pc:sldMk cId="4023591636" sldId="453"/>
        </pc:sldMkLst>
      </pc:sldChg>
      <pc:sldChg chg="del">
        <pc:chgData name="Adina Farinango" userId="33d2282c-26e6-499a-8585-f7494e0b621e" providerId="ADAL" clId="{6EFBDF5E-3D2E-A143-B571-CA46E5F2F4D3}" dt="2023-07-03T14:50:16.392" v="1878" actId="2696"/>
        <pc:sldMkLst>
          <pc:docMk/>
          <pc:sldMk cId="753964316" sldId="454"/>
        </pc:sldMkLst>
      </pc:sldChg>
      <pc:sldChg chg="del">
        <pc:chgData name="Adina Farinango" userId="33d2282c-26e6-499a-8585-f7494e0b621e" providerId="ADAL" clId="{6EFBDF5E-3D2E-A143-B571-CA46E5F2F4D3}" dt="2023-07-03T14:50:16.362" v="1865" actId="2696"/>
        <pc:sldMkLst>
          <pc:docMk/>
          <pc:sldMk cId="3228437787" sldId="455"/>
        </pc:sldMkLst>
      </pc:sldChg>
      <pc:sldChg chg="del">
        <pc:chgData name="Adina Farinango" userId="33d2282c-26e6-499a-8585-f7494e0b621e" providerId="ADAL" clId="{6EFBDF5E-3D2E-A143-B571-CA46E5F2F4D3}" dt="2023-07-03T14:50:16.340" v="1858" actId="2696"/>
        <pc:sldMkLst>
          <pc:docMk/>
          <pc:sldMk cId="3740999938" sldId="456"/>
        </pc:sldMkLst>
      </pc:sldChg>
      <pc:sldChg chg="del">
        <pc:chgData name="Adina Farinango" userId="33d2282c-26e6-499a-8585-f7494e0b621e" providerId="ADAL" clId="{6EFBDF5E-3D2E-A143-B571-CA46E5F2F4D3}" dt="2023-07-03T14:50:16.510" v="1918" actId="2696"/>
        <pc:sldMkLst>
          <pc:docMk/>
          <pc:sldMk cId="709111347" sldId="457"/>
        </pc:sldMkLst>
      </pc:sldChg>
      <pc:sldChg chg="del">
        <pc:chgData name="Adina Farinango" userId="33d2282c-26e6-499a-8585-f7494e0b621e" providerId="ADAL" clId="{6EFBDF5E-3D2E-A143-B571-CA46E5F2F4D3}" dt="2023-07-03T14:50:16.488" v="1909" actId="2696"/>
        <pc:sldMkLst>
          <pc:docMk/>
          <pc:sldMk cId="119210354" sldId="458"/>
        </pc:sldMkLst>
      </pc:sldChg>
      <pc:sldChg chg="del">
        <pc:chgData name="Adina Farinango" userId="33d2282c-26e6-499a-8585-f7494e0b621e" providerId="ADAL" clId="{6EFBDF5E-3D2E-A143-B571-CA46E5F2F4D3}" dt="2023-07-03T14:50:16.414" v="1886" actId="2696"/>
        <pc:sldMkLst>
          <pc:docMk/>
          <pc:sldMk cId="2662070210" sldId="460"/>
        </pc:sldMkLst>
      </pc:sldChg>
      <pc:sldChg chg="del">
        <pc:chgData name="Adina Farinango" userId="33d2282c-26e6-499a-8585-f7494e0b621e" providerId="ADAL" clId="{6EFBDF5E-3D2E-A143-B571-CA46E5F2F4D3}" dt="2023-07-03T14:50:16.523" v="1923" actId="2696"/>
        <pc:sldMkLst>
          <pc:docMk/>
          <pc:sldMk cId="1332819122" sldId="461"/>
        </pc:sldMkLst>
      </pc:sldChg>
      <pc:sldChg chg="del">
        <pc:chgData name="Adina Farinango" userId="33d2282c-26e6-499a-8585-f7494e0b621e" providerId="ADAL" clId="{6EFBDF5E-3D2E-A143-B571-CA46E5F2F4D3}" dt="2023-07-03T14:50:16.478" v="1904" actId="2696"/>
        <pc:sldMkLst>
          <pc:docMk/>
          <pc:sldMk cId="2855878926" sldId="462"/>
        </pc:sldMkLst>
      </pc:sldChg>
      <pc:sldChg chg="del">
        <pc:chgData name="Adina Farinango" userId="33d2282c-26e6-499a-8585-f7494e0b621e" providerId="ADAL" clId="{6EFBDF5E-3D2E-A143-B571-CA46E5F2F4D3}" dt="2023-07-03T14:50:16.453" v="1900" actId="2696"/>
        <pc:sldMkLst>
          <pc:docMk/>
          <pc:sldMk cId="1887680645" sldId="463"/>
        </pc:sldMkLst>
      </pc:sldChg>
      <pc:sldChg chg="del">
        <pc:chgData name="Adina Farinango" userId="33d2282c-26e6-499a-8585-f7494e0b621e" providerId="ADAL" clId="{6EFBDF5E-3D2E-A143-B571-CA46E5F2F4D3}" dt="2023-07-03T14:50:16.496" v="1913" actId="2696"/>
        <pc:sldMkLst>
          <pc:docMk/>
          <pc:sldMk cId="2948066214" sldId="464"/>
        </pc:sldMkLst>
      </pc:sldChg>
      <pc:sldChg chg="del">
        <pc:chgData name="Adina Farinango" userId="33d2282c-26e6-499a-8585-f7494e0b621e" providerId="ADAL" clId="{6EFBDF5E-3D2E-A143-B571-CA46E5F2F4D3}" dt="2023-07-03T14:50:16.611" v="1953" actId="2696"/>
        <pc:sldMkLst>
          <pc:docMk/>
          <pc:sldMk cId="2685741643" sldId="465"/>
        </pc:sldMkLst>
      </pc:sldChg>
      <pc:sldChg chg="del">
        <pc:chgData name="Adina Farinango" userId="33d2282c-26e6-499a-8585-f7494e0b621e" providerId="ADAL" clId="{6EFBDF5E-3D2E-A143-B571-CA46E5F2F4D3}" dt="2023-07-03T14:50:16.552" v="1935" actId="2696"/>
        <pc:sldMkLst>
          <pc:docMk/>
          <pc:sldMk cId="617373985" sldId="466"/>
        </pc:sldMkLst>
      </pc:sldChg>
      <pc:sldChg chg="del">
        <pc:chgData name="Adina Farinango" userId="33d2282c-26e6-499a-8585-f7494e0b621e" providerId="ADAL" clId="{6EFBDF5E-3D2E-A143-B571-CA46E5F2F4D3}" dt="2023-07-03T14:50:16.546" v="1933" actId="2696"/>
        <pc:sldMkLst>
          <pc:docMk/>
          <pc:sldMk cId="3322018003" sldId="467"/>
        </pc:sldMkLst>
      </pc:sldChg>
      <pc:sldChg chg="del">
        <pc:chgData name="Adina Farinango" userId="33d2282c-26e6-499a-8585-f7494e0b621e" providerId="ADAL" clId="{6EFBDF5E-3D2E-A143-B571-CA46E5F2F4D3}" dt="2023-07-03T14:50:16.581" v="1947" actId="2696"/>
        <pc:sldMkLst>
          <pc:docMk/>
          <pc:sldMk cId="1374303194" sldId="468"/>
        </pc:sldMkLst>
      </pc:sldChg>
      <pc:sldChg chg="del">
        <pc:chgData name="Adina Farinango" userId="33d2282c-26e6-499a-8585-f7494e0b621e" providerId="ADAL" clId="{6EFBDF5E-3D2E-A143-B571-CA46E5F2F4D3}" dt="2023-07-03T14:50:16.568" v="1942" actId="2696"/>
        <pc:sldMkLst>
          <pc:docMk/>
          <pc:sldMk cId="1529290422" sldId="469"/>
        </pc:sldMkLst>
      </pc:sldChg>
      <pc:sldChg chg="del">
        <pc:chgData name="Adina Farinango" userId="33d2282c-26e6-499a-8585-f7494e0b621e" providerId="ADAL" clId="{6EFBDF5E-3D2E-A143-B571-CA46E5F2F4D3}" dt="2023-07-03T14:50:16.565" v="1940" actId="2696"/>
        <pc:sldMkLst>
          <pc:docMk/>
          <pc:sldMk cId="3714879531" sldId="470"/>
        </pc:sldMkLst>
      </pc:sldChg>
      <pc:sldChg chg="del">
        <pc:chgData name="Adina Farinango" userId="33d2282c-26e6-499a-8585-f7494e0b621e" providerId="ADAL" clId="{6EFBDF5E-3D2E-A143-B571-CA46E5F2F4D3}" dt="2023-07-03T14:50:16.470" v="1901" actId="2696"/>
        <pc:sldMkLst>
          <pc:docMk/>
          <pc:sldMk cId="3908876835" sldId="471"/>
        </pc:sldMkLst>
      </pc:sldChg>
      <pc:sldChg chg="del">
        <pc:chgData name="Adina Farinango" userId="33d2282c-26e6-499a-8585-f7494e0b621e" providerId="ADAL" clId="{6EFBDF5E-3D2E-A143-B571-CA46E5F2F4D3}" dt="2023-07-03T14:50:16.482" v="1906" actId="2696"/>
        <pc:sldMkLst>
          <pc:docMk/>
          <pc:sldMk cId="1660392399" sldId="472"/>
        </pc:sldMkLst>
      </pc:sldChg>
      <pc:sldChg chg="del">
        <pc:chgData name="Adina Farinango" userId="33d2282c-26e6-499a-8585-f7494e0b621e" providerId="ADAL" clId="{6EFBDF5E-3D2E-A143-B571-CA46E5F2F4D3}" dt="2023-07-03T14:50:16.627" v="1956" actId="2696"/>
        <pc:sldMkLst>
          <pc:docMk/>
          <pc:sldMk cId="2341420113" sldId="473"/>
        </pc:sldMkLst>
      </pc:sldChg>
      <pc:sldChg chg="del">
        <pc:chgData name="Adina Farinango" userId="33d2282c-26e6-499a-8585-f7494e0b621e" providerId="ADAL" clId="{6EFBDF5E-3D2E-A143-B571-CA46E5F2F4D3}" dt="2023-07-03T14:50:16.364" v="1866" actId="2696"/>
        <pc:sldMkLst>
          <pc:docMk/>
          <pc:sldMk cId="2229979389" sldId="474"/>
        </pc:sldMkLst>
      </pc:sldChg>
      <pc:sldChg chg="del">
        <pc:chgData name="Adina Farinango" userId="33d2282c-26e6-499a-8585-f7494e0b621e" providerId="ADAL" clId="{6EFBDF5E-3D2E-A143-B571-CA46E5F2F4D3}" dt="2023-07-03T14:50:16.503" v="1916" actId="2696"/>
        <pc:sldMkLst>
          <pc:docMk/>
          <pc:sldMk cId="693112377" sldId="475"/>
        </pc:sldMkLst>
      </pc:sldChg>
      <pc:sldChg chg="del">
        <pc:chgData name="Adina Farinango" userId="33d2282c-26e6-499a-8585-f7494e0b621e" providerId="ADAL" clId="{6EFBDF5E-3D2E-A143-B571-CA46E5F2F4D3}" dt="2023-07-03T14:50:16.489" v="1910" actId="2696"/>
        <pc:sldMkLst>
          <pc:docMk/>
          <pc:sldMk cId="1599750554" sldId="476"/>
        </pc:sldMkLst>
      </pc:sldChg>
      <pc:sldChg chg="del">
        <pc:chgData name="Adina Farinango" userId="33d2282c-26e6-499a-8585-f7494e0b621e" providerId="ADAL" clId="{6EFBDF5E-3D2E-A143-B571-CA46E5F2F4D3}" dt="2023-07-03T14:50:16.588" v="1950" actId="2696"/>
        <pc:sldMkLst>
          <pc:docMk/>
          <pc:sldMk cId="2662961558" sldId="477"/>
        </pc:sldMkLst>
      </pc:sldChg>
      <pc:sldChg chg="del">
        <pc:chgData name="Adina Farinango" userId="33d2282c-26e6-499a-8585-f7494e0b621e" providerId="ADAL" clId="{6EFBDF5E-3D2E-A143-B571-CA46E5F2F4D3}" dt="2023-07-03T14:50:16.541" v="1930" actId="2696"/>
        <pc:sldMkLst>
          <pc:docMk/>
          <pc:sldMk cId="1082649976" sldId="478"/>
        </pc:sldMkLst>
      </pc:sldChg>
      <pc:sldChg chg="del">
        <pc:chgData name="Adina Farinango" userId="33d2282c-26e6-499a-8585-f7494e0b621e" providerId="ADAL" clId="{6EFBDF5E-3D2E-A143-B571-CA46E5F2F4D3}" dt="2023-07-03T14:50:16.419" v="1888" actId="2696"/>
        <pc:sldMkLst>
          <pc:docMk/>
          <pc:sldMk cId="327077218" sldId="479"/>
        </pc:sldMkLst>
      </pc:sldChg>
      <pc:sldChg chg="del">
        <pc:chgData name="Adina Farinango" userId="33d2282c-26e6-499a-8585-f7494e0b621e" providerId="ADAL" clId="{6EFBDF5E-3D2E-A143-B571-CA46E5F2F4D3}" dt="2023-07-03T14:50:16.586" v="1949" actId="2696"/>
        <pc:sldMkLst>
          <pc:docMk/>
          <pc:sldMk cId="3339974372" sldId="480"/>
        </pc:sldMkLst>
      </pc:sldChg>
      <pc:sldChg chg="del">
        <pc:chgData name="Adina Farinango" userId="33d2282c-26e6-499a-8585-f7494e0b621e" providerId="ADAL" clId="{6EFBDF5E-3D2E-A143-B571-CA46E5F2F4D3}" dt="2023-07-03T14:50:16.525" v="1924" actId="2696"/>
        <pc:sldMkLst>
          <pc:docMk/>
          <pc:sldMk cId="950730856" sldId="481"/>
        </pc:sldMkLst>
      </pc:sldChg>
      <pc:sldChg chg="del">
        <pc:chgData name="Adina Farinango" userId="33d2282c-26e6-499a-8585-f7494e0b621e" providerId="ADAL" clId="{6EFBDF5E-3D2E-A143-B571-CA46E5F2F4D3}" dt="2023-07-03T14:50:16.499" v="1914" actId="2696"/>
        <pc:sldMkLst>
          <pc:docMk/>
          <pc:sldMk cId="3675669" sldId="482"/>
        </pc:sldMkLst>
      </pc:sldChg>
      <pc:sldChg chg="del">
        <pc:chgData name="Adina Farinango" userId="33d2282c-26e6-499a-8585-f7494e0b621e" providerId="ADAL" clId="{6EFBDF5E-3D2E-A143-B571-CA46E5F2F4D3}" dt="2023-07-03T14:50:16.448" v="1898" actId="2696"/>
        <pc:sldMkLst>
          <pc:docMk/>
          <pc:sldMk cId="1047124775" sldId="483"/>
        </pc:sldMkLst>
      </pc:sldChg>
      <pc:sldChg chg="del">
        <pc:chgData name="Adina Farinango" userId="33d2282c-26e6-499a-8585-f7494e0b621e" providerId="ADAL" clId="{6EFBDF5E-3D2E-A143-B571-CA46E5F2F4D3}" dt="2023-07-03T14:50:16.574" v="1945" actId="2696"/>
        <pc:sldMkLst>
          <pc:docMk/>
          <pc:sldMk cId="3706457945" sldId="484"/>
        </pc:sldMkLst>
      </pc:sldChg>
      <pc:sldChg chg="del">
        <pc:chgData name="Adina Farinango" userId="33d2282c-26e6-499a-8585-f7494e0b621e" providerId="ADAL" clId="{6EFBDF5E-3D2E-A143-B571-CA46E5F2F4D3}" dt="2023-07-03T14:50:16.426" v="1891" actId="2696"/>
        <pc:sldMkLst>
          <pc:docMk/>
          <pc:sldMk cId="2223372553" sldId="485"/>
        </pc:sldMkLst>
      </pc:sldChg>
      <pc:sldChg chg="del">
        <pc:chgData name="Adina Farinango" userId="33d2282c-26e6-499a-8585-f7494e0b621e" providerId="ADAL" clId="{6EFBDF5E-3D2E-A143-B571-CA46E5F2F4D3}" dt="2023-07-03T14:50:16.378" v="1872" actId="2696"/>
        <pc:sldMkLst>
          <pc:docMk/>
          <pc:sldMk cId="2694124860" sldId="486"/>
        </pc:sldMkLst>
      </pc:sldChg>
      <pc:sldChg chg="del">
        <pc:chgData name="Adina Farinango" userId="33d2282c-26e6-499a-8585-f7494e0b621e" providerId="ADAL" clId="{6EFBDF5E-3D2E-A143-B571-CA46E5F2F4D3}" dt="2023-07-03T14:50:16.417" v="1887" actId="2696"/>
        <pc:sldMkLst>
          <pc:docMk/>
          <pc:sldMk cId="71447241" sldId="487"/>
        </pc:sldMkLst>
      </pc:sldChg>
      <pc:sldChg chg="del">
        <pc:chgData name="Adina Farinango" userId="33d2282c-26e6-499a-8585-f7494e0b621e" providerId="ADAL" clId="{6EFBDF5E-3D2E-A143-B571-CA46E5F2F4D3}" dt="2023-07-03T14:50:16.539" v="1929" actId="2696"/>
        <pc:sldMkLst>
          <pc:docMk/>
          <pc:sldMk cId="1140819116" sldId="488"/>
        </pc:sldMkLst>
      </pc:sldChg>
      <pc:sldChg chg="del">
        <pc:chgData name="Adina Farinango" userId="33d2282c-26e6-499a-8585-f7494e0b621e" providerId="ADAL" clId="{6EFBDF5E-3D2E-A143-B571-CA46E5F2F4D3}" dt="2023-07-03T14:50:16.560" v="1937" actId="2696"/>
        <pc:sldMkLst>
          <pc:docMk/>
          <pc:sldMk cId="1251069245" sldId="489"/>
        </pc:sldMkLst>
      </pc:sldChg>
      <pc:sldChg chg="del">
        <pc:chgData name="Adina Farinango" userId="33d2282c-26e6-499a-8585-f7494e0b621e" providerId="ADAL" clId="{6EFBDF5E-3D2E-A143-B571-CA46E5F2F4D3}" dt="2023-07-03T14:50:16.571" v="1943" actId="2696"/>
        <pc:sldMkLst>
          <pc:docMk/>
          <pc:sldMk cId="68116078" sldId="490"/>
        </pc:sldMkLst>
      </pc:sldChg>
      <pc:sldChg chg="del">
        <pc:chgData name="Adina Farinango" userId="33d2282c-26e6-499a-8585-f7494e0b621e" providerId="ADAL" clId="{6EFBDF5E-3D2E-A143-B571-CA46E5F2F4D3}" dt="2023-07-03T14:50:16.347" v="1861" actId="2696"/>
        <pc:sldMkLst>
          <pc:docMk/>
          <pc:sldMk cId="1997614382" sldId="491"/>
        </pc:sldMkLst>
      </pc:sldChg>
      <pc:sldChg chg="del">
        <pc:chgData name="Adina Farinango" userId="33d2282c-26e6-499a-8585-f7494e0b621e" providerId="ADAL" clId="{6EFBDF5E-3D2E-A143-B571-CA46E5F2F4D3}" dt="2023-07-03T14:50:16.494" v="1912" actId="2696"/>
        <pc:sldMkLst>
          <pc:docMk/>
          <pc:sldMk cId="514919852" sldId="492"/>
        </pc:sldMkLst>
      </pc:sldChg>
      <pc:sldChg chg="del">
        <pc:chgData name="Adina Farinango" userId="33d2282c-26e6-499a-8585-f7494e0b621e" providerId="ADAL" clId="{6EFBDF5E-3D2E-A143-B571-CA46E5F2F4D3}" dt="2023-07-03T14:50:16.385" v="1875" actId="2696"/>
        <pc:sldMkLst>
          <pc:docMk/>
          <pc:sldMk cId="1687751165" sldId="493"/>
        </pc:sldMkLst>
      </pc:sldChg>
      <pc:sldChg chg="del">
        <pc:chgData name="Adina Farinango" userId="33d2282c-26e6-499a-8585-f7494e0b621e" providerId="ADAL" clId="{6EFBDF5E-3D2E-A143-B571-CA46E5F2F4D3}" dt="2023-07-03T14:50:16.480" v="1905" actId="2696"/>
        <pc:sldMkLst>
          <pc:docMk/>
          <pc:sldMk cId="472697105" sldId="494"/>
        </pc:sldMkLst>
      </pc:sldChg>
      <pc:sldChg chg="del">
        <pc:chgData name="Adina Farinango" userId="33d2282c-26e6-499a-8585-f7494e0b621e" providerId="ADAL" clId="{6EFBDF5E-3D2E-A143-B571-CA46E5F2F4D3}" dt="2023-07-03T14:50:16.338" v="1857" actId="2696"/>
        <pc:sldMkLst>
          <pc:docMk/>
          <pc:sldMk cId="1302208457" sldId="495"/>
        </pc:sldMkLst>
      </pc:sldChg>
      <pc:sldChg chg="del">
        <pc:chgData name="Adina Farinango" userId="33d2282c-26e6-499a-8585-f7494e0b621e" providerId="ADAL" clId="{6EFBDF5E-3D2E-A143-B571-CA46E5F2F4D3}" dt="2023-07-03T14:50:16.421" v="1889" actId="2696"/>
        <pc:sldMkLst>
          <pc:docMk/>
          <pc:sldMk cId="3768795303" sldId="496"/>
        </pc:sldMkLst>
      </pc:sldChg>
      <pc:sldChg chg="del">
        <pc:chgData name="Adina Farinango" userId="33d2282c-26e6-499a-8585-f7494e0b621e" providerId="ADAL" clId="{6EFBDF5E-3D2E-A143-B571-CA46E5F2F4D3}" dt="2023-07-03T14:50:16.514" v="1920" actId="2696"/>
        <pc:sldMkLst>
          <pc:docMk/>
          <pc:sldMk cId="3961604476" sldId="497"/>
        </pc:sldMkLst>
      </pc:sldChg>
      <pc:sldChg chg="del">
        <pc:chgData name="Adina Farinango" userId="33d2282c-26e6-499a-8585-f7494e0b621e" providerId="ADAL" clId="{6EFBDF5E-3D2E-A143-B571-CA46E5F2F4D3}" dt="2023-07-03T14:50:16.512" v="1919" actId="2696"/>
        <pc:sldMkLst>
          <pc:docMk/>
          <pc:sldMk cId="3995005409" sldId="498"/>
        </pc:sldMkLst>
      </pc:sldChg>
      <pc:sldChg chg="del">
        <pc:chgData name="Adina Farinango" userId="33d2282c-26e6-499a-8585-f7494e0b621e" providerId="ADAL" clId="{6EFBDF5E-3D2E-A143-B571-CA46E5F2F4D3}" dt="2023-07-03T14:50:16.408" v="1885" actId="2696"/>
        <pc:sldMkLst>
          <pc:docMk/>
          <pc:sldMk cId="267369310" sldId="499"/>
        </pc:sldMkLst>
      </pc:sldChg>
      <pc:sldChg chg="del">
        <pc:chgData name="Adina Farinango" userId="33d2282c-26e6-499a-8585-f7494e0b621e" providerId="ADAL" clId="{6EFBDF5E-3D2E-A143-B571-CA46E5F2F4D3}" dt="2023-07-03T14:50:16.491" v="1911" actId="2696"/>
        <pc:sldMkLst>
          <pc:docMk/>
          <pc:sldMk cId="119569683" sldId="500"/>
        </pc:sldMkLst>
      </pc:sldChg>
      <pc:sldChg chg="del">
        <pc:chgData name="Adina Farinango" userId="33d2282c-26e6-499a-8585-f7494e0b621e" providerId="ADAL" clId="{6EFBDF5E-3D2E-A143-B571-CA46E5F2F4D3}" dt="2023-07-03T14:50:16.397" v="1880" actId="2696"/>
        <pc:sldMkLst>
          <pc:docMk/>
          <pc:sldMk cId="3134939162" sldId="501"/>
        </pc:sldMkLst>
      </pc:sldChg>
      <pc:sldChg chg="del">
        <pc:chgData name="Adina Farinango" userId="33d2282c-26e6-499a-8585-f7494e0b621e" providerId="ADAL" clId="{6EFBDF5E-3D2E-A143-B571-CA46E5F2F4D3}" dt="2023-07-03T14:50:16.335" v="1856" actId="2696"/>
        <pc:sldMkLst>
          <pc:docMk/>
          <pc:sldMk cId="2970393342" sldId="502"/>
        </pc:sldMkLst>
      </pc:sldChg>
      <pc:sldChg chg="del">
        <pc:chgData name="Adina Farinango" userId="33d2282c-26e6-499a-8585-f7494e0b621e" providerId="ADAL" clId="{6EFBDF5E-3D2E-A143-B571-CA46E5F2F4D3}" dt="2023-07-03T14:50:16.533" v="1926" actId="2696"/>
        <pc:sldMkLst>
          <pc:docMk/>
          <pc:sldMk cId="1600199439" sldId="503"/>
        </pc:sldMkLst>
      </pc:sldChg>
      <pc:sldChg chg="del">
        <pc:chgData name="Adina Farinango" userId="33d2282c-26e6-499a-8585-f7494e0b621e" providerId="ADAL" clId="{6EFBDF5E-3D2E-A143-B571-CA46E5F2F4D3}" dt="2023-07-03T14:50:16.371" v="1869" actId="2696"/>
        <pc:sldMkLst>
          <pc:docMk/>
          <pc:sldMk cId="1097391775" sldId="504"/>
        </pc:sldMkLst>
      </pc:sldChg>
      <pc:sldChg chg="del">
        <pc:chgData name="Adina Farinango" userId="33d2282c-26e6-499a-8585-f7494e0b621e" providerId="ADAL" clId="{6EFBDF5E-3D2E-A143-B571-CA46E5F2F4D3}" dt="2023-07-03T14:50:16.376" v="1871" actId="2696"/>
        <pc:sldMkLst>
          <pc:docMk/>
          <pc:sldMk cId="3002311052" sldId="505"/>
        </pc:sldMkLst>
      </pc:sldChg>
      <pc:sldChg chg="del">
        <pc:chgData name="Adina Farinango" userId="33d2282c-26e6-499a-8585-f7494e0b621e" providerId="ADAL" clId="{6EFBDF5E-3D2E-A143-B571-CA46E5F2F4D3}" dt="2023-07-03T14:50:16.583" v="1948" actId="2696"/>
        <pc:sldMkLst>
          <pc:docMk/>
          <pc:sldMk cId="1281392725" sldId="506"/>
        </pc:sldMkLst>
      </pc:sldChg>
      <pc:sldChg chg="del">
        <pc:chgData name="Adina Farinango" userId="33d2282c-26e6-499a-8585-f7494e0b621e" providerId="ADAL" clId="{6EFBDF5E-3D2E-A143-B571-CA46E5F2F4D3}" dt="2023-07-03T14:50:16.390" v="1877" actId="2696"/>
        <pc:sldMkLst>
          <pc:docMk/>
          <pc:sldMk cId="583980548" sldId="507"/>
        </pc:sldMkLst>
      </pc:sldChg>
      <pc:sldChg chg="del">
        <pc:chgData name="Adina Farinango" userId="33d2282c-26e6-499a-8585-f7494e0b621e" providerId="ADAL" clId="{6EFBDF5E-3D2E-A143-B571-CA46E5F2F4D3}" dt="2023-07-03T14:50:16.516" v="1921" actId="2696"/>
        <pc:sldMkLst>
          <pc:docMk/>
          <pc:sldMk cId="81424575" sldId="508"/>
        </pc:sldMkLst>
      </pc:sldChg>
      <pc:sldChg chg="del">
        <pc:chgData name="Adina Farinango" userId="33d2282c-26e6-499a-8585-f7494e0b621e" providerId="ADAL" clId="{6EFBDF5E-3D2E-A143-B571-CA46E5F2F4D3}" dt="2023-07-03T14:50:16.535" v="1927" actId="2696"/>
        <pc:sldMkLst>
          <pc:docMk/>
          <pc:sldMk cId="3400958476" sldId="509"/>
        </pc:sldMkLst>
      </pc:sldChg>
      <pc:sldChg chg="del">
        <pc:chgData name="Adina Farinango" userId="33d2282c-26e6-499a-8585-f7494e0b621e" providerId="ADAL" clId="{6EFBDF5E-3D2E-A143-B571-CA46E5F2F4D3}" dt="2023-07-03T14:50:16.433" v="1894" actId="2696"/>
        <pc:sldMkLst>
          <pc:docMk/>
          <pc:sldMk cId="2962911759" sldId="510"/>
        </pc:sldMkLst>
      </pc:sldChg>
      <pc:sldChg chg="del">
        <pc:chgData name="Adina Farinango" userId="33d2282c-26e6-499a-8585-f7494e0b621e" providerId="ADAL" clId="{6EFBDF5E-3D2E-A143-B571-CA46E5F2F4D3}" dt="2023-07-03T14:50:16.374" v="1870" actId="2696"/>
        <pc:sldMkLst>
          <pc:docMk/>
          <pc:sldMk cId="470035701" sldId="511"/>
        </pc:sldMkLst>
      </pc:sldChg>
      <pc:sldChg chg="del">
        <pc:chgData name="Adina Farinango" userId="33d2282c-26e6-499a-8585-f7494e0b621e" providerId="ADAL" clId="{6EFBDF5E-3D2E-A143-B571-CA46E5F2F4D3}" dt="2023-07-03T14:50:16.501" v="1915" actId="2696"/>
        <pc:sldMkLst>
          <pc:docMk/>
          <pc:sldMk cId="2790509902" sldId="512"/>
        </pc:sldMkLst>
      </pc:sldChg>
      <pc:sldChg chg="del">
        <pc:chgData name="Adina Farinango" userId="33d2282c-26e6-499a-8585-f7494e0b621e" providerId="ADAL" clId="{6EFBDF5E-3D2E-A143-B571-CA46E5F2F4D3}" dt="2023-07-03T14:50:16.399" v="1881" actId="2696"/>
        <pc:sldMkLst>
          <pc:docMk/>
          <pc:sldMk cId="493196158" sldId="513"/>
        </pc:sldMkLst>
      </pc:sldChg>
      <pc:sldChg chg="del">
        <pc:chgData name="Adina Farinango" userId="33d2282c-26e6-499a-8585-f7494e0b621e" providerId="ADAL" clId="{6EFBDF5E-3D2E-A143-B571-CA46E5F2F4D3}" dt="2023-07-03T14:50:16.403" v="1883" actId="2696"/>
        <pc:sldMkLst>
          <pc:docMk/>
          <pc:sldMk cId="311182728" sldId="514"/>
        </pc:sldMkLst>
      </pc:sldChg>
      <pc:sldChg chg="del">
        <pc:chgData name="Adina Farinango" userId="33d2282c-26e6-499a-8585-f7494e0b621e" providerId="ADAL" clId="{6EFBDF5E-3D2E-A143-B571-CA46E5F2F4D3}" dt="2023-07-03T14:50:16.505" v="1917" actId="2696"/>
        <pc:sldMkLst>
          <pc:docMk/>
          <pc:sldMk cId="3699245135" sldId="515"/>
        </pc:sldMkLst>
      </pc:sldChg>
      <pc:sldChg chg="del">
        <pc:chgData name="Adina Farinango" userId="33d2282c-26e6-499a-8585-f7494e0b621e" providerId="ADAL" clId="{6EFBDF5E-3D2E-A143-B571-CA46E5F2F4D3}" dt="2023-07-03T14:50:16.545" v="1932" actId="2696"/>
        <pc:sldMkLst>
          <pc:docMk/>
          <pc:sldMk cId="3479185245" sldId="516"/>
        </pc:sldMkLst>
      </pc:sldChg>
      <pc:sldChg chg="del">
        <pc:chgData name="Adina Farinango" userId="33d2282c-26e6-499a-8585-f7494e0b621e" providerId="ADAL" clId="{6EFBDF5E-3D2E-A143-B571-CA46E5F2F4D3}" dt="2023-07-03T14:50:16.368" v="1868" actId="2696"/>
        <pc:sldMkLst>
          <pc:docMk/>
          <pc:sldMk cId="1546903045" sldId="517"/>
        </pc:sldMkLst>
      </pc:sldChg>
      <pc:sldChg chg="del">
        <pc:chgData name="Adina Farinango" userId="33d2282c-26e6-499a-8585-f7494e0b621e" providerId="ADAL" clId="{6EFBDF5E-3D2E-A143-B571-CA46E5F2F4D3}" dt="2023-07-03T14:50:16.431" v="1893" actId="2696"/>
        <pc:sldMkLst>
          <pc:docMk/>
          <pc:sldMk cId="54991545" sldId="518"/>
        </pc:sldMkLst>
      </pc:sldChg>
      <pc:sldChg chg="del">
        <pc:chgData name="Adina Farinango" userId="33d2282c-26e6-499a-8585-f7494e0b621e" providerId="ADAL" clId="{6EFBDF5E-3D2E-A143-B571-CA46E5F2F4D3}" dt="2023-07-03T14:50:16.537" v="1928" actId="2696"/>
        <pc:sldMkLst>
          <pc:docMk/>
          <pc:sldMk cId="693819298" sldId="519"/>
        </pc:sldMkLst>
      </pc:sldChg>
      <pc:sldChg chg="del">
        <pc:chgData name="Adina Farinango" userId="33d2282c-26e6-499a-8585-f7494e0b621e" providerId="ADAL" clId="{6EFBDF5E-3D2E-A143-B571-CA46E5F2F4D3}" dt="2023-07-03T14:50:16.561" v="1938" actId="2696"/>
        <pc:sldMkLst>
          <pc:docMk/>
          <pc:sldMk cId="505692201" sldId="520"/>
        </pc:sldMkLst>
      </pc:sldChg>
      <pc:sldChg chg="del">
        <pc:chgData name="Adina Farinango" userId="33d2282c-26e6-499a-8585-f7494e0b621e" providerId="ADAL" clId="{6EFBDF5E-3D2E-A143-B571-CA46E5F2F4D3}" dt="2023-07-03T14:50:16.366" v="1867" actId="2696"/>
        <pc:sldMkLst>
          <pc:docMk/>
          <pc:sldMk cId="2263464806" sldId="521"/>
        </pc:sldMkLst>
      </pc:sldChg>
      <pc:sldChg chg="del">
        <pc:chgData name="Adina Farinango" userId="33d2282c-26e6-499a-8585-f7494e0b621e" providerId="ADAL" clId="{6EFBDF5E-3D2E-A143-B571-CA46E5F2F4D3}" dt="2023-07-03T14:50:16.622" v="1955" actId="2696"/>
        <pc:sldMkLst>
          <pc:docMk/>
          <pc:sldMk cId="422051494" sldId="522"/>
        </pc:sldMkLst>
      </pc:sldChg>
      <pc:sldChg chg="del">
        <pc:chgData name="Adina Farinango" userId="33d2282c-26e6-499a-8585-f7494e0b621e" providerId="ADAL" clId="{6EFBDF5E-3D2E-A143-B571-CA46E5F2F4D3}" dt="2023-07-03T14:50:16.486" v="1908" actId="2696"/>
        <pc:sldMkLst>
          <pc:docMk/>
          <pc:sldMk cId="4091382914" sldId="523"/>
        </pc:sldMkLst>
      </pc:sldChg>
      <pc:sldChg chg="del">
        <pc:chgData name="Adina Farinango" userId="33d2282c-26e6-499a-8585-f7494e0b621e" providerId="ADAL" clId="{6EFBDF5E-3D2E-A143-B571-CA46E5F2F4D3}" dt="2023-07-03T14:50:16.354" v="1863" actId="2696"/>
        <pc:sldMkLst>
          <pc:docMk/>
          <pc:sldMk cId="523837851" sldId="524"/>
        </pc:sldMkLst>
      </pc:sldChg>
      <pc:sldChg chg="addSp delSp modSp add mod">
        <pc:chgData name="Adina Farinango" userId="33d2282c-26e6-499a-8585-f7494e0b621e" providerId="ADAL" clId="{6EFBDF5E-3D2E-A143-B571-CA46E5F2F4D3}" dt="2023-06-29T23:27:05.080" v="138" actId="13926"/>
        <pc:sldMkLst>
          <pc:docMk/>
          <pc:sldMk cId="2344600985" sldId="525"/>
        </pc:sldMkLst>
        <pc:spChg chg="mod">
          <ac:chgData name="Adina Farinango" userId="33d2282c-26e6-499a-8585-f7494e0b621e" providerId="ADAL" clId="{6EFBDF5E-3D2E-A143-B571-CA46E5F2F4D3}" dt="2023-06-29T23:25:55.335" v="119"/>
          <ac:spMkLst>
            <pc:docMk/>
            <pc:sldMk cId="2344600985" sldId="525"/>
            <ac:spMk id="2" creationId="{17A8172C-B400-7248-983C-6E03F60A9683}"/>
          </ac:spMkLst>
        </pc:spChg>
        <pc:graphicFrameChg chg="add del mod">
          <ac:chgData name="Adina Farinango" userId="33d2282c-26e6-499a-8585-f7494e0b621e" providerId="ADAL" clId="{6EFBDF5E-3D2E-A143-B571-CA46E5F2F4D3}" dt="2023-06-29T23:26:07.292" v="121"/>
          <ac:graphicFrameMkLst>
            <pc:docMk/>
            <pc:sldMk cId="2344600985" sldId="525"/>
            <ac:graphicFrameMk id="3" creationId="{8F3D2269-1556-DA2E-D729-135EEAD381E5}"/>
          </ac:graphicFrameMkLst>
        </pc:graphicFrameChg>
        <pc:graphicFrameChg chg="mod modGraphic">
          <ac:chgData name="Adina Farinango" userId="33d2282c-26e6-499a-8585-f7494e0b621e" providerId="ADAL" clId="{6EFBDF5E-3D2E-A143-B571-CA46E5F2F4D3}" dt="2023-06-29T23:27:05.080" v="138" actId="13926"/>
          <ac:graphicFrameMkLst>
            <pc:docMk/>
            <pc:sldMk cId="2344600985" sldId="525"/>
            <ac:graphicFrameMk id="6" creationId="{CD7CA8EE-0F1E-CA82-D1D5-890C523F7E64}"/>
          </ac:graphicFrameMkLst>
        </pc:graphicFrameChg>
      </pc:sldChg>
      <pc:sldChg chg="modSp add mod">
        <pc:chgData name="Adina Farinango" userId="33d2282c-26e6-499a-8585-f7494e0b621e" providerId="ADAL" clId="{6EFBDF5E-3D2E-A143-B571-CA46E5F2F4D3}" dt="2023-06-29T23:27:25.970" v="142"/>
        <pc:sldMkLst>
          <pc:docMk/>
          <pc:sldMk cId="4170083945" sldId="526"/>
        </pc:sldMkLst>
        <pc:spChg chg="mod">
          <ac:chgData name="Adina Farinango" userId="33d2282c-26e6-499a-8585-f7494e0b621e" providerId="ADAL" clId="{6EFBDF5E-3D2E-A143-B571-CA46E5F2F4D3}" dt="2023-06-29T23:27:25.970" v="142"/>
          <ac:spMkLst>
            <pc:docMk/>
            <pc:sldMk cId="4170083945" sldId="526"/>
            <ac:spMk id="2" creationId="{17A8172C-B400-7248-983C-6E03F60A9683}"/>
          </ac:spMkLst>
        </pc:spChg>
      </pc:sldChg>
      <pc:sldChg chg="modSp new mod">
        <pc:chgData name="Adina Farinango" userId="33d2282c-26e6-499a-8585-f7494e0b621e" providerId="ADAL" clId="{6EFBDF5E-3D2E-A143-B571-CA46E5F2F4D3}" dt="2023-06-29T23:30:01.588" v="194" actId="403"/>
        <pc:sldMkLst>
          <pc:docMk/>
          <pc:sldMk cId="4233502388" sldId="527"/>
        </pc:sldMkLst>
        <pc:spChg chg="mod">
          <ac:chgData name="Adina Farinango" userId="33d2282c-26e6-499a-8585-f7494e0b621e" providerId="ADAL" clId="{6EFBDF5E-3D2E-A143-B571-CA46E5F2F4D3}" dt="2023-06-29T23:28:48.794" v="160"/>
          <ac:spMkLst>
            <pc:docMk/>
            <pc:sldMk cId="4233502388" sldId="527"/>
            <ac:spMk id="2" creationId="{D95EE037-F049-5EAD-CF95-D4BBC724375D}"/>
          </ac:spMkLst>
        </pc:spChg>
        <pc:spChg chg="mod">
          <ac:chgData name="Adina Farinango" userId="33d2282c-26e6-499a-8585-f7494e0b621e" providerId="ADAL" clId="{6EFBDF5E-3D2E-A143-B571-CA46E5F2F4D3}" dt="2023-06-29T23:30:01.588" v="194" actId="403"/>
          <ac:spMkLst>
            <pc:docMk/>
            <pc:sldMk cId="4233502388" sldId="527"/>
            <ac:spMk id="3" creationId="{FE0163D7-16FE-29A2-C37C-104827E3D5C1}"/>
          </ac:spMkLst>
        </pc:spChg>
      </pc:sldChg>
      <pc:sldChg chg="addSp delSp modSp new mod modClrScheme chgLayout">
        <pc:chgData name="Adina Farinango" userId="33d2282c-26e6-499a-8585-f7494e0b621e" providerId="ADAL" clId="{6EFBDF5E-3D2E-A143-B571-CA46E5F2F4D3}" dt="2023-06-29T23:33:32.344" v="250" actId="20577"/>
        <pc:sldMkLst>
          <pc:docMk/>
          <pc:sldMk cId="576454597" sldId="528"/>
        </pc:sldMkLst>
        <pc:spChg chg="mod ord">
          <ac:chgData name="Adina Farinango" userId="33d2282c-26e6-499a-8585-f7494e0b621e" providerId="ADAL" clId="{6EFBDF5E-3D2E-A143-B571-CA46E5F2F4D3}" dt="2023-06-29T23:31:59.793" v="218" actId="700"/>
          <ac:spMkLst>
            <pc:docMk/>
            <pc:sldMk cId="576454597" sldId="528"/>
            <ac:spMk id="2" creationId="{01178561-926C-4412-ADAC-83895EBCB33F}"/>
          </ac:spMkLst>
        </pc:spChg>
        <pc:spChg chg="del mod ord">
          <ac:chgData name="Adina Farinango" userId="33d2282c-26e6-499a-8585-f7494e0b621e" providerId="ADAL" clId="{6EFBDF5E-3D2E-A143-B571-CA46E5F2F4D3}" dt="2023-06-29T23:31:59.793" v="218" actId="700"/>
          <ac:spMkLst>
            <pc:docMk/>
            <pc:sldMk cId="576454597" sldId="528"/>
            <ac:spMk id="3" creationId="{B0011C98-2F17-B733-505E-3233E5D8D72B}"/>
          </ac:spMkLst>
        </pc:spChg>
        <pc:spChg chg="add mod ord">
          <ac:chgData name="Adina Farinango" userId="33d2282c-26e6-499a-8585-f7494e0b621e" providerId="ADAL" clId="{6EFBDF5E-3D2E-A143-B571-CA46E5F2F4D3}" dt="2023-06-29T23:33:32.344" v="250" actId="20577"/>
          <ac:spMkLst>
            <pc:docMk/>
            <pc:sldMk cId="576454597" sldId="528"/>
            <ac:spMk id="4" creationId="{0B44ADEC-7B5F-8805-AEA8-3F1D95C1C2DB}"/>
          </ac:spMkLst>
        </pc:spChg>
        <pc:spChg chg="add mod ord">
          <ac:chgData name="Adina Farinango" userId="33d2282c-26e6-499a-8585-f7494e0b621e" providerId="ADAL" clId="{6EFBDF5E-3D2E-A143-B571-CA46E5F2F4D3}" dt="2023-06-29T23:33:14.766" v="235" actId="113"/>
          <ac:spMkLst>
            <pc:docMk/>
            <pc:sldMk cId="576454597" sldId="528"/>
            <ac:spMk id="5" creationId="{DEAA73AA-8F6A-7CD3-8E8A-2BE8CECACE93}"/>
          </ac:spMkLst>
        </pc:spChg>
      </pc:sldChg>
      <pc:sldChg chg="addSp delSp modSp new mod">
        <pc:chgData name="Adina Farinango" userId="33d2282c-26e6-499a-8585-f7494e0b621e" providerId="ADAL" clId="{6EFBDF5E-3D2E-A143-B571-CA46E5F2F4D3}" dt="2023-06-30T15:14:17.960" v="318" actId="1076"/>
        <pc:sldMkLst>
          <pc:docMk/>
          <pc:sldMk cId="1434178745" sldId="529"/>
        </pc:sldMkLst>
        <pc:spChg chg="mod">
          <ac:chgData name="Adina Farinango" userId="33d2282c-26e6-499a-8585-f7494e0b621e" providerId="ADAL" clId="{6EFBDF5E-3D2E-A143-B571-CA46E5F2F4D3}" dt="2023-06-30T14:52:27.597" v="281"/>
          <ac:spMkLst>
            <pc:docMk/>
            <pc:sldMk cId="1434178745" sldId="529"/>
            <ac:spMk id="2" creationId="{9095994F-7A82-B50B-6EFE-804A402981F8}"/>
          </ac:spMkLst>
        </pc:spChg>
        <pc:spChg chg="del">
          <ac:chgData name="Adina Farinango" userId="33d2282c-26e6-499a-8585-f7494e0b621e" providerId="ADAL" clId="{6EFBDF5E-3D2E-A143-B571-CA46E5F2F4D3}" dt="2023-06-30T14:52:36.832" v="282" actId="478"/>
          <ac:spMkLst>
            <pc:docMk/>
            <pc:sldMk cId="1434178745" sldId="529"/>
            <ac:spMk id="3" creationId="{14B68F1E-B778-4D76-15E8-F32E7484D7F3}"/>
          </ac:spMkLst>
        </pc:spChg>
        <pc:spChg chg="add mod">
          <ac:chgData name="Adina Farinango" userId="33d2282c-26e6-499a-8585-f7494e0b621e" providerId="ADAL" clId="{6EFBDF5E-3D2E-A143-B571-CA46E5F2F4D3}" dt="2023-06-30T15:11:33.632" v="287"/>
          <ac:spMkLst>
            <pc:docMk/>
            <pc:sldMk cId="1434178745" sldId="529"/>
            <ac:spMk id="6" creationId="{5FBBD75E-C12D-3BE0-A668-F0FBA4D4505A}"/>
          </ac:spMkLst>
        </pc:spChg>
        <pc:spChg chg="add del">
          <ac:chgData name="Adina Farinango" userId="33d2282c-26e6-499a-8585-f7494e0b621e" providerId="ADAL" clId="{6EFBDF5E-3D2E-A143-B571-CA46E5F2F4D3}" dt="2023-06-30T15:12:00.138" v="294" actId="11529"/>
          <ac:spMkLst>
            <pc:docMk/>
            <pc:sldMk cId="1434178745" sldId="529"/>
            <ac:spMk id="7" creationId="{AF75FA0B-33CB-37A8-C9E2-CF6FBF65E1ED}"/>
          </ac:spMkLst>
        </pc:spChg>
        <pc:spChg chg="add del">
          <ac:chgData name="Adina Farinango" userId="33d2282c-26e6-499a-8585-f7494e0b621e" providerId="ADAL" clId="{6EFBDF5E-3D2E-A143-B571-CA46E5F2F4D3}" dt="2023-06-30T15:12:08.095" v="296" actId="11529"/>
          <ac:spMkLst>
            <pc:docMk/>
            <pc:sldMk cId="1434178745" sldId="529"/>
            <ac:spMk id="8" creationId="{B4EA4E37-9753-7504-DC35-9217FC820791}"/>
          </ac:spMkLst>
        </pc:spChg>
        <pc:spChg chg="add mod">
          <ac:chgData name="Adina Farinango" userId="33d2282c-26e6-499a-8585-f7494e0b621e" providerId="ADAL" clId="{6EFBDF5E-3D2E-A143-B571-CA46E5F2F4D3}" dt="2023-06-30T15:14:17.960" v="318" actId="1076"/>
          <ac:spMkLst>
            <pc:docMk/>
            <pc:sldMk cId="1434178745" sldId="529"/>
            <ac:spMk id="9" creationId="{1DB8EDEF-52F5-B14D-1042-7FF7E5B7D873}"/>
          </ac:spMkLst>
        </pc:spChg>
        <pc:graphicFrameChg chg="add mod modGraphic">
          <ac:chgData name="Adina Farinango" userId="33d2282c-26e6-499a-8585-f7494e0b621e" providerId="ADAL" clId="{6EFBDF5E-3D2E-A143-B571-CA46E5F2F4D3}" dt="2023-06-30T15:14:12.035" v="316" actId="1076"/>
          <ac:graphicFrameMkLst>
            <pc:docMk/>
            <pc:sldMk cId="1434178745" sldId="529"/>
            <ac:graphicFrameMk id="4" creationId="{294E7962-192C-0C98-A8F0-8409486EA09B}"/>
          </ac:graphicFrameMkLst>
        </pc:graphicFrameChg>
        <pc:graphicFrameChg chg="add mod modGraphic">
          <ac:chgData name="Adina Farinango" userId="33d2282c-26e6-499a-8585-f7494e0b621e" providerId="ADAL" clId="{6EFBDF5E-3D2E-A143-B571-CA46E5F2F4D3}" dt="2023-06-30T15:14:15.521" v="317" actId="1076"/>
          <ac:graphicFrameMkLst>
            <pc:docMk/>
            <pc:sldMk cId="1434178745" sldId="529"/>
            <ac:graphicFrameMk id="5" creationId="{D0ABA5FE-5D24-14BA-BD82-BD8FA91C36AF}"/>
          </ac:graphicFrameMkLst>
        </pc:graphicFrameChg>
      </pc:sldChg>
      <pc:sldChg chg="addSp delSp modSp new mod">
        <pc:chgData name="Adina Farinango" userId="33d2282c-26e6-499a-8585-f7494e0b621e" providerId="ADAL" clId="{6EFBDF5E-3D2E-A143-B571-CA46E5F2F4D3}" dt="2023-06-30T15:21:11.079" v="359" actId="1036"/>
        <pc:sldMkLst>
          <pc:docMk/>
          <pc:sldMk cId="2083572390" sldId="530"/>
        </pc:sldMkLst>
        <pc:spChg chg="mod">
          <ac:chgData name="Adina Farinango" userId="33d2282c-26e6-499a-8585-f7494e0b621e" providerId="ADAL" clId="{6EFBDF5E-3D2E-A143-B571-CA46E5F2F4D3}" dt="2023-06-30T15:19:03.898" v="322"/>
          <ac:spMkLst>
            <pc:docMk/>
            <pc:sldMk cId="2083572390" sldId="530"/>
            <ac:spMk id="2" creationId="{2389A1CE-6EA4-27C4-B75F-7AAE61343E21}"/>
          </ac:spMkLst>
        </pc:spChg>
        <pc:spChg chg="del">
          <ac:chgData name="Adina Farinango" userId="33d2282c-26e6-499a-8585-f7494e0b621e" providerId="ADAL" clId="{6EFBDF5E-3D2E-A143-B571-CA46E5F2F4D3}" dt="2023-06-30T15:18:32.077" v="319" actId="3680"/>
          <ac:spMkLst>
            <pc:docMk/>
            <pc:sldMk cId="2083572390" sldId="530"/>
            <ac:spMk id="3" creationId="{146098D8-840E-C50B-7BA4-D97A59EEA07E}"/>
          </ac:spMkLst>
        </pc:spChg>
        <pc:spChg chg="add del">
          <ac:chgData name="Adina Farinango" userId="33d2282c-26e6-499a-8585-f7494e0b621e" providerId="ADAL" clId="{6EFBDF5E-3D2E-A143-B571-CA46E5F2F4D3}" dt="2023-06-30T15:20:08.127" v="337" actId="22"/>
          <ac:spMkLst>
            <pc:docMk/>
            <pc:sldMk cId="2083572390" sldId="530"/>
            <ac:spMk id="6" creationId="{760DEAC4-DF5D-3E60-EA54-687FF848132F}"/>
          </ac:spMkLst>
        </pc:spChg>
        <pc:spChg chg="add mod">
          <ac:chgData name="Adina Farinango" userId="33d2282c-26e6-499a-8585-f7494e0b621e" providerId="ADAL" clId="{6EFBDF5E-3D2E-A143-B571-CA46E5F2F4D3}" dt="2023-06-30T15:21:05.146" v="351" actId="1036"/>
          <ac:spMkLst>
            <pc:docMk/>
            <pc:sldMk cId="2083572390" sldId="530"/>
            <ac:spMk id="7" creationId="{1F9C8A2A-47AF-9636-D316-7242817F9C00}"/>
          </ac:spMkLst>
        </pc:spChg>
        <pc:spChg chg="add mod">
          <ac:chgData name="Adina Farinango" userId="33d2282c-26e6-499a-8585-f7494e0b621e" providerId="ADAL" clId="{6EFBDF5E-3D2E-A143-B571-CA46E5F2F4D3}" dt="2023-06-30T15:21:11.079" v="359" actId="1036"/>
          <ac:spMkLst>
            <pc:docMk/>
            <pc:sldMk cId="2083572390" sldId="530"/>
            <ac:spMk id="8" creationId="{B467CAA7-FF1D-22BB-F128-A0679934FAB2}"/>
          </ac:spMkLst>
        </pc:spChg>
        <pc:graphicFrameChg chg="add mod ord modGraphic">
          <ac:chgData name="Adina Farinango" userId="33d2282c-26e6-499a-8585-f7494e0b621e" providerId="ADAL" clId="{6EFBDF5E-3D2E-A143-B571-CA46E5F2F4D3}" dt="2023-06-30T15:20:59.430" v="348" actId="207"/>
          <ac:graphicFrameMkLst>
            <pc:docMk/>
            <pc:sldMk cId="2083572390" sldId="530"/>
            <ac:graphicFrameMk id="4" creationId="{A29193D7-9D80-545C-D9E0-FC7BB7DA69D5}"/>
          </ac:graphicFrameMkLst>
        </pc:graphicFrameChg>
      </pc:sldChg>
      <pc:sldChg chg="modSp new mod">
        <pc:chgData name="Adina Farinango" userId="33d2282c-26e6-499a-8585-f7494e0b621e" providerId="ADAL" clId="{6EFBDF5E-3D2E-A143-B571-CA46E5F2F4D3}" dt="2023-06-30T15:22:05.474" v="384" actId="403"/>
        <pc:sldMkLst>
          <pc:docMk/>
          <pc:sldMk cId="1838174374" sldId="531"/>
        </pc:sldMkLst>
        <pc:spChg chg="mod">
          <ac:chgData name="Adina Farinango" userId="33d2282c-26e6-499a-8585-f7494e0b621e" providerId="ADAL" clId="{6EFBDF5E-3D2E-A143-B571-CA46E5F2F4D3}" dt="2023-06-30T15:21:26.366" v="369"/>
          <ac:spMkLst>
            <pc:docMk/>
            <pc:sldMk cId="1838174374" sldId="531"/>
            <ac:spMk id="2" creationId="{73CBD686-4382-CCC7-D6CE-4B0DEEA7A9C7}"/>
          </ac:spMkLst>
        </pc:spChg>
        <pc:spChg chg="mod">
          <ac:chgData name="Adina Farinango" userId="33d2282c-26e6-499a-8585-f7494e0b621e" providerId="ADAL" clId="{6EFBDF5E-3D2E-A143-B571-CA46E5F2F4D3}" dt="2023-06-30T15:22:05.474" v="384" actId="403"/>
          <ac:spMkLst>
            <pc:docMk/>
            <pc:sldMk cId="1838174374" sldId="531"/>
            <ac:spMk id="3" creationId="{6C4A8DCC-8101-2AC1-E612-262597D675CC}"/>
          </ac:spMkLst>
        </pc:spChg>
      </pc:sldChg>
      <pc:sldChg chg="modSp new mod">
        <pc:chgData name="Adina Farinango" userId="33d2282c-26e6-499a-8585-f7494e0b621e" providerId="ADAL" clId="{6EFBDF5E-3D2E-A143-B571-CA46E5F2F4D3}" dt="2023-07-03T14:52:07.312" v="2009" actId="20577"/>
        <pc:sldMkLst>
          <pc:docMk/>
          <pc:sldMk cId="3027705485" sldId="532"/>
        </pc:sldMkLst>
        <pc:spChg chg="mod">
          <ac:chgData name="Adina Farinango" userId="33d2282c-26e6-499a-8585-f7494e0b621e" providerId="ADAL" clId="{6EFBDF5E-3D2E-A143-B571-CA46E5F2F4D3}" dt="2023-07-03T14:51:25.245" v="1981"/>
          <ac:spMkLst>
            <pc:docMk/>
            <pc:sldMk cId="3027705485" sldId="532"/>
            <ac:spMk id="2" creationId="{E4C7B4A3-2D64-F49D-34BA-AAD53B6051EF}"/>
          </ac:spMkLst>
        </pc:spChg>
        <pc:spChg chg="mod">
          <ac:chgData name="Adina Farinango" userId="33d2282c-26e6-499a-8585-f7494e0b621e" providerId="ADAL" clId="{6EFBDF5E-3D2E-A143-B571-CA46E5F2F4D3}" dt="2023-07-03T14:52:07.312" v="2009" actId="20577"/>
          <ac:spMkLst>
            <pc:docMk/>
            <pc:sldMk cId="3027705485" sldId="532"/>
            <ac:spMk id="3" creationId="{78C7A18F-E58C-453E-DA70-765EAC0EC3CB}"/>
          </ac:spMkLst>
        </pc:spChg>
      </pc:sldChg>
      <pc:sldChg chg="modSp add mod">
        <pc:chgData name="Adina Farinango" userId="33d2282c-26e6-499a-8585-f7494e0b621e" providerId="ADAL" clId="{6EFBDF5E-3D2E-A143-B571-CA46E5F2F4D3}" dt="2023-06-29T23:29:59.486" v="193" actId="403"/>
        <pc:sldMkLst>
          <pc:docMk/>
          <pc:sldMk cId="3847475154" sldId="533"/>
        </pc:sldMkLst>
        <pc:spChg chg="mod">
          <ac:chgData name="Adina Farinango" userId="33d2282c-26e6-499a-8585-f7494e0b621e" providerId="ADAL" clId="{6EFBDF5E-3D2E-A143-B571-CA46E5F2F4D3}" dt="2023-06-29T23:29:40.661" v="186"/>
          <ac:spMkLst>
            <pc:docMk/>
            <pc:sldMk cId="3847475154" sldId="533"/>
            <ac:spMk id="2" creationId="{D95EE037-F049-5EAD-CF95-D4BBC724375D}"/>
          </ac:spMkLst>
        </pc:spChg>
        <pc:spChg chg="mod">
          <ac:chgData name="Adina Farinango" userId="33d2282c-26e6-499a-8585-f7494e0b621e" providerId="ADAL" clId="{6EFBDF5E-3D2E-A143-B571-CA46E5F2F4D3}" dt="2023-06-29T23:29:59.486" v="193" actId="403"/>
          <ac:spMkLst>
            <pc:docMk/>
            <pc:sldMk cId="3847475154" sldId="533"/>
            <ac:spMk id="3" creationId="{FE0163D7-16FE-29A2-C37C-104827E3D5C1}"/>
          </ac:spMkLst>
        </pc:spChg>
      </pc:sldChg>
      <pc:sldChg chg="modSp add mod">
        <pc:chgData name="Adina Farinango" userId="33d2282c-26e6-499a-8585-f7494e0b621e" providerId="ADAL" clId="{6EFBDF5E-3D2E-A143-B571-CA46E5F2F4D3}" dt="2023-06-29T23:30:33.504" v="205" actId="20577"/>
        <pc:sldMkLst>
          <pc:docMk/>
          <pc:sldMk cId="2606645812" sldId="534"/>
        </pc:sldMkLst>
        <pc:spChg chg="mod">
          <ac:chgData name="Adina Farinango" userId="33d2282c-26e6-499a-8585-f7494e0b621e" providerId="ADAL" clId="{6EFBDF5E-3D2E-A143-B571-CA46E5F2F4D3}" dt="2023-06-29T23:30:15.807" v="196"/>
          <ac:spMkLst>
            <pc:docMk/>
            <pc:sldMk cId="2606645812" sldId="534"/>
            <ac:spMk id="2" creationId="{D95EE037-F049-5EAD-CF95-D4BBC724375D}"/>
          </ac:spMkLst>
        </pc:spChg>
        <pc:spChg chg="mod">
          <ac:chgData name="Adina Farinango" userId="33d2282c-26e6-499a-8585-f7494e0b621e" providerId="ADAL" clId="{6EFBDF5E-3D2E-A143-B571-CA46E5F2F4D3}" dt="2023-06-29T23:30:33.504" v="205" actId="20577"/>
          <ac:spMkLst>
            <pc:docMk/>
            <pc:sldMk cId="2606645812" sldId="534"/>
            <ac:spMk id="3" creationId="{FE0163D7-16FE-29A2-C37C-104827E3D5C1}"/>
          </ac:spMkLst>
        </pc:spChg>
      </pc:sldChg>
      <pc:sldChg chg="modSp add mod ord">
        <pc:chgData name="Adina Farinango" userId="33d2282c-26e6-499a-8585-f7494e0b621e" providerId="ADAL" clId="{6EFBDF5E-3D2E-A143-B571-CA46E5F2F4D3}" dt="2023-06-29T23:31:07.912" v="210" actId="207"/>
        <pc:sldMkLst>
          <pc:docMk/>
          <pc:sldMk cId="1004697914" sldId="535"/>
        </pc:sldMkLst>
        <pc:spChg chg="mod">
          <ac:chgData name="Adina Farinango" userId="33d2282c-26e6-499a-8585-f7494e0b621e" providerId="ADAL" clId="{6EFBDF5E-3D2E-A143-B571-CA46E5F2F4D3}" dt="2023-06-29T23:30:57.885" v="208"/>
          <ac:spMkLst>
            <pc:docMk/>
            <pc:sldMk cId="1004697914" sldId="535"/>
            <ac:spMk id="2" creationId="{57F988E0-F24E-E7AF-3C1B-6D177FB41DE5}"/>
          </ac:spMkLst>
        </pc:spChg>
        <pc:spChg chg="mod">
          <ac:chgData name="Adina Farinango" userId="33d2282c-26e6-499a-8585-f7494e0b621e" providerId="ADAL" clId="{6EFBDF5E-3D2E-A143-B571-CA46E5F2F4D3}" dt="2023-06-29T23:31:07.912" v="210" actId="207"/>
          <ac:spMkLst>
            <pc:docMk/>
            <pc:sldMk cId="1004697914" sldId="535"/>
            <ac:spMk id="3" creationId="{7B2C2C57-5376-961B-FF66-FDA306B7095E}"/>
          </ac:spMkLst>
        </pc:spChg>
      </pc:sldChg>
      <pc:sldChg chg="modSp add mod">
        <pc:chgData name="Adina Farinango" userId="33d2282c-26e6-499a-8585-f7494e0b621e" providerId="ADAL" clId="{6EFBDF5E-3D2E-A143-B571-CA46E5F2F4D3}" dt="2023-06-29T23:31:29.003" v="216" actId="20577"/>
        <pc:sldMkLst>
          <pc:docMk/>
          <pc:sldMk cId="2350942688" sldId="536"/>
        </pc:sldMkLst>
        <pc:spChg chg="mod">
          <ac:chgData name="Adina Farinango" userId="33d2282c-26e6-499a-8585-f7494e0b621e" providerId="ADAL" clId="{6EFBDF5E-3D2E-A143-B571-CA46E5F2F4D3}" dt="2023-06-29T23:31:29.003" v="216" actId="20577"/>
          <ac:spMkLst>
            <pc:docMk/>
            <pc:sldMk cId="2350942688" sldId="536"/>
            <ac:spMk id="4" creationId="{7593B66A-A88A-6C71-AA36-A36993F47329}"/>
          </ac:spMkLst>
        </pc:spChg>
      </pc:sldChg>
      <pc:sldChg chg="modSp add mod ord">
        <pc:chgData name="Adina Farinango" userId="33d2282c-26e6-499a-8585-f7494e0b621e" providerId="ADAL" clId="{6EFBDF5E-3D2E-A143-B571-CA46E5F2F4D3}" dt="2023-06-29T23:33:58.256" v="254" actId="27636"/>
        <pc:sldMkLst>
          <pc:docMk/>
          <pc:sldMk cId="2989131432" sldId="537"/>
        </pc:sldMkLst>
        <pc:spChg chg="mod">
          <ac:chgData name="Adina Farinango" userId="33d2282c-26e6-499a-8585-f7494e0b621e" providerId="ADAL" clId="{6EFBDF5E-3D2E-A143-B571-CA46E5F2F4D3}" dt="2023-06-29T23:33:58.256" v="254" actId="27636"/>
          <ac:spMkLst>
            <pc:docMk/>
            <pc:sldMk cId="2989131432" sldId="537"/>
            <ac:spMk id="2" creationId="{841D1807-BBB4-4629-07E4-FFB1698F333B}"/>
          </ac:spMkLst>
        </pc:spChg>
      </pc:sldChg>
      <pc:sldChg chg="modSp new del mod">
        <pc:chgData name="Adina Farinango" userId="33d2282c-26e6-499a-8585-f7494e0b621e" providerId="ADAL" clId="{6EFBDF5E-3D2E-A143-B571-CA46E5F2F4D3}" dt="2023-06-30T15:23:17.751" v="387" actId="2696"/>
        <pc:sldMkLst>
          <pc:docMk/>
          <pc:sldMk cId="3019579518" sldId="538"/>
        </pc:sldMkLst>
        <pc:spChg chg="mod">
          <ac:chgData name="Adina Farinango" userId="33d2282c-26e6-499a-8585-f7494e0b621e" providerId="ADAL" clId="{6EFBDF5E-3D2E-A143-B571-CA46E5F2F4D3}" dt="2023-06-30T15:22:27.624" v="385"/>
          <ac:spMkLst>
            <pc:docMk/>
            <pc:sldMk cId="3019579518" sldId="538"/>
            <ac:spMk id="2" creationId="{3BAED906-19CB-460B-6DA6-112278CD6E8B}"/>
          </ac:spMkLst>
        </pc:spChg>
      </pc:sldChg>
      <pc:sldChg chg="addSp modSp new mod">
        <pc:chgData name="Adina Farinango" userId="33d2282c-26e6-499a-8585-f7494e0b621e" providerId="ADAL" clId="{6EFBDF5E-3D2E-A143-B571-CA46E5F2F4D3}" dt="2023-06-30T15:29:57.340" v="517"/>
        <pc:sldMkLst>
          <pc:docMk/>
          <pc:sldMk cId="1515662524" sldId="539"/>
        </pc:sldMkLst>
        <pc:spChg chg="mod">
          <ac:chgData name="Adina Farinango" userId="33d2282c-26e6-499a-8585-f7494e0b621e" providerId="ADAL" clId="{6EFBDF5E-3D2E-A143-B571-CA46E5F2F4D3}" dt="2023-06-30T15:27:57.188" v="477"/>
          <ac:spMkLst>
            <pc:docMk/>
            <pc:sldMk cId="1515662524" sldId="539"/>
            <ac:spMk id="2" creationId="{02CE1477-0927-5874-CA72-9BA59A427BEC}"/>
          </ac:spMkLst>
        </pc:spChg>
        <pc:spChg chg="mod">
          <ac:chgData name="Adina Farinango" userId="33d2282c-26e6-499a-8585-f7494e0b621e" providerId="ADAL" clId="{6EFBDF5E-3D2E-A143-B571-CA46E5F2F4D3}" dt="2023-06-30T15:29:28.966" v="516" actId="2710"/>
          <ac:spMkLst>
            <pc:docMk/>
            <pc:sldMk cId="1515662524" sldId="539"/>
            <ac:spMk id="3" creationId="{B28131B9-C645-1054-34D1-FFBCEE260B7B}"/>
          </ac:spMkLst>
        </pc:spChg>
        <pc:spChg chg="add mod">
          <ac:chgData name="Adina Farinango" userId="33d2282c-26e6-499a-8585-f7494e0b621e" providerId="ADAL" clId="{6EFBDF5E-3D2E-A143-B571-CA46E5F2F4D3}" dt="2023-06-30T15:29:57.340" v="517"/>
          <ac:spMkLst>
            <pc:docMk/>
            <pc:sldMk cId="1515662524" sldId="539"/>
            <ac:spMk id="4" creationId="{43905452-D4FC-9083-E9B6-FA28AD3E8CD0}"/>
          </ac:spMkLst>
        </pc:spChg>
        <pc:spChg chg="add mod">
          <ac:chgData name="Adina Farinango" userId="33d2282c-26e6-499a-8585-f7494e0b621e" providerId="ADAL" clId="{6EFBDF5E-3D2E-A143-B571-CA46E5F2F4D3}" dt="2023-06-30T15:29:57.340" v="517"/>
          <ac:spMkLst>
            <pc:docMk/>
            <pc:sldMk cId="1515662524" sldId="539"/>
            <ac:spMk id="5" creationId="{DC6AE4C7-20F0-E10D-0716-86F2850498B8}"/>
          </ac:spMkLst>
        </pc:spChg>
      </pc:sldChg>
      <pc:sldChg chg="addSp delSp modSp new mod">
        <pc:chgData name="Adina Farinango" userId="33d2282c-26e6-499a-8585-f7494e0b621e" providerId="ADAL" clId="{6EFBDF5E-3D2E-A143-B571-CA46E5F2F4D3}" dt="2023-06-30T15:30:25.059" v="523"/>
        <pc:sldMkLst>
          <pc:docMk/>
          <pc:sldMk cId="1675233437" sldId="540"/>
        </pc:sldMkLst>
        <pc:spChg chg="mod">
          <ac:chgData name="Adina Farinango" userId="33d2282c-26e6-499a-8585-f7494e0b621e" providerId="ADAL" clId="{6EFBDF5E-3D2E-A143-B571-CA46E5F2F4D3}" dt="2023-06-30T15:30:16.095" v="520" actId="27636"/>
          <ac:spMkLst>
            <pc:docMk/>
            <pc:sldMk cId="1675233437" sldId="540"/>
            <ac:spMk id="2" creationId="{0ACB32F2-5809-F50A-EC03-6E49435C83C0}"/>
          </ac:spMkLst>
        </pc:spChg>
        <pc:spChg chg="del">
          <ac:chgData name="Adina Farinango" userId="33d2282c-26e6-499a-8585-f7494e0b621e" providerId="ADAL" clId="{6EFBDF5E-3D2E-A143-B571-CA46E5F2F4D3}" dt="2023-06-30T15:30:23.963" v="521"/>
          <ac:spMkLst>
            <pc:docMk/>
            <pc:sldMk cId="1675233437" sldId="540"/>
            <ac:spMk id="3" creationId="{2A1A020E-3AC0-ABD9-F701-29A7C3A7AB48}"/>
          </ac:spMkLst>
        </pc:spChg>
        <pc:spChg chg="add mod">
          <ac:chgData name="Adina Farinango" userId="33d2282c-26e6-499a-8585-f7494e0b621e" providerId="ADAL" clId="{6EFBDF5E-3D2E-A143-B571-CA46E5F2F4D3}" dt="2023-06-30T15:29:59.921" v="518"/>
          <ac:spMkLst>
            <pc:docMk/>
            <pc:sldMk cId="1675233437" sldId="540"/>
            <ac:spMk id="4" creationId="{413FCA3D-BDEC-FC4E-CB10-F20124E6D1BD}"/>
          </ac:spMkLst>
        </pc:spChg>
        <pc:spChg chg="add mod">
          <ac:chgData name="Adina Farinango" userId="33d2282c-26e6-499a-8585-f7494e0b621e" providerId="ADAL" clId="{6EFBDF5E-3D2E-A143-B571-CA46E5F2F4D3}" dt="2023-06-30T15:29:59.921" v="518"/>
          <ac:spMkLst>
            <pc:docMk/>
            <pc:sldMk cId="1675233437" sldId="540"/>
            <ac:spMk id="5" creationId="{2FCB79A8-074D-6EA2-0DBA-FF2929597773}"/>
          </ac:spMkLst>
        </pc:spChg>
        <pc:picChg chg="add mod">
          <ac:chgData name="Adina Farinango" userId="33d2282c-26e6-499a-8585-f7494e0b621e" providerId="ADAL" clId="{6EFBDF5E-3D2E-A143-B571-CA46E5F2F4D3}" dt="2023-06-30T15:30:23.963" v="521"/>
          <ac:picMkLst>
            <pc:docMk/>
            <pc:sldMk cId="1675233437" sldId="540"/>
            <ac:picMk id="6146" creationId="{D005F8D5-EF8A-AA76-0A14-22316AD31482}"/>
          </ac:picMkLst>
        </pc:picChg>
        <pc:picChg chg="add del">
          <ac:chgData name="Adina Farinango" userId="33d2282c-26e6-499a-8585-f7494e0b621e" providerId="ADAL" clId="{6EFBDF5E-3D2E-A143-B571-CA46E5F2F4D3}" dt="2023-06-30T15:30:25.059" v="523"/>
          <ac:picMkLst>
            <pc:docMk/>
            <pc:sldMk cId="1675233437" sldId="540"/>
            <ac:picMk id="6148" creationId="{0DD288F6-BE17-C9B9-C0C6-4BCD13DC0812}"/>
          </ac:picMkLst>
        </pc:picChg>
      </pc:sldChg>
      <pc:sldChg chg="modSp new mod">
        <pc:chgData name="Adina Farinango" userId="33d2282c-26e6-499a-8585-f7494e0b621e" providerId="ADAL" clId="{6EFBDF5E-3D2E-A143-B571-CA46E5F2F4D3}" dt="2023-06-30T15:30:55.267" v="529" actId="20577"/>
        <pc:sldMkLst>
          <pc:docMk/>
          <pc:sldMk cId="990729484" sldId="541"/>
        </pc:sldMkLst>
        <pc:spChg chg="mod">
          <ac:chgData name="Adina Farinango" userId="33d2282c-26e6-499a-8585-f7494e0b621e" providerId="ADAL" clId="{6EFBDF5E-3D2E-A143-B571-CA46E5F2F4D3}" dt="2023-06-30T15:30:40.765" v="524"/>
          <ac:spMkLst>
            <pc:docMk/>
            <pc:sldMk cId="990729484" sldId="541"/>
            <ac:spMk id="2" creationId="{2ABD089B-E53E-3A23-9677-B1130B373764}"/>
          </ac:spMkLst>
        </pc:spChg>
        <pc:spChg chg="mod">
          <ac:chgData name="Adina Farinango" userId="33d2282c-26e6-499a-8585-f7494e0b621e" providerId="ADAL" clId="{6EFBDF5E-3D2E-A143-B571-CA46E5F2F4D3}" dt="2023-06-30T15:30:55.267" v="529" actId="20577"/>
          <ac:spMkLst>
            <pc:docMk/>
            <pc:sldMk cId="990729484" sldId="541"/>
            <ac:spMk id="3" creationId="{1479A11C-D73E-194A-1803-63C52EE675A3}"/>
          </ac:spMkLst>
        </pc:spChg>
      </pc:sldChg>
      <pc:sldChg chg="addSp modSp new mod">
        <pc:chgData name="Adina Farinango" userId="33d2282c-26e6-499a-8585-f7494e0b621e" providerId="ADAL" clId="{6EFBDF5E-3D2E-A143-B571-CA46E5F2F4D3}" dt="2023-06-30T15:44:53.448" v="683"/>
        <pc:sldMkLst>
          <pc:docMk/>
          <pc:sldMk cId="1567394507" sldId="542"/>
        </pc:sldMkLst>
        <pc:spChg chg="mod">
          <ac:chgData name="Adina Farinango" userId="33d2282c-26e6-499a-8585-f7494e0b621e" providerId="ADAL" clId="{6EFBDF5E-3D2E-A143-B571-CA46E5F2F4D3}" dt="2023-06-30T15:43:53.504" v="643"/>
          <ac:spMkLst>
            <pc:docMk/>
            <pc:sldMk cId="1567394507" sldId="542"/>
            <ac:spMk id="2" creationId="{732AE950-27C7-3E06-9879-B1BA81879880}"/>
          </ac:spMkLst>
        </pc:spChg>
        <pc:spChg chg="mod">
          <ac:chgData name="Adina Farinango" userId="33d2282c-26e6-499a-8585-f7494e0b621e" providerId="ADAL" clId="{6EFBDF5E-3D2E-A143-B571-CA46E5F2F4D3}" dt="2023-06-30T15:44:40.612" v="682" actId="113"/>
          <ac:spMkLst>
            <pc:docMk/>
            <pc:sldMk cId="1567394507" sldId="542"/>
            <ac:spMk id="3" creationId="{DB3697F9-2A46-16AA-0EAF-3B01C4390FFB}"/>
          </ac:spMkLst>
        </pc:spChg>
        <pc:spChg chg="add mod">
          <ac:chgData name="Adina Farinango" userId="33d2282c-26e6-499a-8585-f7494e0b621e" providerId="ADAL" clId="{6EFBDF5E-3D2E-A143-B571-CA46E5F2F4D3}" dt="2023-06-30T15:44:53.448" v="683"/>
          <ac:spMkLst>
            <pc:docMk/>
            <pc:sldMk cId="1567394507" sldId="542"/>
            <ac:spMk id="4" creationId="{85BB6044-3596-643A-5440-9B3FDEB1D91D}"/>
          </ac:spMkLst>
        </pc:spChg>
        <pc:spChg chg="add mod">
          <ac:chgData name="Adina Farinango" userId="33d2282c-26e6-499a-8585-f7494e0b621e" providerId="ADAL" clId="{6EFBDF5E-3D2E-A143-B571-CA46E5F2F4D3}" dt="2023-06-30T15:44:53.448" v="683"/>
          <ac:spMkLst>
            <pc:docMk/>
            <pc:sldMk cId="1567394507" sldId="542"/>
            <ac:spMk id="5" creationId="{53435085-D547-D875-B972-B45342C252DA}"/>
          </ac:spMkLst>
        </pc:spChg>
      </pc:sldChg>
      <pc:sldChg chg="addSp modSp new mod">
        <pc:chgData name="Adina Farinango" userId="33d2282c-26e6-499a-8585-f7494e0b621e" providerId="ADAL" clId="{6EFBDF5E-3D2E-A143-B571-CA46E5F2F4D3}" dt="2023-06-30T17:05:19.800" v="849" actId="1076"/>
        <pc:sldMkLst>
          <pc:docMk/>
          <pc:sldMk cId="1831059600" sldId="543"/>
        </pc:sldMkLst>
        <pc:spChg chg="mod">
          <ac:chgData name="Adina Farinango" userId="33d2282c-26e6-499a-8585-f7494e0b621e" providerId="ADAL" clId="{6EFBDF5E-3D2E-A143-B571-CA46E5F2F4D3}" dt="2023-06-30T17:04:39.894" v="831" actId="20577"/>
          <ac:spMkLst>
            <pc:docMk/>
            <pc:sldMk cId="1831059600" sldId="543"/>
            <ac:spMk id="2" creationId="{F1608679-4355-30CF-471A-BC02DA9495B7}"/>
          </ac:spMkLst>
        </pc:spChg>
        <pc:spChg chg="mod">
          <ac:chgData name="Adina Farinango" userId="33d2282c-26e6-499a-8585-f7494e0b621e" providerId="ADAL" clId="{6EFBDF5E-3D2E-A143-B571-CA46E5F2F4D3}" dt="2023-06-30T17:05:19.800" v="849" actId="1076"/>
          <ac:spMkLst>
            <pc:docMk/>
            <pc:sldMk cId="1831059600" sldId="543"/>
            <ac:spMk id="3" creationId="{36284694-FC32-8F21-EF52-2E2389556C98}"/>
          </ac:spMkLst>
        </pc:spChg>
        <pc:picChg chg="add mod">
          <ac:chgData name="Adina Farinango" userId="33d2282c-26e6-499a-8585-f7494e0b621e" providerId="ADAL" clId="{6EFBDF5E-3D2E-A143-B571-CA46E5F2F4D3}" dt="2023-06-30T17:05:08.437" v="843" actId="1076"/>
          <ac:picMkLst>
            <pc:docMk/>
            <pc:sldMk cId="1831059600" sldId="543"/>
            <ac:picMk id="9218" creationId="{580759DF-C912-CB63-511F-5295A6DAED30}"/>
          </ac:picMkLst>
        </pc:picChg>
      </pc:sldChg>
      <pc:sldChg chg="modSp new mod">
        <pc:chgData name="Adina Farinango" userId="33d2282c-26e6-499a-8585-f7494e0b621e" providerId="ADAL" clId="{6EFBDF5E-3D2E-A143-B571-CA46E5F2F4D3}" dt="2023-06-30T17:07:15.826" v="894" actId="20577"/>
        <pc:sldMkLst>
          <pc:docMk/>
          <pc:sldMk cId="2971789071" sldId="544"/>
        </pc:sldMkLst>
        <pc:spChg chg="mod">
          <ac:chgData name="Adina Farinango" userId="33d2282c-26e6-499a-8585-f7494e0b621e" providerId="ADAL" clId="{6EFBDF5E-3D2E-A143-B571-CA46E5F2F4D3}" dt="2023-06-30T17:07:00.651" v="888" actId="20577"/>
          <ac:spMkLst>
            <pc:docMk/>
            <pc:sldMk cId="2971789071" sldId="544"/>
            <ac:spMk id="2" creationId="{6AE2F8B1-510E-C21B-93B2-444F1F7D491A}"/>
          </ac:spMkLst>
        </pc:spChg>
        <pc:spChg chg="mod">
          <ac:chgData name="Adina Farinango" userId="33d2282c-26e6-499a-8585-f7494e0b621e" providerId="ADAL" clId="{6EFBDF5E-3D2E-A143-B571-CA46E5F2F4D3}" dt="2023-06-30T17:07:15.826" v="894" actId="20577"/>
          <ac:spMkLst>
            <pc:docMk/>
            <pc:sldMk cId="2971789071" sldId="544"/>
            <ac:spMk id="3" creationId="{E9F49E4F-1394-8ED2-1012-8C4B480C5C00}"/>
          </ac:spMkLst>
        </pc:spChg>
      </pc:sldChg>
      <pc:sldChg chg="new del">
        <pc:chgData name="Adina Farinango" userId="33d2282c-26e6-499a-8585-f7494e0b621e" providerId="ADAL" clId="{6EFBDF5E-3D2E-A143-B571-CA46E5F2F4D3}" dt="2023-07-03T14:51:18.775" v="1979" actId="2696"/>
        <pc:sldMkLst>
          <pc:docMk/>
          <pc:sldMk cId="2048581088" sldId="545"/>
        </pc:sldMkLst>
      </pc:sldChg>
      <pc:sldChg chg="new del">
        <pc:chgData name="Adina Farinango" userId="33d2282c-26e6-499a-8585-f7494e0b621e" providerId="ADAL" clId="{6EFBDF5E-3D2E-A143-B571-CA46E5F2F4D3}" dt="2023-07-03T14:51:19.206" v="1980" actId="2696"/>
        <pc:sldMkLst>
          <pc:docMk/>
          <pc:sldMk cId="612924546" sldId="546"/>
        </pc:sldMkLst>
      </pc:sldChg>
      <pc:sldChg chg="addSp delSp modSp add mod modShow">
        <pc:chgData name="Adina Farinango" userId="33d2282c-26e6-499a-8585-f7494e0b621e" providerId="ADAL" clId="{6EFBDF5E-3D2E-A143-B571-CA46E5F2F4D3}" dt="2023-06-30T15:27:36.983" v="476" actId="1076"/>
        <pc:sldMkLst>
          <pc:docMk/>
          <pc:sldMk cId="377156500" sldId="547"/>
        </pc:sldMkLst>
        <pc:spChg chg="mod">
          <ac:chgData name="Adina Farinango" userId="33d2282c-26e6-499a-8585-f7494e0b621e" providerId="ADAL" clId="{6EFBDF5E-3D2E-A143-B571-CA46E5F2F4D3}" dt="2023-06-30T15:23:25.240" v="392" actId="27636"/>
          <ac:spMkLst>
            <pc:docMk/>
            <pc:sldMk cId="377156500" sldId="547"/>
            <ac:spMk id="2" creationId="{46568999-546F-4003-B286-D4669B20F20C}"/>
          </ac:spMkLst>
        </pc:spChg>
        <pc:spChg chg="del">
          <ac:chgData name="Adina Farinango" userId="33d2282c-26e6-499a-8585-f7494e0b621e" providerId="ADAL" clId="{6EFBDF5E-3D2E-A143-B571-CA46E5F2F4D3}" dt="2023-06-30T15:23:26.710" v="393" actId="478"/>
          <ac:spMkLst>
            <pc:docMk/>
            <pc:sldMk cId="377156500" sldId="547"/>
            <ac:spMk id="4" creationId="{F74F9498-823D-83EB-9151-DF29F8B2D025}"/>
          </ac:spMkLst>
        </pc:spChg>
        <pc:spChg chg="del">
          <ac:chgData name="Adina Farinango" userId="33d2282c-26e6-499a-8585-f7494e0b621e" providerId="ADAL" clId="{6EFBDF5E-3D2E-A143-B571-CA46E5F2F4D3}" dt="2023-06-30T15:23:27.822" v="394" actId="478"/>
          <ac:spMkLst>
            <pc:docMk/>
            <pc:sldMk cId="377156500" sldId="547"/>
            <ac:spMk id="5" creationId="{E4466E69-2778-C0EB-2355-64AA002EFE2E}"/>
          </ac:spMkLst>
        </pc:spChg>
        <pc:spChg chg="mod">
          <ac:chgData name="Adina Farinango" userId="33d2282c-26e6-499a-8585-f7494e0b621e" providerId="ADAL" clId="{6EFBDF5E-3D2E-A143-B571-CA46E5F2F4D3}" dt="2023-06-30T15:23:33.979" v="395"/>
          <ac:spMkLst>
            <pc:docMk/>
            <pc:sldMk cId="377156500" sldId="547"/>
            <ac:spMk id="11" creationId="{CB59ACE5-C6AD-F238-B28B-76CD0991DD6A}"/>
          </ac:spMkLst>
        </pc:spChg>
        <pc:spChg chg="add mod">
          <ac:chgData name="Adina Farinango" userId="33d2282c-26e6-499a-8585-f7494e0b621e" providerId="ADAL" clId="{6EFBDF5E-3D2E-A143-B571-CA46E5F2F4D3}" dt="2023-06-30T15:27:16.699" v="467" actId="207"/>
          <ac:spMkLst>
            <pc:docMk/>
            <pc:sldMk cId="377156500" sldId="547"/>
            <ac:spMk id="17" creationId="{7755B2AA-2AE5-0653-2442-B2B620AC066E}"/>
          </ac:spMkLst>
        </pc:spChg>
        <pc:spChg chg="add mod">
          <ac:chgData name="Adina Farinango" userId="33d2282c-26e6-499a-8585-f7494e0b621e" providerId="ADAL" clId="{6EFBDF5E-3D2E-A143-B571-CA46E5F2F4D3}" dt="2023-06-30T15:27:25.089" v="469" actId="1076"/>
          <ac:spMkLst>
            <pc:docMk/>
            <pc:sldMk cId="377156500" sldId="547"/>
            <ac:spMk id="18" creationId="{215C9E4A-E926-B4CF-1B95-CD3D73E42D8D}"/>
          </ac:spMkLst>
        </pc:spChg>
        <pc:spChg chg="add mod">
          <ac:chgData name="Adina Farinango" userId="33d2282c-26e6-499a-8585-f7494e0b621e" providerId="ADAL" clId="{6EFBDF5E-3D2E-A143-B571-CA46E5F2F4D3}" dt="2023-06-30T15:27:32.612" v="474" actId="207"/>
          <ac:spMkLst>
            <pc:docMk/>
            <pc:sldMk cId="377156500" sldId="547"/>
            <ac:spMk id="19" creationId="{8DD471F0-E9E3-CE5D-A463-E22197B132CD}"/>
          </ac:spMkLst>
        </pc:spChg>
        <pc:spChg chg="add mod">
          <ac:chgData name="Adina Farinango" userId="33d2282c-26e6-499a-8585-f7494e0b621e" providerId="ADAL" clId="{6EFBDF5E-3D2E-A143-B571-CA46E5F2F4D3}" dt="2023-06-30T15:27:36.983" v="476" actId="1076"/>
          <ac:spMkLst>
            <pc:docMk/>
            <pc:sldMk cId="377156500" sldId="547"/>
            <ac:spMk id="20" creationId="{588F9827-BA97-4E54-5FC7-00D0EE4D8142}"/>
          </ac:spMkLst>
        </pc:spChg>
        <pc:spChg chg="mod">
          <ac:chgData name="Adina Farinango" userId="33d2282c-26e6-499a-8585-f7494e0b621e" providerId="ADAL" clId="{6EFBDF5E-3D2E-A143-B571-CA46E5F2F4D3}" dt="2023-06-30T15:25:43.704" v="422" actId="1076"/>
          <ac:spMkLst>
            <pc:docMk/>
            <pc:sldMk cId="377156500" sldId="547"/>
            <ac:spMk id="46" creationId="{338E6C9B-2B28-AD18-4D60-3F613FCC57AD}"/>
          </ac:spMkLst>
        </pc:spChg>
        <pc:spChg chg="mod">
          <ac:chgData name="Adina Farinango" userId="33d2282c-26e6-499a-8585-f7494e0b621e" providerId="ADAL" clId="{6EFBDF5E-3D2E-A143-B571-CA46E5F2F4D3}" dt="2023-06-30T15:26:30.233" v="439" actId="207"/>
          <ac:spMkLst>
            <pc:docMk/>
            <pc:sldMk cId="377156500" sldId="547"/>
            <ac:spMk id="57" creationId="{B3E306C9-7F9F-EFCE-5304-36069F4AB19C}"/>
          </ac:spMkLst>
        </pc:spChg>
        <pc:spChg chg="del mod">
          <ac:chgData name="Adina Farinango" userId="33d2282c-26e6-499a-8585-f7494e0b621e" providerId="ADAL" clId="{6EFBDF5E-3D2E-A143-B571-CA46E5F2F4D3}" dt="2023-06-30T15:23:53.535" v="398" actId="478"/>
          <ac:spMkLst>
            <pc:docMk/>
            <pc:sldMk cId="377156500" sldId="547"/>
            <ac:spMk id="64" creationId="{DB382C92-1D35-F2F2-FF13-53A592A33418}"/>
          </ac:spMkLst>
        </pc:spChg>
        <pc:spChg chg="mod">
          <ac:chgData name="Adina Farinango" userId="33d2282c-26e6-499a-8585-f7494e0b621e" providerId="ADAL" clId="{6EFBDF5E-3D2E-A143-B571-CA46E5F2F4D3}" dt="2023-06-30T15:25:27.142" v="418" actId="14100"/>
          <ac:spMkLst>
            <pc:docMk/>
            <pc:sldMk cId="377156500" sldId="547"/>
            <ac:spMk id="65" creationId="{3CB65274-062B-0FAB-C415-B7F00BAA17FE}"/>
          </ac:spMkLst>
        </pc:spChg>
        <pc:spChg chg="mod">
          <ac:chgData name="Adina Farinango" userId="33d2282c-26e6-499a-8585-f7494e0b621e" providerId="ADAL" clId="{6EFBDF5E-3D2E-A143-B571-CA46E5F2F4D3}" dt="2023-06-30T15:25:10.401" v="415" actId="1076"/>
          <ac:spMkLst>
            <pc:docMk/>
            <pc:sldMk cId="377156500" sldId="547"/>
            <ac:spMk id="66" creationId="{4163B7BA-9529-D9D8-B657-3F4F6A2F57B3}"/>
          </ac:spMkLst>
        </pc:spChg>
        <pc:spChg chg="mod">
          <ac:chgData name="Adina Farinango" userId="33d2282c-26e6-499a-8585-f7494e0b621e" providerId="ADAL" clId="{6EFBDF5E-3D2E-A143-B571-CA46E5F2F4D3}" dt="2023-06-30T15:26:50.167" v="452" actId="207"/>
          <ac:spMkLst>
            <pc:docMk/>
            <pc:sldMk cId="377156500" sldId="547"/>
            <ac:spMk id="84" creationId="{E5F25DDD-219B-9C10-3405-5A12EE7932E8}"/>
          </ac:spMkLst>
        </pc:spChg>
        <pc:spChg chg="mod">
          <ac:chgData name="Adina Farinango" userId="33d2282c-26e6-499a-8585-f7494e0b621e" providerId="ADAL" clId="{6EFBDF5E-3D2E-A143-B571-CA46E5F2F4D3}" dt="2023-06-30T15:26:57.339" v="460" actId="207"/>
          <ac:spMkLst>
            <pc:docMk/>
            <pc:sldMk cId="377156500" sldId="547"/>
            <ac:spMk id="85" creationId="{C2DE1E9C-C152-F009-C24A-D75361B40E49}"/>
          </ac:spMkLst>
        </pc:spChg>
        <pc:cxnChg chg="add mod">
          <ac:chgData name="Adina Farinango" userId="33d2282c-26e6-499a-8585-f7494e0b621e" providerId="ADAL" clId="{6EFBDF5E-3D2E-A143-B571-CA46E5F2F4D3}" dt="2023-06-30T15:25:57.638" v="429" actId="14100"/>
          <ac:cxnSpMkLst>
            <pc:docMk/>
            <pc:sldMk cId="377156500" sldId="547"/>
            <ac:cxnSpMk id="10" creationId="{852EF19C-72B9-513B-F4E9-8785C9AB9FA7}"/>
          </ac:cxnSpMkLst>
        </pc:cxnChg>
        <pc:cxnChg chg="add mod">
          <ac:chgData name="Adina Farinango" userId="33d2282c-26e6-499a-8585-f7494e0b621e" providerId="ADAL" clId="{6EFBDF5E-3D2E-A143-B571-CA46E5F2F4D3}" dt="2023-06-30T15:26:23.963" v="438" actId="1076"/>
          <ac:cxnSpMkLst>
            <pc:docMk/>
            <pc:sldMk cId="377156500" sldId="547"/>
            <ac:cxnSpMk id="16" creationId="{2AB14BE3-D093-90C8-AAFD-B915E06DA638}"/>
          </ac:cxnSpMkLst>
        </pc:cxnChg>
        <pc:cxnChg chg="mod">
          <ac:chgData name="Adina Farinango" userId="33d2282c-26e6-499a-8585-f7494e0b621e" providerId="ADAL" clId="{6EFBDF5E-3D2E-A143-B571-CA46E5F2F4D3}" dt="2023-06-30T15:25:13.874" v="416" actId="14100"/>
          <ac:cxnSpMkLst>
            <pc:docMk/>
            <pc:sldMk cId="377156500" sldId="547"/>
            <ac:cxnSpMk id="30" creationId="{1114D2B8-AB26-E874-FE85-CB0613211B6A}"/>
          </ac:cxnSpMkLst>
        </pc:cxnChg>
        <pc:cxnChg chg="mod">
          <ac:chgData name="Adina Farinango" userId="33d2282c-26e6-499a-8585-f7494e0b621e" providerId="ADAL" clId="{6EFBDF5E-3D2E-A143-B571-CA46E5F2F4D3}" dt="2023-06-30T15:26:19.599" v="436" actId="14100"/>
          <ac:cxnSpMkLst>
            <pc:docMk/>
            <pc:sldMk cId="377156500" sldId="547"/>
            <ac:cxnSpMk id="51" creationId="{805805DD-BF71-FE0E-425B-5D0DDDBA8547}"/>
          </ac:cxnSpMkLst>
        </pc:cxnChg>
        <pc:cxnChg chg="mod">
          <ac:chgData name="Adina Farinango" userId="33d2282c-26e6-499a-8585-f7494e0b621e" providerId="ADAL" clId="{6EFBDF5E-3D2E-A143-B571-CA46E5F2F4D3}" dt="2023-06-30T15:26:14.010" v="434" actId="14100"/>
          <ac:cxnSpMkLst>
            <pc:docMk/>
            <pc:sldMk cId="377156500" sldId="547"/>
            <ac:cxnSpMk id="59" creationId="{4C9416F3-F61A-A572-D49C-F56B88D34EA0}"/>
          </ac:cxnSpMkLst>
        </pc:cxnChg>
        <pc:cxnChg chg="mod">
          <ac:chgData name="Adina Farinango" userId="33d2282c-26e6-499a-8585-f7494e0b621e" providerId="ADAL" clId="{6EFBDF5E-3D2E-A143-B571-CA46E5F2F4D3}" dt="2023-06-30T15:25:27.142" v="418" actId="14100"/>
          <ac:cxnSpMkLst>
            <pc:docMk/>
            <pc:sldMk cId="377156500" sldId="547"/>
            <ac:cxnSpMk id="79" creationId="{8892A969-7FF2-08CC-BBA0-30CB6338AA45}"/>
          </ac:cxnSpMkLst>
        </pc:cxnChg>
      </pc:sldChg>
      <pc:sldChg chg="addSp delSp modSp add mod ord modNotesTx">
        <pc:chgData name="Adina Farinango" userId="33d2282c-26e6-499a-8585-f7494e0b621e" providerId="ADAL" clId="{6EFBDF5E-3D2E-A143-B571-CA46E5F2F4D3}" dt="2023-07-03T15:33:56.012" v="2033" actId="962"/>
        <pc:sldMkLst>
          <pc:docMk/>
          <pc:sldMk cId="3589818827" sldId="548"/>
        </pc:sldMkLst>
        <pc:spChg chg="mod">
          <ac:chgData name="Adina Farinango" userId="33d2282c-26e6-499a-8585-f7494e0b621e" providerId="ADAL" clId="{6EFBDF5E-3D2E-A143-B571-CA46E5F2F4D3}" dt="2023-06-30T15:31:19.935" v="534"/>
          <ac:spMkLst>
            <pc:docMk/>
            <pc:sldMk cId="3589818827" sldId="548"/>
            <ac:spMk id="4" creationId="{8F8C7077-AF19-DA1A-2156-0551B5FEFDE8}"/>
          </ac:spMkLst>
        </pc:spChg>
        <pc:spChg chg="add del mod">
          <ac:chgData name="Adina Farinango" userId="33d2282c-26e6-499a-8585-f7494e0b621e" providerId="ADAL" clId="{6EFBDF5E-3D2E-A143-B571-CA46E5F2F4D3}" dt="2023-07-03T15:33:55.155" v="2031" actId="931"/>
          <ac:spMkLst>
            <pc:docMk/>
            <pc:sldMk cId="3589818827" sldId="548"/>
            <ac:spMk id="5" creationId="{7F9E8F94-44F2-9E02-4609-09AA7F072E39}"/>
          </ac:spMkLst>
        </pc:spChg>
        <pc:picChg chg="del mod">
          <ac:chgData name="Adina Farinango" userId="33d2282c-26e6-499a-8585-f7494e0b621e" providerId="ADAL" clId="{6EFBDF5E-3D2E-A143-B571-CA46E5F2F4D3}" dt="2023-06-30T15:31:13.087" v="533" actId="478"/>
          <ac:picMkLst>
            <pc:docMk/>
            <pc:sldMk cId="3589818827" sldId="548"/>
            <ac:picMk id="6" creationId="{C2A2497F-5B47-FE84-25F3-D617218A3604}"/>
          </ac:picMkLst>
        </pc:picChg>
        <pc:picChg chg="add mod">
          <ac:chgData name="Adina Farinango" userId="33d2282c-26e6-499a-8585-f7494e0b621e" providerId="ADAL" clId="{6EFBDF5E-3D2E-A143-B571-CA46E5F2F4D3}" dt="2023-07-03T15:33:56.012" v="2033" actId="962"/>
          <ac:picMkLst>
            <pc:docMk/>
            <pc:sldMk cId="3589818827" sldId="548"/>
            <ac:picMk id="9" creationId="{1906739B-3163-540D-DB00-C6E93F3AB235}"/>
          </ac:picMkLst>
        </pc:picChg>
      </pc:sldChg>
      <pc:sldChg chg="addSp delSp modSp add mod modNotesTx">
        <pc:chgData name="Adina Farinango" userId="33d2282c-26e6-499a-8585-f7494e0b621e" providerId="ADAL" clId="{6EFBDF5E-3D2E-A143-B571-CA46E5F2F4D3}" dt="2023-07-03T15:34:06.502" v="2037" actId="18131"/>
        <pc:sldMkLst>
          <pc:docMk/>
          <pc:sldMk cId="788896605" sldId="549"/>
        </pc:sldMkLst>
        <pc:spChg chg="mod">
          <ac:chgData name="Adina Farinango" userId="33d2282c-26e6-499a-8585-f7494e0b621e" providerId="ADAL" clId="{6EFBDF5E-3D2E-A143-B571-CA46E5F2F4D3}" dt="2023-06-30T15:31:34.114" v="536"/>
          <ac:spMkLst>
            <pc:docMk/>
            <pc:sldMk cId="788896605" sldId="549"/>
            <ac:spMk id="4" creationId="{8F8C7077-AF19-DA1A-2156-0551B5FEFDE8}"/>
          </ac:spMkLst>
        </pc:spChg>
        <pc:spChg chg="del">
          <ac:chgData name="Adina Farinango" userId="33d2282c-26e6-499a-8585-f7494e0b621e" providerId="ADAL" clId="{6EFBDF5E-3D2E-A143-B571-CA46E5F2F4D3}" dt="2023-07-03T15:34:01.324" v="2034" actId="931"/>
          <ac:spMkLst>
            <pc:docMk/>
            <pc:sldMk cId="788896605" sldId="549"/>
            <ac:spMk id="5" creationId="{7F9E8F94-44F2-9E02-4609-09AA7F072E39}"/>
          </ac:spMkLst>
        </pc:spChg>
        <pc:picChg chg="add mod modCrop">
          <ac:chgData name="Adina Farinango" userId="33d2282c-26e6-499a-8585-f7494e0b621e" providerId="ADAL" clId="{6EFBDF5E-3D2E-A143-B571-CA46E5F2F4D3}" dt="2023-07-03T15:34:06.502" v="2037" actId="18131"/>
          <ac:picMkLst>
            <pc:docMk/>
            <pc:sldMk cId="788896605" sldId="549"/>
            <ac:picMk id="6" creationId="{6731360D-BE14-4D1E-975B-0844344480A8}"/>
          </ac:picMkLst>
        </pc:picChg>
      </pc:sldChg>
      <pc:sldChg chg="modSp add mod ord">
        <pc:chgData name="Adina Farinango" userId="33d2282c-26e6-499a-8585-f7494e0b621e" providerId="ADAL" clId="{6EFBDF5E-3D2E-A143-B571-CA46E5F2F4D3}" dt="2023-06-30T15:31:53.252" v="541" actId="20577"/>
        <pc:sldMkLst>
          <pc:docMk/>
          <pc:sldMk cId="2862197737" sldId="550"/>
        </pc:sldMkLst>
        <pc:spChg chg="mod">
          <ac:chgData name="Adina Farinango" userId="33d2282c-26e6-499a-8585-f7494e0b621e" providerId="ADAL" clId="{6EFBDF5E-3D2E-A143-B571-CA46E5F2F4D3}" dt="2023-06-30T15:31:53.252" v="541" actId="20577"/>
          <ac:spMkLst>
            <pc:docMk/>
            <pc:sldMk cId="2862197737" sldId="550"/>
            <ac:spMk id="2" creationId="{841D1807-BBB4-4629-07E4-FFB1698F333B}"/>
          </ac:spMkLst>
        </pc:spChg>
      </pc:sldChg>
      <pc:sldChg chg="modSp add mod ord">
        <pc:chgData name="Adina Farinango" userId="33d2282c-26e6-499a-8585-f7494e0b621e" providerId="ADAL" clId="{6EFBDF5E-3D2E-A143-B571-CA46E5F2F4D3}" dt="2023-06-30T15:32:21.216" v="551" actId="20577"/>
        <pc:sldMkLst>
          <pc:docMk/>
          <pc:sldMk cId="685517160" sldId="551"/>
        </pc:sldMkLst>
        <pc:spChg chg="mod">
          <ac:chgData name="Adina Farinango" userId="33d2282c-26e6-499a-8585-f7494e0b621e" providerId="ADAL" clId="{6EFBDF5E-3D2E-A143-B571-CA46E5F2F4D3}" dt="2023-06-30T15:32:21.216" v="551" actId="20577"/>
          <ac:spMkLst>
            <pc:docMk/>
            <pc:sldMk cId="685517160" sldId="551"/>
            <ac:spMk id="5" creationId="{965E831C-66C3-F150-9D6C-E016CA41E456}"/>
          </ac:spMkLst>
        </pc:spChg>
      </pc:sldChg>
      <pc:sldChg chg="modSp add mod">
        <pc:chgData name="Adina Farinango" userId="33d2282c-26e6-499a-8585-f7494e0b621e" providerId="ADAL" clId="{6EFBDF5E-3D2E-A143-B571-CA46E5F2F4D3}" dt="2023-06-30T15:32:49.471" v="572" actId="12"/>
        <pc:sldMkLst>
          <pc:docMk/>
          <pc:sldMk cId="2670643187" sldId="552"/>
        </pc:sldMkLst>
        <pc:spChg chg="mod">
          <ac:chgData name="Adina Farinango" userId="33d2282c-26e6-499a-8585-f7494e0b621e" providerId="ADAL" clId="{6EFBDF5E-3D2E-A143-B571-CA46E5F2F4D3}" dt="2023-06-30T15:32:49.471" v="572" actId="12"/>
          <ac:spMkLst>
            <pc:docMk/>
            <pc:sldMk cId="2670643187" sldId="552"/>
            <ac:spMk id="5" creationId="{965E831C-66C3-F150-9D6C-E016CA41E456}"/>
          </ac:spMkLst>
        </pc:spChg>
      </pc:sldChg>
      <pc:sldChg chg="addSp delSp modSp add mod ord">
        <pc:chgData name="Adina Farinango" userId="33d2282c-26e6-499a-8585-f7494e0b621e" providerId="ADAL" clId="{6EFBDF5E-3D2E-A143-B571-CA46E5F2F4D3}" dt="2023-06-30T15:41:06.399" v="601" actId="207"/>
        <pc:sldMkLst>
          <pc:docMk/>
          <pc:sldMk cId="887355783" sldId="553"/>
        </pc:sldMkLst>
        <pc:spChg chg="mod">
          <ac:chgData name="Adina Farinango" userId="33d2282c-26e6-499a-8585-f7494e0b621e" providerId="ADAL" clId="{6EFBDF5E-3D2E-A143-B571-CA46E5F2F4D3}" dt="2023-06-30T15:38:49.739" v="576" actId="27636"/>
          <ac:spMkLst>
            <pc:docMk/>
            <pc:sldMk cId="887355783" sldId="553"/>
            <ac:spMk id="2" creationId="{0ACB32F2-5809-F50A-EC03-6E49435C83C0}"/>
          </ac:spMkLst>
        </pc:spChg>
        <pc:spChg chg="add del mod">
          <ac:chgData name="Adina Farinango" userId="33d2282c-26e6-499a-8585-f7494e0b621e" providerId="ADAL" clId="{6EFBDF5E-3D2E-A143-B571-CA46E5F2F4D3}" dt="2023-06-30T15:38:59.732" v="580" actId="478"/>
          <ac:spMkLst>
            <pc:docMk/>
            <pc:sldMk cId="887355783" sldId="553"/>
            <ac:spMk id="3" creationId="{C12058BE-170A-E268-F96A-73D9AFB58A21}"/>
          </ac:spMkLst>
        </pc:spChg>
        <pc:graphicFrameChg chg="add del mod">
          <ac:chgData name="Adina Farinango" userId="33d2282c-26e6-499a-8585-f7494e0b621e" providerId="ADAL" clId="{6EFBDF5E-3D2E-A143-B571-CA46E5F2F4D3}" dt="2023-06-30T15:38:57.635" v="579"/>
          <ac:graphicFrameMkLst>
            <pc:docMk/>
            <pc:sldMk cId="887355783" sldId="553"/>
            <ac:graphicFrameMk id="6" creationId="{13F5502C-9EF1-3805-849A-B70F3E832DCC}"/>
          </ac:graphicFrameMkLst>
        </pc:graphicFrameChg>
        <pc:graphicFrameChg chg="add del mod modGraphic">
          <ac:chgData name="Adina Farinango" userId="33d2282c-26e6-499a-8585-f7494e0b621e" providerId="ADAL" clId="{6EFBDF5E-3D2E-A143-B571-CA46E5F2F4D3}" dt="2023-06-30T15:40:52.246" v="596" actId="478"/>
          <ac:graphicFrameMkLst>
            <pc:docMk/>
            <pc:sldMk cId="887355783" sldId="553"/>
            <ac:graphicFrameMk id="7" creationId="{756A47E5-1973-53A6-4008-585E70F9286E}"/>
          </ac:graphicFrameMkLst>
        </pc:graphicFrameChg>
        <pc:graphicFrameChg chg="add mod modGraphic">
          <ac:chgData name="Adina Farinango" userId="33d2282c-26e6-499a-8585-f7494e0b621e" providerId="ADAL" clId="{6EFBDF5E-3D2E-A143-B571-CA46E5F2F4D3}" dt="2023-06-30T15:41:06.399" v="601" actId="207"/>
          <ac:graphicFrameMkLst>
            <pc:docMk/>
            <pc:sldMk cId="887355783" sldId="553"/>
            <ac:graphicFrameMk id="8" creationId="{E9E27AB3-AF1F-F814-3480-1FDF928474D2}"/>
          </ac:graphicFrameMkLst>
        </pc:graphicFrameChg>
        <pc:picChg chg="del">
          <ac:chgData name="Adina Farinango" userId="33d2282c-26e6-499a-8585-f7494e0b621e" providerId="ADAL" clId="{6EFBDF5E-3D2E-A143-B571-CA46E5F2F4D3}" dt="2023-06-30T15:38:56.084" v="577" actId="478"/>
          <ac:picMkLst>
            <pc:docMk/>
            <pc:sldMk cId="887355783" sldId="553"/>
            <ac:picMk id="6146" creationId="{D005F8D5-EF8A-AA76-0A14-22316AD31482}"/>
          </ac:picMkLst>
        </pc:picChg>
      </pc:sldChg>
      <pc:sldChg chg="addSp delSp modSp add mod">
        <pc:chgData name="Adina Farinango" userId="33d2282c-26e6-499a-8585-f7494e0b621e" providerId="ADAL" clId="{6EFBDF5E-3D2E-A143-B571-CA46E5F2F4D3}" dt="2023-06-30T15:42:48.022" v="620" actId="207"/>
        <pc:sldMkLst>
          <pc:docMk/>
          <pc:sldMk cId="677304512" sldId="554"/>
        </pc:sldMkLst>
        <pc:spChg chg="mod">
          <ac:chgData name="Adina Farinango" userId="33d2282c-26e6-499a-8585-f7494e0b621e" providerId="ADAL" clId="{6EFBDF5E-3D2E-A143-B571-CA46E5F2F4D3}" dt="2023-06-30T15:41:22.110" v="603"/>
          <ac:spMkLst>
            <pc:docMk/>
            <pc:sldMk cId="677304512" sldId="554"/>
            <ac:spMk id="2" creationId="{0ACB32F2-5809-F50A-EC03-6E49435C83C0}"/>
          </ac:spMkLst>
        </pc:spChg>
        <pc:spChg chg="del">
          <ac:chgData name="Adina Farinango" userId="33d2282c-26e6-499a-8585-f7494e0b621e" providerId="ADAL" clId="{6EFBDF5E-3D2E-A143-B571-CA46E5F2F4D3}" dt="2023-06-30T15:42:40.725" v="619" actId="478"/>
          <ac:spMkLst>
            <pc:docMk/>
            <pc:sldMk cId="677304512" sldId="554"/>
            <ac:spMk id="4" creationId="{413FCA3D-BDEC-FC4E-CB10-F20124E6D1BD}"/>
          </ac:spMkLst>
        </pc:spChg>
        <pc:spChg chg="add mod">
          <ac:chgData name="Adina Farinango" userId="33d2282c-26e6-499a-8585-f7494e0b621e" providerId="ADAL" clId="{6EFBDF5E-3D2E-A143-B571-CA46E5F2F4D3}" dt="2023-06-30T15:42:48.022" v="620" actId="207"/>
          <ac:spMkLst>
            <pc:docMk/>
            <pc:sldMk cId="677304512" sldId="554"/>
            <ac:spMk id="6" creationId="{8F9D6BC1-636C-6E09-15A7-19F10D17E23A}"/>
          </ac:spMkLst>
        </pc:spChg>
        <pc:graphicFrameChg chg="mod modGraphic">
          <ac:chgData name="Adina Farinango" userId="33d2282c-26e6-499a-8585-f7494e0b621e" providerId="ADAL" clId="{6EFBDF5E-3D2E-A143-B571-CA46E5F2F4D3}" dt="2023-06-30T15:42:28.321" v="615" actId="14100"/>
          <ac:graphicFrameMkLst>
            <pc:docMk/>
            <pc:sldMk cId="677304512" sldId="554"/>
            <ac:graphicFrameMk id="8" creationId="{E9E27AB3-AF1F-F814-3480-1FDF928474D2}"/>
          </ac:graphicFrameMkLst>
        </pc:graphicFrameChg>
      </pc:sldChg>
      <pc:sldChg chg="modSp add mod ord">
        <pc:chgData name="Adina Farinango" userId="33d2282c-26e6-499a-8585-f7494e0b621e" providerId="ADAL" clId="{6EFBDF5E-3D2E-A143-B571-CA46E5F2F4D3}" dt="2023-06-30T15:43:29.030" v="640" actId="20577"/>
        <pc:sldMkLst>
          <pc:docMk/>
          <pc:sldMk cId="3754377213" sldId="555"/>
        </pc:sldMkLst>
        <pc:spChg chg="mod">
          <ac:chgData name="Adina Farinango" userId="33d2282c-26e6-499a-8585-f7494e0b621e" providerId="ADAL" clId="{6EFBDF5E-3D2E-A143-B571-CA46E5F2F4D3}" dt="2023-06-30T15:43:12.414" v="623"/>
          <ac:spMkLst>
            <pc:docMk/>
            <pc:sldMk cId="3754377213" sldId="555"/>
            <ac:spMk id="2" creationId="{02CE1477-0927-5874-CA72-9BA59A427BEC}"/>
          </ac:spMkLst>
        </pc:spChg>
        <pc:spChg chg="mod">
          <ac:chgData name="Adina Farinango" userId="33d2282c-26e6-499a-8585-f7494e0b621e" providerId="ADAL" clId="{6EFBDF5E-3D2E-A143-B571-CA46E5F2F4D3}" dt="2023-06-30T15:43:29.030" v="640" actId="20577"/>
          <ac:spMkLst>
            <pc:docMk/>
            <pc:sldMk cId="3754377213" sldId="555"/>
            <ac:spMk id="3" creationId="{B28131B9-C645-1054-34D1-FFBCEE260B7B}"/>
          </ac:spMkLst>
        </pc:spChg>
      </pc:sldChg>
      <pc:sldChg chg="modSp add mod ord">
        <pc:chgData name="Adina Farinango" userId="33d2282c-26e6-499a-8585-f7494e0b621e" providerId="ADAL" clId="{6EFBDF5E-3D2E-A143-B571-CA46E5F2F4D3}" dt="2023-06-30T15:45:32.631" v="690" actId="207"/>
        <pc:sldMkLst>
          <pc:docMk/>
          <pc:sldMk cId="3408211536" sldId="556"/>
        </pc:sldMkLst>
        <pc:spChg chg="mod">
          <ac:chgData name="Adina Farinango" userId="33d2282c-26e6-499a-8585-f7494e0b621e" providerId="ADAL" clId="{6EFBDF5E-3D2E-A143-B571-CA46E5F2F4D3}" dt="2023-06-30T15:45:10.966" v="686"/>
          <ac:spMkLst>
            <pc:docMk/>
            <pc:sldMk cId="3408211536" sldId="556"/>
            <ac:spMk id="2" creationId="{57F988E0-F24E-E7AF-3C1B-6D177FB41DE5}"/>
          </ac:spMkLst>
        </pc:spChg>
        <pc:spChg chg="mod">
          <ac:chgData name="Adina Farinango" userId="33d2282c-26e6-499a-8585-f7494e0b621e" providerId="ADAL" clId="{6EFBDF5E-3D2E-A143-B571-CA46E5F2F4D3}" dt="2023-06-30T15:45:32.631" v="690" actId="207"/>
          <ac:spMkLst>
            <pc:docMk/>
            <pc:sldMk cId="3408211536" sldId="556"/>
            <ac:spMk id="3" creationId="{7B2C2C57-5376-961B-FF66-FDA306B7095E}"/>
          </ac:spMkLst>
        </pc:spChg>
      </pc:sldChg>
      <pc:sldChg chg="modSp add mod ord">
        <pc:chgData name="Adina Farinango" userId="33d2282c-26e6-499a-8585-f7494e0b621e" providerId="ADAL" clId="{6EFBDF5E-3D2E-A143-B571-CA46E5F2F4D3}" dt="2023-06-30T15:46:08.029" v="696" actId="27636"/>
        <pc:sldMkLst>
          <pc:docMk/>
          <pc:sldMk cId="4223345464" sldId="557"/>
        </pc:sldMkLst>
        <pc:spChg chg="mod">
          <ac:chgData name="Adina Farinango" userId="33d2282c-26e6-499a-8585-f7494e0b621e" providerId="ADAL" clId="{6EFBDF5E-3D2E-A143-B571-CA46E5F2F4D3}" dt="2023-06-30T15:46:08.029" v="696" actId="27636"/>
          <ac:spMkLst>
            <pc:docMk/>
            <pc:sldMk cId="4223345464" sldId="557"/>
            <ac:spMk id="5" creationId="{965E831C-66C3-F150-9D6C-E016CA41E456}"/>
          </ac:spMkLst>
        </pc:spChg>
      </pc:sldChg>
      <pc:sldChg chg="modSp add mod ord">
        <pc:chgData name="Adina Farinango" userId="33d2282c-26e6-499a-8585-f7494e0b621e" providerId="ADAL" clId="{6EFBDF5E-3D2E-A143-B571-CA46E5F2F4D3}" dt="2023-06-30T15:46:59.339" v="726" actId="27636"/>
        <pc:sldMkLst>
          <pc:docMk/>
          <pc:sldMk cId="2996632416" sldId="558"/>
        </pc:sldMkLst>
        <pc:spChg chg="mod">
          <ac:chgData name="Adina Farinango" userId="33d2282c-26e6-499a-8585-f7494e0b621e" providerId="ADAL" clId="{6EFBDF5E-3D2E-A143-B571-CA46E5F2F4D3}" dt="2023-06-30T15:46:59.339" v="726" actId="27636"/>
          <ac:spMkLst>
            <pc:docMk/>
            <pc:sldMk cId="2996632416" sldId="558"/>
            <ac:spMk id="5" creationId="{965E831C-66C3-F150-9D6C-E016CA41E456}"/>
          </ac:spMkLst>
        </pc:spChg>
      </pc:sldChg>
      <pc:sldChg chg="addSp delSp modSp add mod ord modNotesTx">
        <pc:chgData name="Adina Farinango" userId="33d2282c-26e6-499a-8585-f7494e0b621e" providerId="ADAL" clId="{6EFBDF5E-3D2E-A143-B571-CA46E5F2F4D3}" dt="2023-07-03T15:38:39.180" v="2044" actId="18131"/>
        <pc:sldMkLst>
          <pc:docMk/>
          <pc:sldMk cId="90068468" sldId="559"/>
        </pc:sldMkLst>
        <pc:spChg chg="mod">
          <ac:chgData name="Adina Farinango" userId="33d2282c-26e6-499a-8585-f7494e0b621e" providerId="ADAL" clId="{6EFBDF5E-3D2E-A143-B571-CA46E5F2F4D3}" dt="2023-06-30T15:47:18.566" v="729"/>
          <ac:spMkLst>
            <pc:docMk/>
            <pc:sldMk cId="90068468" sldId="559"/>
            <ac:spMk id="4" creationId="{8F8C7077-AF19-DA1A-2156-0551B5FEFDE8}"/>
          </ac:spMkLst>
        </pc:spChg>
        <pc:spChg chg="del">
          <ac:chgData name="Adina Farinango" userId="33d2282c-26e6-499a-8585-f7494e0b621e" providerId="ADAL" clId="{6EFBDF5E-3D2E-A143-B571-CA46E5F2F4D3}" dt="2023-07-03T15:38:32.567" v="2041"/>
          <ac:spMkLst>
            <pc:docMk/>
            <pc:sldMk cId="90068468" sldId="559"/>
            <ac:spMk id="5" creationId="{7F9E8F94-44F2-9E02-4609-09AA7F072E39}"/>
          </ac:spMkLst>
        </pc:spChg>
        <pc:picChg chg="add mod modCrop">
          <ac:chgData name="Adina Farinango" userId="33d2282c-26e6-499a-8585-f7494e0b621e" providerId="ADAL" clId="{6EFBDF5E-3D2E-A143-B571-CA46E5F2F4D3}" dt="2023-07-03T15:38:39.180" v="2044" actId="18131"/>
          <ac:picMkLst>
            <pc:docMk/>
            <pc:sldMk cId="90068468" sldId="559"/>
            <ac:picMk id="6" creationId="{DD9C2B4A-17C3-2595-FB72-59CD47003287}"/>
          </ac:picMkLst>
        </pc:picChg>
      </pc:sldChg>
      <pc:sldChg chg="addSp modSp add mod">
        <pc:chgData name="Adina Farinango" userId="33d2282c-26e6-499a-8585-f7494e0b621e" providerId="ADAL" clId="{6EFBDF5E-3D2E-A143-B571-CA46E5F2F4D3}" dt="2023-06-30T16:53:48.078" v="762" actId="1035"/>
        <pc:sldMkLst>
          <pc:docMk/>
          <pc:sldMk cId="2444800534" sldId="560"/>
        </pc:sldMkLst>
        <pc:spChg chg="mod">
          <ac:chgData name="Adina Farinango" userId="33d2282c-26e6-499a-8585-f7494e0b621e" providerId="ADAL" clId="{6EFBDF5E-3D2E-A143-B571-CA46E5F2F4D3}" dt="2023-06-30T15:49:00.282" v="734" actId="20577"/>
          <ac:spMkLst>
            <pc:docMk/>
            <pc:sldMk cId="2444800534" sldId="560"/>
            <ac:spMk id="2" creationId="{B1C15993-4341-53F2-4260-53F553A9F6FB}"/>
          </ac:spMkLst>
        </pc:spChg>
        <pc:spChg chg="add mod">
          <ac:chgData name="Adina Farinango" userId="33d2282c-26e6-499a-8585-f7494e0b621e" providerId="ADAL" clId="{6EFBDF5E-3D2E-A143-B571-CA46E5F2F4D3}" dt="2023-06-30T16:53:48.078" v="762" actId="1035"/>
          <ac:spMkLst>
            <pc:docMk/>
            <pc:sldMk cId="2444800534" sldId="560"/>
            <ac:spMk id="3" creationId="{C5E8827B-6A21-A647-D845-6546C00B3849}"/>
          </ac:spMkLst>
        </pc:spChg>
        <pc:spChg chg="mod">
          <ac:chgData name="Adina Farinango" userId="33d2282c-26e6-499a-8585-f7494e0b621e" providerId="ADAL" clId="{6EFBDF5E-3D2E-A143-B571-CA46E5F2F4D3}" dt="2023-06-30T15:50:45.935" v="755"/>
          <ac:spMkLst>
            <pc:docMk/>
            <pc:sldMk cId="2444800534" sldId="560"/>
            <ac:spMk id="17" creationId="{DA9B0033-0603-9EBC-5ADA-B7677385BE0F}"/>
          </ac:spMkLst>
        </pc:spChg>
        <pc:graphicFrameChg chg="mod">
          <ac:chgData name="Adina Farinango" userId="33d2282c-26e6-499a-8585-f7494e0b621e" providerId="ADAL" clId="{6EFBDF5E-3D2E-A143-B571-CA46E5F2F4D3}" dt="2023-06-30T15:49:30.837" v="740" actId="20577"/>
          <ac:graphicFrameMkLst>
            <pc:docMk/>
            <pc:sldMk cId="2444800534" sldId="560"/>
            <ac:graphicFrameMk id="7" creationId="{7D171B17-3788-6858-D477-7BE8121FDC29}"/>
          </ac:graphicFrameMkLst>
        </pc:graphicFrameChg>
        <pc:graphicFrameChg chg="mod modGraphic">
          <ac:chgData name="Adina Farinango" userId="33d2282c-26e6-499a-8585-f7494e0b621e" providerId="ADAL" clId="{6EFBDF5E-3D2E-A143-B571-CA46E5F2F4D3}" dt="2023-06-30T15:50:33.937" v="753" actId="20577"/>
          <ac:graphicFrameMkLst>
            <pc:docMk/>
            <pc:sldMk cId="2444800534" sldId="560"/>
            <ac:graphicFrameMk id="14" creationId="{F7BA3D24-B893-4C72-FA56-817D6844F45A}"/>
          </ac:graphicFrameMkLst>
        </pc:graphicFrameChg>
      </pc:sldChg>
      <pc:sldChg chg="addSp delSp modSp add mod ord">
        <pc:chgData name="Adina Farinango" userId="33d2282c-26e6-499a-8585-f7494e0b621e" providerId="ADAL" clId="{6EFBDF5E-3D2E-A143-B571-CA46E5F2F4D3}" dt="2023-07-03T15:39:16.928" v="2047" actId="962"/>
        <pc:sldMkLst>
          <pc:docMk/>
          <pc:sldMk cId="3308136880" sldId="561"/>
        </pc:sldMkLst>
        <pc:spChg chg="mod">
          <ac:chgData name="Adina Farinango" userId="33d2282c-26e6-499a-8585-f7494e0b621e" providerId="ADAL" clId="{6EFBDF5E-3D2E-A143-B571-CA46E5F2F4D3}" dt="2023-06-30T16:54:08.895" v="765"/>
          <ac:spMkLst>
            <pc:docMk/>
            <pc:sldMk cId="3308136880" sldId="561"/>
            <ac:spMk id="4" creationId="{8F8C7077-AF19-DA1A-2156-0551B5FEFDE8}"/>
          </ac:spMkLst>
        </pc:spChg>
        <pc:spChg chg="del">
          <ac:chgData name="Adina Farinango" userId="33d2282c-26e6-499a-8585-f7494e0b621e" providerId="ADAL" clId="{6EFBDF5E-3D2E-A143-B571-CA46E5F2F4D3}" dt="2023-07-03T15:39:15.567" v="2045"/>
          <ac:spMkLst>
            <pc:docMk/>
            <pc:sldMk cId="3308136880" sldId="561"/>
            <ac:spMk id="5" creationId="{7F9E8F94-44F2-9E02-4609-09AA7F072E39}"/>
          </ac:spMkLst>
        </pc:spChg>
        <pc:picChg chg="add mod">
          <ac:chgData name="Adina Farinango" userId="33d2282c-26e6-499a-8585-f7494e0b621e" providerId="ADAL" clId="{6EFBDF5E-3D2E-A143-B571-CA46E5F2F4D3}" dt="2023-07-03T15:39:16.928" v="2047" actId="962"/>
          <ac:picMkLst>
            <pc:docMk/>
            <pc:sldMk cId="3308136880" sldId="561"/>
            <ac:picMk id="6" creationId="{21B12E2F-7F33-8654-D686-A885747D7CF7}"/>
          </ac:picMkLst>
        </pc:picChg>
      </pc:sldChg>
      <pc:sldChg chg="modSp add mod ord">
        <pc:chgData name="Adina Farinango" userId="33d2282c-26e6-499a-8585-f7494e0b621e" providerId="ADAL" clId="{6EFBDF5E-3D2E-A143-B571-CA46E5F2F4D3}" dt="2023-06-30T16:54:36.483" v="769" actId="207"/>
        <pc:sldMkLst>
          <pc:docMk/>
          <pc:sldMk cId="2236784751" sldId="562"/>
        </pc:sldMkLst>
        <pc:spChg chg="mod">
          <ac:chgData name="Adina Farinango" userId="33d2282c-26e6-499a-8585-f7494e0b621e" providerId="ADAL" clId="{6EFBDF5E-3D2E-A143-B571-CA46E5F2F4D3}" dt="2023-06-30T16:54:21.866" v="768" actId="1076"/>
          <ac:spMkLst>
            <pc:docMk/>
            <pc:sldMk cId="2236784751" sldId="562"/>
            <ac:spMk id="3" creationId="{C5E8827B-6A21-A647-D845-6546C00B3849}"/>
          </ac:spMkLst>
        </pc:spChg>
        <pc:graphicFrameChg chg="mod">
          <ac:chgData name="Adina Farinango" userId="33d2282c-26e6-499a-8585-f7494e0b621e" providerId="ADAL" clId="{6EFBDF5E-3D2E-A143-B571-CA46E5F2F4D3}" dt="2023-06-30T16:54:36.483" v="769" actId="207"/>
          <ac:graphicFrameMkLst>
            <pc:docMk/>
            <pc:sldMk cId="2236784751" sldId="562"/>
            <ac:graphicFrameMk id="7" creationId="{7D171B17-3788-6858-D477-7BE8121FDC29}"/>
          </ac:graphicFrameMkLst>
        </pc:graphicFrameChg>
      </pc:sldChg>
      <pc:sldChg chg="addSp delSp modSp add mod">
        <pc:chgData name="Adina Farinango" userId="33d2282c-26e6-499a-8585-f7494e0b621e" providerId="ADAL" clId="{6EFBDF5E-3D2E-A143-B571-CA46E5F2F4D3}" dt="2023-07-03T15:39:31.410" v="2051" actId="18131"/>
        <pc:sldMkLst>
          <pc:docMk/>
          <pc:sldMk cId="2518377359" sldId="563"/>
        </pc:sldMkLst>
        <pc:spChg chg="mod">
          <ac:chgData name="Adina Farinango" userId="33d2282c-26e6-499a-8585-f7494e0b621e" providerId="ADAL" clId="{6EFBDF5E-3D2E-A143-B571-CA46E5F2F4D3}" dt="2023-06-30T16:55:09.233" v="772"/>
          <ac:spMkLst>
            <pc:docMk/>
            <pc:sldMk cId="2518377359" sldId="563"/>
            <ac:spMk id="4" creationId="{8F8C7077-AF19-DA1A-2156-0551B5FEFDE8}"/>
          </ac:spMkLst>
        </pc:spChg>
        <pc:spChg chg="del">
          <ac:chgData name="Adina Farinango" userId="33d2282c-26e6-499a-8585-f7494e0b621e" providerId="ADAL" clId="{6EFBDF5E-3D2E-A143-B571-CA46E5F2F4D3}" dt="2023-07-03T15:39:24.971" v="2048"/>
          <ac:spMkLst>
            <pc:docMk/>
            <pc:sldMk cId="2518377359" sldId="563"/>
            <ac:spMk id="5" creationId="{7F9E8F94-44F2-9E02-4609-09AA7F072E39}"/>
          </ac:spMkLst>
        </pc:spChg>
        <pc:picChg chg="add mod modCrop">
          <ac:chgData name="Adina Farinango" userId="33d2282c-26e6-499a-8585-f7494e0b621e" providerId="ADAL" clId="{6EFBDF5E-3D2E-A143-B571-CA46E5F2F4D3}" dt="2023-07-03T15:39:31.410" v="2051" actId="18131"/>
          <ac:picMkLst>
            <pc:docMk/>
            <pc:sldMk cId="2518377359" sldId="563"/>
            <ac:picMk id="6" creationId="{DDA3BCAA-88D5-F990-E2BF-4B2EB49FF511}"/>
          </ac:picMkLst>
        </pc:picChg>
      </pc:sldChg>
      <pc:sldChg chg="addSp modSp add mod">
        <pc:chgData name="Adina Farinango" userId="33d2282c-26e6-499a-8585-f7494e0b621e" providerId="ADAL" clId="{6EFBDF5E-3D2E-A143-B571-CA46E5F2F4D3}" dt="2023-06-30T16:57:05.326" v="778" actId="1076"/>
        <pc:sldMkLst>
          <pc:docMk/>
          <pc:sldMk cId="2282952108" sldId="564"/>
        </pc:sldMkLst>
        <pc:spChg chg="mod">
          <ac:chgData name="Adina Farinango" userId="33d2282c-26e6-499a-8585-f7494e0b621e" providerId="ADAL" clId="{6EFBDF5E-3D2E-A143-B571-CA46E5F2F4D3}" dt="2023-06-30T16:56:19.329" v="774"/>
          <ac:spMkLst>
            <pc:docMk/>
            <pc:sldMk cId="2282952108" sldId="564"/>
            <ac:spMk id="2" creationId="{08B7927E-239A-76D5-D747-06BA1EEF63E1}"/>
          </ac:spMkLst>
        </pc:spChg>
        <pc:graphicFrameChg chg="mod">
          <ac:chgData name="Adina Farinango" userId="33d2282c-26e6-499a-8585-f7494e0b621e" providerId="ADAL" clId="{6EFBDF5E-3D2E-A143-B571-CA46E5F2F4D3}" dt="2023-06-30T16:56:31.963" v="775"/>
          <ac:graphicFrameMkLst>
            <pc:docMk/>
            <pc:sldMk cId="2282952108" sldId="564"/>
            <ac:graphicFrameMk id="6" creationId="{879CB0F7-E2BF-A539-9E46-62D166A76F1F}"/>
          </ac:graphicFrameMkLst>
        </pc:graphicFrameChg>
        <pc:picChg chg="mod">
          <ac:chgData name="Adina Farinango" userId="33d2282c-26e6-499a-8585-f7494e0b621e" providerId="ADAL" clId="{6EFBDF5E-3D2E-A143-B571-CA46E5F2F4D3}" dt="2023-06-30T16:57:02.572" v="776" actId="1076"/>
          <ac:picMkLst>
            <pc:docMk/>
            <pc:sldMk cId="2282952108" sldId="564"/>
            <ac:picMk id="3" creationId="{DE226123-670A-9A10-7DDA-B93F66651155}"/>
          </ac:picMkLst>
        </pc:picChg>
        <pc:picChg chg="add mod">
          <ac:chgData name="Adina Farinango" userId="33d2282c-26e6-499a-8585-f7494e0b621e" providerId="ADAL" clId="{6EFBDF5E-3D2E-A143-B571-CA46E5F2F4D3}" dt="2023-06-30T16:57:05.326" v="778" actId="1076"/>
          <ac:picMkLst>
            <pc:docMk/>
            <pc:sldMk cId="2282952108" sldId="564"/>
            <ac:picMk id="22" creationId="{643F48D7-41DA-D197-E4F0-2AD73E82947D}"/>
          </ac:picMkLst>
        </pc:picChg>
      </pc:sldChg>
      <pc:sldChg chg="modSp add mod">
        <pc:chgData name="Adina Farinango" userId="33d2282c-26e6-499a-8585-f7494e0b621e" providerId="ADAL" clId="{6EFBDF5E-3D2E-A143-B571-CA46E5F2F4D3}" dt="2023-06-30T16:57:26.616" v="781" actId="207"/>
        <pc:sldMkLst>
          <pc:docMk/>
          <pc:sldMk cId="1097087937" sldId="565"/>
        </pc:sldMkLst>
        <pc:spChg chg="mod">
          <ac:chgData name="Adina Farinango" userId="33d2282c-26e6-499a-8585-f7494e0b621e" providerId="ADAL" clId="{6EFBDF5E-3D2E-A143-B571-CA46E5F2F4D3}" dt="2023-06-30T16:57:21.771" v="780" actId="1076"/>
          <ac:spMkLst>
            <pc:docMk/>
            <pc:sldMk cId="1097087937" sldId="565"/>
            <ac:spMk id="3" creationId="{C5E8827B-6A21-A647-D845-6546C00B3849}"/>
          </ac:spMkLst>
        </pc:spChg>
        <pc:graphicFrameChg chg="mod">
          <ac:chgData name="Adina Farinango" userId="33d2282c-26e6-499a-8585-f7494e0b621e" providerId="ADAL" clId="{6EFBDF5E-3D2E-A143-B571-CA46E5F2F4D3}" dt="2023-06-30T16:57:26.616" v="781" actId="207"/>
          <ac:graphicFrameMkLst>
            <pc:docMk/>
            <pc:sldMk cId="1097087937" sldId="565"/>
            <ac:graphicFrameMk id="7" creationId="{7D171B17-3788-6858-D477-7BE8121FDC29}"/>
          </ac:graphicFrameMkLst>
        </pc:graphicFrameChg>
      </pc:sldChg>
      <pc:sldChg chg="addSp delSp modSp add mod">
        <pc:chgData name="Adina Farinango" userId="33d2282c-26e6-499a-8585-f7494e0b621e" providerId="ADAL" clId="{6EFBDF5E-3D2E-A143-B571-CA46E5F2F4D3}" dt="2023-07-03T15:40:18.189" v="2064" actId="962"/>
        <pc:sldMkLst>
          <pc:docMk/>
          <pc:sldMk cId="3675981676" sldId="566"/>
        </pc:sldMkLst>
        <pc:spChg chg="mod">
          <ac:chgData name="Adina Farinango" userId="33d2282c-26e6-499a-8585-f7494e0b621e" providerId="ADAL" clId="{6EFBDF5E-3D2E-A143-B571-CA46E5F2F4D3}" dt="2023-06-30T16:57:41.908" v="783"/>
          <ac:spMkLst>
            <pc:docMk/>
            <pc:sldMk cId="3675981676" sldId="566"/>
            <ac:spMk id="4" creationId="{8F8C7077-AF19-DA1A-2156-0551B5FEFDE8}"/>
          </ac:spMkLst>
        </pc:spChg>
        <pc:spChg chg="add del">
          <ac:chgData name="Adina Farinango" userId="33d2282c-26e6-499a-8585-f7494e0b621e" providerId="ADAL" clId="{6EFBDF5E-3D2E-A143-B571-CA46E5F2F4D3}" dt="2023-07-03T15:40:16.638" v="2062"/>
          <ac:spMkLst>
            <pc:docMk/>
            <pc:sldMk cId="3675981676" sldId="566"/>
            <ac:spMk id="5" creationId="{7F9E8F94-44F2-9E02-4609-09AA7F072E39}"/>
          </ac:spMkLst>
        </pc:spChg>
        <pc:picChg chg="add del mod">
          <ac:chgData name="Adina Farinango" userId="33d2282c-26e6-499a-8585-f7494e0b621e" providerId="ADAL" clId="{6EFBDF5E-3D2E-A143-B571-CA46E5F2F4D3}" dt="2023-07-03T15:40:08.581" v="2061"/>
          <ac:picMkLst>
            <pc:docMk/>
            <pc:sldMk cId="3675981676" sldId="566"/>
            <ac:picMk id="6" creationId="{173580A9-6940-8D1F-07B8-B0CB914A3107}"/>
          </ac:picMkLst>
        </pc:picChg>
        <pc:picChg chg="add del mod">
          <ac:chgData name="Adina Farinango" userId="33d2282c-26e6-499a-8585-f7494e0b621e" providerId="ADAL" clId="{6EFBDF5E-3D2E-A143-B571-CA46E5F2F4D3}" dt="2023-07-03T15:40:08.221" v="2059"/>
          <ac:picMkLst>
            <pc:docMk/>
            <pc:sldMk cId="3675981676" sldId="566"/>
            <ac:picMk id="9" creationId="{7D02EF05-1736-B72A-A161-680CA4E7706F}"/>
          </ac:picMkLst>
        </pc:picChg>
        <pc:picChg chg="add mod">
          <ac:chgData name="Adina Farinango" userId="33d2282c-26e6-499a-8585-f7494e0b621e" providerId="ADAL" clId="{6EFBDF5E-3D2E-A143-B571-CA46E5F2F4D3}" dt="2023-07-03T15:40:18.189" v="2064" actId="962"/>
          <ac:picMkLst>
            <pc:docMk/>
            <pc:sldMk cId="3675981676" sldId="566"/>
            <ac:picMk id="11" creationId="{450EC0DD-346D-907A-ADA8-0A88C440450D}"/>
          </ac:picMkLst>
        </pc:picChg>
      </pc:sldChg>
      <pc:sldChg chg="modSp add mod">
        <pc:chgData name="Adina Farinango" userId="33d2282c-26e6-499a-8585-f7494e0b621e" providerId="ADAL" clId="{6EFBDF5E-3D2E-A143-B571-CA46E5F2F4D3}" dt="2023-06-30T16:58:26.046" v="788" actId="12"/>
        <pc:sldMkLst>
          <pc:docMk/>
          <pc:sldMk cId="2601598769" sldId="567"/>
        </pc:sldMkLst>
        <pc:spChg chg="mod">
          <ac:chgData name="Adina Farinango" userId="33d2282c-26e6-499a-8585-f7494e0b621e" providerId="ADAL" clId="{6EFBDF5E-3D2E-A143-B571-CA46E5F2F4D3}" dt="2023-06-30T16:58:26.046" v="788" actId="12"/>
          <ac:spMkLst>
            <pc:docMk/>
            <pc:sldMk cId="2601598769" sldId="567"/>
            <ac:spMk id="3" creationId="{E3BD1422-BC5E-A521-E357-C49FB595908B}"/>
          </ac:spMkLst>
        </pc:spChg>
      </pc:sldChg>
      <pc:sldChg chg="modSp add mod">
        <pc:chgData name="Adina Farinango" userId="33d2282c-26e6-499a-8585-f7494e0b621e" providerId="ADAL" clId="{6EFBDF5E-3D2E-A143-B571-CA46E5F2F4D3}" dt="2023-06-30T17:00:44.585" v="807" actId="114"/>
        <pc:sldMkLst>
          <pc:docMk/>
          <pc:sldMk cId="3106655071" sldId="568"/>
        </pc:sldMkLst>
        <pc:spChg chg="mod">
          <ac:chgData name="Adina Farinango" userId="33d2282c-26e6-499a-8585-f7494e0b621e" providerId="ADAL" clId="{6EFBDF5E-3D2E-A143-B571-CA46E5F2F4D3}" dt="2023-06-30T17:00:12.677" v="791" actId="27636"/>
          <ac:spMkLst>
            <pc:docMk/>
            <pc:sldMk cId="3106655071" sldId="568"/>
            <ac:spMk id="2" creationId="{B0CCB2A7-3DD4-16D2-6165-BE198AD80CD3}"/>
          </ac:spMkLst>
        </pc:spChg>
        <pc:spChg chg="mod">
          <ac:chgData name="Adina Farinango" userId="33d2282c-26e6-499a-8585-f7494e0b621e" providerId="ADAL" clId="{6EFBDF5E-3D2E-A143-B571-CA46E5F2F4D3}" dt="2023-06-30T17:00:44.585" v="807" actId="114"/>
          <ac:spMkLst>
            <pc:docMk/>
            <pc:sldMk cId="3106655071" sldId="568"/>
            <ac:spMk id="3" creationId="{E3BD1422-BC5E-A521-E357-C49FB595908B}"/>
          </ac:spMkLst>
        </pc:spChg>
      </pc:sldChg>
      <pc:sldChg chg="modSp add mod">
        <pc:chgData name="Adina Farinango" userId="33d2282c-26e6-499a-8585-f7494e0b621e" providerId="ADAL" clId="{6EFBDF5E-3D2E-A143-B571-CA46E5F2F4D3}" dt="2023-06-30T17:03:42.373" v="827" actId="27636"/>
        <pc:sldMkLst>
          <pc:docMk/>
          <pc:sldMk cId="386593550" sldId="569"/>
        </pc:sldMkLst>
        <pc:spChg chg="mod">
          <ac:chgData name="Adina Farinango" userId="33d2282c-26e6-499a-8585-f7494e0b621e" providerId="ADAL" clId="{6EFBDF5E-3D2E-A143-B571-CA46E5F2F4D3}" dt="2023-06-30T17:03:42.373" v="827" actId="27636"/>
          <ac:spMkLst>
            <pc:docMk/>
            <pc:sldMk cId="386593550" sldId="569"/>
            <ac:spMk id="2" creationId="{6FC7DAC6-44FE-8C24-DEA6-90E2A82B1DE8}"/>
          </ac:spMkLst>
        </pc:spChg>
        <pc:graphicFrameChg chg="mod modGraphic">
          <ac:chgData name="Adina Farinango" userId="33d2282c-26e6-499a-8585-f7494e0b621e" providerId="ADAL" clId="{6EFBDF5E-3D2E-A143-B571-CA46E5F2F4D3}" dt="2023-06-30T17:03:32.522" v="825" actId="20577"/>
          <ac:graphicFrameMkLst>
            <pc:docMk/>
            <pc:sldMk cId="386593550" sldId="569"/>
            <ac:graphicFrameMk id="4" creationId="{466656E9-1BE2-1856-99AB-0066D7418F99}"/>
          </ac:graphicFrameMkLst>
        </pc:graphicFrameChg>
      </pc:sldChg>
      <pc:sldChg chg="addSp delSp modSp add mod">
        <pc:chgData name="Adina Farinango" userId="33d2282c-26e6-499a-8585-f7494e0b621e" providerId="ADAL" clId="{6EFBDF5E-3D2E-A143-B571-CA46E5F2F4D3}" dt="2023-06-30T17:06:03.603" v="857" actId="1076"/>
        <pc:sldMkLst>
          <pc:docMk/>
          <pc:sldMk cId="2449504704" sldId="570"/>
        </pc:sldMkLst>
        <pc:spChg chg="mod">
          <ac:chgData name="Adina Farinango" userId="33d2282c-26e6-499a-8585-f7494e0b621e" providerId="ADAL" clId="{6EFBDF5E-3D2E-A143-B571-CA46E5F2F4D3}" dt="2023-06-30T17:05:51.287" v="852" actId="20577"/>
          <ac:spMkLst>
            <pc:docMk/>
            <pc:sldMk cId="2449504704" sldId="570"/>
            <ac:spMk id="2" creationId="{F1608679-4355-30CF-471A-BC02DA9495B7}"/>
          </ac:spMkLst>
        </pc:spChg>
        <pc:spChg chg="mod">
          <ac:chgData name="Adina Farinango" userId="33d2282c-26e6-499a-8585-f7494e0b621e" providerId="ADAL" clId="{6EFBDF5E-3D2E-A143-B571-CA46E5F2F4D3}" dt="2023-06-30T17:05:54.254" v="853"/>
          <ac:spMkLst>
            <pc:docMk/>
            <pc:sldMk cId="2449504704" sldId="570"/>
            <ac:spMk id="3" creationId="{36284694-FC32-8F21-EF52-2E2389556C98}"/>
          </ac:spMkLst>
        </pc:spChg>
        <pc:picChg chg="del">
          <ac:chgData name="Adina Farinango" userId="33d2282c-26e6-499a-8585-f7494e0b621e" providerId="ADAL" clId="{6EFBDF5E-3D2E-A143-B571-CA46E5F2F4D3}" dt="2023-06-30T17:05:59.110" v="854" actId="478"/>
          <ac:picMkLst>
            <pc:docMk/>
            <pc:sldMk cId="2449504704" sldId="570"/>
            <ac:picMk id="9218" creationId="{580759DF-C912-CB63-511F-5295A6DAED30}"/>
          </ac:picMkLst>
        </pc:picChg>
        <pc:picChg chg="add mod">
          <ac:chgData name="Adina Farinango" userId="33d2282c-26e6-499a-8585-f7494e0b621e" providerId="ADAL" clId="{6EFBDF5E-3D2E-A143-B571-CA46E5F2F4D3}" dt="2023-06-30T17:06:03.603" v="857" actId="1076"/>
          <ac:picMkLst>
            <pc:docMk/>
            <pc:sldMk cId="2449504704" sldId="570"/>
            <ac:picMk id="10242" creationId="{E4E8FDF9-212C-1F5E-29AE-45E5A1517F1E}"/>
          </ac:picMkLst>
        </pc:picChg>
      </pc:sldChg>
      <pc:sldChg chg="delSp modSp add mod">
        <pc:chgData name="Adina Farinango" userId="33d2282c-26e6-499a-8585-f7494e0b621e" providerId="ADAL" clId="{6EFBDF5E-3D2E-A143-B571-CA46E5F2F4D3}" dt="2023-06-30T17:06:50.607" v="882" actId="20577"/>
        <pc:sldMkLst>
          <pc:docMk/>
          <pc:sldMk cId="1787688196" sldId="571"/>
        </pc:sldMkLst>
        <pc:spChg chg="mod">
          <ac:chgData name="Adina Farinango" userId="33d2282c-26e6-499a-8585-f7494e0b621e" providerId="ADAL" clId="{6EFBDF5E-3D2E-A143-B571-CA46E5F2F4D3}" dt="2023-06-30T17:06:19.194" v="860" actId="27636"/>
          <ac:spMkLst>
            <pc:docMk/>
            <pc:sldMk cId="1787688196" sldId="571"/>
            <ac:spMk id="2" creationId="{F1608679-4355-30CF-471A-BC02DA9495B7}"/>
          </ac:spMkLst>
        </pc:spChg>
        <pc:spChg chg="mod">
          <ac:chgData name="Adina Farinango" userId="33d2282c-26e6-499a-8585-f7494e0b621e" providerId="ADAL" clId="{6EFBDF5E-3D2E-A143-B571-CA46E5F2F4D3}" dt="2023-06-30T17:06:50.607" v="882" actId="20577"/>
          <ac:spMkLst>
            <pc:docMk/>
            <pc:sldMk cId="1787688196" sldId="571"/>
            <ac:spMk id="3" creationId="{36284694-FC32-8F21-EF52-2E2389556C98}"/>
          </ac:spMkLst>
        </pc:spChg>
        <pc:picChg chg="del">
          <ac:chgData name="Adina Farinango" userId="33d2282c-26e6-499a-8585-f7494e0b621e" providerId="ADAL" clId="{6EFBDF5E-3D2E-A143-B571-CA46E5F2F4D3}" dt="2023-06-30T17:06:23.533" v="861" actId="478"/>
          <ac:picMkLst>
            <pc:docMk/>
            <pc:sldMk cId="1787688196" sldId="571"/>
            <ac:picMk id="10242" creationId="{E4E8FDF9-212C-1F5E-29AE-45E5A1517F1E}"/>
          </ac:picMkLst>
        </pc:picChg>
      </pc:sldChg>
      <pc:sldChg chg="modSp new mod">
        <pc:chgData name="Adina Farinango" userId="33d2282c-26e6-499a-8585-f7494e0b621e" providerId="ADAL" clId="{6EFBDF5E-3D2E-A143-B571-CA46E5F2F4D3}" dt="2023-06-30T17:19:48.505" v="938" actId="948"/>
        <pc:sldMkLst>
          <pc:docMk/>
          <pc:sldMk cId="971587949" sldId="572"/>
        </pc:sldMkLst>
        <pc:spChg chg="mod">
          <ac:chgData name="Adina Farinango" userId="33d2282c-26e6-499a-8585-f7494e0b621e" providerId="ADAL" clId="{6EFBDF5E-3D2E-A143-B571-CA46E5F2F4D3}" dt="2023-06-30T17:19:25.724" v="928"/>
          <ac:spMkLst>
            <pc:docMk/>
            <pc:sldMk cId="971587949" sldId="572"/>
            <ac:spMk id="2" creationId="{E2B48603-3F04-7852-4678-2D019E06C70F}"/>
          </ac:spMkLst>
        </pc:spChg>
        <pc:spChg chg="mod">
          <ac:chgData name="Adina Farinango" userId="33d2282c-26e6-499a-8585-f7494e0b621e" providerId="ADAL" clId="{6EFBDF5E-3D2E-A143-B571-CA46E5F2F4D3}" dt="2023-06-30T17:19:48.505" v="938" actId="948"/>
          <ac:spMkLst>
            <pc:docMk/>
            <pc:sldMk cId="971587949" sldId="572"/>
            <ac:spMk id="3" creationId="{E383E370-E050-DAFE-B012-19BAF4B144A1}"/>
          </ac:spMkLst>
        </pc:spChg>
      </pc:sldChg>
      <pc:sldChg chg="addSp delSp modSp new mod">
        <pc:chgData name="Adina Farinango" userId="33d2282c-26e6-499a-8585-f7494e0b621e" providerId="ADAL" clId="{6EFBDF5E-3D2E-A143-B571-CA46E5F2F4D3}" dt="2023-06-30T17:56:45.648" v="1169" actId="14100"/>
        <pc:sldMkLst>
          <pc:docMk/>
          <pc:sldMk cId="1456671819" sldId="573"/>
        </pc:sldMkLst>
        <pc:spChg chg="mod">
          <ac:chgData name="Adina Farinango" userId="33d2282c-26e6-499a-8585-f7494e0b621e" providerId="ADAL" clId="{6EFBDF5E-3D2E-A143-B571-CA46E5F2F4D3}" dt="2023-06-30T17:42:03.176" v="969" actId="1076"/>
          <ac:spMkLst>
            <pc:docMk/>
            <pc:sldMk cId="1456671819" sldId="573"/>
            <ac:spMk id="2" creationId="{8B271DD7-1631-9826-AD16-0EEC268B313F}"/>
          </ac:spMkLst>
        </pc:spChg>
        <pc:spChg chg="del mod">
          <ac:chgData name="Adina Farinango" userId="33d2282c-26e6-499a-8585-f7494e0b621e" providerId="ADAL" clId="{6EFBDF5E-3D2E-A143-B571-CA46E5F2F4D3}" dt="2023-06-30T17:20:01.836" v="942" actId="478"/>
          <ac:spMkLst>
            <pc:docMk/>
            <pc:sldMk cId="1456671819" sldId="573"/>
            <ac:spMk id="3" creationId="{4E377FF8-8476-9282-3241-A2D55291156F}"/>
          </ac:spMkLst>
        </pc:spChg>
        <pc:spChg chg="add del">
          <ac:chgData name="Adina Farinango" userId="33d2282c-26e6-499a-8585-f7494e0b621e" providerId="ADAL" clId="{6EFBDF5E-3D2E-A143-B571-CA46E5F2F4D3}" dt="2023-06-30T17:20:06.676" v="944" actId="478"/>
          <ac:spMkLst>
            <pc:docMk/>
            <pc:sldMk cId="1456671819" sldId="573"/>
            <ac:spMk id="5" creationId="{CADF9409-E037-718F-131A-9CB48738C14C}"/>
          </ac:spMkLst>
        </pc:spChg>
        <pc:spChg chg="add mod">
          <ac:chgData name="Adina Farinango" userId="33d2282c-26e6-499a-8585-f7494e0b621e" providerId="ADAL" clId="{6EFBDF5E-3D2E-A143-B571-CA46E5F2F4D3}" dt="2023-06-30T17:41:42.502" v="963" actId="1076"/>
          <ac:spMkLst>
            <pc:docMk/>
            <pc:sldMk cId="1456671819" sldId="573"/>
            <ac:spMk id="14" creationId="{7E4044B9-4CE9-B323-5282-D3012D68AA54}"/>
          </ac:spMkLst>
        </pc:spChg>
        <pc:spChg chg="add mod">
          <ac:chgData name="Adina Farinango" userId="33d2282c-26e6-499a-8585-f7494e0b621e" providerId="ADAL" clId="{6EFBDF5E-3D2E-A143-B571-CA46E5F2F4D3}" dt="2023-06-30T17:56:23.912" v="1161" actId="207"/>
          <ac:spMkLst>
            <pc:docMk/>
            <pc:sldMk cId="1456671819" sldId="573"/>
            <ac:spMk id="15" creationId="{F3A80E78-E120-63CE-45FC-4F26EF2C297C}"/>
          </ac:spMkLst>
        </pc:spChg>
        <pc:spChg chg="add mod">
          <ac:chgData name="Adina Farinango" userId="33d2282c-26e6-499a-8585-f7494e0b621e" providerId="ADAL" clId="{6EFBDF5E-3D2E-A143-B571-CA46E5F2F4D3}" dt="2023-06-30T17:41:42.502" v="963" actId="1076"/>
          <ac:spMkLst>
            <pc:docMk/>
            <pc:sldMk cId="1456671819" sldId="573"/>
            <ac:spMk id="17" creationId="{119BCF22-0599-E91B-29FF-E945CFFB97FE}"/>
          </ac:spMkLst>
        </pc:spChg>
        <pc:spChg chg="add mod">
          <ac:chgData name="Adina Farinango" userId="33d2282c-26e6-499a-8585-f7494e0b621e" providerId="ADAL" clId="{6EFBDF5E-3D2E-A143-B571-CA46E5F2F4D3}" dt="2023-06-30T17:56:23.912" v="1161" actId="207"/>
          <ac:spMkLst>
            <pc:docMk/>
            <pc:sldMk cId="1456671819" sldId="573"/>
            <ac:spMk id="18" creationId="{161595DB-446F-0578-42D4-B3BE652F8E70}"/>
          </ac:spMkLst>
        </pc:spChg>
        <pc:spChg chg="add mod">
          <ac:chgData name="Adina Farinango" userId="33d2282c-26e6-499a-8585-f7494e0b621e" providerId="ADAL" clId="{6EFBDF5E-3D2E-A143-B571-CA46E5F2F4D3}" dt="2023-06-30T17:56:23.912" v="1161" actId="207"/>
          <ac:spMkLst>
            <pc:docMk/>
            <pc:sldMk cId="1456671819" sldId="573"/>
            <ac:spMk id="19" creationId="{4ADC44A9-7840-58C5-E181-4FF9096FB4FC}"/>
          </ac:spMkLst>
        </pc:spChg>
        <pc:spChg chg="add mod">
          <ac:chgData name="Adina Farinango" userId="33d2282c-26e6-499a-8585-f7494e0b621e" providerId="ADAL" clId="{6EFBDF5E-3D2E-A143-B571-CA46E5F2F4D3}" dt="2023-06-30T17:41:42.502" v="963" actId="1076"/>
          <ac:spMkLst>
            <pc:docMk/>
            <pc:sldMk cId="1456671819" sldId="573"/>
            <ac:spMk id="21" creationId="{656D4C43-C4EA-DFE1-9966-FD52F6EE96CF}"/>
          </ac:spMkLst>
        </pc:spChg>
        <pc:spChg chg="add mod">
          <ac:chgData name="Adina Farinango" userId="33d2282c-26e6-499a-8585-f7494e0b621e" providerId="ADAL" clId="{6EFBDF5E-3D2E-A143-B571-CA46E5F2F4D3}" dt="2023-06-30T17:56:23.912" v="1161" actId="207"/>
          <ac:spMkLst>
            <pc:docMk/>
            <pc:sldMk cId="1456671819" sldId="573"/>
            <ac:spMk id="22" creationId="{A1114E48-CF83-C135-B74E-3DD734C91FBF}"/>
          </ac:spMkLst>
        </pc:spChg>
        <pc:spChg chg="add mod">
          <ac:chgData name="Adina Farinango" userId="33d2282c-26e6-499a-8585-f7494e0b621e" providerId="ADAL" clId="{6EFBDF5E-3D2E-A143-B571-CA46E5F2F4D3}" dt="2023-06-30T17:56:23.912" v="1161" actId="207"/>
          <ac:spMkLst>
            <pc:docMk/>
            <pc:sldMk cId="1456671819" sldId="573"/>
            <ac:spMk id="23" creationId="{42B6CAE8-EAD4-704B-21F2-C8682785D172}"/>
          </ac:spMkLst>
        </pc:spChg>
        <pc:spChg chg="add mod">
          <ac:chgData name="Adina Farinango" userId="33d2282c-26e6-499a-8585-f7494e0b621e" providerId="ADAL" clId="{6EFBDF5E-3D2E-A143-B571-CA46E5F2F4D3}" dt="2023-06-30T17:41:42.502" v="963" actId="1076"/>
          <ac:spMkLst>
            <pc:docMk/>
            <pc:sldMk cId="1456671819" sldId="573"/>
            <ac:spMk id="25" creationId="{57A05802-97BA-7BEA-8B13-7A06DC6E104A}"/>
          </ac:spMkLst>
        </pc:spChg>
        <pc:spChg chg="add mod">
          <ac:chgData name="Adina Farinango" userId="33d2282c-26e6-499a-8585-f7494e0b621e" providerId="ADAL" clId="{6EFBDF5E-3D2E-A143-B571-CA46E5F2F4D3}" dt="2023-06-30T17:56:23.912" v="1161" actId="207"/>
          <ac:spMkLst>
            <pc:docMk/>
            <pc:sldMk cId="1456671819" sldId="573"/>
            <ac:spMk id="26" creationId="{8E78101E-37B3-E71E-2E35-0E8B12FB33D7}"/>
          </ac:spMkLst>
        </pc:spChg>
        <pc:spChg chg="add mod">
          <ac:chgData name="Adina Farinango" userId="33d2282c-26e6-499a-8585-f7494e0b621e" providerId="ADAL" clId="{6EFBDF5E-3D2E-A143-B571-CA46E5F2F4D3}" dt="2023-06-30T17:56:23.912" v="1161" actId="207"/>
          <ac:spMkLst>
            <pc:docMk/>
            <pc:sldMk cId="1456671819" sldId="573"/>
            <ac:spMk id="27" creationId="{B81F6A1A-144A-8953-21AA-BF92B89C5411}"/>
          </ac:spMkLst>
        </pc:spChg>
        <pc:spChg chg="add mod">
          <ac:chgData name="Adina Farinango" userId="33d2282c-26e6-499a-8585-f7494e0b621e" providerId="ADAL" clId="{6EFBDF5E-3D2E-A143-B571-CA46E5F2F4D3}" dt="2023-06-30T17:41:42.502" v="963" actId="1076"/>
          <ac:spMkLst>
            <pc:docMk/>
            <pc:sldMk cId="1456671819" sldId="573"/>
            <ac:spMk id="29" creationId="{D87D3038-AF4A-F715-6EFE-A27895258BFE}"/>
          </ac:spMkLst>
        </pc:spChg>
        <pc:spChg chg="add mod">
          <ac:chgData name="Adina Farinango" userId="33d2282c-26e6-499a-8585-f7494e0b621e" providerId="ADAL" clId="{6EFBDF5E-3D2E-A143-B571-CA46E5F2F4D3}" dt="2023-06-30T17:56:23.912" v="1161" actId="207"/>
          <ac:spMkLst>
            <pc:docMk/>
            <pc:sldMk cId="1456671819" sldId="573"/>
            <ac:spMk id="30" creationId="{4A5FABC3-9C8B-E710-1CBE-D1D5653EBA65}"/>
          </ac:spMkLst>
        </pc:spChg>
        <pc:spChg chg="add mod">
          <ac:chgData name="Adina Farinango" userId="33d2282c-26e6-499a-8585-f7494e0b621e" providerId="ADAL" clId="{6EFBDF5E-3D2E-A143-B571-CA46E5F2F4D3}" dt="2023-06-30T17:56:23.912" v="1161" actId="207"/>
          <ac:spMkLst>
            <pc:docMk/>
            <pc:sldMk cId="1456671819" sldId="573"/>
            <ac:spMk id="31" creationId="{E0717836-0413-9136-62BA-5A1E8BE99C14}"/>
          </ac:spMkLst>
        </pc:spChg>
        <pc:spChg chg="add mod">
          <ac:chgData name="Adina Farinango" userId="33d2282c-26e6-499a-8585-f7494e0b621e" providerId="ADAL" clId="{6EFBDF5E-3D2E-A143-B571-CA46E5F2F4D3}" dt="2023-06-30T17:41:42.502" v="963" actId="1076"/>
          <ac:spMkLst>
            <pc:docMk/>
            <pc:sldMk cId="1456671819" sldId="573"/>
            <ac:spMk id="33" creationId="{86A0BD12-E886-3F2A-9489-9F8D6B8C9DBF}"/>
          </ac:spMkLst>
        </pc:spChg>
        <pc:spChg chg="add mod">
          <ac:chgData name="Adina Farinango" userId="33d2282c-26e6-499a-8585-f7494e0b621e" providerId="ADAL" clId="{6EFBDF5E-3D2E-A143-B571-CA46E5F2F4D3}" dt="2023-06-30T17:56:23.912" v="1161" actId="207"/>
          <ac:spMkLst>
            <pc:docMk/>
            <pc:sldMk cId="1456671819" sldId="573"/>
            <ac:spMk id="34" creationId="{7C6D3B66-3410-F8AF-DEF9-A7F34DD94AD0}"/>
          </ac:spMkLst>
        </pc:spChg>
        <pc:spChg chg="add mod">
          <ac:chgData name="Adina Farinango" userId="33d2282c-26e6-499a-8585-f7494e0b621e" providerId="ADAL" clId="{6EFBDF5E-3D2E-A143-B571-CA46E5F2F4D3}" dt="2023-06-30T17:56:23.912" v="1161" actId="207"/>
          <ac:spMkLst>
            <pc:docMk/>
            <pc:sldMk cId="1456671819" sldId="573"/>
            <ac:spMk id="35" creationId="{A3C4E350-AD68-F8B8-B758-450E6497B63E}"/>
          </ac:spMkLst>
        </pc:spChg>
        <pc:spChg chg="add mod">
          <ac:chgData name="Adina Farinango" userId="33d2282c-26e6-499a-8585-f7494e0b621e" providerId="ADAL" clId="{6EFBDF5E-3D2E-A143-B571-CA46E5F2F4D3}" dt="2023-06-30T17:41:42.502" v="963" actId="1076"/>
          <ac:spMkLst>
            <pc:docMk/>
            <pc:sldMk cId="1456671819" sldId="573"/>
            <ac:spMk id="37" creationId="{2F2AAA7E-C948-7D8D-9EBE-260526822EAE}"/>
          </ac:spMkLst>
        </pc:spChg>
        <pc:spChg chg="add mod">
          <ac:chgData name="Adina Farinango" userId="33d2282c-26e6-499a-8585-f7494e0b621e" providerId="ADAL" clId="{6EFBDF5E-3D2E-A143-B571-CA46E5F2F4D3}" dt="2023-06-30T17:56:23.912" v="1161" actId="207"/>
          <ac:spMkLst>
            <pc:docMk/>
            <pc:sldMk cId="1456671819" sldId="573"/>
            <ac:spMk id="38" creationId="{C9F7551D-A9C3-ECE1-B25C-71317FE772D0}"/>
          </ac:spMkLst>
        </pc:spChg>
        <pc:spChg chg="add mod">
          <ac:chgData name="Adina Farinango" userId="33d2282c-26e6-499a-8585-f7494e0b621e" providerId="ADAL" clId="{6EFBDF5E-3D2E-A143-B571-CA46E5F2F4D3}" dt="2023-06-30T17:41:42.502" v="963" actId="1076"/>
          <ac:spMkLst>
            <pc:docMk/>
            <pc:sldMk cId="1456671819" sldId="573"/>
            <ac:spMk id="40" creationId="{1C6A001B-B35A-ADD5-2A59-53964241EBDE}"/>
          </ac:spMkLst>
        </pc:spChg>
        <pc:spChg chg="add mod">
          <ac:chgData name="Adina Farinango" userId="33d2282c-26e6-499a-8585-f7494e0b621e" providerId="ADAL" clId="{6EFBDF5E-3D2E-A143-B571-CA46E5F2F4D3}" dt="2023-06-30T17:56:23.912" v="1161" actId="207"/>
          <ac:spMkLst>
            <pc:docMk/>
            <pc:sldMk cId="1456671819" sldId="573"/>
            <ac:spMk id="41" creationId="{BB06205F-C4F5-13EE-0C3C-064875189613}"/>
          </ac:spMkLst>
        </pc:spChg>
        <pc:spChg chg="add mod">
          <ac:chgData name="Adina Farinango" userId="33d2282c-26e6-499a-8585-f7494e0b621e" providerId="ADAL" clId="{6EFBDF5E-3D2E-A143-B571-CA46E5F2F4D3}" dt="2023-06-30T17:41:42.502" v="963" actId="1076"/>
          <ac:spMkLst>
            <pc:docMk/>
            <pc:sldMk cId="1456671819" sldId="573"/>
            <ac:spMk id="43" creationId="{1E5BD1BC-0738-2015-D6F7-F4328BB83785}"/>
          </ac:spMkLst>
        </pc:spChg>
        <pc:spChg chg="add mod">
          <ac:chgData name="Adina Farinango" userId="33d2282c-26e6-499a-8585-f7494e0b621e" providerId="ADAL" clId="{6EFBDF5E-3D2E-A143-B571-CA46E5F2F4D3}" dt="2023-06-30T17:56:23.912" v="1161" actId="207"/>
          <ac:spMkLst>
            <pc:docMk/>
            <pc:sldMk cId="1456671819" sldId="573"/>
            <ac:spMk id="44" creationId="{5CB6B7A4-FC64-ADE8-6C17-DB2BD651C190}"/>
          </ac:spMkLst>
        </pc:spChg>
        <pc:spChg chg="add mod">
          <ac:chgData name="Adina Farinango" userId="33d2282c-26e6-499a-8585-f7494e0b621e" providerId="ADAL" clId="{6EFBDF5E-3D2E-A143-B571-CA46E5F2F4D3}" dt="2023-06-30T17:41:42.502" v="963" actId="1076"/>
          <ac:spMkLst>
            <pc:docMk/>
            <pc:sldMk cId="1456671819" sldId="573"/>
            <ac:spMk id="45" creationId="{2B4084B0-4525-CAD8-04DC-D86DEFCCE51C}"/>
          </ac:spMkLst>
        </pc:spChg>
        <pc:spChg chg="add mod">
          <ac:chgData name="Adina Farinango" userId="33d2282c-26e6-499a-8585-f7494e0b621e" providerId="ADAL" clId="{6EFBDF5E-3D2E-A143-B571-CA46E5F2F4D3}" dt="2023-06-30T17:56:08.944" v="1159" actId="207"/>
          <ac:spMkLst>
            <pc:docMk/>
            <pc:sldMk cId="1456671819" sldId="573"/>
            <ac:spMk id="46" creationId="{2915AA1B-8A0C-4705-F545-6DDCC287B423}"/>
          </ac:spMkLst>
        </pc:spChg>
        <pc:spChg chg="add mod">
          <ac:chgData name="Adina Farinango" userId="33d2282c-26e6-499a-8585-f7494e0b621e" providerId="ADAL" clId="{6EFBDF5E-3D2E-A143-B571-CA46E5F2F4D3}" dt="2023-06-30T17:41:42.502" v="963" actId="1076"/>
          <ac:spMkLst>
            <pc:docMk/>
            <pc:sldMk cId="1456671819" sldId="573"/>
            <ac:spMk id="48" creationId="{8BDEC55F-27CB-C826-391A-2DDD8DE14BE1}"/>
          </ac:spMkLst>
        </pc:spChg>
        <pc:spChg chg="add mod">
          <ac:chgData name="Adina Farinango" userId="33d2282c-26e6-499a-8585-f7494e0b621e" providerId="ADAL" clId="{6EFBDF5E-3D2E-A143-B571-CA46E5F2F4D3}" dt="2023-06-30T17:41:42.502" v="963" actId="1076"/>
          <ac:spMkLst>
            <pc:docMk/>
            <pc:sldMk cId="1456671819" sldId="573"/>
            <ac:spMk id="50" creationId="{005DB069-7007-2E23-00CE-AC51699F241A}"/>
          </ac:spMkLst>
        </pc:spChg>
        <pc:spChg chg="add mod">
          <ac:chgData name="Adina Farinango" userId="33d2282c-26e6-499a-8585-f7494e0b621e" providerId="ADAL" clId="{6EFBDF5E-3D2E-A143-B571-CA46E5F2F4D3}" dt="2023-06-30T17:56:08.944" v="1159" actId="207"/>
          <ac:spMkLst>
            <pc:docMk/>
            <pc:sldMk cId="1456671819" sldId="573"/>
            <ac:spMk id="51" creationId="{13BFB539-06A3-DD2A-A22D-5BD85CE16B7B}"/>
          </ac:spMkLst>
        </pc:spChg>
        <pc:spChg chg="add mod">
          <ac:chgData name="Adina Farinango" userId="33d2282c-26e6-499a-8585-f7494e0b621e" providerId="ADAL" clId="{6EFBDF5E-3D2E-A143-B571-CA46E5F2F4D3}" dt="2023-06-30T17:41:42.502" v="963" actId="1076"/>
          <ac:spMkLst>
            <pc:docMk/>
            <pc:sldMk cId="1456671819" sldId="573"/>
            <ac:spMk id="52" creationId="{AEEAA888-AA96-DFE2-A3AD-358AB1573FD5}"/>
          </ac:spMkLst>
        </pc:spChg>
        <pc:spChg chg="add mod">
          <ac:chgData name="Adina Farinango" userId="33d2282c-26e6-499a-8585-f7494e0b621e" providerId="ADAL" clId="{6EFBDF5E-3D2E-A143-B571-CA46E5F2F4D3}" dt="2023-06-30T17:56:08.944" v="1159" actId="207"/>
          <ac:spMkLst>
            <pc:docMk/>
            <pc:sldMk cId="1456671819" sldId="573"/>
            <ac:spMk id="53" creationId="{C0FF0586-3F27-89AA-832D-297FA4C6D87A}"/>
          </ac:spMkLst>
        </pc:spChg>
        <pc:spChg chg="add mod">
          <ac:chgData name="Adina Farinango" userId="33d2282c-26e6-499a-8585-f7494e0b621e" providerId="ADAL" clId="{6EFBDF5E-3D2E-A143-B571-CA46E5F2F4D3}" dt="2023-06-30T17:56:12.291" v="1160" actId="207"/>
          <ac:spMkLst>
            <pc:docMk/>
            <pc:sldMk cId="1456671819" sldId="573"/>
            <ac:spMk id="54" creationId="{BAF599DA-D7A8-13D5-7640-5C2939A6EA5B}"/>
          </ac:spMkLst>
        </pc:spChg>
        <pc:spChg chg="add mod">
          <ac:chgData name="Adina Farinango" userId="33d2282c-26e6-499a-8585-f7494e0b621e" providerId="ADAL" clId="{6EFBDF5E-3D2E-A143-B571-CA46E5F2F4D3}" dt="2023-06-30T17:56:37.406" v="1165" actId="14100"/>
          <ac:spMkLst>
            <pc:docMk/>
            <pc:sldMk cId="1456671819" sldId="573"/>
            <ac:spMk id="55" creationId="{7A8A9C20-877D-39B6-E3E8-10F7A340EA80}"/>
          </ac:spMkLst>
        </pc:spChg>
        <pc:spChg chg="add mod">
          <ac:chgData name="Adina Farinango" userId="33d2282c-26e6-499a-8585-f7494e0b621e" providerId="ADAL" clId="{6EFBDF5E-3D2E-A143-B571-CA46E5F2F4D3}" dt="2023-06-30T17:41:42.502" v="963" actId="1076"/>
          <ac:spMkLst>
            <pc:docMk/>
            <pc:sldMk cId="1456671819" sldId="573"/>
            <ac:spMk id="56" creationId="{A69B2215-82F4-0631-B0F4-857ABB59336D}"/>
          </ac:spMkLst>
        </pc:spChg>
        <pc:spChg chg="add mod">
          <ac:chgData name="Adina Farinango" userId="33d2282c-26e6-499a-8585-f7494e0b621e" providerId="ADAL" clId="{6EFBDF5E-3D2E-A143-B571-CA46E5F2F4D3}" dt="2023-06-30T17:41:42.502" v="963" actId="1076"/>
          <ac:spMkLst>
            <pc:docMk/>
            <pc:sldMk cId="1456671819" sldId="573"/>
            <ac:spMk id="57" creationId="{AEA889DB-C394-4CAB-280D-EBAAC889A70E}"/>
          </ac:spMkLst>
        </pc:spChg>
        <pc:spChg chg="add mod">
          <ac:chgData name="Adina Farinango" userId="33d2282c-26e6-499a-8585-f7494e0b621e" providerId="ADAL" clId="{6EFBDF5E-3D2E-A143-B571-CA46E5F2F4D3}" dt="2023-06-30T17:56:45.648" v="1169" actId="14100"/>
          <ac:spMkLst>
            <pc:docMk/>
            <pc:sldMk cId="1456671819" sldId="573"/>
            <ac:spMk id="58" creationId="{53AC6EFB-4D1D-0331-5F60-F20BDB1FA81D}"/>
          </ac:spMkLst>
        </pc:spChg>
        <pc:graphicFrameChg chg="add del mod">
          <ac:chgData name="Adina Farinango" userId="33d2282c-26e6-499a-8585-f7494e0b621e" providerId="ADAL" clId="{6EFBDF5E-3D2E-A143-B571-CA46E5F2F4D3}" dt="2023-06-30T17:40:23.128" v="951" actId="478"/>
          <ac:graphicFrameMkLst>
            <pc:docMk/>
            <pc:sldMk cId="1456671819" sldId="573"/>
            <ac:graphicFrameMk id="6" creationId="{17F3196E-532F-F46B-DFA7-687173A2DDC0}"/>
          </ac:graphicFrameMkLst>
        </pc:graphicFrameChg>
        <pc:graphicFrameChg chg="add mod">
          <ac:chgData name="Adina Farinango" userId="33d2282c-26e6-499a-8585-f7494e0b621e" providerId="ADAL" clId="{6EFBDF5E-3D2E-A143-B571-CA46E5F2F4D3}" dt="2023-06-30T17:55:46.124" v="1155" actId="167"/>
          <ac:graphicFrameMkLst>
            <pc:docMk/>
            <pc:sldMk cId="1456671819" sldId="573"/>
            <ac:graphicFrameMk id="59" creationId="{69D657F0-DCF2-CED2-2C7B-B7B6E823FBCD}"/>
          </ac:graphicFrameMkLst>
        </pc:graphicFrameChg>
        <pc:picChg chg="add mod">
          <ac:chgData name="Adina Farinango" userId="33d2282c-26e6-499a-8585-f7494e0b621e" providerId="ADAL" clId="{6EFBDF5E-3D2E-A143-B571-CA46E5F2F4D3}" dt="2023-06-30T17:55:56.268" v="1156" actId="207"/>
          <ac:picMkLst>
            <pc:docMk/>
            <pc:sldMk cId="1456671819" sldId="573"/>
            <ac:picMk id="7" creationId="{CE61CD08-D296-D9FA-C603-3FCC468937B4}"/>
          </ac:picMkLst>
        </pc:picChg>
        <pc:picChg chg="add mod">
          <ac:chgData name="Adina Farinango" userId="33d2282c-26e6-499a-8585-f7494e0b621e" providerId="ADAL" clId="{6EFBDF5E-3D2E-A143-B571-CA46E5F2F4D3}" dt="2023-06-30T17:55:56.268" v="1156" actId="207"/>
          <ac:picMkLst>
            <pc:docMk/>
            <pc:sldMk cId="1456671819" sldId="573"/>
            <ac:picMk id="8" creationId="{DB3AE53E-9C02-B56A-60FF-A9BDB662D1BE}"/>
          </ac:picMkLst>
        </pc:picChg>
        <pc:picChg chg="add mod">
          <ac:chgData name="Adina Farinango" userId="33d2282c-26e6-499a-8585-f7494e0b621e" providerId="ADAL" clId="{6EFBDF5E-3D2E-A143-B571-CA46E5F2F4D3}" dt="2023-06-30T17:55:56.268" v="1156" actId="207"/>
          <ac:picMkLst>
            <pc:docMk/>
            <pc:sldMk cId="1456671819" sldId="573"/>
            <ac:picMk id="9" creationId="{A03E536F-506D-2264-0C2D-5FDDCF3EF26A}"/>
          </ac:picMkLst>
        </pc:picChg>
        <pc:picChg chg="add mod">
          <ac:chgData name="Adina Farinango" userId="33d2282c-26e6-499a-8585-f7494e0b621e" providerId="ADAL" clId="{6EFBDF5E-3D2E-A143-B571-CA46E5F2F4D3}" dt="2023-06-30T17:55:56.268" v="1156" actId="207"/>
          <ac:picMkLst>
            <pc:docMk/>
            <pc:sldMk cId="1456671819" sldId="573"/>
            <ac:picMk id="10" creationId="{D7A543D1-9886-65E9-493F-E48E76008746}"/>
          </ac:picMkLst>
        </pc:picChg>
        <pc:picChg chg="add mod">
          <ac:chgData name="Adina Farinango" userId="33d2282c-26e6-499a-8585-f7494e0b621e" providerId="ADAL" clId="{6EFBDF5E-3D2E-A143-B571-CA46E5F2F4D3}" dt="2023-06-30T17:55:56.268" v="1156" actId="207"/>
          <ac:picMkLst>
            <pc:docMk/>
            <pc:sldMk cId="1456671819" sldId="573"/>
            <ac:picMk id="11" creationId="{67543B8F-4EEF-7165-4744-35A14E8E0945}"/>
          </ac:picMkLst>
        </pc:picChg>
        <pc:picChg chg="add mod">
          <ac:chgData name="Adina Farinango" userId="33d2282c-26e6-499a-8585-f7494e0b621e" providerId="ADAL" clId="{6EFBDF5E-3D2E-A143-B571-CA46E5F2F4D3}" dt="2023-06-30T17:55:56.268" v="1156" actId="207"/>
          <ac:picMkLst>
            <pc:docMk/>
            <pc:sldMk cId="1456671819" sldId="573"/>
            <ac:picMk id="12" creationId="{85F5AD50-95EA-1977-E4F5-BE2C4193B362}"/>
          </ac:picMkLst>
        </pc:picChg>
        <pc:picChg chg="add mod">
          <ac:chgData name="Adina Farinango" userId="33d2282c-26e6-499a-8585-f7494e0b621e" providerId="ADAL" clId="{6EFBDF5E-3D2E-A143-B571-CA46E5F2F4D3}" dt="2023-06-30T17:55:56.268" v="1156" actId="207"/>
          <ac:picMkLst>
            <pc:docMk/>
            <pc:sldMk cId="1456671819" sldId="573"/>
            <ac:picMk id="13" creationId="{3C487130-DAED-A16E-1CF7-EB2A32321724}"/>
          </ac:picMkLst>
        </pc:picChg>
        <pc:cxnChg chg="add mod">
          <ac:chgData name="Adina Farinango" userId="33d2282c-26e6-499a-8585-f7494e0b621e" providerId="ADAL" clId="{6EFBDF5E-3D2E-A143-B571-CA46E5F2F4D3}" dt="2023-06-30T17:41:42.502" v="963" actId="1076"/>
          <ac:cxnSpMkLst>
            <pc:docMk/>
            <pc:sldMk cId="1456671819" sldId="573"/>
            <ac:cxnSpMk id="16" creationId="{E0602E63-3528-CC6F-E184-4106B07DC146}"/>
          </ac:cxnSpMkLst>
        </pc:cxnChg>
        <pc:cxnChg chg="add mod">
          <ac:chgData name="Adina Farinango" userId="33d2282c-26e6-499a-8585-f7494e0b621e" providerId="ADAL" clId="{6EFBDF5E-3D2E-A143-B571-CA46E5F2F4D3}" dt="2023-06-30T17:41:42.502" v="963" actId="1076"/>
          <ac:cxnSpMkLst>
            <pc:docMk/>
            <pc:sldMk cId="1456671819" sldId="573"/>
            <ac:cxnSpMk id="20" creationId="{314A970F-98E9-9DD8-A9BA-48BE14B6E9F0}"/>
          </ac:cxnSpMkLst>
        </pc:cxnChg>
        <pc:cxnChg chg="add mod">
          <ac:chgData name="Adina Farinango" userId="33d2282c-26e6-499a-8585-f7494e0b621e" providerId="ADAL" clId="{6EFBDF5E-3D2E-A143-B571-CA46E5F2F4D3}" dt="2023-06-30T17:41:42.502" v="963" actId="1076"/>
          <ac:cxnSpMkLst>
            <pc:docMk/>
            <pc:sldMk cId="1456671819" sldId="573"/>
            <ac:cxnSpMk id="24" creationId="{32B4949A-FD33-C5DC-FEA4-7E1FF1ED680C}"/>
          </ac:cxnSpMkLst>
        </pc:cxnChg>
        <pc:cxnChg chg="add mod">
          <ac:chgData name="Adina Farinango" userId="33d2282c-26e6-499a-8585-f7494e0b621e" providerId="ADAL" clId="{6EFBDF5E-3D2E-A143-B571-CA46E5F2F4D3}" dt="2023-06-30T17:41:42.502" v="963" actId="1076"/>
          <ac:cxnSpMkLst>
            <pc:docMk/>
            <pc:sldMk cId="1456671819" sldId="573"/>
            <ac:cxnSpMk id="28" creationId="{1BA0032B-73C3-C541-376F-5F5D734DC13D}"/>
          </ac:cxnSpMkLst>
        </pc:cxnChg>
        <pc:cxnChg chg="add mod">
          <ac:chgData name="Adina Farinango" userId="33d2282c-26e6-499a-8585-f7494e0b621e" providerId="ADAL" clId="{6EFBDF5E-3D2E-A143-B571-CA46E5F2F4D3}" dt="2023-06-30T17:41:42.502" v="963" actId="1076"/>
          <ac:cxnSpMkLst>
            <pc:docMk/>
            <pc:sldMk cId="1456671819" sldId="573"/>
            <ac:cxnSpMk id="32" creationId="{3A17C564-C153-05A3-1D94-07AE1AE35F28}"/>
          </ac:cxnSpMkLst>
        </pc:cxnChg>
        <pc:cxnChg chg="add mod">
          <ac:chgData name="Adina Farinango" userId="33d2282c-26e6-499a-8585-f7494e0b621e" providerId="ADAL" clId="{6EFBDF5E-3D2E-A143-B571-CA46E5F2F4D3}" dt="2023-06-30T17:41:42.502" v="963" actId="1076"/>
          <ac:cxnSpMkLst>
            <pc:docMk/>
            <pc:sldMk cId="1456671819" sldId="573"/>
            <ac:cxnSpMk id="36" creationId="{4BE701D8-E963-5372-5712-A451997400E4}"/>
          </ac:cxnSpMkLst>
        </pc:cxnChg>
        <pc:cxnChg chg="add mod">
          <ac:chgData name="Adina Farinango" userId="33d2282c-26e6-499a-8585-f7494e0b621e" providerId="ADAL" clId="{6EFBDF5E-3D2E-A143-B571-CA46E5F2F4D3}" dt="2023-06-30T17:41:42.502" v="963" actId="1076"/>
          <ac:cxnSpMkLst>
            <pc:docMk/>
            <pc:sldMk cId="1456671819" sldId="573"/>
            <ac:cxnSpMk id="39" creationId="{6C169645-7049-A509-FE98-9E5A53B1E2D2}"/>
          </ac:cxnSpMkLst>
        </pc:cxnChg>
        <pc:cxnChg chg="add mod">
          <ac:chgData name="Adina Farinango" userId="33d2282c-26e6-499a-8585-f7494e0b621e" providerId="ADAL" clId="{6EFBDF5E-3D2E-A143-B571-CA46E5F2F4D3}" dt="2023-06-30T17:41:42.502" v="963" actId="1076"/>
          <ac:cxnSpMkLst>
            <pc:docMk/>
            <pc:sldMk cId="1456671819" sldId="573"/>
            <ac:cxnSpMk id="42" creationId="{D06F49F6-8AC1-9778-FC0E-051CA876AE9D}"/>
          </ac:cxnSpMkLst>
        </pc:cxnChg>
        <pc:cxnChg chg="add mod">
          <ac:chgData name="Adina Farinango" userId="33d2282c-26e6-499a-8585-f7494e0b621e" providerId="ADAL" clId="{6EFBDF5E-3D2E-A143-B571-CA46E5F2F4D3}" dt="2023-06-30T17:41:42.502" v="963" actId="1076"/>
          <ac:cxnSpMkLst>
            <pc:docMk/>
            <pc:sldMk cId="1456671819" sldId="573"/>
            <ac:cxnSpMk id="47" creationId="{4A9DAC27-488D-6C40-CC27-A1403D3B849E}"/>
          </ac:cxnSpMkLst>
        </pc:cxnChg>
        <pc:cxnChg chg="add mod">
          <ac:chgData name="Adina Farinango" userId="33d2282c-26e6-499a-8585-f7494e0b621e" providerId="ADAL" clId="{6EFBDF5E-3D2E-A143-B571-CA46E5F2F4D3}" dt="2023-06-30T17:41:42.502" v="963" actId="1076"/>
          <ac:cxnSpMkLst>
            <pc:docMk/>
            <pc:sldMk cId="1456671819" sldId="573"/>
            <ac:cxnSpMk id="49" creationId="{644A01E5-5624-AE3C-ACF7-9F9ABED3247F}"/>
          </ac:cxnSpMkLst>
        </pc:cxnChg>
      </pc:sldChg>
      <pc:sldChg chg="modSp new mod">
        <pc:chgData name="Adina Farinango" userId="33d2282c-26e6-499a-8585-f7494e0b621e" providerId="ADAL" clId="{6EFBDF5E-3D2E-A143-B571-CA46E5F2F4D3}" dt="2023-06-30T17:42:38.990" v="988" actId="12"/>
        <pc:sldMkLst>
          <pc:docMk/>
          <pc:sldMk cId="3289230744" sldId="574"/>
        </pc:sldMkLst>
        <pc:spChg chg="mod">
          <ac:chgData name="Adina Farinango" userId="33d2282c-26e6-499a-8585-f7494e0b621e" providerId="ADAL" clId="{6EFBDF5E-3D2E-A143-B571-CA46E5F2F4D3}" dt="2023-06-30T17:42:15.419" v="974"/>
          <ac:spMkLst>
            <pc:docMk/>
            <pc:sldMk cId="3289230744" sldId="574"/>
            <ac:spMk id="2" creationId="{374E3BAA-7B9B-39E9-4242-D77A034ECAB7}"/>
          </ac:spMkLst>
        </pc:spChg>
        <pc:spChg chg="mod">
          <ac:chgData name="Adina Farinango" userId="33d2282c-26e6-499a-8585-f7494e0b621e" providerId="ADAL" clId="{6EFBDF5E-3D2E-A143-B571-CA46E5F2F4D3}" dt="2023-06-30T17:42:38.990" v="988" actId="12"/>
          <ac:spMkLst>
            <pc:docMk/>
            <pc:sldMk cId="3289230744" sldId="574"/>
            <ac:spMk id="3" creationId="{14A8D881-C66B-07F1-357D-397D5F649F0D}"/>
          </ac:spMkLst>
        </pc:spChg>
      </pc:sldChg>
      <pc:sldChg chg="modSp add mod">
        <pc:chgData name="Adina Farinango" userId="33d2282c-26e6-499a-8585-f7494e0b621e" providerId="ADAL" clId="{6EFBDF5E-3D2E-A143-B571-CA46E5F2F4D3}" dt="2023-06-30T17:18:14.414" v="913" actId="1076"/>
        <pc:sldMkLst>
          <pc:docMk/>
          <pc:sldMk cId="471366470" sldId="575"/>
        </pc:sldMkLst>
        <pc:spChg chg="mod">
          <ac:chgData name="Adina Farinango" userId="33d2282c-26e6-499a-8585-f7494e0b621e" providerId="ADAL" clId="{6EFBDF5E-3D2E-A143-B571-CA46E5F2F4D3}" dt="2023-06-30T17:17:04.005" v="897" actId="20577"/>
          <ac:spMkLst>
            <pc:docMk/>
            <pc:sldMk cId="471366470" sldId="575"/>
            <ac:spMk id="2" creationId="{6FC7DAC6-44FE-8C24-DEA6-90E2A82B1DE8}"/>
          </ac:spMkLst>
        </pc:spChg>
        <pc:graphicFrameChg chg="mod modGraphic">
          <ac:chgData name="Adina Farinango" userId="33d2282c-26e6-499a-8585-f7494e0b621e" providerId="ADAL" clId="{6EFBDF5E-3D2E-A143-B571-CA46E5F2F4D3}" dt="2023-06-30T17:18:14.414" v="913" actId="1076"/>
          <ac:graphicFrameMkLst>
            <pc:docMk/>
            <pc:sldMk cId="471366470" sldId="575"/>
            <ac:graphicFrameMk id="4" creationId="{466656E9-1BE2-1856-99AB-0066D7418F99}"/>
          </ac:graphicFrameMkLst>
        </pc:graphicFrameChg>
      </pc:sldChg>
      <pc:sldChg chg="modSp add mod">
        <pc:chgData name="Adina Farinango" userId="33d2282c-26e6-499a-8585-f7494e0b621e" providerId="ADAL" clId="{6EFBDF5E-3D2E-A143-B571-CA46E5F2F4D3}" dt="2023-06-30T17:19:12.926" v="927" actId="114"/>
        <pc:sldMkLst>
          <pc:docMk/>
          <pc:sldMk cId="614980102" sldId="576"/>
        </pc:sldMkLst>
        <pc:graphicFrameChg chg="mod modGraphic">
          <ac:chgData name="Adina Farinango" userId="33d2282c-26e6-499a-8585-f7494e0b621e" providerId="ADAL" clId="{6EFBDF5E-3D2E-A143-B571-CA46E5F2F4D3}" dt="2023-06-30T17:19:12.926" v="927" actId="114"/>
          <ac:graphicFrameMkLst>
            <pc:docMk/>
            <pc:sldMk cId="614980102" sldId="576"/>
            <ac:graphicFrameMk id="4" creationId="{466656E9-1BE2-1856-99AB-0066D7418F99}"/>
          </ac:graphicFrameMkLst>
        </pc:graphicFrameChg>
      </pc:sldChg>
      <pc:sldChg chg="add del">
        <pc:chgData name="Adina Farinango" userId="33d2282c-26e6-499a-8585-f7494e0b621e" providerId="ADAL" clId="{6EFBDF5E-3D2E-A143-B571-CA46E5F2F4D3}" dt="2023-06-30T17:39:55.382" v="947" actId="2696"/>
        <pc:sldMkLst>
          <pc:docMk/>
          <pc:sldMk cId="623947572" sldId="577"/>
        </pc:sldMkLst>
      </pc:sldChg>
      <pc:sldChg chg="modSp new mod">
        <pc:chgData name="Adina Farinango" userId="33d2282c-26e6-499a-8585-f7494e0b621e" providerId="ADAL" clId="{6EFBDF5E-3D2E-A143-B571-CA46E5F2F4D3}" dt="2023-06-30T17:43:14.421" v="1005" actId="20577"/>
        <pc:sldMkLst>
          <pc:docMk/>
          <pc:sldMk cId="3633237853" sldId="577"/>
        </pc:sldMkLst>
        <pc:spChg chg="mod">
          <ac:chgData name="Adina Farinango" userId="33d2282c-26e6-499a-8585-f7494e0b621e" providerId="ADAL" clId="{6EFBDF5E-3D2E-A143-B571-CA46E5F2F4D3}" dt="2023-06-30T17:42:51.966" v="989"/>
          <ac:spMkLst>
            <pc:docMk/>
            <pc:sldMk cId="3633237853" sldId="577"/>
            <ac:spMk id="2" creationId="{F1242AF3-4351-9783-5652-84AE502F2691}"/>
          </ac:spMkLst>
        </pc:spChg>
        <pc:spChg chg="mod">
          <ac:chgData name="Adina Farinango" userId="33d2282c-26e6-499a-8585-f7494e0b621e" providerId="ADAL" clId="{6EFBDF5E-3D2E-A143-B571-CA46E5F2F4D3}" dt="2023-06-30T17:43:14.421" v="1005" actId="20577"/>
          <ac:spMkLst>
            <pc:docMk/>
            <pc:sldMk cId="3633237853" sldId="577"/>
            <ac:spMk id="3" creationId="{E6BB0A18-B8E7-E1A2-AD36-1470DB75325D}"/>
          </ac:spMkLst>
        </pc:spChg>
      </pc:sldChg>
      <pc:sldChg chg="modSp new mod">
        <pc:chgData name="Adina Farinango" userId="33d2282c-26e6-499a-8585-f7494e0b621e" providerId="ADAL" clId="{6EFBDF5E-3D2E-A143-B571-CA46E5F2F4D3}" dt="2023-06-30T17:44:39.720" v="1025" actId="20577"/>
        <pc:sldMkLst>
          <pc:docMk/>
          <pc:sldMk cId="3435994639" sldId="578"/>
        </pc:sldMkLst>
        <pc:spChg chg="mod">
          <ac:chgData name="Adina Farinango" userId="33d2282c-26e6-499a-8585-f7494e0b621e" providerId="ADAL" clId="{6EFBDF5E-3D2E-A143-B571-CA46E5F2F4D3}" dt="2023-06-30T17:43:35.514" v="1006"/>
          <ac:spMkLst>
            <pc:docMk/>
            <pc:sldMk cId="3435994639" sldId="578"/>
            <ac:spMk id="2" creationId="{5D12A745-3895-7186-E4E3-19299D835218}"/>
          </ac:spMkLst>
        </pc:spChg>
        <pc:spChg chg="mod">
          <ac:chgData name="Adina Farinango" userId="33d2282c-26e6-499a-8585-f7494e0b621e" providerId="ADAL" clId="{6EFBDF5E-3D2E-A143-B571-CA46E5F2F4D3}" dt="2023-06-30T17:44:39.720" v="1025" actId="20577"/>
          <ac:spMkLst>
            <pc:docMk/>
            <pc:sldMk cId="3435994639" sldId="578"/>
            <ac:spMk id="3" creationId="{AE21AF26-8D40-9CCF-1684-E6F1707EBF63}"/>
          </ac:spMkLst>
        </pc:spChg>
      </pc:sldChg>
      <pc:sldChg chg="addSp delSp modSp new mod">
        <pc:chgData name="Adina Farinango" userId="33d2282c-26e6-499a-8585-f7494e0b621e" providerId="ADAL" clId="{6EFBDF5E-3D2E-A143-B571-CA46E5F2F4D3}" dt="2023-06-30T17:46:24.310" v="1047" actId="113"/>
        <pc:sldMkLst>
          <pc:docMk/>
          <pc:sldMk cId="3898164668" sldId="579"/>
        </pc:sldMkLst>
        <pc:spChg chg="mod">
          <ac:chgData name="Adina Farinango" userId="33d2282c-26e6-499a-8585-f7494e0b621e" providerId="ADAL" clId="{6EFBDF5E-3D2E-A143-B571-CA46E5F2F4D3}" dt="2023-06-30T17:44:48.056" v="1026"/>
          <ac:spMkLst>
            <pc:docMk/>
            <pc:sldMk cId="3898164668" sldId="579"/>
            <ac:spMk id="2" creationId="{9CC392BB-26BD-538F-21DD-17B1B94FBB3D}"/>
          </ac:spMkLst>
        </pc:spChg>
        <pc:spChg chg="del mod">
          <ac:chgData name="Adina Farinango" userId="33d2282c-26e6-499a-8585-f7494e0b621e" providerId="ADAL" clId="{6EFBDF5E-3D2E-A143-B571-CA46E5F2F4D3}" dt="2023-06-30T17:44:54.813" v="1029" actId="478"/>
          <ac:spMkLst>
            <pc:docMk/>
            <pc:sldMk cId="3898164668" sldId="579"/>
            <ac:spMk id="3" creationId="{1400E0E2-4B55-3DC3-A77E-B9A9E0324919}"/>
          </ac:spMkLst>
        </pc:spChg>
        <pc:graphicFrameChg chg="add del mod modGraphic">
          <ac:chgData name="Adina Farinango" userId="33d2282c-26e6-499a-8585-f7494e0b621e" providerId="ADAL" clId="{6EFBDF5E-3D2E-A143-B571-CA46E5F2F4D3}" dt="2023-06-30T17:45:42.963" v="1039" actId="478"/>
          <ac:graphicFrameMkLst>
            <pc:docMk/>
            <pc:sldMk cId="3898164668" sldId="579"/>
            <ac:graphicFrameMk id="4" creationId="{6D971A20-4A90-5F8F-E890-381CBECE9F81}"/>
          </ac:graphicFrameMkLst>
        </pc:graphicFrameChg>
        <pc:graphicFrameChg chg="add mod modGraphic">
          <ac:chgData name="Adina Farinango" userId="33d2282c-26e6-499a-8585-f7494e0b621e" providerId="ADAL" clId="{6EFBDF5E-3D2E-A143-B571-CA46E5F2F4D3}" dt="2023-06-30T17:46:24.310" v="1047" actId="113"/>
          <ac:graphicFrameMkLst>
            <pc:docMk/>
            <pc:sldMk cId="3898164668" sldId="579"/>
            <ac:graphicFrameMk id="5" creationId="{F1DDE4DF-9B73-0364-57AF-B54CA4522600}"/>
          </ac:graphicFrameMkLst>
        </pc:graphicFrameChg>
      </pc:sldChg>
      <pc:sldChg chg="modSp new mod">
        <pc:chgData name="Adina Farinango" userId="33d2282c-26e6-499a-8585-f7494e0b621e" providerId="ADAL" clId="{6EFBDF5E-3D2E-A143-B571-CA46E5F2F4D3}" dt="2023-06-30T17:50:54.326" v="1103" actId="113"/>
        <pc:sldMkLst>
          <pc:docMk/>
          <pc:sldMk cId="3544660903" sldId="580"/>
        </pc:sldMkLst>
        <pc:spChg chg="mod">
          <ac:chgData name="Adina Farinango" userId="33d2282c-26e6-499a-8585-f7494e0b621e" providerId="ADAL" clId="{6EFBDF5E-3D2E-A143-B571-CA46E5F2F4D3}" dt="2023-06-30T17:50:47.548" v="1098"/>
          <ac:spMkLst>
            <pc:docMk/>
            <pc:sldMk cId="3544660903" sldId="580"/>
            <ac:spMk id="2" creationId="{6B01C4AC-3DB0-65DB-90F8-4DAD45DB9BE8}"/>
          </ac:spMkLst>
        </pc:spChg>
        <pc:spChg chg="mod">
          <ac:chgData name="Adina Farinango" userId="33d2282c-26e6-499a-8585-f7494e0b621e" providerId="ADAL" clId="{6EFBDF5E-3D2E-A143-B571-CA46E5F2F4D3}" dt="2023-06-30T17:50:54.326" v="1103" actId="113"/>
          <ac:spMkLst>
            <pc:docMk/>
            <pc:sldMk cId="3544660903" sldId="580"/>
            <ac:spMk id="3" creationId="{2352316B-6B44-D716-44C2-234C628846F0}"/>
          </ac:spMkLst>
        </pc:spChg>
      </pc:sldChg>
      <pc:sldChg chg="modSp add mod ord">
        <pc:chgData name="Adina Farinango" userId="33d2282c-26e6-499a-8585-f7494e0b621e" providerId="ADAL" clId="{6EFBDF5E-3D2E-A143-B571-CA46E5F2F4D3}" dt="2023-06-30T17:46:56.583" v="1052" actId="1076"/>
        <pc:sldMkLst>
          <pc:docMk/>
          <pc:sldMk cId="290912503" sldId="581"/>
        </pc:sldMkLst>
        <pc:spChg chg="mod">
          <ac:chgData name="Adina Farinango" userId="33d2282c-26e6-499a-8585-f7494e0b621e" providerId="ADAL" clId="{6EFBDF5E-3D2E-A143-B571-CA46E5F2F4D3}" dt="2023-06-30T17:46:56.583" v="1052" actId="1076"/>
          <ac:spMkLst>
            <pc:docMk/>
            <pc:sldMk cId="290912503" sldId="581"/>
            <ac:spMk id="3" creationId="{C5E8827B-6A21-A647-D845-6546C00B3849}"/>
          </ac:spMkLst>
        </pc:spChg>
        <pc:graphicFrameChg chg="mod">
          <ac:chgData name="Adina Farinango" userId="33d2282c-26e6-499a-8585-f7494e0b621e" providerId="ADAL" clId="{6EFBDF5E-3D2E-A143-B571-CA46E5F2F4D3}" dt="2023-06-30T17:46:51.730" v="1051" actId="207"/>
          <ac:graphicFrameMkLst>
            <pc:docMk/>
            <pc:sldMk cId="290912503" sldId="581"/>
            <ac:graphicFrameMk id="7" creationId="{7D171B17-3788-6858-D477-7BE8121FDC29}"/>
          </ac:graphicFrameMkLst>
        </pc:graphicFrameChg>
      </pc:sldChg>
      <pc:sldChg chg="add">
        <pc:chgData name="Adina Farinango" userId="33d2282c-26e6-499a-8585-f7494e0b621e" providerId="ADAL" clId="{6EFBDF5E-3D2E-A143-B571-CA46E5F2F4D3}" dt="2023-06-30T17:47:20.985" v="1053"/>
        <pc:sldMkLst>
          <pc:docMk/>
          <pc:sldMk cId="4242036723" sldId="582"/>
        </pc:sldMkLst>
      </pc:sldChg>
      <pc:sldChg chg="add">
        <pc:chgData name="Adina Farinango" userId="33d2282c-26e6-499a-8585-f7494e0b621e" providerId="ADAL" clId="{6EFBDF5E-3D2E-A143-B571-CA46E5F2F4D3}" dt="2023-06-30T17:48:03.935" v="1054"/>
        <pc:sldMkLst>
          <pc:docMk/>
          <pc:sldMk cId="1801586044" sldId="583"/>
        </pc:sldMkLst>
      </pc:sldChg>
      <pc:sldChg chg="addSp delSp modSp add mod">
        <pc:chgData name="Adina Farinango" userId="33d2282c-26e6-499a-8585-f7494e0b621e" providerId="ADAL" clId="{6EFBDF5E-3D2E-A143-B571-CA46E5F2F4D3}" dt="2023-07-03T15:41:09.810" v="2074" actId="962"/>
        <pc:sldMkLst>
          <pc:docMk/>
          <pc:sldMk cId="3871452176" sldId="584"/>
        </pc:sldMkLst>
        <pc:spChg chg="mod">
          <ac:chgData name="Adina Farinango" userId="33d2282c-26e6-499a-8585-f7494e0b621e" providerId="ADAL" clId="{6EFBDF5E-3D2E-A143-B571-CA46E5F2F4D3}" dt="2023-06-30T17:48:37.420" v="1056"/>
          <ac:spMkLst>
            <pc:docMk/>
            <pc:sldMk cId="3871452176" sldId="584"/>
            <ac:spMk id="4" creationId="{8F8C7077-AF19-DA1A-2156-0551B5FEFDE8}"/>
          </ac:spMkLst>
        </pc:spChg>
        <pc:spChg chg="add del">
          <ac:chgData name="Adina Farinango" userId="33d2282c-26e6-499a-8585-f7494e0b621e" providerId="ADAL" clId="{6EFBDF5E-3D2E-A143-B571-CA46E5F2F4D3}" dt="2023-07-03T15:41:08.759" v="2072"/>
          <ac:spMkLst>
            <pc:docMk/>
            <pc:sldMk cId="3871452176" sldId="584"/>
            <ac:spMk id="5" creationId="{7F9E8F94-44F2-9E02-4609-09AA7F072E39}"/>
          </ac:spMkLst>
        </pc:spChg>
        <pc:picChg chg="add del mod">
          <ac:chgData name="Adina Farinango" userId="33d2282c-26e6-499a-8585-f7494e0b621e" providerId="ADAL" clId="{6EFBDF5E-3D2E-A143-B571-CA46E5F2F4D3}" dt="2023-07-03T15:41:05.233" v="2071"/>
          <ac:picMkLst>
            <pc:docMk/>
            <pc:sldMk cId="3871452176" sldId="584"/>
            <ac:picMk id="6" creationId="{762BDAE1-C129-8B3E-E8D9-511CE5D0DD1C}"/>
          </ac:picMkLst>
        </pc:picChg>
        <pc:picChg chg="add mod">
          <ac:chgData name="Adina Farinango" userId="33d2282c-26e6-499a-8585-f7494e0b621e" providerId="ADAL" clId="{6EFBDF5E-3D2E-A143-B571-CA46E5F2F4D3}" dt="2023-07-03T15:41:09.810" v="2074" actId="962"/>
          <ac:picMkLst>
            <pc:docMk/>
            <pc:sldMk cId="3871452176" sldId="584"/>
            <ac:picMk id="9" creationId="{08D14957-AA06-FAC0-EFFC-C5131B6A66C7}"/>
          </ac:picMkLst>
        </pc:picChg>
      </pc:sldChg>
      <pc:sldChg chg="modSp add mod">
        <pc:chgData name="Adina Farinango" userId="33d2282c-26e6-499a-8585-f7494e0b621e" providerId="ADAL" clId="{6EFBDF5E-3D2E-A143-B571-CA46E5F2F4D3}" dt="2023-06-30T17:48:47.088" v="1058" actId="1076"/>
        <pc:sldMkLst>
          <pc:docMk/>
          <pc:sldMk cId="189694243" sldId="585"/>
        </pc:sldMkLst>
        <pc:spChg chg="mod">
          <ac:chgData name="Adina Farinango" userId="33d2282c-26e6-499a-8585-f7494e0b621e" providerId="ADAL" clId="{6EFBDF5E-3D2E-A143-B571-CA46E5F2F4D3}" dt="2023-06-30T17:48:47.088" v="1058" actId="1076"/>
          <ac:spMkLst>
            <pc:docMk/>
            <pc:sldMk cId="189694243" sldId="585"/>
            <ac:spMk id="3" creationId="{C5E8827B-6A21-A647-D845-6546C00B3849}"/>
          </ac:spMkLst>
        </pc:spChg>
      </pc:sldChg>
      <pc:sldChg chg="addSp delSp modSp add mod ord">
        <pc:chgData name="Adina Farinango" userId="33d2282c-26e6-499a-8585-f7494e0b621e" providerId="ADAL" clId="{6EFBDF5E-3D2E-A143-B571-CA46E5F2F4D3}" dt="2023-07-03T15:41:22.266" v="2079" actId="18131"/>
        <pc:sldMkLst>
          <pc:docMk/>
          <pc:sldMk cId="2931540896" sldId="586"/>
        </pc:sldMkLst>
        <pc:spChg chg="mod">
          <ac:chgData name="Adina Farinango" userId="33d2282c-26e6-499a-8585-f7494e0b621e" providerId="ADAL" clId="{6EFBDF5E-3D2E-A143-B571-CA46E5F2F4D3}" dt="2023-06-30T17:48:59.784" v="1061"/>
          <ac:spMkLst>
            <pc:docMk/>
            <pc:sldMk cId="2931540896" sldId="586"/>
            <ac:spMk id="4" creationId="{8F8C7077-AF19-DA1A-2156-0551B5FEFDE8}"/>
          </ac:spMkLst>
        </pc:spChg>
        <pc:spChg chg="del">
          <ac:chgData name="Adina Farinango" userId="33d2282c-26e6-499a-8585-f7494e0b621e" providerId="ADAL" clId="{6EFBDF5E-3D2E-A143-B571-CA46E5F2F4D3}" dt="2023-07-03T15:41:14.620" v="2075"/>
          <ac:spMkLst>
            <pc:docMk/>
            <pc:sldMk cId="2931540896" sldId="586"/>
            <ac:spMk id="5" creationId="{7F9E8F94-44F2-9E02-4609-09AA7F072E39}"/>
          </ac:spMkLst>
        </pc:spChg>
        <pc:picChg chg="add mod modCrop">
          <ac:chgData name="Adina Farinango" userId="33d2282c-26e6-499a-8585-f7494e0b621e" providerId="ADAL" clId="{6EFBDF5E-3D2E-A143-B571-CA46E5F2F4D3}" dt="2023-07-03T15:41:22.266" v="2079" actId="18131"/>
          <ac:picMkLst>
            <pc:docMk/>
            <pc:sldMk cId="2931540896" sldId="586"/>
            <ac:picMk id="6" creationId="{855718C0-CD24-2563-CFE8-AD03B3D59202}"/>
          </ac:picMkLst>
        </pc:picChg>
      </pc:sldChg>
      <pc:sldChg chg="addSp delSp modSp add mod">
        <pc:chgData name="Adina Farinango" userId="33d2282c-26e6-499a-8585-f7494e0b621e" providerId="ADAL" clId="{6EFBDF5E-3D2E-A143-B571-CA46E5F2F4D3}" dt="2023-06-30T17:50:25.864" v="1097" actId="115"/>
        <pc:sldMkLst>
          <pc:docMk/>
          <pc:sldMk cId="1719142764" sldId="587"/>
        </pc:sldMkLst>
        <pc:spChg chg="mod">
          <ac:chgData name="Adina Farinango" userId="33d2282c-26e6-499a-8585-f7494e0b621e" providerId="ADAL" clId="{6EFBDF5E-3D2E-A143-B571-CA46E5F2F4D3}" dt="2023-06-30T17:49:31.758" v="1068" actId="27636"/>
          <ac:spMkLst>
            <pc:docMk/>
            <pc:sldMk cId="1719142764" sldId="587"/>
            <ac:spMk id="2" creationId="{B0CCB2A7-3DD4-16D2-6165-BE198AD80CD3}"/>
          </ac:spMkLst>
        </pc:spChg>
        <pc:spChg chg="mod">
          <ac:chgData name="Adina Farinango" userId="33d2282c-26e6-499a-8585-f7494e0b621e" providerId="ADAL" clId="{6EFBDF5E-3D2E-A143-B571-CA46E5F2F4D3}" dt="2023-06-30T17:50:25.864" v="1097" actId="115"/>
          <ac:spMkLst>
            <pc:docMk/>
            <pc:sldMk cId="1719142764" sldId="587"/>
            <ac:spMk id="3" creationId="{E3BD1422-BC5E-A521-E357-C49FB595908B}"/>
          </ac:spMkLst>
        </pc:spChg>
        <pc:spChg chg="del">
          <ac:chgData name="Adina Farinango" userId="33d2282c-26e6-499a-8585-f7494e0b621e" providerId="ADAL" clId="{6EFBDF5E-3D2E-A143-B571-CA46E5F2F4D3}" dt="2023-06-30T17:49:33.200" v="1069" actId="478"/>
          <ac:spMkLst>
            <pc:docMk/>
            <pc:sldMk cId="1719142764" sldId="587"/>
            <ac:spMk id="4" creationId="{4FAE5FC3-32EF-2BAA-2160-F03820EB1532}"/>
          </ac:spMkLst>
        </pc:spChg>
        <pc:spChg chg="del">
          <ac:chgData name="Adina Farinango" userId="33d2282c-26e6-499a-8585-f7494e0b621e" providerId="ADAL" clId="{6EFBDF5E-3D2E-A143-B571-CA46E5F2F4D3}" dt="2023-06-30T17:49:34.431" v="1070" actId="478"/>
          <ac:spMkLst>
            <pc:docMk/>
            <pc:sldMk cId="1719142764" sldId="587"/>
            <ac:spMk id="5" creationId="{59C51335-84C6-F39F-58FB-F630EDDE50B1}"/>
          </ac:spMkLst>
        </pc:spChg>
        <pc:spChg chg="add mod">
          <ac:chgData name="Adina Farinango" userId="33d2282c-26e6-499a-8585-f7494e0b621e" providerId="ADAL" clId="{6EFBDF5E-3D2E-A143-B571-CA46E5F2F4D3}" dt="2023-06-30T17:49:41.703" v="1071"/>
          <ac:spMkLst>
            <pc:docMk/>
            <pc:sldMk cId="1719142764" sldId="587"/>
            <ac:spMk id="6" creationId="{59641BF9-ABD4-08A9-A56F-9539124A4637}"/>
          </ac:spMkLst>
        </pc:spChg>
        <pc:spChg chg="mod">
          <ac:chgData name="Adina Farinango" userId="33d2282c-26e6-499a-8585-f7494e0b621e" providerId="ADAL" clId="{6EFBDF5E-3D2E-A143-B571-CA46E5F2F4D3}" dt="2023-06-30T17:49:41.703" v="1071"/>
          <ac:spMkLst>
            <pc:docMk/>
            <pc:sldMk cId="1719142764" sldId="587"/>
            <ac:spMk id="8" creationId="{F95966E5-AF18-66D4-BDCC-1886EF7D9B76}"/>
          </ac:spMkLst>
        </pc:spChg>
        <pc:spChg chg="mod">
          <ac:chgData name="Adina Farinango" userId="33d2282c-26e6-499a-8585-f7494e0b621e" providerId="ADAL" clId="{6EFBDF5E-3D2E-A143-B571-CA46E5F2F4D3}" dt="2023-06-30T17:49:41.703" v="1071"/>
          <ac:spMkLst>
            <pc:docMk/>
            <pc:sldMk cId="1719142764" sldId="587"/>
            <ac:spMk id="9" creationId="{D569D6CF-1D11-97F6-767D-EB3BF1E3509C}"/>
          </ac:spMkLst>
        </pc:spChg>
        <pc:spChg chg="mod">
          <ac:chgData name="Adina Farinango" userId="33d2282c-26e6-499a-8585-f7494e0b621e" providerId="ADAL" clId="{6EFBDF5E-3D2E-A143-B571-CA46E5F2F4D3}" dt="2023-06-30T17:49:41.703" v="1071"/>
          <ac:spMkLst>
            <pc:docMk/>
            <pc:sldMk cId="1719142764" sldId="587"/>
            <ac:spMk id="10" creationId="{13748F21-7B85-B499-3ACE-39A4DEE4D8D1}"/>
          </ac:spMkLst>
        </pc:spChg>
        <pc:spChg chg="mod">
          <ac:chgData name="Adina Farinango" userId="33d2282c-26e6-499a-8585-f7494e0b621e" providerId="ADAL" clId="{6EFBDF5E-3D2E-A143-B571-CA46E5F2F4D3}" dt="2023-06-30T17:49:41.703" v="1071"/>
          <ac:spMkLst>
            <pc:docMk/>
            <pc:sldMk cId="1719142764" sldId="587"/>
            <ac:spMk id="11" creationId="{1CFC7572-8BD0-B213-4DAA-5BA9DCB139EB}"/>
          </ac:spMkLst>
        </pc:spChg>
        <pc:grpChg chg="add mod">
          <ac:chgData name="Adina Farinango" userId="33d2282c-26e6-499a-8585-f7494e0b621e" providerId="ADAL" clId="{6EFBDF5E-3D2E-A143-B571-CA46E5F2F4D3}" dt="2023-06-30T17:49:41.703" v="1071"/>
          <ac:grpSpMkLst>
            <pc:docMk/>
            <pc:sldMk cId="1719142764" sldId="587"/>
            <ac:grpSpMk id="7" creationId="{A30ED821-F111-7662-5EA3-BC283AFE1F1A}"/>
          </ac:grpSpMkLst>
        </pc:grpChg>
      </pc:sldChg>
      <pc:sldChg chg="modSp new mod">
        <pc:chgData name="Adina Farinango" userId="33d2282c-26e6-499a-8585-f7494e0b621e" providerId="ADAL" clId="{6EFBDF5E-3D2E-A143-B571-CA46E5F2F4D3}" dt="2023-06-30T17:53:04.090" v="1123" actId="20577"/>
        <pc:sldMkLst>
          <pc:docMk/>
          <pc:sldMk cId="548884564" sldId="588"/>
        </pc:sldMkLst>
        <pc:spChg chg="mod">
          <ac:chgData name="Adina Farinango" userId="33d2282c-26e6-499a-8585-f7494e0b621e" providerId="ADAL" clId="{6EFBDF5E-3D2E-A143-B571-CA46E5F2F4D3}" dt="2023-06-30T17:52:37.492" v="1113"/>
          <ac:spMkLst>
            <pc:docMk/>
            <pc:sldMk cId="548884564" sldId="588"/>
            <ac:spMk id="2" creationId="{711EC05F-7AE8-1496-CCCD-A5256EB6BD2A}"/>
          </ac:spMkLst>
        </pc:spChg>
        <pc:spChg chg="mod">
          <ac:chgData name="Adina Farinango" userId="33d2282c-26e6-499a-8585-f7494e0b621e" providerId="ADAL" clId="{6EFBDF5E-3D2E-A143-B571-CA46E5F2F4D3}" dt="2023-06-30T17:53:04.090" v="1123" actId="20577"/>
          <ac:spMkLst>
            <pc:docMk/>
            <pc:sldMk cId="548884564" sldId="588"/>
            <ac:spMk id="3" creationId="{69F2AFD7-3B2B-E243-64BF-024DD4E00096}"/>
          </ac:spMkLst>
        </pc:spChg>
      </pc:sldChg>
      <pc:sldChg chg="addSp delSp modSp new mod">
        <pc:chgData name="Adina Farinango" userId="33d2282c-26e6-499a-8585-f7494e0b621e" providerId="ADAL" clId="{6EFBDF5E-3D2E-A143-B571-CA46E5F2F4D3}" dt="2023-06-30T19:24:44.224" v="1234" actId="14861"/>
        <pc:sldMkLst>
          <pc:docMk/>
          <pc:sldMk cId="1229666813" sldId="589"/>
        </pc:sldMkLst>
        <pc:spChg chg="mod">
          <ac:chgData name="Adina Farinango" userId="33d2282c-26e6-499a-8585-f7494e0b621e" providerId="ADAL" clId="{6EFBDF5E-3D2E-A143-B571-CA46E5F2F4D3}" dt="2023-06-30T17:54:29.469" v="1141"/>
          <ac:spMkLst>
            <pc:docMk/>
            <pc:sldMk cId="1229666813" sldId="589"/>
            <ac:spMk id="2" creationId="{DC92997D-9D17-D24D-0FB8-DA04F8759589}"/>
          </ac:spMkLst>
        </pc:spChg>
        <pc:spChg chg="del">
          <ac:chgData name="Adina Farinango" userId="33d2282c-26e6-499a-8585-f7494e0b621e" providerId="ADAL" clId="{6EFBDF5E-3D2E-A143-B571-CA46E5F2F4D3}" dt="2023-06-30T17:54:11.884" v="1132" actId="478"/>
          <ac:spMkLst>
            <pc:docMk/>
            <pc:sldMk cId="1229666813" sldId="589"/>
            <ac:spMk id="3" creationId="{F8188F9E-8E15-A42E-235F-8677383B8C22}"/>
          </ac:spMkLst>
        </pc:spChg>
        <pc:spChg chg="add mod">
          <ac:chgData name="Adina Farinango" userId="33d2282c-26e6-499a-8585-f7494e0b621e" providerId="ADAL" clId="{6EFBDF5E-3D2E-A143-B571-CA46E5F2F4D3}" dt="2023-06-30T17:54:14.865" v="1134" actId="1076"/>
          <ac:spMkLst>
            <pc:docMk/>
            <pc:sldMk cId="1229666813" sldId="589"/>
            <ac:spMk id="5" creationId="{2EFACA87-DF04-B1CA-264C-8D1A2C3715AB}"/>
          </ac:spMkLst>
        </pc:spChg>
        <pc:spChg chg="add mod">
          <ac:chgData name="Adina Farinango" userId="33d2282c-26e6-499a-8585-f7494e0b621e" providerId="ADAL" clId="{6EFBDF5E-3D2E-A143-B571-CA46E5F2F4D3}" dt="2023-06-30T17:55:11.089" v="1152" actId="207"/>
          <ac:spMkLst>
            <pc:docMk/>
            <pc:sldMk cId="1229666813" sldId="589"/>
            <ac:spMk id="7" creationId="{92486D55-8FA0-1114-79CB-9732FBBD00B1}"/>
          </ac:spMkLst>
        </pc:spChg>
        <pc:spChg chg="add mod">
          <ac:chgData name="Adina Farinango" userId="33d2282c-26e6-499a-8585-f7494e0b621e" providerId="ADAL" clId="{6EFBDF5E-3D2E-A143-B571-CA46E5F2F4D3}" dt="2023-06-30T19:24:44.224" v="1234" actId="14861"/>
          <ac:spMkLst>
            <pc:docMk/>
            <pc:sldMk cId="1229666813" sldId="589"/>
            <ac:spMk id="9" creationId="{96C6B687-92FF-CA4B-7B85-E047EF836944}"/>
          </ac:spMkLst>
        </pc:spChg>
        <pc:spChg chg="add mod">
          <ac:chgData name="Adina Farinango" userId="33d2282c-26e6-499a-8585-f7494e0b621e" providerId="ADAL" clId="{6EFBDF5E-3D2E-A143-B571-CA46E5F2F4D3}" dt="2023-06-30T19:24:44.224" v="1234" actId="14861"/>
          <ac:spMkLst>
            <pc:docMk/>
            <pc:sldMk cId="1229666813" sldId="589"/>
            <ac:spMk id="10" creationId="{7EF97CC8-1365-569D-2F9A-B619C79F38E0}"/>
          </ac:spMkLst>
        </pc:spChg>
        <pc:spChg chg="add mod">
          <ac:chgData name="Adina Farinango" userId="33d2282c-26e6-499a-8585-f7494e0b621e" providerId="ADAL" clId="{6EFBDF5E-3D2E-A143-B571-CA46E5F2F4D3}" dt="2023-06-30T19:24:44.224" v="1234" actId="14861"/>
          <ac:spMkLst>
            <pc:docMk/>
            <pc:sldMk cId="1229666813" sldId="589"/>
            <ac:spMk id="11" creationId="{18DCB850-3D50-0B45-FC6A-48DC6DF9CC14}"/>
          </ac:spMkLst>
        </pc:spChg>
        <pc:spChg chg="add mod">
          <ac:chgData name="Adina Farinango" userId="33d2282c-26e6-499a-8585-f7494e0b621e" providerId="ADAL" clId="{6EFBDF5E-3D2E-A143-B571-CA46E5F2F4D3}" dt="2023-06-30T19:24:44.224" v="1234" actId="14861"/>
          <ac:spMkLst>
            <pc:docMk/>
            <pc:sldMk cId="1229666813" sldId="589"/>
            <ac:spMk id="12" creationId="{2B536B50-4EAA-8F57-090E-F15F9B9E21D6}"/>
          </ac:spMkLst>
        </pc:spChg>
        <pc:spChg chg="add mod">
          <ac:chgData name="Adina Farinango" userId="33d2282c-26e6-499a-8585-f7494e0b621e" providerId="ADAL" clId="{6EFBDF5E-3D2E-A143-B571-CA46E5F2F4D3}" dt="2023-06-30T17:55:01.861" v="1150" actId="207"/>
          <ac:spMkLst>
            <pc:docMk/>
            <pc:sldMk cId="1229666813" sldId="589"/>
            <ac:spMk id="13" creationId="{EE7984A1-E9D6-46E0-526C-D46967BBEB49}"/>
          </ac:spMkLst>
        </pc:spChg>
        <pc:spChg chg="add mod">
          <ac:chgData name="Adina Farinango" userId="33d2282c-26e6-499a-8585-f7494e0b621e" providerId="ADAL" clId="{6EFBDF5E-3D2E-A143-B571-CA46E5F2F4D3}" dt="2023-06-30T17:55:01.861" v="1150" actId="207"/>
          <ac:spMkLst>
            <pc:docMk/>
            <pc:sldMk cId="1229666813" sldId="589"/>
            <ac:spMk id="14" creationId="{E0EC4AA8-FF2A-AAC1-E4BC-876BDE1EE931}"/>
          </ac:spMkLst>
        </pc:spChg>
        <pc:spChg chg="add mod">
          <ac:chgData name="Adina Farinango" userId="33d2282c-26e6-499a-8585-f7494e0b621e" providerId="ADAL" clId="{6EFBDF5E-3D2E-A143-B571-CA46E5F2F4D3}" dt="2023-06-30T17:55:01.861" v="1150" actId="207"/>
          <ac:spMkLst>
            <pc:docMk/>
            <pc:sldMk cId="1229666813" sldId="589"/>
            <ac:spMk id="15" creationId="{6B53C432-2D86-E6F1-59FF-5DEB896770ED}"/>
          </ac:spMkLst>
        </pc:spChg>
        <pc:spChg chg="add mod">
          <ac:chgData name="Adina Farinango" userId="33d2282c-26e6-499a-8585-f7494e0b621e" providerId="ADAL" clId="{6EFBDF5E-3D2E-A143-B571-CA46E5F2F4D3}" dt="2023-06-30T17:55:07.631" v="1151" actId="207"/>
          <ac:spMkLst>
            <pc:docMk/>
            <pc:sldMk cId="1229666813" sldId="589"/>
            <ac:spMk id="16" creationId="{B4D58A13-2A73-C1CF-E66B-2D620BA28148}"/>
          </ac:spMkLst>
        </pc:spChg>
        <pc:spChg chg="add del mod">
          <ac:chgData name="Adina Farinango" userId="33d2282c-26e6-499a-8585-f7494e0b621e" providerId="ADAL" clId="{6EFBDF5E-3D2E-A143-B571-CA46E5F2F4D3}" dt="2023-06-30T17:54:27.384" v="1140" actId="22"/>
          <ac:spMkLst>
            <pc:docMk/>
            <pc:sldMk cId="1229666813" sldId="589"/>
            <ac:spMk id="18" creationId="{3A45D70E-6EC1-7690-FC3E-3EF9B4BD1511}"/>
          </ac:spMkLst>
        </pc:spChg>
        <pc:spChg chg="add mod">
          <ac:chgData name="Adina Farinango" userId="33d2282c-26e6-499a-8585-f7494e0b621e" providerId="ADAL" clId="{6EFBDF5E-3D2E-A143-B571-CA46E5F2F4D3}" dt="2023-06-30T17:54:48.185" v="1147" actId="403"/>
          <ac:spMkLst>
            <pc:docMk/>
            <pc:sldMk cId="1229666813" sldId="589"/>
            <ac:spMk id="20" creationId="{567F794E-7430-3996-DDA3-260ED8688A52}"/>
          </ac:spMkLst>
        </pc:spChg>
        <pc:graphicFrameChg chg="add mod">
          <ac:chgData name="Adina Farinango" userId="33d2282c-26e6-499a-8585-f7494e0b621e" providerId="ADAL" clId="{6EFBDF5E-3D2E-A143-B571-CA46E5F2F4D3}" dt="2023-06-30T17:54:33.602" v="1142"/>
          <ac:graphicFrameMkLst>
            <pc:docMk/>
            <pc:sldMk cId="1229666813" sldId="589"/>
            <ac:graphicFrameMk id="4" creationId="{3C6CEA3F-E80D-D24B-F280-BFFA362C4E69}"/>
          </ac:graphicFrameMkLst>
        </pc:graphicFrameChg>
        <pc:picChg chg="add mod">
          <ac:chgData name="Adina Farinango" userId="33d2282c-26e6-499a-8585-f7494e0b621e" providerId="ADAL" clId="{6EFBDF5E-3D2E-A143-B571-CA46E5F2F4D3}" dt="2023-06-30T17:54:52.825" v="1148" actId="207"/>
          <ac:picMkLst>
            <pc:docMk/>
            <pc:sldMk cId="1229666813" sldId="589"/>
            <ac:picMk id="6" creationId="{4458B38F-9760-A7D4-460E-ACF995A6D5EA}"/>
          </ac:picMkLst>
        </pc:picChg>
        <pc:picChg chg="add mod">
          <ac:chgData name="Adina Farinango" userId="33d2282c-26e6-499a-8585-f7494e0b621e" providerId="ADAL" clId="{6EFBDF5E-3D2E-A143-B571-CA46E5F2F4D3}" dt="2023-06-30T17:54:55.115" v="1149" actId="207"/>
          <ac:picMkLst>
            <pc:docMk/>
            <pc:sldMk cId="1229666813" sldId="589"/>
            <ac:picMk id="8" creationId="{8BA308CE-87BC-0011-CED7-D2D4CAA5FECA}"/>
          </ac:picMkLst>
        </pc:picChg>
      </pc:sldChg>
      <pc:sldChg chg="modSp new mod">
        <pc:chgData name="Adina Farinango" userId="33d2282c-26e6-499a-8585-f7494e0b621e" providerId="ADAL" clId="{6EFBDF5E-3D2E-A143-B571-CA46E5F2F4D3}" dt="2023-06-30T19:27:14.181" v="1282" actId="948"/>
        <pc:sldMkLst>
          <pc:docMk/>
          <pc:sldMk cId="31156729" sldId="590"/>
        </pc:sldMkLst>
        <pc:spChg chg="mod">
          <ac:chgData name="Adina Farinango" userId="33d2282c-26e6-499a-8585-f7494e0b621e" providerId="ADAL" clId="{6EFBDF5E-3D2E-A143-B571-CA46E5F2F4D3}" dt="2023-06-30T19:26:56.353" v="1272"/>
          <ac:spMkLst>
            <pc:docMk/>
            <pc:sldMk cId="31156729" sldId="590"/>
            <ac:spMk id="2" creationId="{F335F634-0CED-3DA3-2F06-F59D30545E45}"/>
          </ac:spMkLst>
        </pc:spChg>
        <pc:spChg chg="mod">
          <ac:chgData name="Adina Farinango" userId="33d2282c-26e6-499a-8585-f7494e0b621e" providerId="ADAL" clId="{6EFBDF5E-3D2E-A143-B571-CA46E5F2F4D3}" dt="2023-06-30T19:27:14.181" v="1282" actId="948"/>
          <ac:spMkLst>
            <pc:docMk/>
            <pc:sldMk cId="31156729" sldId="590"/>
            <ac:spMk id="3" creationId="{BB17A1E1-760E-C490-EDC8-2918CFEF2193}"/>
          </ac:spMkLst>
        </pc:spChg>
      </pc:sldChg>
      <pc:sldChg chg="modSp new mod">
        <pc:chgData name="Adina Farinango" userId="33d2282c-26e6-499a-8585-f7494e0b621e" providerId="ADAL" clId="{6EFBDF5E-3D2E-A143-B571-CA46E5F2F4D3}" dt="2023-07-03T14:51:15.590" v="1977"/>
        <pc:sldMkLst>
          <pc:docMk/>
          <pc:sldMk cId="782038471" sldId="591"/>
        </pc:sldMkLst>
        <pc:spChg chg="mod">
          <ac:chgData name="Adina Farinango" userId="33d2282c-26e6-499a-8585-f7494e0b621e" providerId="ADAL" clId="{6EFBDF5E-3D2E-A143-B571-CA46E5F2F4D3}" dt="2023-07-03T14:50:25.652" v="1957"/>
          <ac:spMkLst>
            <pc:docMk/>
            <pc:sldMk cId="782038471" sldId="591"/>
            <ac:spMk id="2" creationId="{BFB84901-9F3C-1A12-5728-7CB6D24935F2}"/>
          </ac:spMkLst>
        </pc:spChg>
        <pc:spChg chg="mod">
          <ac:chgData name="Adina Farinango" userId="33d2282c-26e6-499a-8585-f7494e0b621e" providerId="ADAL" clId="{6EFBDF5E-3D2E-A143-B571-CA46E5F2F4D3}" dt="2023-07-03T14:51:15.590" v="1977"/>
          <ac:spMkLst>
            <pc:docMk/>
            <pc:sldMk cId="782038471" sldId="591"/>
            <ac:spMk id="3" creationId="{304192AD-7B20-F0B5-3E82-C4D78821F9D5}"/>
          </ac:spMkLst>
        </pc:spChg>
      </pc:sldChg>
      <pc:sldChg chg="modSp add mod">
        <pc:chgData name="Adina Farinango" userId="33d2282c-26e6-499a-8585-f7494e0b621e" providerId="ADAL" clId="{6EFBDF5E-3D2E-A143-B571-CA46E5F2F4D3}" dt="2023-06-30T17:51:49.362" v="1108" actId="20577"/>
        <pc:sldMkLst>
          <pc:docMk/>
          <pc:sldMk cId="3992016215" sldId="592"/>
        </pc:sldMkLst>
        <pc:spChg chg="mod">
          <ac:chgData name="Adina Farinango" userId="33d2282c-26e6-499a-8585-f7494e0b621e" providerId="ADAL" clId="{6EFBDF5E-3D2E-A143-B571-CA46E5F2F4D3}" dt="2023-06-30T17:51:34.296" v="1106" actId="27636"/>
          <ac:spMkLst>
            <pc:docMk/>
            <pc:sldMk cId="3992016215" sldId="592"/>
            <ac:spMk id="2" creationId="{F1608679-4355-30CF-471A-BC02DA9495B7}"/>
          </ac:spMkLst>
        </pc:spChg>
        <pc:spChg chg="mod">
          <ac:chgData name="Adina Farinango" userId="33d2282c-26e6-499a-8585-f7494e0b621e" providerId="ADAL" clId="{6EFBDF5E-3D2E-A143-B571-CA46E5F2F4D3}" dt="2023-06-30T17:51:49.362" v="1108" actId="20577"/>
          <ac:spMkLst>
            <pc:docMk/>
            <pc:sldMk cId="3992016215" sldId="592"/>
            <ac:spMk id="3" creationId="{36284694-FC32-8F21-EF52-2E2389556C98}"/>
          </ac:spMkLst>
        </pc:spChg>
      </pc:sldChg>
      <pc:sldChg chg="modSp add mod">
        <pc:chgData name="Adina Farinango" userId="33d2282c-26e6-499a-8585-f7494e0b621e" providerId="ADAL" clId="{6EFBDF5E-3D2E-A143-B571-CA46E5F2F4D3}" dt="2023-06-30T17:52:27.075" v="1112"/>
        <pc:sldMkLst>
          <pc:docMk/>
          <pc:sldMk cId="1817248268" sldId="593"/>
        </pc:sldMkLst>
        <pc:spChg chg="mod">
          <ac:chgData name="Adina Farinango" userId="33d2282c-26e6-499a-8585-f7494e0b621e" providerId="ADAL" clId="{6EFBDF5E-3D2E-A143-B571-CA46E5F2F4D3}" dt="2023-06-30T17:52:19.719" v="1111" actId="27636"/>
          <ac:spMkLst>
            <pc:docMk/>
            <pc:sldMk cId="1817248268" sldId="593"/>
            <ac:spMk id="2" creationId="{F1608679-4355-30CF-471A-BC02DA9495B7}"/>
          </ac:spMkLst>
        </pc:spChg>
        <pc:spChg chg="mod">
          <ac:chgData name="Adina Farinango" userId="33d2282c-26e6-499a-8585-f7494e0b621e" providerId="ADAL" clId="{6EFBDF5E-3D2E-A143-B571-CA46E5F2F4D3}" dt="2023-06-30T17:52:27.075" v="1112"/>
          <ac:spMkLst>
            <pc:docMk/>
            <pc:sldMk cId="1817248268" sldId="593"/>
            <ac:spMk id="3" creationId="{36284694-FC32-8F21-EF52-2E2389556C98}"/>
          </ac:spMkLst>
        </pc:spChg>
      </pc:sldChg>
      <pc:sldChg chg="addSp delSp modSp add mod modNotesTx">
        <pc:chgData name="Adina Farinango" userId="33d2282c-26e6-499a-8585-f7494e0b621e" providerId="ADAL" clId="{6EFBDF5E-3D2E-A143-B571-CA46E5F2F4D3}" dt="2023-07-03T15:42:22.911" v="2085" actId="18131"/>
        <pc:sldMkLst>
          <pc:docMk/>
          <pc:sldMk cId="722210791" sldId="594"/>
        </pc:sldMkLst>
        <pc:spChg chg="mod">
          <ac:chgData name="Adina Farinango" userId="33d2282c-26e6-499a-8585-f7494e0b621e" providerId="ADAL" clId="{6EFBDF5E-3D2E-A143-B571-CA46E5F2F4D3}" dt="2023-06-30T17:53:31.097" v="1130"/>
          <ac:spMkLst>
            <pc:docMk/>
            <pc:sldMk cId="722210791" sldId="594"/>
            <ac:spMk id="3" creationId="{FCF86D15-74BB-13EA-E822-A9BB67DA57C6}"/>
          </ac:spMkLst>
        </pc:spChg>
        <pc:spChg chg="mod">
          <ac:chgData name="Adina Farinango" userId="33d2282c-26e6-499a-8585-f7494e0b621e" providerId="ADAL" clId="{6EFBDF5E-3D2E-A143-B571-CA46E5F2F4D3}" dt="2023-06-30T17:53:25.096" v="1129" actId="20577"/>
          <ac:spMkLst>
            <pc:docMk/>
            <pc:sldMk cId="722210791" sldId="594"/>
            <ac:spMk id="4" creationId="{8F8C7077-AF19-DA1A-2156-0551B5FEFDE8}"/>
          </ac:spMkLst>
        </pc:spChg>
        <pc:spChg chg="del">
          <ac:chgData name="Adina Farinango" userId="33d2282c-26e6-499a-8585-f7494e0b621e" providerId="ADAL" clId="{6EFBDF5E-3D2E-A143-B571-CA46E5F2F4D3}" dt="2023-07-03T15:42:14.146" v="2081"/>
          <ac:spMkLst>
            <pc:docMk/>
            <pc:sldMk cId="722210791" sldId="594"/>
            <ac:spMk id="5" creationId="{7F9E8F94-44F2-9E02-4609-09AA7F072E39}"/>
          </ac:spMkLst>
        </pc:spChg>
        <pc:picChg chg="add mod modCrop">
          <ac:chgData name="Adina Farinango" userId="33d2282c-26e6-499a-8585-f7494e0b621e" providerId="ADAL" clId="{6EFBDF5E-3D2E-A143-B571-CA46E5F2F4D3}" dt="2023-07-03T15:42:22.911" v="2085" actId="18131"/>
          <ac:picMkLst>
            <pc:docMk/>
            <pc:sldMk cId="722210791" sldId="594"/>
            <ac:picMk id="6" creationId="{597B8CF0-68BC-E859-AD5E-5029EE3D9C29}"/>
          </ac:picMkLst>
        </pc:picChg>
      </pc:sldChg>
      <pc:sldChg chg="add del">
        <pc:chgData name="Adina Farinango" userId="33d2282c-26e6-499a-8585-f7494e0b621e" providerId="ADAL" clId="{6EFBDF5E-3D2E-A143-B571-CA46E5F2F4D3}" dt="2023-06-30T17:55:20.098" v="1153" actId="2696"/>
        <pc:sldMkLst>
          <pc:docMk/>
          <pc:sldMk cId="2299627017" sldId="595"/>
        </pc:sldMkLst>
      </pc:sldChg>
      <pc:sldChg chg="addSp delSp modSp add mod ord modNotesTx">
        <pc:chgData name="Adina Farinango" userId="33d2282c-26e6-499a-8585-f7494e0b621e" providerId="ADAL" clId="{6EFBDF5E-3D2E-A143-B571-CA46E5F2F4D3}" dt="2023-07-03T15:43:02.761" v="2090" actId="962"/>
        <pc:sldMkLst>
          <pc:docMk/>
          <pc:sldMk cId="2906807749" sldId="595"/>
        </pc:sldMkLst>
        <pc:spChg chg="mod">
          <ac:chgData name="Adina Farinango" userId="33d2282c-26e6-499a-8585-f7494e0b621e" providerId="ADAL" clId="{6EFBDF5E-3D2E-A143-B571-CA46E5F2F4D3}" dt="2023-06-30T17:57:04.330" v="1172"/>
          <ac:spMkLst>
            <pc:docMk/>
            <pc:sldMk cId="2906807749" sldId="595"/>
            <ac:spMk id="3" creationId="{FCF86D15-74BB-13EA-E822-A9BB67DA57C6}"/>
          </ac:spMkLst>
        </pc:spChg>
        <pc:spChg chg="mod">
          <ac:chgData name="Adina Farinango" userId="33d2282c-26e6-499a-8585-f7494e0b621e" providerId="ADAL" clId="{6EFBDF5E-3D2E-A143-B571-CA46E5F2F4D3}" dt="2023-06-30T17:57:14.012" v="1180" actId="20577"/>
          <ac:spMkLst>
            <pc:docMk/>
            <pc:sldMk cId="2906807749" sldId="595"/>
            <ac:spMk id="4" creationId="{8F8C7077-AF19-DA1A-2156-0551B5FEFDE8}"/>
          </ac:spMkLst>
        </pc:spChg>
        <pc:spChg chg="del">
          <ac:chgData name="Adina Farinango" userId="33d2282c-26e6-499a-8585-f7494e0b621e" providerId="ADAL" clId="{6EFBDF5E-3D2E-A143-B571-CA46E5F2F4D3}" dt="2023-07-03T15:43:01.721" v="2088"/>
          <ac:spMkLst>
            <pc:docMk/>
            <pc:sldMk cId="2906807749" sldId="595"/>
            <ac:spMk id="5" creationId="{7F9E8F94-44F2-9E02-4609-09AA7F072E39}"/>
          </ac:spMkLst>
        </pc:spChg>
        <pc:picChg chg="add mod">
          <ac:chgData name="Adina Farinango" userId="33d2282c-26e6-499a-8585-f7494e0b621e" providerId="ADAL" clId="{6EFBDF5E-3D2E-A143-B571-CA46E5F2F4D3}" dt="2023-07-03T15:43:02.761" v="2090" actId="962"/>
          <ac:picMkLst>
            <pc:docMk/>
            <pc:sldMk cId="2906807749" sldId="595"/>
            <ac:picMk id="6" creationId="{2F93587F-058F-B831-1A61-C0FFC77CE635}"/>
          </ac:picMkLst>
        </pc:picChg>
      </pc:sldChg>
      <pc:sldChg chg="addSp delSp modSp add mod modClrScheme chgLayout">
        <pc:chgData name="Adina Farinango" userId="33d2282c-26e6-499a-8585-f7494e0b621e" providerId="ADAL" clId="{6EFBDF5E-3D2E-A143-B571-CA46E5F2F4D3}" dt="2023-06-30T19:24:33.150" v="1232" actId="14861"/>
        <pc:sldMkLst>
          <pc:docMk/>
          <pc:sldMk cId="3271576540" sldId="596"/>
        </pc:sldMkLst>
        <pc:spChg chg="mod ord">
          <ac:chgData name="Adina Farinango" userId="33d2282c-26e6-499a-8585-f7494e0b621e" providerId="ADAL" clId="{6EFBDF5E-3D2E-A143-B571-CA46E5F2F4D3}" dt="2023-06-30T19:19:49.062" v="1182" actId="700"/>
          <ac:spMkLst>
            <pc:docMk/>
            <pc:sldMk cId="3271576540" sldId="596"/>
            <ac:spMk id="2" creationId="{5CD150E9-42D3-CE42-B369-94F8B9059290}"/>
          </ac:spMkLst>
        </pc:spChg>
        <pc:spChg chg="add del mod ord">
          <ac:chgData name="Adina Farinango" userId="33d2282c-26e6-499a-8585-f7494e0b621e" providerId="ADAL" clId="{6EFBDF5E-3D2E-A143-B571-CA46E5F2F4D3}" dt="2023-06-30T19:19:52.599" v="1183" actId="478"/>
          <ac:spMkLst>
            <pc:docMk/>
            <pc:sldMk cId="3271576540" sldId="596"/>
            <ac:spMk id="3" creationId="{737E55DF-5041-6321-F8BA-FC6FD85EF6D8}"/>
          </ac:spMkLst>
        </pc:spChg>
        <pc:spChg chg="add mod">
          <ac:chgData name="Adina Farinango" userId="33d2282c-26e6-499a-8585-f7494e0b621e" providerId="ADAL" clId="{6EFBDF5E-3D2E-A143-B571-CA46E5F2F4D3}" dt="2023-06-30T19:20:08.180" v="1186"/>
          <ac:spMkLst>
            <pc:docMk/>
            <pc:sldMk cId="3271576540" sldId="596"/>
            <ac:spMk id="4" creationId="{B3FAA4AC-B649-4322-5E03-7596A1B91BF9}"/>
          </ac:spMkLst>
        </pc:spChg>
        <pc:spChg chg="mod">
          <ac:chgData name="Adina Farinango" userId="33d2282c-26e6-499a-8585-f7494e0b621e" providerId="ADAL" clId="{6EFBDF5E-3D2E-A143-B571-CA46E5F2F4D3}" dt="2023-06-30T19:20:08.180" v="1186"/>
          <ac:spMkLst>
            <pc:docMk/>
            <pc:sldMk cId="3271576540" sldId="596"/>
            <ac:spMk id="6" creationId="{66D19C2D-D519-0C1E-8EE5-BFA611C6E6C9}"/>
          </ac:spMkLst>
        </pc:spChg>
        <pc:spChg chg="mod">
          <ac:chgData name="Adina Farinango" userId="33d2282c-26e6-499a-8585-f7494e0b621e" providerId="ADAL" clId="{6EFBDF5E-3D2E-A143-B571-CA46E5F2F4D3}" dt="2023-06-30T19:20:08.180" v="1186"/>
          <ac:spMkLst>
            <pc:docMk/>
            <pc:sldMk cId="3271576540" sldId="596"/>
            <ac:spMk id="7" creationId="{B75A834A-8209-9343-90E0-6A84322B086B}"/>
          </ac:spMkLst>
        </pc:spChg>
        <pc:spChg chg="mod">
          <ac:chgData name="Adina Farinango" userId="33d2282c-26e6-499a-8585-f7494e0b621e" providerId="ADAL" clId="{6EFBDF5E-3D2E-A143-B571-CA46E5F2F4D3}" dt="2023-06-30T19:20:08.180" v="1186"/>
          <ac:spMkLst>
            <pc:docMk/>
            <pc:sldMk cId="3271576540" sldId="596"/>
            <ac:spMk id="8" creationId="{F39F35CC-380B-21AC-0242-914C0C6C64FA}"/>
          </ac:spMkLst>
        </pc:spChg>
        <pc:spChg chg="mod">
          <ac:chgData name="Adina Farinango" userId="33d2282c-26e6-499a-8585-f7494e0b621e" providerId="ADAL" clId="{6EFBDF5E-3D2E-A143-B571-CA46E5F2F4D3}" dt="2023-06-30T19:20:08.180" v="1186"/>
          <ac:spMkLst>
            <pc:docMk/>
            <pc:sldMk cId="3271576540" sldId="596"/>
            <ac:spMk id="9" creationId="{8155B7A8-2430-4AE8-8C87-606F6E47AF62}"/>
          </ac:spMkLst>
        </pc:spChg>
        <pc:spChg chg="mod">
          <ac:chgData name="Adina Farinango" userId="33d2282c-26e6-499a-8585-f7494e0b621e" providerId="ADAL" clId="{6EFBDF5E-3D2E-A143-B571-CA46E5F2F4D3}" dt="2023-06-30T19:20:22.235" v="1189" actId="207"/>
          <ac:spMkLst>
            <pc:docMk/>
            <pc:sldMk cId="3271576540" sldId="596"/>
            <ac:spMk id="48" creationId="{7EA685EC-1769-DF4A-8865-D8E45AB43EE2}"/>
          </ac:spMkLst>
        </pc:spChg>
        <pc:spChg chg="mod">
          <ac:chgData name="Adina Farinango" userId="33d2282c-26e6-499a-8585-f7494e0b621e" providerId="ADAL" clId="{6EFBDF5E-3D2E-A143-B571-CA46E5F2F4D3}" dt="2023-06-30T19:20:22.235" v="1189" actId="207"/>
          <ac:spMkLst>
            <pc:docMk/>
            <pc:sldMk cId="3271576540" sldId="596"/>
            <ac:spMk id="49" creationId="{5223B12B-D868-424D-8EE2-32DE9D87E247}"/>
          </ac:spMkLst>
        </pc:spChg>
        <pc:spChg chg="mod">
          <ac:chgData name="Adina Farinango" userId="33d2282c-26e6-499a-8585-f7494e0b621e" providerId="ADAL" clId="{6EFBDF5E-3D2E-A143-B571-CA46E5F2F4D3}" dt="2023-06-30T19:20:22.235" v="1189" actId="207"/>
          <ac:spMkLst>
            <pc:docMk/>
            <pc:sldMk cId="3271576540" sldId="596"/>
            <ac:spMk id="50" creationId="{D1393262-90CB-AB43-9623-0ABAAB8F0C2F}"/>
          </ac:spMkLst>
        </pc:spChg>
        <pc:spChg chg="mod">
          <ac:chgData name="Adina Farinango" userId="33d2282c-26e6-499a-8585-f7494e0b621e" providerId="ADAL" clId="{6EFBDF5E-3D2E-A143-B571-CA46E5F2F4D3}" dt="2023-06-30T19:24:33.150" v="1232" actId="14861"/>
          <ac:spMkLst>
            <pc:docMk/>
            <pc:sldMk cId="3271576540" sldId="596"/>
            <ac:spMk id="51" creationId="{6AC3B4F9-41DE-C24B-AE35-DA1281CFB485}"/>
          </ac:spMkLst>
        </pc:spChg>
        <pc:spChg chg="mod">
          <ac:chgData name="Adina Farinango" userId="33d2282c-26e6-499a-8585-f7494e0b621e" providerId="ADAL" clId="{6EFBDF5E-3D2E-A143-B571-CA46E5F2F4D3}" dt="2023-06-30T19:24:33.150" v="1232" actId="14861"/>
          <ac:spMkLst>
            <pc:docMk/>
            <pc:sldMk cId="3271576540" sldId="596"/>
            <ac:spMk id="52" creationId="{79BA7D40-D921-6644-B56E-99A86D3C8F98}"/>
          </ac:spMkLst>
        </pc:spChg>
        <pc:spChg chg="mod">
          <ac:chgData name="Adina Farinango" userId="33d2282c-26e6-499a-8585-f7494e0b621e" providerId="ADAL" clId="{6EFBDF5E-3D2E-A143-B571-CA46E5F2F4D3}" dt="2023-06-30T19:24:33.150" v="1232" actId="14861"/>
          <ac:spMkLst>
            <pc:docMk/>
            <pc:sldMk cId="3271576540" sldId="596"/>
            <ac:spMk id="53" creationId="{ECDE035E-36C7-AE49-B364-3970921A331C}"/>
          </ac:spMkLst>
        </pc:spChg>
        <pc:spChg chg="mod">
          <ac:chgData name="Adina Farinango" userId="33d2282c-26e6-499a-8585-f7494e0b621e" providerId="ADAL" clId="{6EFBDF5E-3D2E-A143-B571-CA46E5F2F4D3}" dt="2023-06-30T19:24:33.150" v="1232" actId="14861"/>
          <ac:spMkLst>
            <pc:docMk/>
            <pc:sldMk cId="3271576540" sldId="596"/>
            <ac:spMk id="54" creationId="{8749644F-E7FE-E140-9193-D12BA29B65D6}"/>
          </ac:spMkLst>
        </pc:spChg>
        <pc:spChg chg="mod">
          <ac:chgData name="Adina Farinango" userId="33d2282c-26e6-499a-8585-f7494e0b621e" providerId="ADAL" clId="{6EFBDF5E-3D2E-A143-B571-CA46E5F2F4D3}" dt="2023-06-30T19:24:33.150" v="1232" actId="14861"/>
          <ac:spMkLst>
            <pc:docMk/>
            <pc:sldMk cId="3271576540" sldId="596"/>
            <ac:spMk id="55" creationId="{8DE845C1-191C-4245-A7D5-37E4660D1025}"/>
          </ac:spMkLst>
        </pc:spChg>
        <pc:spChg chg="mod">
          <ac:chgData name="Adina Farinango" userId="33d2282c-26e6-499a-8585-f7494e0b621e" providerId="ADAL" clId="{6EFBDF5E-3D2E-A143-B571-CA46E5F2F4D3}" dt="2023-06-30T19:24:33.150" v="1232" actId="14861"/>
          <ac:spMkLst>
            <pc:docMk/>
            <pc:sldMk cId="3271576540" sldId="596"/>
            <ac:spMk id="56" creationId="{FDB7B675-3035-EE47-89F8-AC0986461FA6}"/>
          </ac:spMkLst>
        </pc:spChg>
        <pc:spChg chg="mod">
          <ac:chgData name="Adina Farinango" userId="33d2282c-26e6-499a-8585-f7494e0b621e" providerId="ADAL" clId="{6EFBDF5E-3D2E-A143-B571-CA46E5F2F4D3}" dt="2023-06-30T19:20:22.235" v="1189" actId="207"/>
          <ac:spMkLst>
            <pc:docMk/>
            <pc:sldMk cId="3271576540" sldId="596"/>
            <ac:spMk id="57" creationId="{1C9AE623-8965-AA4A-866D-24D33EAE2AB3}"/>
          </ac:spMkLst>
        </pc:spChg>
        <pc:spChg chg="mod">
          <ac:chgData name="Adina Farinango" userId="33d2282c-26e6-499a-8585-f7494e0b621e" providerId="ADAL" clId="{6EFBDF5E-3D2E-A143-B571-CA46E5F2F4D3}" dt="2023-06-30T19:20:22.235" v="1189" actId="207"/>
          <ac:spMkLst>
            <pc:docMk/>
            <pc:sldMk cId="3271576540" sldId="596"/>
            <ac:spMk id="58" creationId="{81C536FF-67D3-D648-A77D-F173A59F419C}"/>
          </ac:spMkLst>
        </pc:spChg>
        <pc:spChg chg="mod">
          <ac:chgData name="Adina Farinango" userId="33d2282c-26e6-499a-8585-f7494e0b621e" providerId="ADAL" clId="{6EFBDF5E-3D2E-A143-B571-CA46E5F2F4D3}" dt="2023-06-30T19:20:22.235" v="1189" actId="207"/>
          <ac:spMkLst>
            <pc:docMk/>
            <pc:sldMk cId="3271576540" sldId="596"/>
            <ac:spMk id="59" creationId="{DCECB8DC-13B2-6B48-AD64-56EDB1D11DBD}"/>
          </ac:spMkLst>
        </pc:spChg>
        <pc:spChg chg="mod">
          <ac:chgData name="Adina Farinango" userId="33d2282c-26e6-499a-8585-f7494e0b621e" providerId="ADAL" clId="{6EFBDF5E-3D2E-A143-B571-CA46E5F2F4D3}" dt="2023-06-30T19:20:22.235" v="1189" actId="207"/>
          <ac:spMkLst>
            <pc:docMk/>
            <pc:sldMk cId="3271576540" sldId="596"/>
            <ac:spMk id="60" creationId="{60E1C1DD-B526-0340-B83B-6C447E795BCC}"/>
          </ac:spMkLst>
        </pc:spChg>
        <pc:spChg chg="mod">
          <ac:chgData name="Adina Farinango" userId="33d2282c-26e6-499a-8585-f7494e0b621e" providerId="ADAL" clId="{6EFBDF5E-3D2E-A143-B571-CA46E5F2F4D3}" dt="2023-06-30T19:20:22.235" v="1189" actId="207"/>
          <ac:spMkLst>
            <pc:docMk/>
            <pc:sldMk cId="3271576540" sldId="596"/>
            <ac:spMk id="61" creationId="{A8096DF0-6390-AA4E-A4CF-830E80A3B5AF}"/>
          </ac:spMkLst>
        </pc:spChg>
        <pc:spChg chg="mod">
          <ac:chgData name="Adina Farinango" userId="33d2282c-26e6-499a-8585-f7494e0b621e" providerId="ADAL" clId="{6EFBDF5E-3D2E-A143-B571-CA46E5F2F4D3}" dt="2023-06-30T19:19:58.678" v="1184" actId="1076"/>
          <ac:spMkLst>
            <pc:docMk/>
            <pc:sldMk cId="3271576540" sldId="596"/>
            <ac:spMk id="62" creationId="{B0F3ADAF-E19A-4141-95D3-51F43C13794C}"/>
          </ac:spMkLst>
        </pc:spChg>
        <pc:spChg chg="mod">
          <ac:chgData name="Adina Farinango" userId="33d2282c-26e6-499a-8585-f7494e0b621e" providerId="ADAL" clId="{6EFBDF5E-3D2E-A143-B571-CA46E5F2F4D3}" dt="2023-06-30T19:20:29.945" v="1191" actId="1076"/>
          <ac:spMkLst>
            <pc:docMk/>
            <pc:sldMk cId="3271576540" sldId="596"/>
            <ac:spMk id="67" creationId="{46BE33CE-B75D-6140-B322-88EE829790F8}"/>
          </ac:spMkLst>
        </pc:spChg>
        <pc:grpChg chg="add mod">
          <ac:chgData name="Adina Farinango" userId="33d2282c-26e6-499a-8585-f7494e0b621e" providerId="ADAL" clId="{6EFBDF5E-3D2E-A143-B571-CA46E5F2F4D3}" dt="2023-06-30T19:20:08.180" v="1186"/>
          <ac:grpSpMkLst>
            <pc:docMk/>
            <pc:sldMk cId="3271576540" sldId="596"/>
            <ac:grpSpMk id="5" creationId="{E17DFAB3-F89D-BD37-6E3B-FD27ABD39CC0}"/>
          </ac:grpSpMkLst>
        </pc:grpChg>
        <pc:picChg chg="del">
          <ac:chgData name="Adina Farinango" userId="33d2282c-26e6-499a-8585-f7494e0b621e" providerId="ADAL" clId="{6EFBDF5E-3D2E-A143-B571-CA46E5F2F4D3}" dt="2023-06-30T19:20:00.558" v="1185" actId="478"/>
          <ac:picMkLst>
            <pc:docMk/>
            <pc:sldMk cId="3271576540" sldId="596"/>
            <ac:picMk id="24" creationId="{00000000-0000-0000-0000-000000000000}"/>
          </ac:picMkLst>
        </pc:picChg>
        <pc:picChg chg="mod">
          <ac:chgData name="Adina Farinango" userId="33d2282c-26e6-499a-8585-f7494e0b621e" providerId="ADAL" clId="{6EFBDF5E-3D2E-A143-B571-CA46E5F2F4D3}" dt="2023-06-30T19:20:16.443" v="1188" actId="207"/>
          <ac:picMkLst>
            <pc:docMk/>
            <pc:sldMk cId="3271576540" sldId="596"/>
            <ac:picMk id="63" creationId="{EC3E4FC7-B768-0649-B4C3-89475188C2DA}"/>
          </ac:picMkLst>
        </pc:picChg>
        <pc:picChg chg="mod">
          <ac:chgData name="Adina Farinango" userId="33d2282c-26e6-499a-8585-f7494e0b621e" providerId="ADAL" clId="{6EFBDF5E-3D2E-A143-B571-CA46E5F2F4D3}" dt="2023-06-30T19:20:16.443" v="1188" actId="207"/>
          <ac:picMkLst>
            <pc:docMk/>
            <pc:sldMk cId="3271576540" sldId="596"/>
            <ac:picMk id="64" creationId="{726583AD-B0B9-4148-81E2-366094A478B3}"/>
          </ac:picMkLst>
        </pc:picChg>
        <pc:picChg chg="mod">
          <ac:chgData name="Adina Farinango" userId="33d2282c-26e6-499a-8585-f7494e0b621e" providerId="ADAL" clId="{6EFBDF5E-3D2E-A143-B571-CA46E5F2F4D3}" dt="2023-06-30T19:20:16.443" v="1188" actId="207"/>
          <ac:picMkLst>
            <pc:docMk/>
            <pc:sldMk cId="3271576540" sldId="596"/>
            <ac:picMk id="65" creationId="{4809AFA5-63B3-234E-B77F-99CE0E2D0BF0}"/>
          </ac:picMkLst>
        </pc:picChg>
        <pc:picChg chg="mod">
          <ac:chgData name="Adina Farinango" userId="33d2282c-26e6-499a-8585-f7494e0b621e" providerId="ADAL" clId="{6EFBDF5E-3D2E-A143-B571-CA46E5F2F4D3}" dt="2023-06-30T19:20:33.666" v="1192" actId="207"/>
          <ac:picMkLst>
            <pc:docMk/>
            <pc:sldMk cId="3271576540" sldId="596"/>
            <ac:picMk id="68" creationId="{1FB854CB-52FC-FE4B-B0D7-7E7691F55CA0}"/>
          </ac:picMkLst>
        </pc:picChg>
      </pc:sldChg>
      <pc:sldChg chg="addSp delSp modSp add mod modNotesTx">
        <pc:chgData name="Adina Farinango" userId="33d2282c-26e6-499a-8585-f7494e0b621e" providerId="ADAL" clId="{6EFBDF5E-3D2E-A143-B571-CA46E5F2F4D3}" dt="2023-07-03T15:45:32.946" v="2095" actId="18131"/>
        <pc:sldMkLst>
          <pc:docMk/>
          <pc:sldMk cId="1060173519" sldId="597"/>
        </pc:sldMkLst>
        <pc:spChg chg="mod">
          <ac:chgData name="Adina Farinango" userId="33d2282c-26e6-499a-8585-f7494e0b621e" providerId="ADAL" clId="{6EFBDF5E-3D2E-A143-B571-CA46E5F2F4D3}" dt="2023-06-30T19:20:52.123" v="1194"/>
          <ac:spMkLst>
            <pc:docMk/>
            <pc:sldMk cId="1060173519" sldId="597"/>
            <ac:spMk id="3" creationId="{FCF86D15-74BB-13EA-E822-A9BB67DA57C6}"/>
          </ac:spMkLst>
        </pc:spChg>
        <pc:spChg chg="mod">
          <ac:chgData name="Adina Farinango" userId="33d2282c-26e6-499a-8585-f7494e0b621e" providerId="ADAL" clId="{6EFBDF5E-3D2E-A143-B571-CA46E5F2F4D3}" dt="2023-06-30T19:21:02.467" v="1201" actId="20577"/>
          <ac:spMkLst>
            <pc:docMk/>
            <pc:sldMk cId="1060173519" sldId="597"/>
            <ac:spMk id="4" creationId="{8F8C7077-AF19-DA1A-2156-0551B5FEFDE8}"/>
          </ac:spMkLst>
        </pc:spChg>
        <pc:spChg chg="del">
          <ac:chgData name="Adina Farinango" userId="33d2282c-26e6-499a-8585-f7494e0b621e" providerId="ADAL" clId="{6EFBDF5E-3D2E-A143-B571-CA46E5F2F4D3}" dt="2023-07-03T15:45:25.418" v="2092"/>
          <ac:spMkLst>
            <pc:docMk/>
            <pc:sldMk cId="1060173519" sldId="597"/>
            <ac:spMk id="5" creationId="{7F9E8F94-44F2-9E02-4609-09AA7F072E39}"/>
          </ac:spMkLst>
        </pc:spChg>
        <pc:picChg chg="add mod modCrop">
          <ac:chgData name="Adina Farinango" userId="33d2282c-26e6-499a-8585-f7494e0b621e" providerId="ADAL" clId="{6EFBDF5E-3D2E-A143-B571-CA46E5F2F4D3}" dt="2023-07-03T15:45:32.946" v="2095" actId="18131"/>
          <ac:picMkLst>
            <pc:docMk/>
            <pc:sldMk cId="1060173519" sldId="597"/>
            <ac:picMk id="6" creationId="{F093687C-8EBC-0BDA-BAE1-22FA561AC683}"/>
          </ac:picMkLst>
        </pc:picChg>
      </pc:sldChg>
      <pc:sldChg chg="addSp delSp modSp add mod modNotesTx">
        <pc:chgData name="Adina Farinango" userId="33d2282c-26e6-499a-8585-f7494e0b621e" providerId="ADAL" clId="{6EFBDF5E-3D2E-A143-B571-CA46E5F2F4D3}" dt="2023-07-03T15:46:56.901" v="2100" actId="18131"/>
        <pc:sldMkLst>
          <pc:docMk/>
          <pc:sldMk cId="4072196109" sldId="598"/>
        </pc:sldMkLst>
        <pc:spChg chg="mod">
          <ac:chgData name="Adina Farinango" userId="33d2282c-26e6-499a-8585-f7494e0b621e" providerId="ADAL" clId="{6EFBDF5E-3D2E-A143-B571-CA46E5F2F4D3}" dt="2023-06-30T19:22:14.505" v="1210"/>
          <ac:spMkLst>
            <pc:docMk/>
            <pc:sldMk cId="4072196109" sldId="598"/>
            <ac:spMk id="3" creationId="{FCF86D15-74BB-13EA-E822-A9BB67DA57C6}"/>
          </ac:spMkLst>
        </pc:spChg>
        <pc:spChg chg="mod">
          <ac:chgData name="Adina Farinango" userId="33d2282c-26e6-499a-8585-f7494e0b621e" providerId="ADAL" clId="{6EFBDF5E-3D2E-A143-B571-CA46E5F2F4D3}" dt="2023-06-30T19:22:21.206" v="1212" actId="20577"/>
          <ac:spMkLst>
            <pc:docMk/>
            <pc:sldMk cId="4072196109" sldId="598"/>
            <ac:spMk id="4" creationId="{8F8C7077-AF19-DA1A-2156-0551B5FEFDE8}"/>
          </ac:spMkLst>
        </pc:spChg>
        <pc:spChg chg="del">
          <ac:chgData name="Adina Farinango" userId="33d2282c-26e6-499a-8585-f7494e0b621e" providerId="ADAL" clId="{6EFBDF5E-3D2E-A143-B571-CA46E5F2F4D3}" dt="2023-07-03T15:46:45.592" v="2097"/>
          <ac:spMkLst>
            <pc:docMk/>
            <pc:sldMk cId="4072196109" sldId="598"/>
            <ac:spMk id="5" creationId="{7F9E8F94-44F2-9E02-4609-09AA7F072E39}"/>
          </ac:spMkLst>
        </pc:spChg>
        <pc:picChg chg="add mod modCrop">
          <ac:chgData name="Adina Farinango" userId="33d2282c-26e6-499a-8585-f7494e0b621e" providerId="ADAL" clId="{6EFBDF5E-3D2E-A143-B571-CA46E5F2F4D3}" dt="2023-07-03T15:46:56.901" v="2100" actId="18131"/>
          <ac:picMkLst>
            <pc:docMk/>
            <pc:sldMk cId="4072196109" sldId="598"/>
            <ac:picMk id="6" creationId="{365F7247-329E-93D5-E8ED-D0DEAD04C517}"/>
          </ac:picMkLst>
        </pc:picChg>
      </pc:sldChg>
      <pc:sldChg chg="addSp delSp modSp add mod ord modNotesTx">
        <pc:chgData name="Adina Farinango" userId="33d2282c-26e6-499a-8585-f7494e0b621e" providerId="ADAL" clId="{6EFBDF5E-3D2E-A143-B571-CA46E5F2F4D3}" dt="2023-07-03T15:48:16.848" v="2106" actId="18131"/>
        <pc:sldMkLst>
          <pc:docMk/>
          <pc:sldMk cId="1445135636" sldId="599"/>
        </pc:sldMkLst>
        <pc:spChg chg="mod">
          <ac:chgData name="Adina Farinango" userId="33d2282c-26e6-499a-8585-f7494e0b621e" providerId="ADAL" clId="{6EFBDF5E-3D2E-A143-B571-CA46E5F2F4D3}" dt="2023-06-30T19:25:14.350" v="1241"/>
          <ac:spMkLst>
            <pc:docMk/>
            <pc:sldMk cId="1445135636" sldId="599"/>
            <ac:spMk id="3" creationId="{FCF86D15-74BB-13EA-E822-A9BB67DA57C6}"/>
          </ac:spMkLst>
        </pc:spChg>
        <pc:spChg chg="mod">
          <ac:chgData name="Adina Farinango" userId="33d2282c-26e6-499a-8585-f7494e0b621e" providerId="ADAL" clId="{6EFBDF5E-3D2E-A143-B571-CA46E5F2F4D3}" dt="2023-06-30T19:25:29.252" v="1256" actId="20577"/>
          <ac:spMkLst>
            <pc:docMk/>
            <pc:sldMk cId="1445135636" sldId="599"/>
            <ac:spMk id="4" creationId="{8F8C7077-AF19-DA1A-2156-0551B5FEFDE8}"/>
          </ac:spMkLst>
        </pc:spChg>
        <pc:spChg chg="del">
          <ac:chgData name="Adina Farinango" userId="33d2282c-26e6-499a-8585-f7494e0b621e" providerId="ADAL" clId="{6EFBDF5E-3D2E-A143-B571-CA46E5F2F4D3}" dt="2023-07-03T15:48:10.776" v="2103"/>
          <ac:spMkLst>
            <pc:docMk/>
            <pc:sldMk cId="1445135636" sldId="599"/>
            <ac:spMk id="5" creationId="{7F9E8F94-44F2-9E02-4609-09AA7F072E39}"/>
          </ac:spMkLst>
        </pc:spChg>
        <pc:picChg chg="add del mod">
          <ac:chgData name="Adina Farinango" userId="33d2282c-26e6-499a-8585-f7494e0b621e" providerId="ADAL" clId="{6EFBDF5E-3D2E-A143-B571-CA46E5F2F4D3}" dt="2023-06-30T19:25:07.590" v="1238"/>
          <ac:picMkLst>
            <pc:docMk/>
            <pc:sldMk cId="1445135636" sldId="599"/>
            <ac:picMk id="2" creationId="{8A43BD14-54D2-6B68-1714-2E51DD13B552}"/>
          </ac:picMkLst>
        </pc:picChg>
        <pc:picChg chg="add mod modCrop">
          <ac:chgData name="Adina Farinango" userId="33d2282c-26e6-499a-8585-f7494e0b621e" providerId="ADAL" clId="{6EFBDF5E-3D2E-A143-B571-CA46E5F2F4D3}" dt="2023-07-03T15:48:16.848" v="2106" actId="18131"/>
          <ac:picMkLst>
            <pc:docMk/>
            <pc:sldMk cId="1445135636" sldId="599"/>
            <ac:picMk id="8" creationId="{D6DD54BA-620B-050A-5265-13BB3417FF44}"/>
          </ac:picMkLst>
        </pc:picChg>
      </pc:sldChg>
      <pc:sldChg chg="modSp add mod">
        <pc:chgData name="Adina Farinango" userId="33d2282c-26e6-499a-8585-f7494e0b621e" providerId="ADAL" clId="{6EFBDF5E-3D2E-A143-B571-CA46E5F2F4D3}" dt="2023-06-30T19:27:56.768" v="1297" actId="20577"/>
        <pc:sldMkLst>
          <pc:docMk/>
          <pc:sldMk cId="1369604614" sldId="600"/>
        </pc:sldMkLst>
        <pc:spChg chg="mod">
          <ac:chgData name="Adina Farinango" userId="33d2282c-26e6-499a-8585-f7494e0b621e" providerId="ADAL" clId="{6EFBDF5E-3D2E-A143-B571-CA46E5F2F4D3}" dt="2023-06-30T19:27:56.768" v="1297" actId="20577"/>
          <ac:spMkLst>
            <pc:docMk/>
            <pc:sldMk cId="1369604614" sldId="600"/>
            <ac:spMk id="4" creationId="{7593B66A-A88A-6C71-AA36-A36993F47329}"/>
          </ac:spMkLst>
        </pc:spChg>
      </pc:sldChg>
      <pc:sldChg chg="modSp add mod">
        <pc:chgData name="Adina Farinango" userId="33d2282c-26e6-499a-8585-f7494e0b621e" providerId="ADAL" clId="{6EFBDF5E-3D2E-A143-B571-CA46E5F2F4D3}" dt="2023-06-30T19:28:34.280" v="1299"/>
        <pc:sldMkLst>
          <pc:docMk/>
          <pc:sldMk cId="751098714" sldId="601"/>
        </pc:sldMkLst>
        <pc:spChg chg="mod">
          <ac:chgData name="Adina Farinango" userId="33d2282c-26e6-499a-8585-f7494e0b621e" providerId="ADAL" clId="{6EFBDF5E-3D2E-A143-B571-CA46E5F2F4D3}" dt="2023-06-30T19:28:34.280" v="1299"/>
          <ac:spMkLst>
            <pc:docMk/>
            <pc:sldMk cId="751098714" sldId="601"/>
            <ac:spMk id="2" creationId="{841D1807-BBB4-4629-07E4-FFB1698F333B}"/>
          </ac:spMkLst>
        </pc:spChg>
      </pc:sldChg>
      <pc:sldChg chg="add del">
        <pc:chgData name="Adina Farinango" userId="33d2282c-26e6-499a-8585-f7494e0b621e" providerId="ADAL" clId="{6EFBDF5E-3D2E-A143-B571-CA46E5F2F4D3}" dt="2023-06-30T19:28:51.267" v="1301"/>
        <pc:sldMkLst>
          <pc:docMk/>
          <pc:sldMk cId="1773513772" sldId="602"/>
        </pc:sldMkLst>
      </pc:sldChg>
      <pc:sldChg chg="modSp add mod">
        <pc:chgData name="Adina Farinango" userId="33d2282c-26e6-499a-8585-f7494e0b621e" providerId="ADAL" clId="{6EFBDF5E-3D2E-A143-B571-CA46E5F2F4D3}" dt="2023-06-30T19:29:15.259" v="1322" actId="20577"/>
        <pc:sldMkLst>
          <pc:docMk/>
          <pc:sldMk cId="3842523526" sldId="602"/>
        </pc:sldMkLst>
        <pc:spChg chg="mod">
          <ac:chgData name="Adina Farinango" userId="33d2282c-26e6-499a-8585-f7494e0b621e" providerId="ADAL" clId="{6EFBDF5E-3D2E-A143-B571-CA46E5F2F4D3}" dt="2023-06-30T19:29:15.259" v="1322" actId="20577"/>
          <ac:spMkLst>
            <pc:docMk/>
            <pc:sldMk cId="3842523526" sldId="602"/>
            <ac:spMk id="5" creationId="{965E831C-66C3-F150-9D6C-E016CA41E456}"/>
          </ac:spMkLst>
        </pc:spChg>
      </pc:sldChg>
      <pc:sldChg chg="modSp add mod">
        <pc:chgData name="Adina Farinango" userId="33d2282c-26e6-499a-8585-f7494e0b621e" providerId="ADAL" clId="{6EFBDF5E-3D2E-A143-B571-CA46E5F2F4D3}" dt="2023-06-30T19:29:33.301" v="1330" actId="27636"/>
        <pc:sldMkLst>
          <pc:docMk/>
          <pc:sldMk cId="955328301" sldId="603"/>
        </pc:sldMkLst>
        <pc:spChg chg="mod">
          <ac:chgData name="Adina Farinango" userId="33d2282c-26e6-499a-8585-f7494e0b621e" providerId="ADAL" clId="{6EFBDF5E-3D2E-A143-B571-CA46E5F2F4D3}" dt="2023-06-30T19:29:33.301" v="1330" actId="27636"/>
          <ac:spMkLst>
            <pc:docMk/>
            <pc:sldMk cId="955328301" sldId="603"/>
            <ac:spMk id="5" creationId="{965E831C-66C3-F150-9D6C-E016CA41E456}"/>
          </ac:spMkLst>
        </pc:spChg>
      </pc:sldChg>
      <pc:sldChg chg="addSp delSp modSp add mod">
        <pc:chgData name="Adina Farinango" userId="33d2282c-26e6-499a-8585-f7494e0b621e" providerId="ADAL" clId="{6EFBDF5E-3D2E-A143-B571-CA46E5F2F4D3}" dt="2023-06-30T19:31:02.695" v="1364"/>
        <pc:sldMkLst>
          <pc:docMk/>
          <pc:sldMk cId="3191441973" sldId="604"/>
        </pc:sldMkLst>
        <pc:spChg chg="mod">
          <ac:chgData name="Adina Farinango" userId="33d2282c-26e6-499a-8585-f7494e0b621e" providerId="ADAL" clId="{6EFBDF5E-3D2E-A143-B571-CA46E5F2F4D3}" dt="2023-06-30T19:29:59.199" v="1336"/>
          <ac:spMkLst>
            <pc:docMk/>
            <pc:sldMk cId="3191441973" sldId="604"/>
            <ac:spMk id="2" creationId="{F335F634-0CED-3DA3-2F06-F59D30545E45}"/>
          </ac:spMkLst>
        </pc:spChg>
        <pc:spChg chg="mod">
          <ac:chgData name="Adina Farinango" userId="33d2282c-26e6-499a-8585-f7494e0b621e" providerId="ADAL" clId="{6EFBDF5E-3D2E-A143-B571-CA46E5F2F4D3}" dt="2023-06-30T19:30:19.033" v="1356" actId="20577"/>
          <ac:spMkLst>
            <pc:docMk/>
            <pc:sldMk cId="3191441973" sldId="604"/>
            <ac:spMk id="3" creationId="{BB17A1E1-760E-C490-EDC8-2918CFEF2193}"/>
          </ac:spMkLst>
        </pc:spChg>
        <pc:spChg chg="add mod">
          <ac:chgData name="Adina Farinango" userId="33d2282c-26e6-499a-8585-f7494e0b621e" providerId="ADAL" clId="{6EFBDF5E-3D2E-A143-B571-CA46E5F2F4D3}" dt="2023-06-30T19:31:02.695" v="1364"/>
          <ac:spMkLst>
            <pc:docMk/>
            <pc:sldMk cId="3191441973" sldId="604"/>
            <ac:spMk id="5" creationId="{45DCA4E7-70EF-0298-53C3-B0BA8CD37144}"/>
          </ac:spMkLst>
        </pc:spChg>
        <pc:spChg chg="add mod">
          <ac:chgData name="Adina Farinango" userId="33d2282c-26e6-499a-8585-f7494e0b621e" providerId="ADAL" clId="{6EFBDF5E-3D2E-A143-B571-CA46E5F2F4D3}" dt="2023-06-30T19:31:02.695" v="1364"/>
          <ac:spMkLst>
            <pc:docMk/>
            <pc:sldMk cId="3191441973" sldId="604"/>
            <ac:spMk id="6" creationId="{E4D16791-98B6-70E6-4138-936D08FA865D}"/>
          </ac:spMkLst>
        </pc:spChg>
        <pc:picChg chg="add del mod">
          <ac:chgData name="Adina Farinango" userId="33d2282c-26e6-499a-8585-f7494e0b621e" providerId="ADAL" clId="{6EFBDF5E-3D2E-A143-B571-CA46E5F2F4D3}" dt="2023-06-30T19:29:54.663" v="1335"/>
          <ac:picMkLst>
            <pc:docMk/>
            <pc:sldMk cId="3191441973" sldId="604"/>
            <ac:picMk id="4" creationId="{9E74AAB5-3D14-6EB2-0E77-63FB7FA5D56C}"/>
          </ac:picMkLst>
        </pc:picChg>
      </pc:sldChg>
      <pc:sldChg chg="add del">
        <pc:chgData name="Adina Farinango" userId="33d2282c-26e6-499a-8585-f7494e0b621e" providerId="ADAL" clId="{6EFBDF5E-3D2E-A143-B571-CA46E5F2F4D3}" dt="2023-06-30T19:29:49.903" v="1333"/>
        <pc:sldMkLst>
          <pc:docMk/>
          <pc:sldMk cId="3319572761" sldId="605"/>
        </pc:sldMkLst>
      </pc:sldChg>
      <pc:sldChg chg="addSp modSp add mod">
        <pc:chgData name="Adina Farinango" userId="33d2282c-26e6-499a-8585-f7494e0b621e" providerId="ADAL" clId="{6EFBDF5E-3D2E-A143-B571-CA46E5F2F4D3}" dt="2023-06-30T19:47:06.153" v="1398" actId="14100"/>
        <pc:sldMkLst>
          <pc:docMk/>
          <pc:sldMk cId="4233034049" sldId="605"/>
        </pc:sldMkLst>
        <pc:spChg chg="mod">
          <ac:chgData name="Adina Farinango" userId="33d2282c-26e6-499a-8585-f7494e0b621e" providerId="ADAL" clId="{6EFBDF5E-3D2E-A143-B571-CA46E5F2F4D3}" dt="2023-06-30T19:31:40.354" v="1366"/>
          <ac:spMkLst>
            <pc:docMk/>
            <pc:sldMk cId="4233034049" sldId="605"/>
            <ac:spMk id="2" creationId="{0ACB32F2-5809-F50A-EC03-6E49435C83C0}"/>
          </ac:spMkLst>
        </pc:spChg>
        <pc:spChg chg="add mod">
          <ac:chgData name="Adina Farinango" userId="33d2282c-26e6-499a-8585-f7494e0b621e" providerId="ADAL" clId="{6EFBDF5E-3D2E-A143-B571-CA46E5F2F4D3}" dt="2023-06-30T19:47:06.153" v="1398" actId="14100"/>
          <ac:spMkLst>
            <pc:docMk/>
            <pc:sldMk cId="4233034049" sldId="605"/>
            <ac:spMk id="3" creationId="{72D29AB8-DACE-37DE-4EF0-FCBCCA6FC22A}"/>
          </ac:spMkLst>
        </pc:spChg>
        <pc:graphicFrameChg chg="mod modGraphic">
          <ac:chgData name="Adina Farinango" userId="33d2282c-26e6-499a-8585-f7494e0b621e" providerId="ADAL" clId="{6EFBDF5E-3D2E-A143-B571-CA46E5F2F4D3}" dt="2023-06-30T19:46:48.387" v="1395" actId="20577"/>
          <ac:graphicFrameMkLst>
            <pc:docMk/>
            <pc:sldMk cId="4233034049" sldId="605"/>
            <ac:graphicFrameMk id="8" creationId="{E9E27AB3-AF1F-F814-3480-1FDF928474D2}"/>
          </ac:graphicFrameMkLst>
        </pc:graphicFrameChg>
      </pc:sldChg>
      <pc:sldChg chg="addSp modSp add mod ord">
        <pc:chgData name="Adina Farinango" userId="33d2282c-26e6-499a-8585-f7494e0b621e" providerId="ADAL" clId="{6EFBDF5E-3D2E-A143-B571-CA46E5F2F4D3}" dt="2023-06-30T19:57:15.575" v="1459" actId="1038"/>
        <pc:sldMkLst>
          <pc:docMk/>
          <pc:sldMk cId="1110298477" sldId="606"/>
        </pc:sldMkLst>
        <pc:spChg chg="mod">
          <ac:chgData name="Adina Farinango" userId="33d2282c-26e6-499a-8585-f7494e0b621e" providerId="ADAL" clId="{6EFBDF5E-3D2E-A143-B571-CA46E5F2F4D3}" dt="2023-06-30T19:56:05.521" v="1401"/>
          <ac:spMkLst>
            <pc:docMk/>
            <pc:sldMk cId="1110298477" sldId="606"/>
            <ac:spMk id="2" creationId="{F335F634-0CED-3DA3-2F06-F59D30545E45}"/>
          </ac:spMkLst>
        </pc:spChg>
        <pc:spChg chg="mod">
          <ac:chgData name="Adina Farinango" userId="33d2282c-26e6-499a-8585-f7494e0b621e" providerId="ADAL" clId="{6EFBDF5E-3D2E-A143-B571-CA46E5F2F4D3}" dt="2023-06-30T19:56:53.020" v="1448" actId="27636"/>
          <ac:spMkLst>
            <pc:docMk/>
            <pc:sldMk cId="1110298477" sldId="606"/>
            <ac:spMk id="3" creationId="{BB17A1E1-760E-C490-EDC8-2918CFEF2193}"/>
          </ac:spMkLst>
        </pc:spChg>
        <pc:spChg chg="mod">
          <ac:chgData name="Adina Farinango" userId="33d2282c-26e6-499a-8585-f7494e0b621e" providerId="ADAL" clId="{6EFBDF5E-3D2E-A143-B571-CA46E5F2F4D3}" dt="2023-06-30T19:57:04.289" v="1453" actId="1038"/>
          <ac:spMkLst>
            <pc:docMk/>
            <pc:sldMk cId="1110298477" sldId="606"/>
            <ac:spMk id="6" creationId="{E4D16791-98B6-70E6-4138-936D08FA865D}"/>
          </ac:spMkLst>
        </pc:spChg>
        <pc:spChg chg="mod">
          <ac:chgData name="Adina Farinango" userId="33d2282c-26e6-499a-8585-f7494e0b621e" providerId="ADAL" clId="{6EFBDF5E-3D2E-A143-B571-CA46E5F2F4D3}" dt="2023-06-30T19:57:10.184" v="1454"/>
          <ac:spMkLst>
            <pc:docMk/>
            <pc:sldMk cId="1110298477" sldId="606"/>
            <ac:spMk id="7" creationId="{B058AA6E-ECFA-FC9D-6E99-8A40DB6DD989}"/>
          </ac:spMkLst>
        </pc:spChg>
        <pc:spChg chg="mod">
          <ac:chgData name="Adina Farinango" userId="33d2282c-26e6-499a-8585-f7494e0b621e" providerId="ADAL" clId="{6EFBDF5E-3D2E-A143-B571-CA46E5F2F4D3}" dt="2023-06-30T19:57:10.184" v="1454"/>
          <ac:spMkLst>
            <pc:docMk/>
            <pc:sldMk cId="1110298477" sldId="606"/>
            <ac:spMk id="8" creationId="{CAB6FE74-09DC-DE61-A23E-CDA5A049AA09}"/>
          </ac:spMkLst>
        </pc:spChg>
        <pc:spChg chg="mod">
          <ac:chgData name="Adina Farinango" userId="33d2282c-26e6-499a-8585-f7494e0b621e" providerId="ADAL" clId="{6EFBDF5E-3D2E-A143-B571-CA46E5F2F4D3}" dt="2023-06-30T19:57:10.184" v="1454"/>
          <ac:spMkLst>
            <pc:docMk/>
            <pc:sldMk cId="1110298477" sldId="606"/>
            <ac:spMk id="9" creationId="{CE2FCBAB-DE3B-121F-737B-7DC0978A2A12}"/>
          </ac:spMkLst>
        </pc:spChg>
        <pc:spChg chg="mod">
          <ac:chgData name="Adina Farinango" userId="33d2282c-26e6-499a-8585-f7494e0b621e" providerId="ADAL" clId="{6EFBDF5E-3D2E-A143-B571-CA46E5F2F4D3}" dt="2023-06-30T19:57:10.184" v="1454"/>
          <ac:spMkLst>
            <pc:docMk/>
            <pc:sldMk cId="1110298477" sldId="606"/>
            <ac:spMk id="10" creationId="{6D89CA31-8792-95DB-59AE-9DD6902BBF3F}"/>
          </ac:spMkLst>
        </pc:spChg>
        <pc:grpChg chg="add mod">
          <ac:chgData name="Adina Farinango" userId="33d2282c-26e6-499a-8585-f7494e0b621e" providerId="ADAL" clId="{6EFBDF5E-3D2E-A143-B571-CA46E5F2F4D3}" dt="2023-06-30T19:57:15.575" v="1459" actId="1038"/>
          <ac:grpSpMkLst>
            <pc:docMk/>
            <pc:sldMk cId="1110298477" sldId="606"/>
            <ac:grpSpMk id="4" creationId="{CD13EAE1-C9BB-5039-0CEC-F1A55E85CE15}"/>
          </ac:grpSpMkLst>
        </pc:grpChg>
      </pc:sldChg>
      <pc:sldChg chg="modSp add mod">
        <pc:chgData name="Adina Farinango" userId="33d2282c-26e6-499a-8585-f7494e0b621e" providerId="ADAL" clId="{6EFBDF5E-3D2E-A143-B571-CA46E5F2F4D3}" dt="2023-06-30T20:03:55.939" v="1500" actId="15"/>
        <pc:sldMkLst>
          <pc:docMk/>
          <pc:sldMk cId="2080029776" sldId="607"/>
        </pc:sldMkLst>
        <pc:spChg chg="mod">
          <ac:chgData name="Adina Farinango" userId="33d2282c-26e6-499a-8585-f7494e0b621e" providerId="ADAL" clId="{6EFBDF5E-3D2E-A143-B571-CA46E5F2F4D3}" dt="2023-06-30T20:03:11.530" v="1461"/>
          <ac:spMkLst>
            <pc:docMk/>
            <pc:sldMk cId="2080029776" sldId="607"/>
            <ac:spMk id="2" creationId="{F335F634-0CED-3DA3-2F06-F59D30545E45}"/>
          </ac:spMkLst>
        </pc:spChg>
        <pc:spChg chg="mod">
          <ac:chgData name="Adina Farinango" userId="33d2282c-26e6-499a-8585-f7494e0b621e" providerId="ADAL" clId="{6EFBDF5E-3D2E-A143-B571-CA46E5F2F4D3}" dt="2023-06-30T20:03:55.939" v="1500" actId="15"/>
          <ac:spMkLst>
            <pc:docMk/>
            <pc:sldMk cId="2080029776" sldId="607"/>
            <ac:spMk id="3" creationId="{BB17A1E1-760E-C490-EDC8-2918CFEF2193}"/>
          </ac:spMkLst>
        </pc:spChg>
      </pc:sldChg>
      <pc:sldChg chg="new del">
        <pc:chgData name="Adina Farinango" userId="33d2282c-26e6-499a-8585-f7494e0b621e" providerId="ADAL" clId="{6EFBDF5E-3D2E-A143-B571-CA46E5F2F4D3}" dt="2023-07-03T14:40:38.983" v="1722" actId="2696"/>
        <pc:sldMkLst>
          <pc:docMk/>
          <pc:sldMk cId="4029822243" sldId="608"/>
        </pc:sldMkLst>
      </pc:sldChg>
      <pc:sldChg chg="new del">
        <pc:chgData name="Adina Farinango" userId="33d2282c-26e6-499a-8585-f7494e0b621e" providerId="ADAL" clId="{6EFBDF5E-3D2E-A143-B571-CA46E5F2F4D3}" dt="2023-07-03T14:44:12.176" v="1779" actId="2696"/>
        <pc:sldMkLst>
          <pc:docMk/>
          <pc:sldMk cId="1644983633" sldId="609"/>
        </pc:sldMkLst>
      </pc:sldChg>
      <pc:sldChg chg="modSp new mod">
        <pc:chgData name="Adina Farinango" userId="33d2282c-26e6-499a-8585-f7494e0b621e" providerId="ADAL" clId="{6EFBDF5E-3D2E-A143-B571-CA46E5F2F4D3}" dt="2023-07-03T14:45:22.854" v="1796"/>
        <pc:sldMkLst>
          <pc:docMk/>
          <pc:sldMk cId="1697145736" sldId="610"/>
        </pc:sldMkLst>
        <pc:spChg chg="mod">
          <ac:chgData name="Adina Farinango" userId="33d2282c-26e6-499a-8585-f7494e0b621e" providerId="ADAL" clId="{6EFBDF5E-3D2E-A143-B571-CA46E5F2F4D3}" dt="2023-07-03T14:44:53.360" v="1783" actId="27636"/>
          <ac:spMkLst>
            <pc:docMk/>
            <pc:sldMk cId="1697145736" sldId="610"/>
            <ac:spMk id="2" creationId="{63ECE88B-127E-0D31-5391-AAE439B2BDAD}"/>
          </ac:spMkLst>
        </pc:spChg>
        <pc:spChg chg="mod">
          <ac:chgData name="Adina Farinango" userId="33d2282c-26e6-499a-8585-f7494e0b621e" providerId="ADAL" clId="{6EFBDF5E-3D2E-A143-B571-CA46E5F2F4D3}" dt="2023-07-03T14:45:22.854" v="1796"/>
          <ac:spMkLst>
            <pc:docMk/>
            <pc:sldMk cId="1697145736" sldId="610"/>
            <ac:spMk id="3" creationId="{E2C42928-479B-E32C-26D6-560A7F01481B}"/>
          </ac:spMkLst>
        </pc:spChg>
      </pc:sldChg>
      <pc:sldChg chg="addSp delSp modSp new mod">
        <pc:chgData name="Adina Farinango" userId="33d2282c-26e6-499a-8585-f7494e0b621e" providerId="ADAL" clId="{6EFBDF5E-3D2E-A143-B571-CA46E5F2F4D3}" dt="2023-07-03T14:48:58.247" v="1841" actId="113"/>
        <pc:sldMkLst>
          <pc:docMk/>
          <pc:sldMk cId="1916768831" sldId="611"/>
        </pc:sldMkLst>
        <pc:spChg chg="mod">
          <ac:chgData name="Adina Farinango" userId="33d2282c-26e6-499a-8585-f7494e0b621e" providerId="ADAL" clId="{6EFBDF5E-3D2E-A143-B571-CA46E5F2F4D3}" dt="2023-07-03T14:47:24.387" v="1815"/>
          <ac:spMkLst>
            <pc:docMk/>
            <pc:sldMk cId="1916768831" sldId="611"/>
            <ac:spMk id="2" creationId="{87BDEEA9-D63C-9107-0CE2-F4B5D97B6FA3}"/>
          </ac:spMkLst>
        </pc:spChg>
        <pc:spChg chg="mod">
          <ac:chgData name="Adina Farinango" userId="33d2282c-26e6-499a-8585-f7494e0b621e" providerId="ADAL" clId="{6EFBDF5E-3D2E-A143-B571-CA46E5F2F4D3}" dt="2023-07-03T14:48:27.225" v="1832" actId="14100"/>
          <ac:spMkLst>
            <pc:docMk/>
            <pc:sldMk cId="1916768831" sldId="611"/>
            <ac:spMk id="3" creationId="{CB3BE624-FD37-2976-2A57-B0475F67ED8E}"/>
          </ac:spMkLst>
        </pc:spChg>
        <pc:spChg chg="add mod">
          <ac:chgData name="Adina Farinango" userId="33d2282c-26e6-499a-8585-f7494e0b621e" providerId="ADAL" clId="{6EFBDF5E-3D2E-A143-B571-CA46E5F2F4D3}" dt="2023-07-03T14:47:06.496" v="1814"/>
          <ac:spMkLst>
            <pc:docMk/>
            <pc:sldMk cId="1916768831" sldId="611"/>
            <ac:spMk id="4" creationId="{F7E41ACA-79F5-4A8D-9E08-3759129C2A3A}"/>
          </ac:spMkLst>
        </pc:spChg>
        <pc:spChg chg="mod">
          <ac:chgData name="Adina Farinango" userId="33d2282c-26e6-499a-8585-f7494e0b621e" providerId="ADAL" clId="{6EFBDF5E-3D2E-A143-B571-CA46E5F2F4D3}" dt="2023-07-03T14:47:06.496" v="1814"/>
          <ac:spMkLst>
            <pc:docMk/>
            <pc:sldMk cId="1916768831" sldId="611"/>
            <ac:spMk id="6" creationId="{8A9874A4-4DA7-86C1-2A5B-C31510752A3C}"/>
          </ac:spMkLst>
        </pc:spChg>
        <pc:spChg chg="mod">
          <ac:chgData name="Adina Farinango" userId="33d2282c-26e6-499a-8585-f7494e0b621e" providerId="ADAL" clId="{6EFBDF5E-3D2E-A143-B571-CA46E5F2F4D3}" dt="2023-07-03T14:47:06.496" v="1814"/>
          <ac:spMkLst>
            <pc:docMk/>
            <pc:sldMk cId="1916768831" sldId="611"/>
            <ac:spMk id="7" creationId="{502B38B5-3BE9-26AF-3A18-D3662FEB315F}"/>
          </ac:spMkLst>
        </pc:spChg>
        <pc:spChg chg="mod">
          <ac:chgData name="Adina Farinango" userId="33d2282c-26e6-499a-8585-f7494e0b621e" providerId="ADAL" clId="{6EFBDF5E-3D2E-A143-B571-CA46E5F2F4D3}" dt="2023-07-03T14:47:06.496" v="1814"/>
          <ac:spMkLst>
            <pc:docMk/>
            <pc:sldMk cId="1916768831" sldId="611"/>
            <ac:spMk id="8" creationId="{EF242F8D-DBC6-5CD3-4CF1-D0A184697383}"/>
          </ac:spMkLst>
        </pc:spChg>
        <pc:spChg chg="mod">
          <ac:chgData name="Adina Farinango" userId="33d2282c-26e6-499a-8585-f7494e0b621e" providerId="ADAL" clId="{6EFBDF5E-3D2E-A143-B571-CA46E5F2F4D3}" dt="2023-07-03T14:47:06.496" v="1814"/>
          <ac:spMkLst>
            <pc:docMk/>
            <pc:sldMk cId="1916768831" sldId="611"/>
            <ac:spMk id="9" creationId="{5870D060-1347-111A-5EED-861A58D9849E}"/>
          </ac:spMkLst>
        </pc:spChg>
        <pc:spChg chg="add del mod">
          <ac:chgData name="Adina Farinango" userId="33d2282c-26e6-499a-8585-f7494e0b621e" providerId="ADAL" clId="{6EFBDF5E-3D2E-A143-B571-CA46E5F2F4D3}" dt="2023-07-03T14:47:59.381" v="1825" actId="478"/>
          <ac:spMkLst>
            <pc:docMk/>
            <pc:sldMk cId="1916768831" sldId="611"/>
            <ac:spMk id="11" creationId="{29870607-FCB5-7E60-0DA9-204BD76CAC82}"/>
          </ac:spMkLst>
        </pc:spChg>
        <pc:spChg chg="add mod">
          <ac:chgData name="Adina Farinango" userId="33d2282c-26e6-499a-8585-f7494e0b621e" providerId="ADAL" clId="{6EFBDF5E-3D2E-A143-B571-CA46E5F2F4D3}" dt="2023-07-03T14:48:58.247" v="1841" actId="113"/>
          <ac:spMkLst>
            <pc:docMk/>
            <pc:sldMk cId="1916768831" sldId="611"/>
            <ac:spMk id="13" creationId="{7C9EF3CC-B07C-04F6-19C0-6810AB4D812D}"/>
          </ac:spMkLst>
        </pc:spChg>
        <pc:grpChg chg="add mod">
          <ac:chgData name="Adina Farinango" userId="33d2282c-26e6-499a-8585-f7494e0b621e" providerId="ADAL" clId="{6EFBDF5E-3D2E-A143-B571-CA46E5F2F4D3}" dt="2023-07-03T14:47:06.496" v="1814"/>
          <ac:grpSpMkLst>
            <pc:docMk/>
            <pc:sldMk cId="1916768831" sldId="611"/>
            <ac:grpSpMk id="5" creationId="{612E87E1-8D65-42BA-712E-1194FABEB6B0}"/>
          </ac:grpSpMkLst>
        </pc:grpChg>
        <pc:graphicFrameChg chg="add del mod">
          <ac:chgData name="Adina Farinango" userId="33d2282c-26e6-499a-8585-f7494e0b621e" providerId="ADAL" clId="{6EFBDF5E-3D2E-A143-B571-CA46E5F2F4D3}" dt="2023-07-03T14:48:20.659" v="1830" actId="478"/>
          <ac:graphicFrameMkLst>
            <pc:docMk/>
            <pc:sldMk cId="1916768831" sldId="611"/>
            <ac:graphicFrameMk id="10" creationId="{6ADC57AF-F6CB-4319-C4D9-896820D21EEE}"/>
          </ac:graphicFrameMkLst>
        </pc:graphicFrameChg>
        <pc:graphicFrameChg chg="add mod modGraphic">
          <ac:chgData name="Adina Farinango" userId="33d2282c-26e6-499a-8585-f7494e0b621e" providerId="ADAL" clId="{6EFBDF5E-3D2E-A143-B571-CA46E5F2F4D3}" dt="2023-07-03T14:48:44.309" v="1835" actId="207"/>
          <ac:graphicFrameMkLst>
            <pc:docMk/>
            <pc:sldMk cId="1916768831" sldId="611"/>
            <ac:graphicFrameMk id="12" creationId="{C29BBD4A-1BC0-6611-991E-616F8ACECDF8}"/>
          </ac:graphicFrameMkLst>
        </pc:graphicFrameChg>
      </pc:sldChg>
      <pc:sldChg chg="new del">
        <pc:chgData name="Adina Farinango" userId="33d2282c-26e6-499a-8585-f7494e0b621e" providerId="ADAL" clId="{6EFBDF5E-3D2E-A143-B571-CA46E5F2F4D3}" dt="2023-07-03T14:49:09.137" v="1843" actId="2696"/>
        <pc:sldMkLst>
          <pc:docMk/>
          <pc:sldMk cId="3003141155" sldId="612"/>
        </pc:sldMkLst>
      </pc:sldChg>
      <pc:sldChg chg="modSp add mod">
        <pc:chgData name="Adina Farinango" userId="33d2282c-26e6-499a-8585-f7494e0b621e" providerId="ADAL" clId="{6EFBDF5E-3D2E-A143-B571-CA46E5F2F4D3}" dt="2023-07-03T14:02:19.519" v="1537"/>
        <pc:sldMkLst>
          <pc:docMk/>
          <pc:sldMk cId="618306175" sldId="613"/>
        </pc:sldMkLst>
        <pc:spChg chg="mod">
          <ac:chgData name="Adina Farinango" userId="33d2282c-26e6-499a-8585-f7494e0b621e" providerId="ADAL" clId="{6EFBDF5E-3D2E-A143-B571-CA46E5F2F4D3}" dt="2023-07-03T13:57:37.325" v="1507"/>
          <ac:spMkLst>
            <pc:docMk/>
            <pc:sldMk cId="618306175" sldId="613"/>
            <ac:spMk id="2" creationId="{F335F634-0CED-3DA3-2F06-F59D30545E45}"/>
          </ac:spMkLst>
        </pc:spChg>
        <pc:spChg chg="mod">
          <ac:chgData name="Adina Farinango" userId="33d2282c-26e6-499a-8585-f7494e0b621e" providerId="ADAL" clId="{6EFBDF5E-3D2E-A143-B571-CA46E5F2F4D3}" dt="2023-07-03T14:02:19.519" v="1537"/>
          <ac:spMkLst>
            <pc:docMk/>
            <pc:sldMk cId="618306175" sldId="613"/>
            <ac:spMk id="3" creationId="{BB17A1E1-760E-C490-EDC8-2918CFEF2193}"/>
          </ac:spMkLst>
        </pc:spChg>
      </pc:sldChg>
      <pc:sldChg chg="modSp add mod">
        <pc:chgData name="Adina Farinango" userId="33d2282c-26e6-499a-8585-f7494e0b621e" providerId="ADAL" clId="{6EFBDF5E-3D2E-A143-B571-CA46E5F2F4D3}" dt="2023-07-03T14:02:55.095" v="1552" actId="207"/>
        <pc:sldMkLst>
          <pc:docMk/>
          <pc:sldMk cId="280356290" sldId="614"/>
        </pc:sldMkLst>
        <pc:spChg chg="mod">
          <ac:chgData name="Adina Farinango" userId="33d2282c-26e6-499a-8585-f7494e0b621e" providerId="ADAL" clId="{6EFBDF5E-3D2E-A143-B571-CA46E5F2F4D3}" dt="2023-07-03T14:02:29.251" v="1540" actId="27636"/>
          <ac:spMkLst>
            <pc:docMk/>
            <pc:sldMk cId="280356290" sldId="614"/>
            <ac:spMk id="2" creationId="{F335F634-0CED-3DA3-2F06-F59D30545E45}"/>
          </ac:spMkLst>
        </pc:spChg>
        <pc:spChg chg="mod">
          <ac:chgData name="Adina Farinango" userId="33d2282c-26e6-499a-8585-f7494e0b621e" providerId="ADAL" clId="{6EFBDF5E-3D2E-A143-B571-CA46E5F2F4D3}" dt="2023-07-03T14:02:55.095" v="1552" actId="207"/>
          <ac:spMkLst>
            <pc:docMk/>
            <pc:sldMk cId="280356290" sldId="614"/>
            <ac:spMk id="3" creationId="{BB17A1E1-760E-C490-EDC8-2918CFEF2193}"/>
          </ac:spMkLst>
        </pc:spChg>
      </pc:sldChg>
      <pc:sldChg chg="addSp delSp modSp add mod ord modNotesTx">
        <pc:chgData name="Adina Farinango" userId="33d2282c-26e6-499a-8585-f7494e0b621e" providerId="ADAL" clId="{6EFBDF5E-3D2E-A143-B571-CA46E5F2F4D3}" dt="2023-07-03T15:48:59.219" v="2112" actId="18131"/>
        <pc:sldMkLst>
          <pc:docMk/>
          <pc:sldMk cId="1222315722" sldId="615"/>
        </pc:sldMkLst>
        <pc:spChg chg="mod">
          <ac:chgData name="Adina Farinango" userId="33d2282c-26e6-499a-8585-f7494e0b621e" providerId="ADAL" clId="{6EFBDF5E-3D2E-A143-B571-CA46E5F2F4D3}" dt="2023-07-03T14:03:31.421" v="1559" actId="20577"/>
          <ac:spMkLst>
            <pc:docMk/>
            <pc:sldMk cId="1222315722" sldId="615"/>
            <ac:spMk id="4" creationId="{8F8C7077-AF19-DA1A-2156-0551B5FEFDE8}"/>
          </ac:spMkLst>
        </pc:spChg>
        <pc:spChg chg="del">
          <ac:chgData name="Adina Farinango" userId="33d2282c-26e6-499a-8585-f7494e0b621e" providerId="ADAL" clId="{6EFBDF5E-3D2E-A143-B571-CA46E5F2F4D3}" dt="2023-07-03T15:48:54.796" v="2109"/>
          <ac:spMkLst>
            <pc:docMk/>
            <pc:sldMk cId="1222315722" sldId="615"/>
            <ac:spMk id="5" creationId="{7F9E8F94-44F2-9E02-4609-09AA7F072E39}"/>
          </ac:spMkLst>
        </pc:spChg>
        <pc:picChg chg="add mod modCrop">
          <ac:chgData name="Adina Farinango" userId="33d2282c-26e6-499a-8585-f7494e0b621e" providerId="ADAL" clId="{6EFBDF5E-3D2E-A143-B571-CA46E5F2F4D3}" dt="2023-07-03T15:48:59.219" v="2112" actId="18131"/>
          <ac:picMkLst>
            <pc:docMk/>
            <pc:sldMk cId="1222315722" sldId="615"/>
            <ac:picMk id="6" creationId="{8678B643-40E2-7D79-CE39-7738B0190DD4}"/>
          </ac:picMkLst>
        </pc:picChg>
      </pc:sldChg>
      <pc:sldChg chg="modSp add mod ord">
        <pc:chgData name="Adina Farinango" userId="33d2282c-26e6-499a-8585-f7494e0b621e" providerId="ADAL" clId="{6EFBDF5E-3D2E-A143-B571-CA46E5F2F4D3}" dt="2023-07-03T14:30:06.776" v="1565" actId="1076"/>
        <pc:sldMkLst>
          <pc:docMk/>
          <pc:sldMk cId="3517077856" sldId="616"/>
        </pc:sldMkLst>
        <pc:spChg chg="mod">
          <ac:chgData name="Adina Farinango" userId="33d2282c-26e6-499a-8585-f7494e0b621e" providerId="ADAL" clId="{6EFBDF5E-3D2E-A143-B571-CA46E5F2F4D3}" dt="2023-07-03T14:30:06.776" v="1565" actId="1076"/>
          <ac:spMkLst>
            <pc:docMk/>
            <pc:sldMk cId="3517077856" sldId="616"/>
            <ac:spMk id="3" creationId="{72D29AB8-DACE-37DE-4EF0-FCBCCA6FC22A}"/>
          </ac:spMkLst>
        </pc:spChg>
      </pc:sldChg>
      <pc:sldChg chg="addSp delSp modSp add mod modNotesTx">
        <pc:chgData name="Adina Farinango" userId="33d2282c-26e6-499a-8585-f7494e0b621e" providerId="ADAL" clId="{6EFBDF5E-3D2E-A143-B571-CA46E5F2F4D3}" dt="2023-07-03T15:49:24.247" v="2116" actId="962"/>
        <pc:sldMkLst>
          <pc:docMk/>
          <pc:sldMk cId="4020160659" sldId="617"/>
        </pc:sldMkLst>
        <pc:spChg chg="mod">
          <ac:chgData name="Adina Farinango" userId="33d2282c-26e6-499a-8585-f7494e0b621e" providerId="ADAL" clId="{6EFBDF5E-3D2E-A143-B571-CA46E5F2F4D3}" dt="2023-07-03T14:32:55.809" v="1567"/>
          <ac:spMkLst>
            <pc:docMk/>
            <pc:sldMk cId="4020160659" sldId="617"/>
            <ac:spMk id="4" creationId="{8F8C7077-AF19-DA1A-2156-0551B5FEFDE8}"/>
          </ac:spMkLst>
        </pc:spChg>
        <pc:spChg chg="del">
          <ac:chgData name="Adina Farinango" userId="33d2282c-26e6-499a-8585-f7494e0b621e" providerId="ADAL" clId="{6EFBDF5E-3D2E-A143-B571-CA46E5F2F4D3}" dt="2023-07-03T15:49:21.685" v="2114"/>
          <ac:spMkLst>
            <pc:docMk/>
            <pc:sldMk cId="4020160659" sldId="617"/>
            <ac:spMk id="5" creationId="{7F9E8F94-44F2-9E02-4609-09AA7F072E39}"/>
          </ac:spMkLst>
        </pc:spChg>
        <pc:picChg chg="add mod">
          <ac:chgData name="Adina Farinango" userId="33d2282c-26e6-499a-8585-f7494e0b621e" providerId="ADAL" clId="{6EFBDF5E-3D2E-A143-B571-CA46E5F2F4D3}" dt="2023-07-03T15:49:24.247" v="2116" actId="962"/>
          <ac:picMkLst>
            <pc:docMk/>
            <pc:sldMk cId="4020160659" sldId="617"/>
            <ac:picMk id="6" creationId="{60640922-387B-7E37-DAA0-43AE8EF798D7}"/>
          </ac:picMkLst>
        </pc:picChg>
      </pc:sldChg>
      <pc:sldChg chg="delSp modSp add mod">
        <pc:chgData name="Adina Farinango" userId="33d2282c-26e6-499a-8585-f7494e0b621e" providerId="ADAL" clId="{6EFBDF5E-3D2E-A143-B571-CA46E5F2F4D3}" dt="2023-07-03T14:33:39.241" v="1570" actId="1076"/>
        <pc:sldMkLst>
          <pc:docMk/>
          <pc:sldMk cId="1972603284" sldId="618"/>
        </pc:sldMkLst>
        <pc:picChg chg="del">
          <ac:chgData name="Adina Farinango" userId="33d2282c-26e6-499a-8585-f7494e0b621e" providerId="ADAL" clId="{6EFBDF5E-3D2E-A143-B571-CA46E5F2F4D3}" dt="2023-07-03T14:33:25.376" v="1569" actId="478"/>
          <ac:picMkLst>
            <pc:docMk/>
            <pc:sldMk cId="1972603284" sldId="618"/>
            <ac:picMk id="3" creationId="{DE226123-670A-9A10-7DDA-B93F66651155}"/>
          </ac:picMkLst>
        </pc:picChg>
        <pc:picChg chg="mod">
          <ac:chgData name="Adina Farinango" userId="33d2282c-26e6-499a-8585-f7494e0b621e" providerId="ADAL" clId="{6EFBDF5E-3D2E-A143-B571-CA46E5F2F4D3}" dt="2023-07-03T14:33:39.241" v="1570" actId="1076"/>
          <ac:picMkLst>
            <pc:docMk/>
            <pc:sldMk cId="1972603284" sldId="618"/>
            <ac:picMk id="22" creationId="{643F48D7-41DA-D197-E4F0-2AD73E82947D}"/>
          </ac:picMkLst>
        </pc:picChg>
      </pc:sldChg>
      <pc:sldChg chg="modSp add mod ord">
        <pc:chgData name="Adina Farinango" userId="33d2282c-26e6-499a-8585-f7494e0b621e" providerId="ADAL" clId="{6EFBDF5E-3D2E-A143-B571-CA46E5F2F4D3}" dt="2023-07-03T14:34:03.075" v="1575" actId="14100"/>
        <pc:sldMkLst>
          <pc:docMk/>
          <pc:sldMk cId="1454342357" sldId="619"/>
        </pc:sldMkLst>
        <pc:spChg chg="mod">
          <ac:chgData name="Adina Farinango" userId="33d2282c-26e6-499a-8585-f7494e0b621e" providerId="ADAL" clId="{6EFBDF5E-3D2E-A143-B571-CA46E5F2F4D3}" dt="2023-07-03T14:34:03.075" v="1575" actId="14100"/>
          <ac:spMkLst>
            <pc:docMk/>
            <pc:sldMk cId="1454342357" sldId="619"/>
            <ac:spMk id="3" creationId="{72D29AB8-DACE-37DE-4EF0-FCBCCA6FC22A}"/>
          </ac:spMkLst>
        </pc:spChg>
      </pc:sldChg>
      <pc:sldChg chg="modSp add mod ord">
        <pc:chgData name="Adina Farinango" userId="33d2282c-26e6-499a-8585-f7494e0b621e" providerId="ADAL" clId="{6EFBDF5E-3D2E-A143-B571-CA46E5F2F4D3}" dt="2023-07-03T14:35:28.279" v="1612"/>
        <pc:sldMkLst>
          <pc:docMk/>
          <pc:sldMk cId="2500082102" sldId="620"/>
        </pc:sldMkLst>
        <pc:spChg chg="mod">
          <ac:chgData name="Adina Farinango" userId="33d2282c-26e6-499a-8585-f7494e0b621e" providerId="ADAL" clId="{6EFBDF5E-3D2E-A143-B571-CA46E5F2F4D3}" dt="2023-07-03T14:34:50.048" v="1579" actId="27636"/>
          <ac:spMkLst>
            <pc:docMk/>
            <pc:sldMk cId="2500082102" sldId="620"/>
            <ac:spMk id="2" creationId="{F335F634-0CED-3DA3-2F06-F59D30545E45}"/>
          </ac:spMkLst>
        </pc:spChg>
        <pc:spChg chg="mod">
          <ac:chgData name="Adina Farinango" userId="33d2282c-26e6-499a-8585-f7494e0b621e" providerId="ADAL" clId="{6EFBDF5E-3D2E-A143-B571-CA46E5F2F4D3}" dt="2023-07-03T14:35:28.279" v="1612"/>
          <ac:spMkLst>
            <pc:docMk/>
            <pc:sldMk cId="2500082102" sldId="620"/>
            <ac:spMk id="3" creationId="{BB17A1E1-760E-C490-EDC8-2918CFEF2193}"/>
          </ac:spMkLst>
        </pc:spChg>
      </pc:sldChg>
      <pc:sldChg chg="modSp add mod">
        <pc:chgData name="Adina Farinango" userId="33d2282c-26e6-499a-8585-f7494e0b621e" providerId="ADAL" clId="{6EFBDF5E-3D2E-A143-B571-CA46E5F2F4D3}" dt="2023-07-03T14:36:01.577" v="1635"/>
        <pc:sldMkLst>
          <pc:docMk/>
          <pc:sldMk cId="257447263" sldId="621"/>
        </pc:sldMkLst>
        <pc:spChg chg="mod">
          <ac:chgData name="Adina Farinango" userId="33d2282c-26e6-499a-8585-f7494e0b621e" providerId="ADAL" clId="{6EFBDF5E-3D2E-A143-B571-CA46E5F2F4D3}" dt="2023-07-03T14:35:35.777" v="1614"/>
          <ac:spMkLst>
            <pc:docMk/>
            <pc:sldMk cId="257447263" sldId="621"/>
            <ac:spMk id="2" creationId="{F335F634-0CED-3DA3-2F06-F59D30545E45}"/>
          </ac:spMkLst>
        </pc:spChg>
        <pc:spChg chg="mod">
          <ac:chgData name="Adina Farinango" userId="33d2282c-26e6-499a-8585-f7494e0b621e" providerId="ADAL" clId="{6EFBDF5E-3D2E-A143-B571-CA46E5F2F4D3}" dt="2023-07-03T14:36:01.577" v="1635"/>
          <ac:spMkLst>
            <pc:docMk/>
            <pc:sldMk cId="257447263" sldId="621"/>
            <ac:spMk id="3" creationId="{BB17A1E1-760E-C490-EDC8-2918CFEF2193}"/>
          </ac:spMkLst>
        </pc:spChg>
      </pc:sldChg>
      <pc:sldChg chg="delSp modSp add mod">
        <pc:chgData name="Adina Farinango" userId="33d2282c-26e6-499a-8585-f7494e0b621e" providerId="ADAL" clId="{6EFBDF5E-3D2E-A143-B571-CA46E5F2F4D3}" dt="2023-07-03T14:37:01.478" v="1659" actId="478"/>
        <pc:sldMkLst>
          <pc:docMk/>
          <pc:sldMk cId="3329939129" sldId="622"/>
        </pc:sldMkLst>
        <pc:spChg chg="mod">
          <ac:chgData name="Adina Farinango" userId="33d2282c-26e6-499a-8585-f7494e0b621e" providerId="ADAL" clId="{6EFBDF5E-3D2E-A143-B571-CA46E5F2F4D3}" dt="2023-07-03T14:36:11.363" v="1637"/>
          <ac:spMkLst>
            <pc:docMk/>
            <pc:sldMk cId="3329939129" sldId="622"/>
            <ac:spMk id="2" creationId="{F335F634-0CED-3DA3-2F06-F59D30545E45}"/>
          </ac:spMkLst>
        </pc:spChg>
        <pc:spChg chg="mod">
          <ac:chgData name="Adina Farinango" userId="33d2282c-26e6-499a-8585-f7494e0b621e" providerId="ADAL" clId="{6EFBDF5E-3D2E-A143-B571-CA46E5F2F4D3}" dt="2023-07-03T14:36:54.731" v="1657" actId="114"/>
          <ac:spMkLst>
            <pc:docMk/>
            <pc:sldMk cId="3329939129" sldId="622"/>
            <ac:spMk id="3" creationId="{BB17A1E1-760E-C490-EDC8-2918CFEF2193}"/>
          </ac:spMkLst>
        </pc:spChg>
        <pc:spChg chg="del">
          <ac:chgData name="Adina Farinango" userId="33d2282c-26e6-499a-8585-f7494e0b621e" providerId="ADAL" clId="{6EFBDF5E-3D2E-A143-B571-CA46E5F2F4D3}" dt="2023-07-03T14:37:01.478" v="1659" actId="478"/>
          <ac:spMkLst>
            <pc:docMk/>
            <pc:sldMk cId="3329939129" sldId="622"/>
            <ac:spMk id="5" creationId="{45DCA4E7-70EF-0298-53C3-B0BA8CD37144}"/>
          </ac:spMkLst>
        </pc:spChg>
        <pc:spChg chg="del">
          <ac:chgData name="Adina Farinango" userId="33d2282c-26e6-499a-8585-f7494e0b621e" providerId="ADAL" clId="{6EFBDF5E-3D2E-A143-B571-CA46E5F2F4D3}" dt="2023-07-03T14:37:00.887" v="1658" actId="478"/>
          <ac:spMkLst>
            <pc:docMk/>
            <pc:sldMk cId="3329939129" sldId="622"/>
            <ac:spMk id="6" creationId="{E4D16791-98B6-70E6-4138-936D08FA865D}"/>
          </ac:spMkLst>
        </pc:spChg>
      </pc:sldChg>
      <pc:sldChg chg="modSp add mod">
        <pc:chgData name="Adina Farinango" userId="33d2282c-26e6-499a-8585-f7494e0b621e" providerId="ADAL" clId="{6EFBDF5E-3D2E-A143-B571-CA46E5F2F4D3}" dt="2023-07-03T14:37:38.410" v="1680" actId="114"/>
        <pc:sldMkLst>
          <pc:docMk/>
          <pc:sldMk cId="796618000" sldId="623"/>
        </pc:sldMkLst>
        <pc:spChg chg="mod">
          <ac:chgData name="Adina Farinango" userId="33d2282c-26e6-499a-8585-f7494e0b621e" providerId="ADAL" clId="{6EFBDF5E-3D2E-A143-B571-CA46E5F2F4D3}" dt="2023-07-03T14:37:10.884" v="1661"/>
          <ac:spMkLst>
            <pc:docMk/>
            <pc:sldMk cId="796618000" sldId="623"/>
            <ac:spMk id="2" creationId="{F335F634-0CED-3DA3-2F06-F59D30545E45}"/>
          </ac:spMkLst>
        </pc:spChg>
        <pc:spChg chg="mod">
          <ac:chgData name="Adina Farinango" userId="33d2282c-26e6-499a-8585-f7494e0b621e" providerId="ADAL" clId="{6EFBDF5E-3D2E-A143-B571-CA46E5F2F4D3}" dt="2023-07-03T14:37:38.410" v="1680" actId="114"/>
          <ac:spMkLst>
            <pc:docMk/>
            <pc:sldMk cId="796618000" sldId="623"/>
            <ac:spMk id="3" creationId="{BB17A1E1-760E-C490-EDC8-2918CFEF2193}"/>
          </ac:spMkLst>
        </pc:spChg>
      </pc:sldChg>
      <pc:sldChg chg="modSp add mod ord">
        <pc:chgData name="Adina Farinango" userId="33d2282c-26e6-499a-8585-f7494e0b621e" providerId="ADAL" clId="{6EFBDF5E-3D2E-A143-B571-CA46E5F2F4D3}" dt="2023-07-03T14:38:41.898" v="1712" actId="15"/>
        <pc:sldMkLst>
          <pc:docMk/>
          <pc:sldMk cId="3289400382" sldId="624"/>
        </pc:sldMkLst>
        <pc:spChg chg="mod">
          <ac:chgData name="Adina Farinango" userId="33d2282c-26e6-499a-8585-f7494e0b621e" providerId="ADAL" clId="{6EFBDF5E-3D2E-A143-B571-CA46E5F2F4D3}" dt="2023-07-03T14:37:58.519" v="1684" actId="27636"/>
          <ac:spMkLst>
            <pc:docMk/>
            <pc:sldMk cId="3289400382" sldId="624"/>
            <ac:spMk id="2" creationId="{F335F634-0CED-3DA3-2F06-F59D30545E45}"/>
          </ac:spMkLst>
        </pc:spChg>
        <pc:spChg chg="mod">
          <ac:chgData name="Adina Farinango" userId="33d2282c-26e6-499a-8585-f7494e0b621e" providerId="ADAL" clId="{6EFBDF5E-3D2E-A143-B571-CA46E5F2F4D3}" dt="2023-07-03T14:38:41.898" v="1712" actId="15"/>
          <ac:spMkLst>
            <pc:docMk/>
            <pc:sldMk cId="3289400382" sldId="624"/>
            <ac:spMk id="3" creationId="{BB17A1E1-760E-C490-EDC8-2918CFEF2193}"/>
          </ac:spMkLst>
        </pc:spChg>
      </pc:sldChg>
      <pc:sldChg chg="addSp delSp modSp add mod ord">
        <pc:chgData name="Adina Farinango" userId="33d2282c-26e6-499a-8585-f7494e0b621e" providerId="ADAL" clId="{6EFBDF5E-3D2E-A143-B571-CA46E5F2F4D3}" dt="2023-07-03T15:49:32.156" v="2119" actId="962"/>
        <pc:sldMkLst>
          <pc:docMk/>
          <pc:sldMk cId="2259379762" sldId="625"/>
        </pc:sldMkLst>
        <pc:spChg chg="mod">
          <ac:chgData name="Adina Farinango" userId="33d2282c-26e6-499a-8585-f7494e0b621e" providerId="ADAL" clId="{6EFBDF5E-3D2E-A143-B571-CA46E5F2F4D3}" dt="2023-07-03T14:38:56.460" v="1715"/>
          <ac:spMkLst>
            <pc:docMk/>
            <pc:sldMk cId="2259379762" sldId="625"/>
            <ac:spMk id="4" creationId="{8F8C7077-AF19-DA1A-2156-0551B5FEFDE8}"/>
          </ac:spMkLst>
        </pc:spChg>
        <pc:spChg chg="del">
          <ac:chgData name="Adina Farinango" userId="33d2282c-26e6-499a-8585-f7494e0b621e" providerId="ADAL" clId="{6EFBDF5E-3D2E-A143-B571-CA46E5F2F4D3}" dt="2023-07-03T15:49:29.764" v="2117"/>
          <ac:spMkLst>
            <pc:docMk/>
            <pc:sldMk cId="2259379762" sldId="625"/>
            <ac:spMk id="5" creationId="{7F9E8F94-44F2-9E02-4609-09AA7F072E39}"/>
          </ac:spMkLst>
        </pc:spChg>
        <pc:picChg chg="add mod">
          <ac:chgData name="Adina Farinango" userId="33d2282c-26e6-499a-8585-f7494e0b621e" providerId="ADAL" clId="{6EFBDF5E-3D2E-A143-B571-CA46E5F2F4D3}" dt="2023-07-03T15:49:32.156" v="2119" actId="962"/>
          <ac:picMkLst>
            <pc:docMk/>
            <pc:sldMk cId="2259379762" sldId="625"/>
            <ac:picMk id="6" creationId="{F1668BA3-6EB9-F74F-2B3F-66D9632AD109}"/>
          </ac:picMkLst>
        </pc:picChg>
      </pc:sldChg>
      <pc:sldChg chg="modSp add mod">
        <pc:chgData name="Adina Farinango" userId="33d2282c-26e6-499a-8585-f7494e0b621e" providerId="ADAL" clId="{6EFBDF5E-3D2E-A143-B571-CA46E5F2F4D3}" dt="2023-07-03T14:39:12.981" v="1718" actId="1076"/>
        <pc:sldMkLst>
          <pc:docMk/>
          <pc:sldMk cId="1849392125" sldId="626"/>
        </pc:sldMkLst>
        <pc:spChg chg="mod">
          <ac:chgData name="Adina Farinango" userId="33d2282c-26e6-499a-8585-f7494e0b621e" providerId="ADAL" clId="{6EFBDF5E-3D2E-A143-B571-CA46E5F2F4D3}" dt="2023-07-03T14:39:12.981" v="1718" actId="1076"/>
          <ac:spMkLst>
            <pc:docMk/>
            <pc:sldMk cId="1849392125" sldId="626"/>
            <ac:spMk id="3" creationId="{72D29AB8-DACE-37DE-4EF0-FCBCCA6FC22A}"/>
          </ac:spMkLst>
        </pc:spChg>
      </pc:sldChg>
      <pc:sldChg chg="add">
        <pc:chgData name="Adina Farinango" userId="33d2282c-26e6-499a-8585-f7494e0b621e" providerId="ADAL" clId="{6EFBDF5E-3D2E-A143-B571-CA46E5F2F4D3}" dt="2023-07-03T14:40:36.662" v="1721"/>
        <pc:sldMkLst>
          <pc:docMk/>
          <pc:sldMk cId="50390093" sldId="627"/>
        </pc:sldMkLst>
      </pc:sldChg>
      <pc:sldChg chg="add del">
        <pc:chgData name="Adina Farinango" userId="33d2282c-26e6-499a-8585-f7494e0b621e" providerId="ADAL" clId="{6EFBDF5E-3D2E-A143-B571-CA46E5F2F4D3}" dt="2023-07-03T14:40:36.209" v="1720" actId="2696"/>
        <pc:sldMkLst>
          <pc:docMk/>
          <pc:sldMk cId="4291374056" sldId="627"/>
        </pc:sldMkLst>
      </pc:sldChg>
      <pc:sldChg chg="modSp add mod">
        <pc:chgData name="Adina Farinango" userId="33d2282c-26e6-499a-8585-f7494e0b621e" providerId="ADAL" clId="{6EFBDF5E-3D2E-A143-B571-CA46E5F2F4D3}" dt="2023-07-03T14:42:07.474" v="1744"/>
        <pc:sldMkLst>
          <pc:docMk/>
          <pc:sldMk cId="3902954764" sldId="628"/>
        </pc:sldMkLst>
        <pc:spChg chg="mod">
          <ac:chgData name="Adina Farinango" userId="33d2282c-26e6-499a-8585-f7494e0b621e" providerId="ADAL" clId="{6EFBDF5E-3D2E-A143-B571-CA46E5F2F4D3}" dt="2023-07-03T14:41:37.350" v="1725" actId="27636"/>
          <ac:spMkLst>
            <pc:docMk/>
            <pc:sldMk cId="3902954764" sldId="628"/>
            <ac:spMk id="2" creationId="{F335F634-0CED-3DA3-2F06-F59D30545E45}"/>
          </ac:spMkLst>
        </pc:spChg>
        <pc:spChg chg="mod">
          <ac:chgData name="Adina Farinango" userId="33d2282c-26e6-499a-8585-f7494e0b621e" providerId="ADAL" clId="{6EFBDF5E-3D2E-A143-B571-CA46E5F2F4D3}" dt="2023-07-03T14:42:07.474" v="1744"/>
          <ac:spMkLst>
            <pc:docMk/>
            <pc:sldMk cId="3902954764" sldId="628"/>
            <ac:spMk id="3" creationId="{BB17A1E1-760E-C490-EDC8-2918CFEF2193}"/>
          </ac:spMkLst>
        </pc:spChg>
      </pc:sldChg>
      <pc:sldChg chg="modSp add mod">
        <pc:chgData name="Adina Farinango" userId="33d2282c-26e6-499a-8585-f7494e0b621e" providerId="ADAL" clId="{6EFBDF5E-3D2E-A143-B571-CA46E5F2F4D3}" dt="2023-07-03T14:42:41.247" v="1770" actId="15"/>
        <pc:sldMkLst>
          <pc:docMk/>
          <pc:sldMk cId="1359283257" sldId="629"/>
        </pc:sldMkLst>
        <pc:spChg chg="mod">
          <ac:chgData name="Adina Farinango" userId="33d2282c-26e6-499a-8585-f7494e0b621e" providerId="ADAL" clId="{6EFBDF5E-3D2E-A143-B571-CA46E5F2F4D3}" dt="2023-07-03T14:42:15.742" v="1746"/>
          <ac:spMkLst>
            <pc:docMk/>
            <pc:sldMk cId="1359283257" sldId="629"/>
            <ac:spMk id="2" creationId="{F335F634-0CED-3DA3-2F06-F59D30545E45}"/>
          </ac:spMkLst>
        </pc:spChg>
        <pc:spChg chg="mod">
          <ac:chgData name="Adina Farinango" userId="33d2282c-26e6-499a-8585-f7494e0b621e" providerId="ADAL" clId="{6EFBDF5E-3D2E-A143-B571-CA46E5F2F4D3}" dt="2023-07-03T14:42:41.247" v="1770" actId="15"/>
          <ac:spMkLst>
            <pc:docMk/>
            <pc:sldMk cId="1359283257" sldId="629"/>
            <ac:spMk id="3" creationId="{BB17A1E1-760E-C490-EDC8-2918CFEF2193}"/>
          </ac:spMkLst>
        </pc:spChg>
      </pc:sldChg>
      <pc:sldChg chg="addSp delSp modSp add mod modNotesTx">
        <pc:chgData name="Adina Farinango" userId="33d2282c-26e6-499a-8585-f7494e0b621e" providerId="ADAL" clId="{6EFBDF5E-3D2E-A143-B571-CA46E5F2F4D3}" dt="2023-07-03T15:49:54.464" v="2122" actId="27614"/>
        <pc:sldMkLst>
          <pc:docMk/>
          <pc:sldMk cId="4184594246" sldId="630"/>
        </pc:sldMkLst>
        <pc:spChg chg="mod">
          <ac:chgData name="Adina Farinango" userId="33d2282c-26e6-499a-8585-f7494e0b621e" providerId="ADAL" clId="{6EFBDF5E-3D2E-A143-B571-CA46E5F2F4D3}" dt="2023-07-03T14:42:58.934" v="1772"/>
          <ac:spMkLst>
            <pc:docMk/>
            <pc:sldMk cId="4184594246" sldId="630"/>
            <ac:spMk id="4" creationId="{8F8C7077-AF19-DA1A-2156-0551B5FEFDE8}"/>
          </ac:spMkLst>
        </pc:spChg>
        <pc:spChg chg="del">
          <ac:chgData name="Adina Farinango" userId="33d2282c-26e6-499a-8585-f7494e0b621e" providerId="ADAL" clId="{6EFBDF5E-3D2E-A143-B571-CA46E5F2F4D3}" dt="2023-07-03T15:49:52.143" v="2121"/>
          <ac:spMkLst>
            <pc:docMk/>
            <pc:sldMk cId="4184594246" sldId="630"/>
            <ac:spMk id="5" creationId="{7F9E8F94-44F2-9E02-4609-09AA7F072E39}"/>
          </ac:spMkLst>
        </pc:spChg>
        <pc:picChg chg="add mod">
          <ac:chgData name="Adina Farinango" userId="33d2282c-26e6-499a-8585-f7494e0b621e" providerId="ADAL" clId="{6EFBDF5E-3D2E-A143-B571-CA46E5F2F4D3}" dt="2023-07-03T15:49:54.464" v="2122" actId="27614"/>
          <ac:picMkLst>
            <pc:docMk/>
            <pc:sldMk cId="4184594246" sldId="630"/>
            <ac:picMk id="6" creationId="{4AD43EEB-8AD3-CE49-FA58-69164547AB50}"/>
          </ac:picMkLst>
        </pc:picChg>
      </pc:sldChg>
      <pc:sldChg chg="modSp add mod">
        <pc:chgData name="Adina Farinango" userId="33d2282c-26e6-499a-8585-f7494e0b621e" providerId="ADAL" clId="{6EFBDF5E-3D2E-A143-B571-CA46E5F2F4D3}" dt="2023-07-03T14:43:25.663" v="1775" actId="14100"/>
        <pc:sldMkLst>
          <pc:docMk/>
          <pc:sldMk cId="3245710654" sldId="631"/>
        </pc:sldMkLst>
        <pc:spChg chg="mod">
          <ac:chgData name="Adina Farinango" userId="33d2282c-26e6-499a-8585-f7494e0b621e" providerId="ADAL" clId="{6EFBDF5E-3D2E-A143-B571-CA46E5F2F4D3}" dt="2023-07-03T14:43:25.663" v="1775" actId="14100"/>
          <ac:spMkLst>
            <pc:docMk/>
            <pc:sldMk cId="3245710654" sldId="631"/>
            <ac:spMk id="3" creationId="{72D29AB8-DACE-37DE-4EF0-FCBCCA6FC22A}"/>
          </ac:spMkLst>
        </pc:spChg>
      </pc:sldChg>
      <pc:sldChg chg="addSp delSp modSp add mod">
        <pc:chgData name="Adina Farinango" userId="33d2282c-26e6-499a-8585-f7494e0b621e" providerId="ADAL" clId="{6EFBDF5E-3D2E-A143-B571-CA46E5F2F4D3}" dt="2023-07-03T15:50:09.028" v="2127" actId="18131"/>
        <pc:sldMkLst>
          <pc:docMk/>
          <pc:sldMk cId="2756195366" sldId="632"/>
        </pc:sldMkLst>
        <pc:spChg chg="mod">
          <ac:chgData name="Adina Farinango" userId="33d2282c-26e6-499a-8585-f7494e0b621e" providerId="ADAL" clId="{6EFBDF5E-3D2E-A143-B571-CA46E5F2F4D3}" dt="2023-07-03T14:43:57.320" v="1777"/>
          <ac:spMkLst>
            <pc:docMk/>
            <pc:sldMk cId="2756195366" sldId="632"/>
            <ac:spMk id="4" creationId="{8F8C7077-AF19-DA1A-2156-0551B5FEFDE8}"/>
          </ac:spMkLst>
        </pc:spChg>
        <pc:spChg chg="del">
          <ac:chgData name="Adina Farinango" userId="33d2282c-26e6-499a-8585-f7494e0b621e" providerId="ADAL" clId="{6EFBDF5E-3D2E-A143-B571-CA46E5F2F4D3}" dt="2023-07-03T15:49:57.936" v="2123"/>
          <ac:spMkLst>
            <pc:docMk/>
            <pc:sldMk cId="2756195366" sldId="632"/>
            <ac:spMk id="5" creationId="{7F9E8F94-44F2-9E02-4609-09AA7F072E39}"/>
          </ac:spMkLst>
        </pc:spChg>
        <pc:picChg chg="add mod modCrop">
          <ac:chgData name="Adina Farinango" userId="33d2282c-26e6-499a-8585-f7494e0b621e" providerId="ADAL" clId="{6EFBDF5E-3D2E-A143-B571-CA46E5F2F4D3}" dt="2023-07-03T15:50:09.028" v="2127" actId="18131"/>
          <ac:picMkLst>
            <pc:docMk/>
            <pc:sldMk cId="2756195366" sldId="632"/>
            <ac:picMk id="6" creationId="{320E11FD-6C42-1F61-E231-D620E2794CEC}"/>
          </ac:picMkLst>
        </pc:picChg>
      </pc:sldChg>
      <pc:sldChg chg="modSp add mod">
        <pc:chgData name="Adina Farinango" userId="33d2282c-26e6-499a-8585-f7494e0b621e" providerId="ADAL" clId="{6EFBDF5E-3D2E-A143-B571-CA46E5F2F4D3}" dt="2023-07-03T14:44:23.573" v="1781" actId="12"/>
        <pc:sldMkLst>
          <pc:docMk/>
          <pc:sldMk cId="281201003" sldId="633"/>
        </pc:sldMkLst>
        <pc:spChg chg="mod">
          <ac:chgData name="Adina Farinango" userId="33d2282c-26e6-499a-8585-f7494e0b621e" providerId="ADAL" clId="{6EFBDF5E-3D2E-A143-B571-CA46E5F2F4D3}" dt="2023-07-03T14:44:19.237" v="1780" actId="1076"/>
          <ac:spMkLst>
            <pc:docMk/>
            <pc:sldMk cId="281201003" sldId="633"/>
            <ac:spMk id="3" creationId="{72D29AB8-DACE-37DE-4EF0-FCBCCA6FC22A}"/>
          </ac:spMkLst>
        </pc:spChg>
        <pc:graphicFrameChg chg="modGraphic">
          <ac:chgData name="Adina Farinango" userId="33d2282c-26e6-499a-8585-f7494e0b621e" providerId="ADAL" clId="{6EFBDF5E-3D2E-A143-B571-CA46E5F2F4D3}" dt="2023-07-03T14:44:23.573" v="1781" actId="12"/>
          <ac:graphicFrameMkLst>
            <pc:docMk/>
            <pc:sldMk cId="281201003" sldId="633"/>
            <ac:graphicFrameMk id="8" creationId="{E9E27AB3-AF1F-F814-3480-1FDF928474D2}"/>
          </ac:graphicFrameMkLst>
        </pc:graphicFrameChg>
      </pc:sldChg>
      <pc:sldChg chg="modSp add mod">
        <pc:chgData name="Adina Farinango" userId="33d2282c-26e6-499a-8585-f7494e0b621e" providerId="ADAL" clId="{6EFBDF5E-3D2E-A143-B571-CA46E5F2F4D3}" dt="2023-07-03T14:45:54.741" v="1813" actId="115"/>
        <pc:sldMkLst>
          <pc:docMk/>
          <pc:sldMk cId="3118001447" sldId="634"/>
        </pc:sldMkLst>
        <pc:spChg chg="mod">
          <ac:chgData name="Adina Farinango" userId="33d2282c-26e6-499a-8585-f7494e0b621e" providerId="ADAL" clId="{6EFBDF5E-3D2E-A143-B571-CA46E5F2F4D3}" dt="2023-07-03T14:45:30.037" v="1799" actId="27636"/>
          <ac:spMkLst>
            <pc:docMk/>
            <pc:sldMk cId="3118001447" sldId="634"/>
            <ac:spMk id="2" creationId="{63ECE88B-127E-0D31-5391-AAE439B2BDAD}"/>
          </ac:spMkLst>
        </pc:spChg>
        <pc:spChg chg="mod">
          <ac:chgData name="Adina Farinango" userId="33d2282c-26e6-499a-8585-f7494e0b621e" providerId="ADAL" clId="{6EFBDF5E-3D2E-A143-B571-CA46E5F2F4D3}" dt="2023-07-03T14:45:54.741" v="1813" actId="115"/>
          <ac:spMkLst>
            <pc:docMk/>
            <pc:sldMk cId="3118001447" sldId="634"/>
            <ac:spMk id="3" creationId="{E2C42928-479B-E32C-26D6-560A7F01481B}"/>
          </ac:spMkLst>
        </pc:spChg>
      </pc:sldChg>
      <pc:sldChg chg="addSp delSp modSp add mod">
        <pc:chgData name="Adina Farinango" userId="33d2282c-26e6-499a-8585-f7494e0b621e" providerId="ADAL" clId="{6EFBDF5E-3D2E-A143-B571-CA46E5F2F4D3}" dt="2023-07-03T15:50:43.569" v="2146" actId="27614"/>
        <pc:sldMkLst>
          <pc:docMk/>
          <pc:sldMk cId="3370606123" sldId="635"/>
        </pc:sldMkLst>
        <pc:spChg chg="mod">
          <ac:chgData name="Adina Farinango" userId="33d2282c-26e6-499a-8585-f7494e0b621e" providerId="ADAL" clId="{6EFBDF5E-3D2E-A143-B571-CA46E5F2F4D3}" dt="2023-07-03T14:49:15.248" v="1844"/>
          <ac:spMkLst>
            <pc:docMk/>
            <pc:sldMk cId="3370606123" sldId="635"/>
            <ac:spMk id="4" creationId="{8F8C7077-AF19-DA1A-2156-0551B5FEFDE8}"/>
          </ac:spMkLst>
        </pc:spChg>
        <pc:spChg chg="add del">
          <ac:chgData name="Adina Farinango" userId="33d2282c-26e6-499a-8585-f7494e0b621e" providerId="ADAL" clId="{6EFBDF5E-3D2E-A143-B571-CA46E5F2F4D3}" dt="2023-07-03T15:50:41.429" v="2145"/>
          <ac:spMkLst>
            <pc:docMk/>
            <pc:sldMk cId="3370606123" sldId="635"/>
            <ac:spMk id="5" creationId="{7F9E8F94-44F2-9E02-4609-09AA7F072E39}"/>
          </ac:spMkLst>
        </pc:spChg>
        <pc:spChg chg="add del mod">
          <ac:chgData name="Adina Farinango" userId="33d2282c-26e6-499a-8585-f7494e0b621e" providerId="ADAL" clId="{6EFBDF5E-3D2E-A143-B571-CA46E5F2F4D3}" dt="2023-07-03T15:50:26.926" v="2135" actId="767"/>
          <ac:spMkLst>
            <pc:docMk/>
            <pc:sldMk cId="3370606123" sldId="635"/>
            <ac:spMk id="10" creationId="{FAF8CCF2-17BA-748D-4C05-6800D49E21F9}"/>
          </ac:spMkLst>
        </pc:spChg>
        <pc:spChg chg="add del mod">
          <ac:chgData name="Adina Farinango" userId="33d2282c-26e6-499a-8585-f7494e0b621e" providerId="ADAL" clId="{6EFBDF5E-3D2E-A143-B571-CA46E5F2F4D3}" dt="2023-07-03T15:50:33.989" v="2141" actId="767"/>
          <ac:spMkLst>
            <pc:docMk/>
            <pc:sldMk cId="3370606123" sldId="635"/>
            <ac:spMk id="18" creationId="{F45FCEDC-DCEC-875C-E421-966C8B48AE34}"/>
          </ac:spMkLst>
        </pc:spChg>
        <pc:picChg chg="add del mod">
          <ac:chgData name="Adina Farinango" userId="33d2282c-26e6-499a-8585-f7494e0b621e" providerId="ADAL" clId="{6EFBDF5E-3D2E-A143-B571-CA46E5F2F4D3}" dt="2023-07-03T15:50:21.574" v="2132"/>
          <ac:picMkLst>
            <pc:docMk/>
            <pc:sldMk cId="3370606123" sldId="635"/>
            <ac:picMk id="6" creationId="{DAC36391-34CB-8EDD-7680-8ABC55D6DFBB}"/>
          </ac:picMkLst>
        </pc:picChg>
        <pc:picChg chg="add del mod">
          <ac:chgData name="Adina Farinango" userId="33d2282c-26e6-499a-8585-f7494e0b621e" providerId="ADAL" clId="{6EFBDF5E-3D2E-A143-B571-CA46E5F2F4D3}" dt="2023-07-03T15:50:27.788" v="2138"/>
          <ac:picMkLst>
            <pc:docMk/>
            <pc:sldMk cId="3370606123" sldId="635"/>
            <ac:picMk id="9" creationId="{027BD3B0-F0F2-0DDB-0509-1C377FD57CCC}"/>
          </ac:picMkLst>
        </pc:picChg>
        <pc:picChg chg="add del mod">
          <ac:chgData name="Adina Farinango" userId="33d2282c-26e6-499a-8585-f7494e0b621e" providerId="ADAL" clId="{6EFBDF5E-3D2E-A143-B571-CA46E5F2F4D3}" dt="2023-07-03T15:50:35.281" v="2144"/>
          <ac:picMkLst>
            <pc:docMk/>
            <pc:sldMk cId="3370606123" sldId="635"/>
            <ac:picMk id="17" creationId="{0D98437B-EDAD-474B-58E4-01EBF588EDB5}"/>
          </ac:picMkLst>
        </pc:picChg>
        <pc:picChg chg="add mod">
          <ac:chgData name="Adina Farinango" userId="33d2282c-26e6-499a-8585-f7494e0b621e" providerId="ADAL" clId="{6EFBDF5E-3D2E-A143-B571-CA46E5F2F4D3}" dt="2023-07-03T15:50:43.569" v="2146" actId="27614"/>
          <ac:picMkLst>
            <pc:docMk/>
            <pc:sldMk cId="3370606123" sldId="635"/>
            <ac:picMk id="20" creationId="{C5FC3AC9-A796-C659-DB45-D6D063864964}"/>
          </ac:picMkLst>
        </pc:picChg>
      </pc:sldChg>
      <pc:sldChg chg="modSp add mod">
        <pc:chgData name="Adina Farinango" userId="33d2282c-26e6-499a-8585-f7494e0b621e" providerId="ADAL" clId="{6EFBDF5E-3D2E-A143-B571-CA46E5F2F4D3}" dt="2023-07-03T14:49:48.823" v="1850" actId="20577"/>
        <pc:sldMkLst>
          <pc:docMk/>
          <pc:sldMk cId="4159071023" sldId="636"/>
        </pc:sldMkLst>
        <pc:spChg chg="mod">
          <ac:chgData name="Adina Farinango" userId="33d2282c-26e6-499a-8585-f7494e0b621e" providerId="ADAL" clId="{6EFBDF5E-3D2E-A143-B571-CA46E5F2F4D3}" dt="2023-07-03T14:49:48.823" v="1850" actId="20577"/>
          <ac:spMkLst>
            <pc:docMk/>
            <pc:sldMk cId="4159071023" sldId="636"/>
            <ac:spMk id="4" creationId="{7593B66A-A88A-6C71-AA36-A36993F47329}"/>
          </ac:spMkLst>
        </pc:spChg>
      </pc:sldChg>
      <pc:sldChg chg="modSp add mod">
        <pc:chgData name="Adina Farinango" userId="33d2282c-26e6-499a-8585-f7494e0b621e" providerId="ADAL" clId="{6EFBDF5E-3D2E-A143-B571-CA46E5F2F4D3}" dt="2023-07-03T14:50:04.227" v="1853" actId="27636"/>
        <pc:sldMkLst>
          <pc:docMk/>
          <pc:sldMk cId="1641711423" sldId="637"/>
        </pc:sldMkLst>
        <pc:spChg chg="mod">
          <ac:chgData name="Adina Farinango" userId="33d2282c-26e6-499a-8585-f7494e0b621e" providerId="ADAL" clId="{6EFBDF5E-3D2E-A143-B571-CA46E5F2F4D3}" dt="2023-07-03T14:50:04.227" v="1853" actId="27636"/>
          <ac:spMkLst>
            <pc:docMk/>
            <pc:sldMk cId="1641711423" sldId="637"/>
            <ac:spMk id="2" creationId="{841D1807-BBB4-4629-07E4-FFB1698F333B}"/>
          </ac:spMkLst>
        </pc:spChg>
      </pc:sldChg>
      <pc:sldChg chg="add del">
        <pc:chgData name="Adina Farinango" userId="33d2282c-26e6-499a-8585-f7494e0b621e" providerId="ADAL" clId="{6EFBDF5E-3D2E-A143-B571-CA46E5F2F4D3}" dt="2023-07-03T14:52:41.927" v="2011" actId="2696"/>
        <pc:sldMkLst>
          <pc:docMk/>
          <pc:sldMk cId="2275872279" sldId="638"/>
        </pc:sldMkLst>
      </pc:sldChg>
      <pc:sldChg chg="add">
        <pc:chgData name="Adina Farinango" userId="33d2282c-26e6-499a-8585-f7494e0b621e" providerId="ADAL" clId="{6EFBDF5E-3D2E-A143-B571-CA46E5F2F4D3}" dt="2023-07-03T14:52:17.193" v="2010"/>
        <pc:sldMkLst>
          <pc:docMk/>
          <pc:sldMk cId="4174918095" sldId="639"/>
        </pc:sldMkLst>
      </pc:sldChg>
      <pc:sldMasterChg chg="addSldLayout delSldLayout">
        <pc:chgData name="Adina Farinango" userId="33d2282c-26e6-499a-8585-f7494e0b621e" providerId="ADAL" clId="{6EFBDF5E-3D2E-A143-B571-CA46E5F2F4D3}" dt="2023-06-30T17:55:20.114" v="1154" actId="2696"/>
        <pc:sldMasterMkLst>
          <pc:docMk/>
          <pc:sldMasterMk cId="1243298015" sldId="2147483671"/>
        </pc:sldMasterMkLst>
        <pc:sldLayoutChg chg="add del">
          <pc:chgData name="Adina Farinango" userId="33d2282c-26e6-499a-8585-f7494e0b621e" providerId="ADAL" clId="{6EFBDF5E-3D2E-A143-B571-CA46E5F2F4D3}" dt="2023-06-30T17:41:46.785" v="967" actId="2696"/>
          <pc:sldLayoutMkLst>
            <pc:docMk/>
            <pc:sldMasterMk cId="1243298015" sldId="2147483671"/>
            <pc:sldLayoutMk cId="2162779405" sldId="2147483686"/>
          </pc:sldLayoutMkLst>
        </pc:sldLayoutChg>
        <pc:sldLayoutChg chg="del">
          <pc:chgData name="Adina Farinango" userId="33d2282c-26e6-499a-8585-f7494e0b621e" providerId="ADAL" clId="{6EFBDF5E-3D2E-A143-B571-CA46E5F2F4D3}" dt="2023-06-30T17:55:20.114" v="1154" actId="2696"/>
          <pc:sldLayoutMkLst>
            <pc:docMk/>
            <pc:sldMasterMk cId="1243298015" sldId="2147483671"/>
            <pc:sldLayoutMk cId="2989499980" sldId="2147483686"/>
          </pc:sldLayoutMkLst>
        </pc:sldLayoutChg>
      </pc:sldMasterChg>
    </pc:docChg>
  </pc:docChgLst>
  <pc:docChgLst>
    <pc:chgData name="Andrea Howard" userId="22239ad5-38c0-40df-9c2d-c8c92c8063c4" providerId="ADAL" clId="{D1AE446C-684B-40F1-9E5E-1AF2B0AA7A02}"/>
    <pc:docChg chg="modSld">
      <pc:chgData name="Andrea Howard" userId="22239ad5-38c0-40df-9c2d-c8c92c8063c4" providerId="ADAL" clId="{D1AE446C-684B-40F1-9E5E-1AF2B0AA7A02}" dt="2023-09-06T19:11:12.605" v="71"/>
      <pc:docMkLst>
        <pc:docMk/>
      </pc:docMkLst>
      <pc:sldChg chg="modSp mod">
        <pc:chgData name="Andrea Howard" userId="22239ad5-38c0-40df-9c2d-c8c92c8063c4" providerId="ADAL" clId="{D1AE446C-684B-40F1-9E5E-1AF2B0AA7A02}" dt="2023-09-06T18:00:05.447" v="12" actId="20577"/>
        <pc:sldMkLst>
          <pc:docMk/>
          <pc:sldMk cId="2936153507" sldId="364"/>
        </pc:sldMkLst>
        <pc:spChg chg="mod">
          <ac:chgData name="Andrea Howard" userId="22239ad5-38c0-40df-9c2d-c8c92c8063c4" providerId="ADAL" clId="{D1AE446C-684B-40F1-9E5E-1AF2B0AA7A02}" dt="2023-09-06T18:00:05.447" v="12" actId="20577"/>
          <ac:spMkLst>
            <pc:docMk/>
            <pc:sldMk cId="2936153507" sldId="364"/>
            <ac:spMk id="3" creationId="{765D0676-D8E3-C94F-9159-23736A769492}"/>
          </ac:spMkLst>
        </pc:spChg>
      </pc:sldChg>
      <pc:sldChg chg="addCm">
        <pc:chgData name="Andrea Howard" userId="22239ad5-38c0-40df-9c2d-c8c92c8063c4" providerId="ADAL" clId="{D1AE446C-684B-40F1-9E5E-1AF2B0AA7A02}" dt="2023-09-06T18:02:48.816" v="14"/>
        <pc:sldMkLst>
          <pc:docMk/>
          <pc:sldMk cId="3204461436" sldId="368"/>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8:02:48.816" v="14"/>
              <pc2:cmMkLst xmlns:pc2="http://schemas.microsoft.com/office/powerpoint/2019/9/main/command">
                <pc:docMk/>
                <pc:sldMk cId="3204461436" sldId="368"/>
                <pc2:cmMk id="{322077B1-6D50-4756-9708-D150AB6AB95A}"/>
              </pc2:cmMkLst>
            </pc226:cmChg>
          </p:ext>
        </pc:extLst>
      </pc:sldChg>
      <pc:sldChg chg="addCm">
        <pc:chgData name="Andrea Howard" userId="22239ad5-38c0-40df-9c2d-c8c92c8063c4" providerId="ADAL" clId="{D1AE446C-684B-40F1-9E5E-1AF2B0AA7A02}" dt="2023-09-06T19:10:39.732" v="70"/>
        <pc:sldMkLst>
          <pc:docMk/>
          <pc:sldMk cId="3027705485" sldId="532"/>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9:10:39.732" v="70"/>
              <pc2:cmMkLst xmlns:pc2="http://schemas.microsoft.com/office/powerpoint/2019/9/main/command">
                <pc:docMk/>
                <pc:sldMk cId="3027705485" sldId="532"/>
                <pc2:cmMk id="{D52B60A3-4616-4826-A9B9-44603353D654}"/>
              </pc2:cmMkLst>
            </pc226:cmChg>
          </p:ext>
        </pc:extLst>
      </pc:sldChg>
      <pc:sldChg chg="modSp mod addCm">
        <pc:chgData name="Andrea Howard" userId="22239ad5-38c0-40df-9c2d-c8c92c8063c4" providerId="ADAL" clId="{D1AE446C-684B-40F1-9E5E-1AF2B0AA7A02}" dt="2023-09-06T17:49:19.438" v="2"/>
        <pc:sldMkLst>
          <pc:docMk/>
          <pc:sldMk cId="4242036723" sldId="582"/>
        </pc:sldMkLst>
        <pc:spChg chg="mod">
          <ac:chgData name="Andrea Howard" userId="22239ad5-38c0-40df-9c2d-c8c92c8063c4" providerId="ADAL" clId="{D1AE446C-684B-40F1-9E5E-1AF2B0AA7A02}" dt="2023-09-06T17:48:49.549" v="1" actId="20577"/>
          <ac:spMkLst>
            <pc:docMk/>
            <pc:sldMk cId="4242036723" sldId="582"/>
            <ac:spMk id="3" creationId="{E3BD1422-BC5E-A521-E357-C49FB595908B}"/>
          </ac:spMkLst>
        </pc:spChg>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7:49:19.438" v="2"/>
              <pc2:cmMkLst xmlns:pc2="http://schemas.microsoft.com/office/powerpoint/2019/9/main/command">
                <pc:docMk/>
                <pc:sldMk cId="4242036723" sldId="582"/>
                <pc2:cmMk id="{DC087F34-A97B-4DF7-8BC5-EEAE731AC4D2}"/>
              </pc2:cmMkLst>
            </pc226:cmChg>
          </p:ext>
        </pc:extLst>
      </pc:sldChg>
      <pc:sldChg chg="modSp mod addCm">
        <pc:chgData name="Andrea Howard" userId="22239ad5-38c0-40df-9c2d-c8c92c8063c4" providerId="ADAL" clId="{D1AE446C-684B-40F1-9E5E-1AF2B0AA7A02}" dt="2023-09-06T17:56:18.366" v="9"/>
        <pc:sldMkLst>
          <pc:docMk/>
          <pc:sldMk cId="1719142764" sldId="587"/>
        </pc:sldMkLst>
        <pc:spChg chg="mod">
          <ac:chgData name="Andrea Howard" userId="22239ad5-38c0-40df-9c2d-c8c92c8063c4" providerId="ADAL" clId="{D1AE446C-684B-40F1-9E5E-1AF2B0AA7A02}" dt="2023-09-06T17:52:23.416" v="8" actId="20577"/>
          <ac:spMkLst>
            <pc:docMk/>
            <pc:sldMk cId="1719142764" sldId="587"/>
            <ac:spMk id="3" creationId="{E3BD1422-BC5E-A521-E357-C49FB595908B}"/>
          </ac:spMkLst>
        </pc:spChg>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7:56:18.366" v="9"/>
              <pc2:cmMkLst xmlns:pc2="http://schemas.microsoft.com/office/powerpoint/2019/9/main/command">
                <pc:docMk/>
                <pc:sldMk cId="1719142764" sldId="587"/>
                <pc2:cmMk id="{FD2E7E3D-57F9-4FCD-87E7-CC870A8B1F7F}"/>
              </pc2:cmMkLst>
            </pc226:cmChg>
          </p:ext>
        </pc:extLst>
      </pc:sldChg>
      <pc:sldChg chg="modSp mod">
        <pc:chgData name="Andrea Howard" userId="22239ad5-38c0-40df-9c2d-c8c92c8063c4" providerId="ADAL" clId="{D1AE446C-684B-40F1-9E5E-1AF2B0AA7A02}" dt="2023-09-06T18:00:35.622" v="13" actId="20577"/>
        <pc:sldMkLst>
          <pc:docMk/>
          <pc:sldMk cId="4072196109" sldId="598"/>
        </pc:sldMkLst>
        <pc:spChg chg="mod">
          <ac:chgData name="Andrea Howard" userId="22239ad5-38c0-40df-9c2d-c8c92c8063c4" providerId="ADAL" clId="{D1AE446C-684B-40F1-9E5E-1AF2B0AA7A02}" dt="2023-09-06T18:00:35.622" v="13" actId="20577"/>
          <ac:spMkLst>
            <pc:docMk/>
            <pc:sldMk cId="4072196109" sldId="598"/>
            <ac:spMk id="4" creationId="{8F8C7077-AF19-DA1A-2156-0551B5FEFDE8}"/>
          </ac:spMkLst>
        </pc:spChg>
      </pc:sldChg>
      <pc:sldChg chg="modSp mod">
        <pc:chgData name="Andrea Howard" userId="22239ad5-38c0-40df-9c2d-c8c92c8063c4" providerId="ADAL" clId="{D1AE446C-684B-40F1-9E5E-1AF2B0AA7A02}" dt="2023-09-06T18:05:05.666" v="15" actId="20577"/>
        <pc:sldMkLst>
          <pc:docMk/>
          <pc:sldMk cId="4233034049" sldId="605"/>
        </pc:sldMkLst>
        <pc:graphicFrameChg chg="modGraphic">
          <ac:chgData name="Andrea Howard" userId="22239ad5-38c0-40df-9c2d-c8c92c8063c4" providerId="ADAL" clId="{D1AE446C-684B-40F1-9E5E-1AF2B0AA7A02}" dt="2023-09-06T18:05:05.666" v="15" actId="20577"/>
          <ac:graphicFrameMkLst>
            <pc:docMk/>
            <pc:sldMk cId="4233034049" sldId="605"/>
            <ac:graphicFrameMk id="8" creationId="{E9E27AB3-AF1F-F814-3480-1FDF928474D2}"/>
          </ac:graphicFrameMkLst>
        </pc:graphicFrameChg>
      </pc:sldChg>
      <pc:sldChg chg="modSp mod">
        <pc:chgData name="Andrea Howard" userId="22239ad5-38c0-40df-9c2d-c8c92c8063c4" providerId="ADAL" clId="{D1AE446C-684B-40F1-9E5E-1AF2B0AA7A02}" dt="2023-09-06T18:07:16.563" v="16" actId="20577"/>
        <pc:sldMkLst>
          <pc:docMk/>
          <pc:sldMk cId="618306175" sldId="613"/>
        </pc:sldMkLst>
        <pc:spChg chg="mod">
          <ac:chgData name="Andrea Howard" userId="22239ad5-38c0-40df-9c2d-c8c92c8063c4" providerId="ADAL" clId="{D1AE446C-684B-40F1-9E5E-1AF2B0AA7A02}" dt="2023-09-06T18:07:16.563" v="16" actId="20577"/>
          <ac:spMkLst>
            <pc:docMk/>
            <pc:sldMk cId="618306175" sldId="613"/>
            <ac:spMk id="3" creationId="{BB17A1E1-760E-C490-EDC8-2918CFEF2193}"/>
          </ac:spMkLst>
        </pc:spChg>
      </pc:sldChg>
      <pc:sldChg chg="addCm">
        <pc:chgData name="Andrea Howard" userId="22239ad5-38c0-40df-9c2d-c8c92c8063c4" providerId="ADAL" clId="{D1AE446C-684B-40F1-9E5E-1AF2B0AA7A02}" dt="2023-09-06T18:09:34.362" v="17"/>
        <pc:sldMkLst>
          <pc:docMk/>
          <pc:sldMk cId="280356290" sldId="614"/>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8:09:34.362" v="17"/>
              <pc2:cmMkLst xmlns:pc2="http://schemas.microsoft.com/office/powerpoint/2019/9/main/command">
                <pc:docMk/>
                <pc:sldMk cId="280356290" sldId="614"/>
                <pc2:cmMk id="{0B52FB23-1FDA-4078-91A8-B61372E4F15C}"/>
              </pc2:cmMkLst>
            </pc226:cmChg>
          </p:ext>
        </pc:extLst>
      </pc:sldChg>
      <pc:sldChg chg="addCm delCm">
        <pc:chgData name="Andrea Howard" userId="22239ad5-38c0-40df-9c2d-c8c92c8063c4" providerId="ADAL" clId="{D1AE446C-684B-40F1-9E5E-1AF2B0AA7A02}" dt="2023-09-06T18:28:16.904" v="19"/>
        <pc:sldMkLst>
          <pc:docMk/>
          <pc:sldMk cId="4020160659" sldId="617"/>
        </pc:sldMkLst>
        <pc:extLst>
          <p:ext xmlns:p="http://schemas.openxmlformats.org/presentationml/2006/main" uri="{D6D511B9-2390-475A-947B-AFAB55BFBCF1}">
            <pc226:cmChg xmlns:pc226="http://schemas.microsoft.com/office/powerpoint/2022/06/main/command" chg="add del">
              <pc226:chgData name="Andrea Howard" userId="22239ad5-38c0-40df-9c2d-c8c92c8063c4" providerId="ADAL" clId="{D1AE446C-684B-40F1-9E5E-1AF2B0AA7A02}" dt="2023-09-06T18:28:16.904" v="19"/>
              <pc2:cmMkLst xmlns:pc2="http://schemas.microsoft.com/office/powerpoint/2019/9/main/command">
                <pc:docMk/>
                <pc:sldMk cId="4020160659" sldId="617"/>
                <pc2:cmMk id="{2E80C6E8-5134-4584-892E-58C216AC32F9}"/>
              </pc2:cmMkLst>
            </pc226:cmChg>
          </p:ext>
        </pc:extLst>
      </pc:sldChg>
      <pc:sldChg chg="modSp mod addCm">
        <pc:chgData name="Andrea Howard" userId="22239ad5-38c0-40df-9c2d-c8c92c8063c4" providerId="ADAL" clId="{D1AE446C-684B-40F1-9E5E-1AF2B0AA7A02}" dt="2023-09-06T18:30:15.058" v="38" actId="20577"/>
        <pc:sldMkLst>
          <pc:docMk/>
          <pc:sldMk cId="2500082102" sldId="620"/>
        </pc:sldMkLst>
        <pc:spChg chg="mod">
          <ac:chgData name="Andrea Howard" userId="22239ad5-38c0-40df-9c2d-c8c92c8063c4" providerId="ADAL" clId="{D1AE446C-684B-40F1-9E5E-1AF2B0AA7A02}" dt="2023-09-06T18:30:15.058" v="38" actId="20577"/>
          <ac:spMkLst>
            <pc:docMk/>
            <pc:sldMk cId="2500082102" sldId="620"/>
            <ac:spMk id="3" creationId="{BB17A1E1-760E-C490-EDC8-2918CFEF2193}"/>
          </ac:spMkLst>
        </pc:spChg>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8:29:48.810" v="20"/>
              <pc2:cmMkLst xmlns:pc2="http://schemas.microsoft.com/office/powerpoint/2019/9/main/command">
                <pc:docMk/>
                <pc:sldMk cId="2500082102" sldId="620"/>
                <pc2:cmMk id="{6151782B-B559-4E44-8810-203DC78715AE}"/>
              </pc2:cmMkLst>
            </pc226:cmChg>
          </p:ext>
        </pc:extLst>
      </pc:sldChg>
      <pc:sldChg chg="modSp mod">
        <pc:chgData name="Andrea Howard" userId="22239ad5-38c0-40df-9c2d-c8c92c8063c4" providerId="ADAL" clId="{D1AE446C-684B-40F1-9E5E-1AF2B0AA7A02}" dt="2023-09-06T18:33:41.424" v="40" actId="20577"/>
        <pc:sldMkLst>
          <pc:docMk/>
          <pc:sldMk cId="257447263" sldId="621"/>
        </pc:sldMkLst>
        <pc:spChg chg="mod">
          <ac:chgData name="Andrea Howard" userId="22239ad5-38c0-40df-9c2d-c8c92c8063c4" providerId="ADAL" clId="{D1AE446C-684B-40F1-9E5E-1AF2B0AA7A02}" dt="2023-09-06T18:33:41.424" v="40" actId="20577"/>
          <ac:spMkLst>
            <pc:docMk/>
            <pc:sldMk cId="257447263" sldId="621"/>
            <ac:spMk id="3" creationId="{BB17A1E1-760E-C490-EDC8-2918CFEF2193}"/>
          </ac:spMkLst>
        </pc:spChg>
      </pc:sldChg>
      <pc:sldChg chg="modSp mod">
        <pc:chgData name="Andrea Howard" userId="22239ad5-38c0-40df-9c2d-c8c92c8063c4" providerId="ADAL" clId="{D1AE446C-684B-40F1-9E5E-1AF2B0AA7A02}" dt="2023-09-06T18:34:09.984" v="42" actId="20577"/>
        <pc:sldMkLst>
          <pc:docMk/>
          <pc:sldMk cId="3329939129" sldId="622"/>
        </pc:sldMkLst>
        <pc:spChg chg="mod">
          <ac:chgData name="Andrea Howard" userId="22239ad5-38c0-40df-9c2d-c8c92c8063c4" providerId="ADAL" clId="{D1AE446C-684B-40F1-9E5E-1AF2B0AA7A02}" dt="2023-09-06T18:34:09.984" v="42" actId="20577"/>
          <ac:spMkLst>
            <pc:docMk/>
            <pc:sldMk cId="3329939129" sldId="622"/>
            <ac:spMk id="3" creationId="{BB17A1E1-760E-C490-EDC8-2918CFEF2193}"/>
          </ac:spMkLst>
        </pc:spChg>
      </pc:sldChg>
      <pc:sldChg chg="modSp mod addCm">
        <pc:chgData name="Andrea Howard" userId="22239ad5-38c0-40df-9c2d-c8c92c8063c4" providerId="ADAL" clId="{D1AE446C-684B-40F1-9E5E-1AF2B0AA7A02}" dt="2023-09-06T19:00:40.868" v="67"/>
        <pc:sldMkLst>
          <pc:docMk/>
          <pc:sldMk cId="2259379762" sldId="625"/>
        </pc:sldMkLst>
        <pc:spChg chg="mod">
          <ac:chgData name="Andrea Howard" userId="22239ad5-38c0-40df-9c2d-c8c92c8063c4" providerId="ADAL" clId="{D1AE446C-684B-40F1-9E5E-1AF2B0AA7A02}" dt="2023-09-06T19:00:26.585" v="66" actId="20577"/>
          <ac:spMkLst>
            <pc:docMk/>
            <pc:sldMk cId="2259379762" sldId="625"/>
            <ac:spMk id="4" creationId="{8F8C7077-AF19-DA1A-2156-0551B5FEFDE8}"/>
          </ac:spMkLst>
        </pc:spChg>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9:00:40.868" v="67"/>
              <pc2:cmMkLst xmlns:pc2="http://schemas.microsoft.com/office/powerpoint/2019/9/main/command">
                <pc:docMk/>
                <pc:sldMk cId="2259379762" sldId="625"/>
                <pc2:cmMk id="{5A4BBEED-2F28-4824-B06E-3DC92A7B1604}"/>
              </pc2:cmMkLst>
            </pc226:cmChg>
          </p:ext>
        </pc:extLst>
      </pc:sldChg>
      <pc:sldChg chg="modSp mod">
        <pc:chgData name="Andrea Howard" userId="22239ad5-38c0-40df-9c2d-c8c92c8063c4" providerId="ADAL" clId="{D1AE446C-684B-40F1-9E5E-1AF2B0AA7A02}" dt="2023-09-06T19:05:23.752" v="69" actId="20577"/>
        <pc:sldMkLst>
          <pc:docMk/>
          <pc:sldMk cId="1359283257" sldId="629"/>
        </pc:sldMkLst>
        <pc:spChg chg="mod">
          <ac:chgData name="Andrea Howard" userId="22239ad5-38c0-40df-9c2d-c8c92c8063c4" providerId="ADAL" clId="{D1AE446C-684B-40F1-9E5E-1AF2B0AA7A02}" dt="2023-09-06T19:05:23.752" v="69" actId="20577"/>
          <ac:spMkLst>
            <pc:docMk/>
            <pc:sldMk cId="1359283257" sldId="629"/>
            <ac:spMk id="3" creationId="{BB17A1E1-760E-C490-EDC8-2918CFEF2193}"/>
          </ac:spMkLst>
        </pc:spChg>
      </pc:sldChg>
      <pc:sldChg chg="addCm">
        <pc:chgData name="Andrea Howard" userId="22239ad5-38c0-40df-9c2d-c8c92c8063c4" providerId="ADAL" clId="{D1AE446C-684B-40F1-9E5E-1AF2B0AA7A02}" dt="2023-09-06T19:11:12.605" v="71"/>
        <pc:sldMkLst>
          <pc:docMk/>
          <pc:sldMk cId="4174918095" sldId="639"/>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D1AE446C-684B-40F1-9E5E-1AF2B0AA7A02}" dt="2023-09-06T19:11:12.605" v="71"/>
              <pc2:cmMkLst xmlns:pc2="http://schemas.microsoft.com/office/powerpoint/2019/9/main/command">
                <pc:docMk/>
                <pc:sldMk cId="4174918095" sldId="639"/>
                <pc2:cmMk id="{42DDBFBA-9654-4C24-A68D-822F620A75E1}"/>
              </pc2:cmMkLst>
            </pc226:cmChg>
          </p:ext>
        </pc:extLst>
      </pc:sldChg>
    </pc:docChg>
  </pc:docChgLst>
  <pc:docChgLst>
    <pc:chgData name="Adina Farinango" userId="33d2282c-26e6-499a-8585-f7494e0b621e" providerId="ADAL" clId="{9838D45A-BD15-EA4F-B2A1-30B19AF4ECE3}"/>
    <pc:docChg chg="undo custSel modSld">
      <pc:chgData name="Adina Farinango" userId="33d2282c-26e6-499a-8585-f7494e0b621e" providerId="ADAL" clId="{9838D45A-BD15-EA4F-B2A1-30B19AF4ECE3}" dt="2023-08-15T14:22:59.813" v="49" actId="14100"/>
      <pc:docMkLst>
        <pc:docMk/>
      </pc:docMkLst>
      <pc:sldChg chg="modSp mod">
        <pc:chgData name="Adina Farinango" userId="33d2282c-26e6-499a-8585-f7494e0b621e" providerId="ADAL" clId="{9838D45A-BD15-EA4F-B2A1-30B19AF4ECE3}" dt="2023-08-15T14:21:27.698" v="38" actId="14100"/>
        <pc:sldMkLst>
          <pc:docMk/>
          <pc:sldMk cId="1374303194" sldId="468"/>
        </pc:sldMkLst>
        <pc:cxnChg chg="mod">
          <ac:chgData name="Adina Farinango" userId="33d2282c-26e6-499a-8585-f7494e0b621e" providerId="ADAL" clId="{9838D45A-BD15-EA4F-B2A1-30B19AF4ECE3}" dt="2023-08-15T14:21:27.698" v="38" actId="14100"/>
          <ac:cxnSpMkLst>
            <pc:docMk/>
            <pc:sldMk cId="1374303194" sldId="468"/>
            <ac:cxnSpMk id="79" creationId="{8892A969-7FF2-08CC-BBA0-30CB6338AA45}"/>
          </ac:cxnSpMkLst>
        </pc:cxnChg>
      </pc:sldChg>
      <pc:sldChg chg="modSp mod">
        <pc:chgData name="Adina Farinango" userId="33d2282c-26e6-499a-8585-f7494e0b621e" providerId="ADAL" clId="{9838D45A-BD15-EA4F-B2A1-30B19AF4ECE3}" dt="2023-08-15T14:22:59.813" v="49" actId="14100"/>
        <pc:sldMkLst>
          <pc:docMk/>
          <pc:sldMk cId="1097391775" sldId="504"/>
        </pc:sldMkLst>
        <pc:spChg chg="mod">
          <ac:chgData name="Adina Farinango" userId="33d2282c-26e6-499a-8585-f7494e0b621e" providerId="ADAL" clId="{9838D45A-BD15-EA4F-B2A1-30B19AF4ECE3}" dt="2023-08-15T14:22:08.629" v="41" actId="207"/>
          <ac:spMkLst>
            <pc:docMk/>
            <pc:sldMk cId="1097391775" sldId="504"/>
            <ac:spMk id="17" creationId="{2723ED0A-6BD1-48DE-0318-9D0D13A475C4}"/>
          </ac:spMkLst>
        </pc:spChg>
        <pc:spChg chg="mod">
          <ac:chgData name="Adina Farinango" userId="33d2282c-26e6-499a-8585-f7494e0b621e" providerId="ADAL" clId="{9838D45A-BD15-EA4F-B2A1-30B19AF4ECE3}" dt="2023-08-15T14:22:06.762" v="40" actId="207"/>
          <ac:spMkLst>
            <pc:docMk/>
            <pc:sldMk cId="1097391775" sldId="504"/>
            <ac:spMk id="38" creationId="{73E325E3-DAA7-3F32-BBDD-0BE0ABC98AF0}"/>
          </ac:spMkLst>
        </pc:spChg>
        <pc:cxnChg chg="mod">
          <ac:chgData name="Adina Farinango" userId="33d2282c-26e6-499a-8585-f7494e0b621e" providerId="ADAL" clId="{9838D45A-BD15-EA4F-B2A1-30B19AF4ECE3}" dt="2023-08-15T14:22:59.813" v="49" actId="14100"/>
          <ac:cxnSpMkLst>
            <pc:docMk/>
            <pc:sldMk cId="1097391775" sldId="504"/>
            <ac:cxnSpMk id="13" creationId="{A79907C8-ED6F-9F83-4B52-19EA62A7C80E}"/>
          </ac:cxnSpMkLst>
        </pc:cxnChg>
        <pc:cxnChg chg="mod">
          <ac:chgData name="Adina Farinango" userId="33d2282c-26e6-499a-8585-f7494e0b621e" providerId="ADAL" clId="{9838D45A-BD15-EA4F-B2A1-30B19AF4ECE3}" dt="2023-08-15T14:22:26.785" v="45" actId="1076"/>
          <ac:cxnSpMkLst>
            <pc:docMk/>
            <pc:sldMk cId="1097391775" sldId="504"/>
            <ac:cxnSpMk id="45" creationId="{E094764E-4014-14D8-7932-A16168F94F30}"/>
          </ac:cxnSpMkLst>
        </pc:cxnChg>
        <pc:cxnChg chg="mod">
          <ac:chgData name="Adina Farinango" userId="33d2282c-26e6-499a-8585-f7494e0b621e" providerId="ADAL" clId="{9838D45A-BD15-EA4F-B2A1-30B19AF4ECE3}" dt="2023-08-15T14:22:16.878" v="42" actId="14100"/>
          <ac:cxnSpMkLst>
            <pc:docMk/>
            <pc:sldMk cId="1097391775" sldId="504"/>
            <ac:cxnSpMk id="56" creationId="{B50C65D7-34FA-D311-E345-3A17B2B5C6E3}"/>
          </ac:cxnSpMkLst>
        </pc:cxnChg>
        <pc:cxnChg chg="mod">
          <ac:chgData name="Adina Farinango" userId="33d2282c-26e6-499a-8585-f7494e0b621e" providerId="ADAL" clId="{9838D45A-BD15-EA4F-B2A1-30B19AF4ECE3}" dt="2023-08-15T14:22:48.865" v="48" actId="14100"/>
          <ac:cxnSpMkLst>
            <pc:docMk/>
            <pc:sldMk cId="1097391775" sldId="504"/>
            <ac:cxnSpMk id="69" creationId="{6E952D28-DEDB-3515-3C48-3B7F951D091F}"/>
          </ac:cxnSpMkLst>
        </pc:cxnChg>
      </pc:sldChg>
      <pc:sldChg chg="modSp mod">
        <pc:chgData name="Adina Farinango" userId="33d2282c-26e6-499a-8585-f7494e0b621e" providerId="ADAL" clId="{9838D45A-BD15-EA4F-B2A1-30B19AF4ECE3}" dt="2023-08-15T14:16:18.741" v="37" actId="12"/>
        <pc:sldMkLst>
          <pc:docMk/>
          <pc:sldMk cId="1434178745" sldId="529"/>
        </pc:sldMkLst>
        <pc:graphicFrameChg chg="modGraphic">
          <ac:chgData name="Adina Farinango" userId="33d2282c-26e6-499a-8585-f7494e0b621e" providerId="ADAL" clId="{9838D45A-BD15-EA4F-B2A1-30B19AF4ECE3}" dt="2023-08-15T14:16:18.741" v="37" actId="12"/>
          <ac:graphicFrameMkLst>
            <pc:docMk/>
            <pc:sldMk cId="1434178745" sldId="529"/>
            <ac:graphicFrameMk id="4" creationId="{294E7962-192C-0C98-A8F0-8409486EA09B}"/>
          </ac:graphicFrameMkLst>
        </pc:graphicFrameChg>
      </pc:sldChg>
      <pc:sldChg chg="addSp delSp modSp mod">
        <pc:chgData name="Adina Farinango" userId="33d2282c-26e6-499a-8585-f7494e0b621e" providerId="ADAL" clId="{9838D45A-BD15-EA4F-B2A1-30B19AF4ECE3}" dt="2023-08-15T14:09:58.038" v="27" actId="478"/>
        <pc:sldMkLst>
          <pc:docMk/>
          <pc:sldMk cId="3847475154" sldId="533"/>
        </pc:sldMkLst>
        <pc:spChg chg="del">
          <ac:chgData name="Adina Farinango" userId="33d2282c-26e6-499a-8585-f7494e0b621e" providerId="ADAL" clId="{9838D45A-BD15-EA4F-B2A1-30B19AF4ECE3}" dt="2023-08-15T14:09:27.840" v="19" actId="478"/>
          <ac:spMkLst>
            <pc:docMk/>
            <pc:sldMk cId="3847475154" sldId="533"/>
            <ac:spMk id="3" creationId="{FE0163D7-16FE-29A2-C37C-104827E3D5C1}"/>
          </ac:spMkLst>
        </pc:spChg>
        <pc:spChg chg="add del mod">
          <ac:chgData name="Adina Farinango" userId="33d2282c-26e6-499a-8585-f7494e0b621e" providerId="ADAL" clId="{9838D45A-BD15-EA4F-B2A1-30B19AF4ECE3}" dt="2023-08-15T14:09:58.038" v="27" actId="478"/>
          <ac:spMkLst>
            <pc:docMk/>
            <pc:sldMk cId="3847475154" sldId="533"/>
            <ac:spMk id="6" creationId="{48FA57FF-07EF-FCE6-BDE5-1AC7E2CDE7A5}"/>
          </ac:spMkLst>
        </pc:spChg>
        <pc:graphicFrameChg chg="add mod modGraphic">
          <ac:chgData name="Adina Farinango" userId="33d2282c-26e6-499a-8585-f7494e0b621e" providerId="ADAL" clId="{9838D45A-BD15-EA4F-B2A1-30B19AF4ECE3}" dt="2023-08-15T14:09:56.703" v="26" actId="14100"/>
          <ac:graphicFrameMkLst>
            <pc:docMk/>
            <pc:sldMk cId="3847475154" sldId="533"/>
            <ac:graphicFrameMk id="4" creationId="{F8CB88F5-C0D0-3D94-1A81-E78E44A48556}"/>
          </ac:graphicFrameMkLst>
        </pc:graphicFrameChg>
      </pc:sldChg>
      <pc:sldChg chg="modSp mod">
        <pc:chgData name="Adina Farinango" userId="33d2282c-26e6-499a-8585-f7494e0b621e" providerId="ADAL" clId="{9838D45A-BD15-EA4F-B2A1-30B19AF4ECE3}" dt="2023-08-15T14:11:02.711" v="29" actId="207"/>
        <pc:sldMkLst>
          <pc:docMk/>
          <pc:sldMk cId="377156500" sldId="547"/>
        </pc:sldMkLst>
        <pc:spChg chg="mod">
          <ac:chgData name="Adina Farinango" userId="33d2282c-26e6-499a-8585-f7494e0b621e" providerId="ADAL" clId="{9838D45A-BD15-EA4F-B2A1-30B19AF4ECE3}" dt="2023-08-15T14:11:02.711" v="29" actId="207"/>
          <ac:spMkLst>
            <pc:docMk/>
            <pc:sldMk cId="377156500" sldId="547"/>
            <ac:spMk id="46" creationId="{338E6C9B-2B28-AD18-4D60-3F613FCC57A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chemeClr val="tx2"/>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chemeClr val="tx2"/>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chemeClr val="tx2"/>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7C93C975-72FB-874E-ADD6-7905B8453A89}" type="presOf" srcId="{8568EB71-DC55-0148-8669-319324D6BBEB}" destId="{C3AE02C3-EF9F-8840-9B39-3E1BBF701136}" srcOrd="0" destOrd="0" presId="urn:microsoft.com/office/officeart/2005/8/layout/process2"/>
    <dgm:cxn modelId="{C141B056-944E-C341-B8B0-847797E7E195}" srcId="{368030A1-EAC8-5F42-B114-870F7F07C6F9}" destId="{C2753604-0546-054A-BDF7-F859226A3210}" srcOrd="2" destOrd="0" parTransId="{610359E3-E255-3246-9EE1-C8647379E25E}" sibTransId="{534E88F4-0D03-AD4A-963D-126BA52964BB}"/>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7">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2F284F3E-8CF9-45BE-AE13-F8A0C77954F3}" srcId="{770FE740-E8E2-43FE-AD2A-F91852919F82}" destId="{2AEF61B4-E304-405D-9303-7488E1448636}" srcOrd="1" destOrd="0" parTransId="{AE5E0780-E288-4F12-8B3A-3462D197E65B}" sibTransId="{AA2919C8-8955-467B-85AB-83AFCF9027AB}"/>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CDADD746-2DD4-4010-AB73-A3C7D5E3010B}" type="presOf" srcId="{BD84F5F5-D4E2-46AA-A82B-8B8DFF820B6A}" destId="{3B558166-D358-422E-ABAC-3B1C729DD3A0}"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dirty="0">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7">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2F284F3E-8CF9-45BE-AE13-F8A0C77954F3}" srcId="{770FE740-E8E2-43FE-AD2A-F91852919F82}" destId="{2AEF61B4-E304-405D-9303-7488E1448636}" srcOrd="1" destOrd="0" parTransId="{AE5E0780-E288-4F12-8B3A-3462D197E65B}" sibTransId="{AA2919C8-8955-467B-85AB-83AFCF9027AB}"/>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CDADD746-2DD4-4010-AB73-A3C7D5E3010B}" type="presOf" srcId="{BD84F5F5-D4E2-46AA-A82B-8B8DFF820B6A}" destId="{3B558166-D358-422E-ABAC-3B1C729DD3A0}"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6D023182-1A5C-9E4F-93EA-F556EA727CD4}">
      <dgm:prSet phldr="0"/>
      <dgm:spPr/>
      <dgm:t>
        <a:bodyPr/>
        <a:lstStyle/>
        <a:p>
          <a:r>
            <a:rPr lang="en-US">
              <a:latin typeface="Arial"/>
            </a:rPr>
            <a:t>Fri</a:t>
          </a:r>
        </a:p>
      </dgm:t>
    </dgm:pt>
    <dgm:pt modelId="{12900905-BE95-D74A-BDAD-390153AD0743}" type="parTrans" cxnId="{6B3789F3-634D-3845-8110-1112ACD89079}">
      <dgm:prSet/>
      <dgm:spPr/>
      <dgm:t>
        <a:bodyPr/>
        <a:lstStyle/>
        <a:p>
          <a:endParaRPr lang="en-US"/>
        </a:p>
      </dgm:t>
    </dgm:pt>
    <dgm:pt modelId="{226C02D4-768F-FC48-9C6A-38974BAC51CC}" type="sibTrans" cxnId="{6B3789F3-634D-3845-8110-1112ACD89079}">
      <dgm:prSet/>
      <dgm:spPr/>
      <dgm:t>
        <a:bodyPr/>
        <a:lstStyle/>
        <a:p>
          <a:endParaRPr lang="en-US"/>
        </a:p>
      </dgm:t>
    </dgm:pt>
    <dgm:pt modelId="{77AF93C3-338A-FA43-A2F5-AE90D9C7FBE1}">
      <dgm:prSet phldr="0"/>
      <dgm:spPr/>
      <dgm:t>
        <a:bodyPr/>
        <a:lstStyle/>
        <a:p>
          <a:r>
            <a:rPr lang="en-US">
              <a:latin typeface="Arial"/>
            </a:rPr>
            <a:t>Sat</a:t>
          </a:r>
        </a:p>
      </dgm:t>
    </dgm:pt>
    <dgm:pt modelId="{51965D03-812F-E84F-B8ED-1AE37846F132}" type="parTrans" cxnId="{E1714168-6472-E645-B080-9F231D1A0D60}">
      <dgm:prSet/>
      <dgm:spPr/>
      <dgm:t>
        <a:bodyPr/>
        <a:lstStyle/>
        <a:p>
          <a:endParaRPr lang="en-US"/>
        </a:p>
      </dgm:t>
    </dgm:pt>
    <dgm:pt modelId="{DBF4DA84-8191-A347-A762-4EC633D389C9}" type="sibTrans" cxnId="{E1714168-6472-E645-B080-9F231D1A0D60}">
      <dgm:prSet/>
      <dgm:spPr/>
      <dgm:t>
        <a:bodyPr/>
        <a:lstStyle/>
        <a:p>
          <a:endParaRPr lang="en-US"/>
        </a:p>
      </dgm:t>
    </dgm:pt>
    <dgm:pt modelId="{F30D27CD-34B2-0A43-A25A-30228D93A027}">
      <dgm:prSet phldr="0"/>
      <dgm:spPr/>
      <dgm:t>
        <a:bodyPr/>
        <a:lstStyle/>
        <a:p>
          <a:r>
            <a:rPr lang="en-US">
              <a:latin typeface="Arial"/>
            </a:rPr>
            <a:t>Sun</a:t>
          </a:r>
        </a:p>
      </dgm:t>
    </dgm:pt>
    <dgm:pt modelId="{3DC818BD-0C66-0F42-9DB8-AC60FD383DCF}" type="parTrans" cxnId="{6FDAAE1F-9B83-6A4B-A8EE-2DF7C3DC5630}">
      <dgm:prSet/>
      <dgm:spPr/>
      <dgm:t>
        <a:bodyPr/>
        <a:lstStyle/>
        <a:p>
          <a:endParaRPr lang="en-US"/>
        </a:p>
      </dgm:t>
    </dgm:pt>
    <dgm:pt modelId="{04CA5F9F-D7DF-3547-9547-CBE576DB4747}" type="sibTrans" cxnId="{6FDAAE1F-9B83-6A4B-A8EE-2DF7C3DC5630}">
      <dgm:prSet/>
      <dgm:spPr/>
      <dgm:t>
        <a:bodyPr/>
        <a:lstStyle/>
        <a:p>
          <a:endParaRPr lang="en-US"/>
        </a:p>
      </dgm:t>
    </dgm:pt>
    <dgm:pt modelId="{49896F15-88C8-6742-91BA-0198834457C1}">
      <dgm:prSet phldr="0"/>
      <dgm:spPr/>
      <dgm:t>
        <a:bodyPr/>
        <a:lstStyle/>
        <a:p>
          <a:r>
            <a:rPr lang="en-US">
              <a:latin typeface="Arial"/>
            </a:rPr>
            <a:t>Mon</a:t>
          </a:r>
        </a:p>
      </dgm:t>
    </dgm:pt>
    <dgm:pt modelId="{7AA2CA49-581D-5B4D-B700-3411B1860D2B}" type="parTrans" cxnId="{179D385D-1A32-5E4A-BA27-5271ABA98729}">
      <dgm:prSet/>
      <dgm:spPr/>
      <dgm:t>
        <a:bodyPr/>
        <a:lstStyle/>
        <a:p>
          <a:endParaRPr lang="en-US"/>
        </a:p>
      </dgm:t>
    </dgm:pt>
    <dgm:pt modelId="{63502968-89F3-0C4E-A937-411D88935382}" type="sibTrans" cxnId="{179D385D-1A32-5E4A-BA27-5271ABA98729}">
      <dgm:prSet/>
      <dgm:spPr/>
      <dgm:t>
        <a:bodyPr/>
        <a:lstStyle/>
        <a:p>
          <a:endParaRPr lang="en-US"/>
        </a:p>
      </dgm:t>
    </dgm:pt>
    <dgm:pt modelId="{B895E2C3-F8DC-4648-A7EA-1683F3DC78BD}">
      <dgm:prSet phldr="0"/>
      <dgm:spPr/>
      <dgm:t>
        <a:bodyPr/>
        <a:lstStyle/>
        <a:p>
          <a:r>
            <a:rPr lang="en-US">
              <a:latin typeface="Arial"/>
            </a:rPr>
            <a:t>Tues</a:t>
          </a:r>
        </a:p>
      </dgm:t>
    </dgm:pt>
    <dgm:pt modelId="{69D8AD0A-7502-F841-A7C8-5AB4B06CA3BC}" type="parTrans" cxnId="{0FEC0840-3C13-B444-B786-F43D58620A22}">
      <dgm:prSet/>
      <dgm:spPr/>
      <dgm:t>
        <a:bodyPr/>
        <a:lstStyle/>
        <a:p>
          <a:endParaRPr lang="en-US"/>
        </a:p>
      </dgm:t>
    </dgm:pt>
    <dgm:pt modelId="{94896E0E-642A-5648-A23C-67AAA0903B35}" type="sibTrans" cxnId="{0FEC0840-3C13-B444-B786-F43D58620A22}">
      <dgm:prSet/>
      <dgm:spPr/>
      <dgm:t>
        <a:bodyPr/>
        <a:lstStyle/>
        <a:p>
          <a:endParaRPr lang="en-US"/>
        </a:p>
      </dgm:t>
    </dgm:pt>
    <dgm:pt modelId="{BF3ABCCD-E08B-9644-9958-229D126E61E8}">
      <dgm:prSet phldr="0"/>
      <dgm:spPr/>
      <dgm:t>
        <a:bodyPr/>
        <a:lstStyle/>
        <a:p>
          <a:r>
            <a:rPr lang="en-US">
              <a:latin typeface="Arial"/>
            </a:rPr>
            <a:t>Wed</a:t>
          </a:r>
        </a:p>
      </dgm:t>
    </dgm:pt>
    <dgm:pt modelId="{C0471872-7ACF-3545-91B7-698CD452A72A}" type="parTrans" cxnId="{F9BE906A-EE48-5645-B308-1F43A548B253}">
      <dgm:prSet/>
      <dgm:spPr/>
      <dgm:t>
        <a:bodyPr/>
        <a:lstStyle/>
        <a:p>
          <a:endParaRPr lang="en-US"/>
        </a:p>
      </dgm:t>
    </dgm:pt>
    <dgm:pt modelId="{1E9F5958-35DD-854A-8392-C0249D748065}" type="sibTrans" cxnId="{F9BE906A-EE48-5645-B308-1F43A548B253}">
      <dgm:prSet/>
      <dgm:spPr/>
      <dgm:t>
        <a:bodyPr/>
        <a:lstStyle/>
        <a:p>
          <a:endParaRPr lang="en-US"/>
        </a:p>
      </dgm:t>
    </dgm:pt>
    <dgm:pt modelId="{E57F5ABA-B04B-3C42-A222-70B443940553}">
      <dgm:prSet phldr="0"/>
      <dgm:spPr/>
      <dgm:t>
        <a:bodyPr/>
        <a:lstStyle/>
        <a:p>
          <a:r>
            <a:rPr lang="en-US">
              <a:latin typeface="Arial"/>
            </a:rPr>
            <a:t>Thu</a:t>
          </a:r>
        </a:p>
      </dgm:t>
    </dgm:pt>
    <dgm:pt modelId="{1AB40E87-BA6D-A747-9B45-F2384D3D3B6D}" type="parTrans" cxnId="{AE65B390-A557-254D-8E04-18078F493EC9}">
      <dgm:prSet/>
      <dgm:spPr/>
      <dgm:t>
        <a:bodyPr/>
        <a:lstStyle/>
        <a:p>
          <a:endParaRPr lang="en-US"/>
        </a:p>
      </dgm:t>
    </dgm:pt>
    <dgm:pt modelId="{DCB79870-E5C4-7D4E-921B-36486527C7E4}" type="sibTrans" cxnId="{AE65B390-A557-254D-8E04-18078F493EC9}">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14">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14">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14">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14">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14">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14">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14">
        <dgm:presLayoutVars>
          <dgm:chMax val="0"/>
          <dgm:chPref val="0"/>
          <dgm:bulletEnabled val="1"/>
        </dgm:presLayoutVars>
      </dgm:prSet>
      <dgm:spPr/>
    </dgm:pt>
    <dgm:pt modelId="{42FC6E08-07EF-2F48-B3D0-9225C246B600}" type="pres">
      <dgm:prSet presAssocID="{16CD9B98-873E-4DF3-B302-DFAB97491A08}" presName="parTxOnlySpace" presStyleCnt="0"/>
      <dgm:spPr/>
    </dgm:pt>
    <dgm:pt modelId="{56C9E3D6-7289-4643-B491-C17DDE3E1533}" type="pres">
      <dgm:prSet presAssocID="{6D023182-1A5C-9E4F-93EA-F556EA727CD4}" presName="parTxOnly" presStyleLbl="node1" presStyleIdx="7" presStyleCnt="14">
        <dgm:presLayoutVars>
          <dgm:chMax val="0"/>
          <dgm:chPref val="0"/>
          <dgm:bulletEnabled val="1"/>
        </dgm:presLayoutVars>
      </dgm:prSet>
      <dgm:spPr/>
    </dgm:pt>
    <dgm:pt modelId="{DEC99408-0FC7-4D4A-BE8D-37DCD21BE6D1}" type="pres">
      <dgm:prSet presAssocID="{226C02D4-768F-FC48-9C6A-38974BAC51CC}" presName="parTxOnlySpace" presStyleCnt="0"/>
      <dgm:spPr/>
    </dgm:pt>
    <dgm:pt modelId="{EAD165D1-24D3-1A49-8746-491675996CED}" type="pres">
      <dgm:prSet presAssocID="{77AF93C3-338A-FA43-A2F5-AE90D9C7FBE1}" presName="parTxOnly" presStyleLbl="node1" presStyleIdx="8" presStyleCnt="14">
        <dgm:presLayoutVars>
          <dgm:chMax val="0"/>
          <dgm:chPref val="0"/>
          <dgm:bulletEnabled val="1"/>
        </dgm:presLayoutVars>
      </dgm:prSet>
      <dgm:spPr/>
    </dgm:pt>
    <dgm:pt modelId="{DB345CE2-E0B8-C146-BB8F-1402889A5AA6}" type="pres">
      <dgm:prSet presAssocID="{DBF4DA84-8191-A347-A762-4EC633D389C9}" presName="parTxOnlySpace" presStyleCnt="0"/>
      <dgm:spPr/>
    </dgm:pt>
    <dgm:pt modelId="{F352D134-0E50-C449-9FCD-2306A2C8B1E6}" type="pres">
      <dgm:prSet presAssocID="{F30D27CD-34B2-0A43-A25A-30228D93A027}" presName="parTxOnly" presStyleLbl="node1" presStyleIdx="9" presStyleCnt="14">
        <dgm:presLayoutVars>
          <dgm:chMax val="0"/>
          <dgm:chPref val="0"/>
          <dgm:bulletEnabled val="1"/>
        </dgm:presLayoutVars>
      </dgm:prSet>
      <dgm:spPr/>
    </dgm:pt>
    <dgm:pt modelId="{D7E0F269-2F0E-2E4A-BE35-AEECBC9F5CB6}" type="pres">
      <dgm:prSet presAssocID="{04CA5F9F-D7DF-3547-9547-CBE576DB4747}" presName="parTxOnlySpace" presStyleCnt="0"/>
      <dgm:spPr/>
    </dgm:pt>
    <dgm:pt modelId="{407D4903-84A9-A641-A6EB-D85D45585DD5}" type="pres">
      <dgm:prSet presAssocID="{49896F15-88C8-6742-91BA-0198834457C1}" presName="parTxOnly" presStyleLbl="node1" presStyleIdx="10" presStyleCnt="14">
        <dgm:presLayoutVars>
          <dgm:chMax val="0"/>
          <dgm:chPref val="0"/>
          <dgm:bulletEnabled val="1"/>
        </dgm:presLayoutVars>
      </dgm:prSet>
      <dgm:spPr/>
    </dgm:pt>
    <dgm:pt modelId="{CD59973F-2493-EA4D-A967-74CE726AAF3D}" type="pres">
      <dgm:prSet presAssocID="{63502968-89F3-0C4E-A937-411D88935382}" presName="parTxOnlySpace" presStyleCnt="0"/>
      <dgm:spPr/>
    </dgm:pt>
    <dgm:pt modelId="{AC2F5791-1791-B342-8467-E829ED5CEC00}" type="pres">
      <dgm:prSet presAssocID="{B895E2C3-F8DC-4648-A7EA-1683F3DC78BD}" presName="parTxOnly" presStyleLbl="node1" presStyleIdx="11" presStyleCnt="14">
        <dgm:presLayoutVars>
          <dgm:chMax val="0"/>
          <dgm:chPref val="0"/>
          <dgm:bulletEnabled val="1"/>
        </dgm:presLayoutVars>
      </dgm:prSet>
      <dgm:spPr/>
    </dgm:pt>
    <dgm:pt modelId="{2970CAE1-954F-F24B-BC01-1F356EDA4BBA}" type="pres">
      <dgm:prSet presAssocID="{94896E0E-642A-5648-A23C-67AAA0903B35}" presName="parTxOnlySpace" presStyleCnt="0"/>
      <dgm:spPr/>
    </dgm:pt>
    <dgm:pt modelId="{9219B774-002A-C741-AB2B-F62AA233A143}" type="pres">
      <dgm:prSet presAssocID="{BF3ABCCD-E08B-9644-9958-229D126E61E8}" presName="parTxOnly" presStyleLbl="node1" presStyleIdx="12" presStyleCnt="14">
        <dgm:presLayoutVars>
          <dgm:chMax val="0"/>
          <dgm:chPref val="0"/>
          <dgm:bulletEnabled val="1"/>
        </dgm:presLayoutVars>
      </dgm:prSet>
      <dgm:spPr/>
    </dgm:pt>
    <dgm:pt modelId="{52704008-3340-8F42-9416-0F6E16BC23D5}" type="pres">
      <dgm:prSet presAssocID="{1E9F5958-35DD-854A-8392-C0249D748065}" presName="parTxOnlySpace" presStyleCnt="0"/>
      <dgm:spPr/>
    </dgm:pt>
    <dgm:pt modelId="{AC891C33-4C77-C54F-B5D0-0C955A5F1CA4}" type="pres">
      <dgm:prSet presAssocID="{E57F5ABA-B04B-3C42-A222-70B443940553}" presName="parTxOnly" presStyleLbl="node1" presStyleIdx="13" presStyleCnt="14">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ED44F912-6411-6444-BB3E-7CB51C17FAB1}" type="presOf" srcId="{77AF93C3-338A-FA43-A2F5-AE90D9C7FBE1}" destId="{EAD165D1-24D3-1A49-8746-491675996CED}" srcOrd="0" destOrd="0" presId="urn:microsoft.com/office/officeart/2005/8/layout/chevron1"/>
    <dgm:cxn modelId="{39D74A19-F5D5-A54F-8D07-8223E898C809}" type="presOf" srcId="{B895E2C3-F8DC-4648-A7EA-1683F3DC78BD}" destId="{AC2F5791-1791-B342-8467-E829ED5CEC00}"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6FDAAE1F-9B83-6A4B-A8EE-2DF7C3DC5630}" srcId="{770FE740-E8E2-43FE-AD2A-F91852919F82}" destId="{F30D27CD-34B2-0A43-A25A-30228D93A027}" srcOrd="9" destOrd="0" parTransId="{3DC818BD-0C66-0F42-9DB8-AC60FD383DCF}" sibTransId="{04CA5F9F-D7DF-3547-9547-CBE576DB4747}"/>
    <dgm:cxn modelId="{2F284F3E-8CF9-45BE-AE13-F8A0C77954F3}" srcId="{770FE740-E8E2-43FE-AD2A-F91852919F82}" destId="{2AEF61B4-E304-405D-9303-7488E1448636}" srcOrd="1" destOrd="0" parTransId="{AE5E0780-E288-4F12-8B3A-3462D197E65B}" sibTransId="{AA2919C8-8955-467B-85AB-83AFCF9027AB}"/>
    <dgm:cxn modelId="{0FEC0840-3C13-B444-B786-F43D58620A22}" srcId="{770FE740-E8E2-43FE-AD2A-F91852919F82}" destId="{B895E2C3-F8DC-4648-A7EA-1683F3DC78BD}" srcOrd="11" destOrd="0" parTransId="{69D8AD0A-7502-F841-A7C8-5AB4B06CA3BC}" sibTransId="{94896E0E-642A-5648-A23C-67AAA0903B35}"/>
    <dgm:cxn modelId="{179D385D-1A32-5E4A-BA27-5271ABA98729}" srcId="{770FE740-E8E2-43FE-AD2A-F91852919F82}" destId="{49896F15-88C8-6742-91BA-0198834457C1}" srcOrd="10" destOrd="0" parTransId="{7AA2CA49-581D-5B4D-B700-3411B1860D2B}" sibTransId="{63502968-89F3-0C4E-A937-411D88935382}"/>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CDADD746-2DD4-4010-AB73-A3C7D5E3010B}" type="presOf" srcId="{BD84F5F5-D4E2-46AA-A82B-8B8DFF820B6A}" destId="{3B558166-D358-422E-ABAC-3B1C729DD3A0}" srcOrd="0" destOrd="0" presId="urn:microsoft.com/office/officeart/2005/8/layout/chevron1"/>
    <dgm:cxn modelId="{E1714168-6472-E645-B080-9F231D1A0D60}" srcId="{770FE740-E8E2-43FE-AD2A-F91852919F82}" destId="{77AF93C3-338A-FA43-A2F5-AE90D9C7FBE1}" srcOrd="8" destOrd="0" parTransId="{51965D03-812F-E84F-B8ED-1AE37846F132}" sibTransId="{DBF4DA84-8191-A347-A762-4EC633D389C9}"/>
    <dgm:cxn modelId="{F9BE906A-EE48-5645-B308-1F43A548B253}" srcId="{770FE740-E8E2-43FE-AD2A-F91852919F82}" destId="{BF3ABCCD-E08B-9644-9958-229D126E61E8}" srcOrd="12" destOrd="0" parTransId="{C0471872-7ACF-3545-91B7-698CD452A72A}" sibTransId="{1E9F5958-35DD-854A-8392-C0249D748065}"/>
    <dgm:cxn modelId="{CB81F679-1241-6D47-AE93-767DBCDFBECD}" type="presOf" srcId="{F30D27CD-34B2-0A43-A25A-30228D93A027}" destId="{F352D134-0E50-C449-9FCD-2306A2C8B1E6}"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AE65B390-A557-254D-8E04-18078F493EC9}" srcId="{770FE740-E8E2-43FE-AD2A-F91852919F82}" destId="{E57F5ABA-B04B-3C42-A222-70B443940553}" srcOrd="13" destOrd="0" parTransId="{1AB40E87-BA6D-A747-9B45-F2384D3D3B6D}" sibTransId="{DCB79870-E5C4-7D4E-921B-36486527C7E4}"/>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1434F7B2-FEB2-3E45-8129-025904756F6E}" type="presOf" srcId="{49896F15-88C8-6742-91BA-0198834457C1}" destId="{407D4903-84A9-A641-A6EB-D85D45585DD5}" srcOrd="0" destOrd="0" presId="urn:microsoft.com/office/officeart/2005/8/layout/chevron1"/>
    <dgm:cxn modelId="{7451A3B8-CE04-AF43-BD5C-C365E1C82EA2}" type="presOf" srcId="{BF3ABCCD-E08B-9644-9958-229D126E61E8}" destId="{9219B774-002A-C741-AB2B-F62AA233A143}"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630184D3-F838-4840-9276-8ADF183D357C}" type="presOf" srcId="{E57F5ABA-B04B-3C42-A222-70B443940553}" destId="{AC891C33-4C77-C54F-B5D0-0C955A5F1CA4}"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6B3789F3-634D-3845-8110-1112ACD89079}" srcId="{770FE740-E8E2-43FE-AD2A-F91852919F82}" destId="{6D023182-1A5C-9E4F-93EA-F556EA727CD4}" srcOrd="7" destOrd="0" parTransId="{12900905-BE95-D74A-BDAD-390153AD0743}" sibTransId="{226C02D4-768F-FC48-9C6A-38974BAC51CC}"/>
    <dgm:cxn modelId="{724C8CFA-8AAC-9741-825A-9C6579972DC5}" type="presOf" srcId="{6D023182-1A5C-9E4F-93EA-F556EA727CD4}" destId="{56C9E3D6-7289-4643-B491-C17DDE3E1533}"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 modelId="{B12743AE-0AA4-A149-9EB3-0F9D7EE2A15E}" type="presParOf" srcId="{BCD66E6F-0767-486C-B05F-BE5EC003CA6E}" destId="{42FC6E08-07EF-2F48-B3D0-9225C246B600}" srcOrd="13" destOrd="0" presId="urn:microsoft.com/office/officeart/2005/8/layout/chevron1"/>
    <dgm:cxn modelId="{C52A7904-C4F2-EF47-84CE-EFCD40463DD5}" type="presParOf" srcId="{BCD66E6F-0767-486C-B05F-BE5EC003CA6E}" destId="{56C9E3D6-7289-4643-B491-C17DDE3E1533}" srcOrd="14" destOrd="0" presId="urn:microsoft.com/office/officeart/2005/8/layout/chevron1"/>
    <dgm:cxn modelId="{AFA769D3-EBE5-2543-A98B-72FE8846D550}" type="presParOf" srcId="{BCD66E6F-0767-486C-B05F-BE5EC003CA6E}" destId="{DEC99408-0FC7-4D4A-BE8D-37DCD21BE6D1}" srcOrd="15" destOrd="0" presId="urn:microsoft.com/office/officeart/2005/8/layout/chevron1"/>
    <dgm:cxn modelId="{C8CE6D9C-329A-D64A-93DE-CA115B056727}" type="presParOf" srcId="{BCD66E6F-0767-486C-B05F-BE5EC003CA6E}" destId="{EAD165D1-24D3-1A49-8746-491675996CED}" srcOrd="16" destOrd="0" presId="urn:microsoft.com/office/officeart/2005/8/layout/chevron1"/>
    <dgm:cxn modelId="{F0D37FD2-E845-C74A-96F1-993F05897F16}" type="presParOf" srcId="{BCD66E6F-0767-486C-B05F-BE5EC003CA6E}" destId="{DB345CE2-E0B8-C146-BB8F-1402889A5AA6}" srcOrd="17" destOrd="0" presId="urn:microsoft.com/office/officeart/2005/8/layout/chevron1"/>
    <dgm:cxn modelId="{72790B4A-1FDF-7D4C-9C07-AF1E1D4CE432}" type="presParOf" srcId="{BCD66E6F-0767-486C-B05F-BE5EC003CA6E}" destId="{F352D134-0E50-C449-9FCD-2306A2C8B1E6}" srcOrd="18" destOrd="0" presId="urn:microsoft.com/office/officeart/2005/8/layout/chevron1"/>
    <dgm:cxn modelId="{B5E77FA5-6924-4C49-ABCE-D22F1E234165}" type="presParOf" srcId="{BCD66E6F-0767-486C-B05F-BE5EC003CA6E}" destId="{D7E0F269-2F0E-2E4A-BE35-AEECBC9F5CB6}" srcOrd="19" destOrd="0" presId="urn:microsoft.com/office/officeart/2005/8/layout/chevron1"/>
    <dgm:cxn modelId="{F0B6E561-4DE5-5B42-897C-80EA76B36C05}" type="presParOf" srcId="{BCD66E6F-0767-486C-B05F-BE5EC003CA6E}" destId="{407D4903-84A9-A641-A6EB-D85D45585DD5}" srcOrd="20" destOrd="0" presId="urn:microsoft.com/office/officeart/2005/8/layout/chevron1"/>
    <dgm:cxn modelId="{8DB3740C-D3A8-B740-AF5D-9F69DBD82648}" type="presParOf" srcId="{BCD66E6F-0767-486C-B05F-BE5EC003CA6E}" destId="{CD59973F-2493-EA4D-A967-74CE726AAF3D}" srcOrd="21" destOrd="0" presId="urn:microsoft.com/office/officeart/2005/8/layout/chevron1"/>
    <dgm:cxn modelId="{113CD70A-AADE-3F4E-8DDF-DFD13BE2FC9F}" type="presParOf" srcId="{BCD66E6F-0767-486C-B05F-BE5EC003CA6E}" destId="{AC2F5791-1791-B342-8467-E829ED5CEC00}" srcOrd="22" destOrd="0" presId="urn:microsoft.com/office/officeart/2005/8/layout/chevron1"/>
    <dgm:cxn modelId="{D1B8C47B-CA4F-0040-93BC-B8DE781D361A}" type="presParOf" srcId="{BCD66E6F-0767-486C-B05F-BE5EC003CA6E}" destId="{2970CAE1-954F-F24B-BC01-1F356EDA4BBA}" srcOrd="23" destOrd="0" presId="urn:microsoft.com/office/officeart/2005/8/layout/chevron1"/>
    <dgm:cxn modelId="{EFB174D2-CF8F-E844-82BF-45949A829B0F}" type="presParOf" srcId="{BCD66E6F-0767-486C-B05F-BE5EC003CA6E}" destId="{9219B774-002A-C741-AB2B-F62AA233A143}" srcOrd="24" destOrd="0" presId="urn:microsoft.com/office/officeart/2005/8/layout/chevron1"/>
    <dgm:cxn modelId="{32247C04-09EF-434B-A3F7-EFC4BDB0F9F4}" type="presParOf" srcId="{BCD66E6F-0767-486C-B05F-BE5EC003CA6E}" destId="{52704008-3340-8F42-9416-0F6E16BC23D5}" srcOrd="25" destOrd="0" presId="urn:microsoft.com/office/officeart/2005/8/layout/chevron1"/>
    <dgm:cxn modelId="{36A77118-7ABB-2F45-BE83-85EB3375FABF}" type="presParOf" srcId="{BCD66E6F-0767-486C-B05F-BE5EC003CA6E}" destId="{AC891C33-4C77-C54F-B5D0-0C955A5F1CA4}" srcOrd="2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chemeClr val="tx2"/>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chemeClr val="tx2"/>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chemeClr val="tx2"/>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7C93C975-72FB-874E-ADD6-7905B8453A89}" type="presOf" srcId="{8568EB71-DC55-0148-8669-319324D6BBEB}" destId="{C3AE02C3-EF9F-8840-9B39-3E1BBF701136}" srcOrd="0" destOrd="0" presId="urn:microsoft.com/office/officeart/2005/8/layout/process2"/>
    <dgm:cxn modelId="{C141B056-944E-C341-B8B0-847797E7E195}" srcId="{368030A1-EAC8-5F42-B114-870F7F07C6F9}" destId="{C2753604-0546-054A-BDF7-F859226A3210}" srcOrd="2" destOrd="0" parTransId="{610359E3-E255-3246-9EE1-C8647379E25E}" sibTransId="{534E88F4-0D03-AD4A-963D-126BA52964BB}"/>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rgbClr val="022169"/>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chemeClr val="tx2"/>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chemeClr val="tx2"/>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7C93C975-72FB-874E-ADD6-7905B8453A89}" type="presOf" srcId="{8568EB71-DC55-0148-8669-319324D6BBEB}" destId="{C3AE02C3-EF9F-8840-9B39-3E1BBF701136}" srcOrd="0" destOrd="0" presId="urn:microsoft.com/office/officeart/2005/8/layout/process2"/>
    <dgm:cxn modelId="{C141B056-944E-C341-B8B0-847797E7E195}" srcId="{368030A1-EAC8-5F42-B114-870F7F07C6F9}" destId="{C2753604-0546-054A-BDF7-F859226A3210}" srcOrd="2" destOrd="0" parTransId="{610359E3-E255-3246-9EE1-C8647379E25E}" sibTransId="{534E88F4-0D03-AD4A-963D-126BA52964BB}"/>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rgbClr val="022169"/>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rgbClr val="022169"/>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chemeClr val="tx2"/>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7C93C975-72FB-874E-ADD6-7905B8453A89}" type="presOf" srcId="{8568EB71-DC55-0148-8669-319324D6BBEB}" destId="{C3AE02C3-EF9F-8840-9B39-3E1BBF701136}" srcOrd="0" destOrd="0" presId="urn:microsoft.com/office/officeart/2005/8/layout/process2"/>
    <dgm:cxn modelId="{C141B056-944E-C341-B8B0-847797E7E195}" srcId="{368030A1-EAC8-5F42-B114-870F7F07C6F9}" destId="{C2753604-0546-054A-BDF7-F859226A3210}" srcOrd="2" destOrd="0" parTransId="{610359E3-E255-3246-9EE1-C8647379E25E}" sibTransId="{534E88F4-0D03-AD4A-963D-126BA52964BB}"/>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dirty="0">
              <a:latin typeface="Arial"/>
            </a:rPr>
            <a:t>Sat</a:t>
          </a:r>
          <a:endParaRPr lang="en-US" dirty="0"/>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32431559-DD68-EA41-85DB-B8F0145D6F58}">
      <dgm:prSet phldr="0"/>
      <dgm:spPr/>
      <dgm:t>
        <a:bodyPr/>
        <a:lstStyle/>
        <a:p>
          <a:r>
            <a:rPr lang="en-US">
              <a:latin typeface="Arial"/>
            </a:rPr>
            <a:t>Fri</a:t>
          </a:r>
        </a:p>
      </dgm:t>
    </dgm:pt>
    <dgm:pt modelId="{9AE4C7F0-9EEF-4344-9200-AE6EBD0EAB62}" type="parTrans" cxnId="{020A2C34-87EB-3C4B-8CE1-9B2B1AD5EF61}">
      <dgm:prSet/>
      <dgm:spPr/>
      <dgm:t>
        <a:bodyPr/>
        <a:lstStyle/>
        <a:p>
          <a:endParaRPr lang="en-US"/>
        </a:p>
      </dgm:t>
    </dgm:pt>
    <dgm:pt modelId="{11A1BC83-7E95-C645-ABD1-E3000EE90D1E}" type="sibTrans" cxnId="{020A2C34-87EB-3C4B-8CE1-9B2B1AD5EF61}">
      <dgm:prSet/>
      <dgm:spPr/>
      <dgm:t>
        <a:bodyPr/>
        <a:lstStyle/>
        <a:p>
          <a:endParaRPr lang="en-US"/>
        </a:p>
      </dgm:t>
    </dgm:pt>
    <dgm:pt modelId="{BEAFAFE8-7EC2-634E-8B8B-6E8FC53F1E8E}">
      <dgm:prSet phldr="0"/>
      <dgm:spPr/>
      <dgm:t>
        <a:bodyPr/>
        <a:lstStyle/>
        <a:p>
          <a:r>
            <a:rPr lang="en-US">
              <a:latin typeface="Arial"/>
            </a:rPr>
            <a:t>Sat</a:t>
          </a:r>
        </a:p>
      </dgm:t>
    </dgm:pt>
    <dgm:pt modelId="{E2BC4A51-C801-FD45-BEC4-23D4D119D609}" type="parTrans" cxnId="{73FB06C4-3375-7D49-821F-480B04F9CA05}">
      <dgm:prSet/>
      <dgm:spPr/>
      <dgm:t>
        <a:bodyPr/>
        <a:lstStyle/>
        <a:p>
          <a:endParaRPr lang="en-US"/>
        </a:p>
      </dgm:t>
    </dgm:pt>
    <dgm:pt modelId="{6BF98E27-4CC9-B242-A900-4753C437319F}" type="sibTrans" cxnId="{73FB06C4-3375-7D49-821F-480B04F9CA05}">
      <dgm:prSet/>
      <dgm:spPr/>
      <dgm:t>
        <a:bodyPr/>
        <a:lstStyle/>
        <a:p>
          <a:endParaRPr lang="en-US"/>
        </a:p>
      </dgm:t>
    </dgm:pt>
    <dgm:pt modelId="{749DF074-64E4-3445-8AC5-0A9E71227D3C}">
      <dgm:prSet phldr="0"/>
      <dgm:spPr/>
      <dgm:t>
        <a:bodyPr/>
        <a:lstStyle/>
        <a:p>
          <a:r>
            <a:rPr lang="en-US">
              <a:latin typeface="Arial"/>
            </a:rPr>
            <a:t>Sun</a:t>
          </a:r>
        </a:p>
      </dgm:t>
    </dgm:pt>
    <dgm:pt modelId="{0B9865B3-7139-CB43-A71D-6F7AC300C827}" type="parTrans" cxnId="{62755DEE-CCF4-FB4F-87E8-CECF30689DBC}">
      <dgm:prSet/>
      <dgm:spPr/>
      <dgm:t>
        <a:bodyPr/>
        <a:lstStyle/>
        <a:p>
          <a:endParaRPr lang="en-US"/>
        </a:p>
      </dgm:t>
    </dgm:pt>
    <dgm:pt modelId="{33E45368-61FD-3548-8E53-3BCD6A0E14FE}" type="sibTrans" cxnId="{62755DEE-CCF4-FB4F-87E8-CECF30689DBC}">
      <dgm:prSet/>
      <dgm:spPr/>
      <dgm:t>
        <a:bodyPr/>
        <a:lstStyle/>
        <a:p>
          <a:endParaRPr lang="en-US"/>
        </a:p>
      </dgm:t>
    </dgm:pt>
    <dgm:pt modelId="{0086F0D5-CDA3-F543-91BE-4DFC2168EE19}">
      <dgm:prSet phldr="0"/>
      <dgm:spPr/>
      <dgm:t>
        <a:bodyPr/>
        <a:lstStyle/>
        <a:p>
          <a:r>
            <a:rPr lang="en-US">
              <a:latin typeface="Arial"/>
            </a:rPr>
            <a:t>Tues</a:t>
          </a:r>
        </a:p>
      </dgm:t>
    </dgm:pt>
    <dgm:pt modelId="{2C072059-B2B2-B443-919C-DC43ABC9B7AD}" type="parTrans" cxnId="{4CFF07C9-D92E-BA49-BAC6-F85ABCD85305}">
      <dgm:prSet/>
      <dgm:spPr/>
      <dgm:t>
        <a:bodyPr/>
        <a:lstStyle/>
        <a:p>
          <a:endParaRPr lang="en-US"/>
        </a:p>
      </dgm:t>
    </dgm:pt>
    <dgm:pt modelId="{21DEA01C-081F-7F4E-93FD-2B669DB1D47B}" type="sibTrans" cxnId="{4CFF07C9-D92E-BA49-BAC6-F85ABCD85305}">
      <dgm:prSet/>
      <dgm:spPr/>
      <dgm:t>
        <a:bodyPr/>
        <a:lstStyle/>
        <a:p>
          <a:endParaRPr lang="en-US"/>
        </a:p>
      </dgm:t>
    </dgm:pt>
    <dgm:pt modelId="{1877DDDA-317B-2546-AF92-F791E0A0657E}">
      <dgm:prSet phldr="0"/>
      <dgm:spPr/>
      <dgm:t>
        <a:bodyPr/>
        <a:lstStyle/>
        <a:p>
          <a:r>
            <a:rPr lang="en-US">
              <a:latin typeface="Arial"/>
            </a:rPr>
            <a:t>Mon</a:t>
          </a:r>
        </a:p>
      </dgm:t>
    </dgm:pt>
    <dgm:pt modelId="{ECF6F6EF-A78A-844B-8017-D2423A8E42AA}" type="parTrans" cxnId="{14A7D2BD-2022-7E40-A54A-A1F883078BCD}">
      <dgm:prSet/>
      <dgm:spPr/>
      <dgm:t>
        <a:bodyPr/>
        <a:lstStyle/>
        <a:p>
          <a:endParaRPr lang="en-US"/>
        </a:p>
      </dgm:t>
    </dgm:pt>
    <dgm:pt modelId="{0379B84E-2029-CC4D-8203-A1F05328A5C1}" type="sibTrans" cxnId="{14A7D2BD-2022-7E40-A54A-A1F883078BCD}">
      <dgm:prSet/>
      <dgm:spPr/>
      <dgm:t>
        <a:bodyPr/>
        <a:lstStyle/>
        <a:p>
          <a:endParaRPr lang="en-US"/>
        </a:p>
      </dgm:t>
    </dgm:pt>
    <dgm:pt modelId="{D270CEA5-496E-AA43-9ECC-F827BDDFFF85}">
      <dgm:prSet phldr="0"/>
      <dgm:spPr/>
      <dgm:t>
        <a:bodyPr/>
        <a:lstStyle/>
        <a:p>
          <a:r>
            <a:rPr lang="en-US">
              <a:latin typeface="Arial"/>
            </a:rPr>
            <a:t>Wed</a:t>
          </a:r>
        </a:p>
      </dgm:t>
    </dgm:pt>
    <dgm:pt modelId="{D2EA532B-6262-FE41-B3E5-B4AFA19A8248}" type="parTrans" cxnId="{EE43FCDA-F8A3-1F4E-9048-6DFF67B9EA70}">
      <dgm:prSet/>
      <dgm:spPr/>
      <dgm:t>
        <a:bodyPr/>
        <a:lstStyle/>
        <a:p>
          <a:endParaRPr lang="en-US"/>
        </a:p>
      </dgm:t>
    </dgm:pt>
    <dgm:pt modelId="{1EEDE690-4BEB-4544-A05C-D0BBC07A6C22}" type="sibTrans" cxnId="{EE43FCDA-F8A3-1F4E-9048-6DFF67B9EA70}">
      <dgm:prSet/>
      <dgm:spPr/>
      <dgm:t>
        <a:bodyPr/>
        <a:lstStyle/>
        <a:p>
          <a:endParaRPr lang="en-US"/>
        </a:p>
      </dgm:t>
    </dgm:pt>
    <dgm:pt modelId="{C0DB6C5C-3BDE-D145-9866-A4AE03581DF4}">
      <dgm:prSet phldr="0"/>
      <dgm:spPr/>
      <dgm:t>
        <a:bodyPr/>
        <a:lstStyle/>
        <a:p>
          <a:r>
            <a:rPr lang="en-US">
              <a:latin typeface="Arial"/>
            </a:rPr>
            <a:t>Thurs</a:t>
          </a:r>
        </a:p>
      </dgm:t>
    </dgm:pt>
    <dgm:pt modelId="{45114DD3-93F4-B346-8326-EDBD111723C3}" type="parTrans" cxnId="{74090630-30BE-FB43-B4E5-E024869AAD8B}">
      <dgm:prSet/>
      <dgm:spPr/>
      <dgm:t>
        <a:bodyPr/>
        <a:lstStyle/>
        <a:p>
          <a:endParaRPr lang="en-US"/>
        </a:p>
      </dgm:t>
    </dgm:pt>
    <dgm:pt modelId="{1819C7C2-3AA9-4645-BF55-F4BAF97F3706}" type="sibTrans" cxnId="{74090630-30BE-FB43-B4E5-E024869AAD8B}">
      <dgm:prSet/>
      <dgm:spPr/>
      <dgm:t>
        <a:bodyPr/>
        <a:lstStyle/>
        <a:p>
          <a:endParaRPr lang="en-US"/>
        </a:p>
      </dgm:t>
    </dgm:pt>
    <dgm:pt modelId="{D8D3CB6E-E377-9744-943A-B2F3522F17D6}">
      <dgm:prSet phldr="0"/>
      <dgm:spPr/>
      <dgm:t>
        <a:bodyPr/>
        <a:lstStyle/>
        <a:p>
          <a:r>
            <a:rPr lang="en-US">
              <a:latin typeface="Arial"/>
            </a:rPr>
            <a:t>Fri</a:t>
          </a:r>
        </a:p>
      </dgm:t>
    </dgm:pt>
    <dgm:pt modelId="{8A17694D-34D5-F24B-A12E-95596295681C}" type="parTrans" cxnId="{A2F46913-EEC0-4141-9578-F830E479A8B8}">
      <dgm:prSet/>
      <dgm:spPr/>
      <dgm:t>
        <a:bodyPr/>
        <a:lstStyle/>
        <a:p>
          <a:endParaRPr lang="en-US"/>
        </a:p>
      </dgm:t>
    </dgm:pt>
    <dgm:pt modelId="{2E76D6BF-4E72-7144-97B3-A3B56B212477}" type="sibTrans" cxnId="{A2F46913-EEC0-4141-9578-F830E479A8B8}">
      <dgm:prSet/>
      <dgm:spPr/>
      <dgm:t>
        <a:bodyPr/>
        <a:lstStyle/>
        <a:p>
          <a:endParaRPr lang="en-US"/>
        </a:p>
      </dgm:t>
    </dgm:pt>
    <dgm:pt modelId="{E06CA92E-5D31-924D-AF47-28374C5F2387}">
      <dgm:prSet phldr="0"/>
      <dgm:spPr/>
      <dgm:t>
        <a:bodyPr/>
        <a:lstStyle/>
        <a:p>
          <a:r>
            <a:rPr lang="en-US">
              <a:latin typeface="Arial"/>
            </a:rPr>
            <a:t>Sat</a:t>
          </a:r>
        </a:p>
      </dgm:t>
    </dgm:pt>
    <dgm:pt modelId="{5B7DC508-BCAB-8A45-9417-288EB3D7076E}" type="parTrans" cxnId="{B35557E0-AFE7-E845-B02C-59447CA251EC}">
      <dgm:prSet/>
      <dgm:spPr/>
      <dgm:t>
        <a:bodyPr/>
        <a:lstStyle/>
        <a:p>
          <a:endParaRPr lang="en-US"/>
        </a:p>
      </dgm:t>
    </dgm:pt>
    <dgm:pt modelId="{CC5D50FA-9C42-A04D-9A77-E7FCA0EBAF25}" type="sibTrans" cxnId="{B35557E0-AFE7-E845-B02C-59447CA251EC}">
      <dgm:prSet/>
      <dgm:spPr/>
      <dgm:t>
        <a:bodyPr/>
        <a:lstStyle/>
        <a:p>
          <a:endParaRPr lang="en-US"/>
        </a:p>
      </dgm:t>
    </dgm:pt>
    <dgm:pt modelId="{2E38BB12-3551-E042-9907-88778C64C56D}">
      <dgm:prSet phldr="0"/>
      <dgm:spPr/>
      <dgm:t>
        <a:bodyPr/>
        <a:lstStyle/>
        <a:p>
          <a:r>
            <a:rPr lang="en-US">
              <a:latin typeface="Arial"/>
            </a:rPr>
            <a:t>Sun</a:t>
          </a:r>
        </a:p>
      </dgm:t>
    </dgm:pt>
    <dgm:pt modelId="{853EE78B-3D1D-0E47-9FC8-CE1CF6114F16}" type="parTrans" cxnId="{9FF39597-2F08-4A46-8615-F4087DE56A71}">
      <dgm:prSet/>
      <dgm:spPr/>
      <dgm:t>
        <a:bodyPr/>
        <a:lstStyle/>
        <a:p>
          <a:endParaRPr lang="en-US"/>
        </a:p>
      </dgm:t>
    </dgm:pt>
    <dgm:pt modelId="{8A1CF2E6-4F78-FA40-ACC1-2F6895DC32BE}" type="sibTrans" cxnId="{9FF39597-2F08-4A46-8615-F4087DE56A71}">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1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1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1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1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1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1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17">
        <dgm:presLayoutVars>
          <dgm:chMax val="0"/>
          <dgm:chPref val="0"/>
          <dgm:bulletEnabled val="1"/>
        </dgm:presLayoutVars>
      </dgm:prSet>
      <dgm:spPr/>
    </dgm:pt>
    <dgm:pt modelId="{50710E27-1726-1F4C-9FFA-2631CA5ECF9D}" type="pres">
      <dgm:prSet presAssocID="{16CD9B98-873E-4DF3-B302-DFAB97491A08}" presName="parTxOnlySpace" presStyleCnt="0"/>
      <dgm:spPr/>
    </dgm:pt>
    <dgm:pt modelId="{52823564-C1DA-9347-A825-E37819B47EBF}" type="pres">
      <dgm:prSet presAssocID="{32431559-DD68-EA41-85DB-B8F0145D6F58}" presName="parTxOnly" presStyleLbl="node1" presStyleIdx="7" presStyleCnt="17">
        <dgm:presLayoutVars>
          <dgm:chMax val="0"/>
          <dgm:chPref val="0"/>
          <dgm:bulletEnabled val="1"/>
        </dgm:presLayoutVars>
      </dgm:prSet>
      <dgm:spPr/>
    </dgm:pt>
    <dgm:pt modelId="{B5CAE4B2-514B-3541-A831-6B4E047C7E36}" type="pres">
      <dgm:prSet presAssocID="{11A1BC83-7E95-C645-ABD1-E3000EE90D1E}" presName="parTxOnlySpace" presStyleCnt="0"/>
      <dgm:spPr/>
    </dgm:pt>
    <dgm:pt modelId="{4563303E-E5AF-D84C-A7AD-33437E5E7AEB}" type="pres">
      <dgm:prSet presAssocID="{BEAFAFE8-7EC2-634E-8B8B-6E8FC53F1E8E}" presName="parTxOnly" presStyleLbl="node1" presStyleIdx="8" presStyleCnt="17">
        <dgm:presLayoutVars>
          <dgm:chMax val="0"/>
          <dgm:chPref val="0"/>
          <dgm:bulletEnabled val="1"/>
        </dgm:presLayoutVars>
      </dgm:prSet>
      <dgm:spPr/>
    </dgm:pt>
    <dgm:pt modelId="{0619B0AF-671A-9B42-8328-C18052649922}" type="pres">
      <dgm:prSet presAssocID="{6BF98E27-4CC9-B242-A900-4753C437319F}" presName="parTxOnlySpace" presStyleCnt="0"/>
      <dgm:spPr/>
    </dgm:pt>
    <dgm:pt modelId="{4346AAA7-37A9-D84B-8F50-0291B7005241}" type="pres">
      <dgm:prSet presAssocID="{749DF074-64E4-3445-8AC5-0A9E71227D3C}" presName="parTxOnly" presStyleLbl="node1" presStyleIdx="9" presStyleCnt="17">
        <dgm:presLayoutVars>
          <dgm:chMax val="0"/>
          <dgm:chPref val="0"/>
          <dgm:bulletEnabled val="1"/>
        </dgm:presLayoutVars>
      </dgm:prSet>
      <dgm:spPr/>
    </dgm:pt>
    <dgm:pt modelId="{BA252761-F0ED-B140-809E-8CB89BC56389}" type="pres">
      <dgm:prSet presAssocID="{33E45368-61FD-3548-8E53-3BCD6A0E14FE}" presName="parTxOnlySpace" presStyleCnt="0"/>
      <dgm:spPr/>
    </dgm:pt>
    <dgm:pt modelId="{6790B30C-45DA-E843-9D06-FAE6050E8104}" type="pres">
      <dgm:prSet presAssocID="{1877DDDA-317B-2546-AF92-F791E0A0657E}" presName="parTxOnly" presStyleLbl="node1" presStyleIdx="10" presStyleCnt="17">
        <dgm:presLayoutVars>
          <dgm:chMax val="0"/>
          <dgm:chPref val="0"/>
          <dgm:bulletEnabled val="1"/>
        </dgm:presLayoutVars>
      </dgm:prSet>
      <dgm:spPr/>
    </dgm:pt>
    <dgm:pt modelId="{57F257AC-8D01-0E49-A8DF-09001A173AEE}" type="pres">
      <dgm:prSet presAssocID="{0379B84E-2029-CC4D-8203-A1F05328A5C1}" presName="parTxOnlySpace" presStyleCnt="0"/>
      <dgm:spPr/>
    </dgm:pt>
    <dgm:pt modelId="{041C4D6E-D920-1A4D-B789-269D283DD8A2}" type="pres">
      <dgm:prSet presAssocID="{0086F0D5-CDA3-F543-91BE-4DFC2168EE19}" presName="parTxOnly" presStyleLbl="node1" presStyleIdx="11" presStyleCnt="17">
        <dgm:presLayoutVars>
          <dgm:chMax val="0"/>
          <dgm:chPref val="0"/>
          <dgm:bulletEnabled val="1"/>
        </dgm:presLayoutVars>
      </dgm:prSet>
      <dgm:spPr/>
    </dgm:pt>
    <dgm:pt modelId="{01C13087-9456-D04B-A1E5-C67B960FFD6E}" type="pres">
      <dgm:prSet presAssocID="{21DEA01C-081F-7F4E-93FD-2B669DB1D47B}" presName="parTxOnlySpace" presStyleCnt="0"/>
      <dgm:spPr/>
    </dgm:pt>
    <dgm:pt modelId="{5705F537-F437-5E46-883F-817BCB9DD9B6}" type="pres">
      <dgm:prSet presAssocID="{D270CEA5-496E-AA43-9ECC-F827BDDFFF85}" presName="parTxOnly" presStyleLbl="node1" presStyleIdx="12" presStyleCnt="17">
        <dgm:presLayoutVars>
          <dgm:chMax val="0"/>
          <dgm:chPref val="0"/>
          <dgm:bulletEnabled val="1"/>
        </dgm:presLayoutVars>
      </dgm:prSet>
      <dgm:spPr/>
    </dgm:pt>
    <dgm:pt modelId="{A6E5A005-6A8F-7743-95E9-1385E6AFBCAB}" type="pres">
      <dgm:prSet presAssocID="{1EEDE690-4BEB-4544-A05C-D0BBC07A6C22}" presName="parTxOnlySpace" presStyleCnt="0"/>
      <dgm:spPr/>
    </dgm:pt>
    <dgm:pt modelId="{10468DBA-3D99-E042-AF91-181F9E8FCF1B}" type="pres">
      <dgm:prSet presAssocID="{C0DB6C5C-3BDE-D145-9866-A4AE03581DF4}" presName="parTxOnly" presStyleLbl="node1" presStyleIdx="13" presStyleCnt="17">
        <dgm:presLayoutVars>
          <dgm:chMax val="0"/>
          <dgm:chPref val="0"/>
          <dgm:bulletEnabled val="1"/>
        </dgm:presLayoutVars>
      </dgm:prSet>
      <dgm:spPr/>
    </dgm:pt>
    <dgm:pt modelId="{C0F6DCAB-25CD-B744-9CDB-9DD0462188B7}" type="pres">
      <dgm:prSet presAssocID="{1819C7C2-3AA9-4645-BF55-F4BAF97F3706}" presName="parTxOnlySpace" presStyleCnt="0"/>
      <dgm:spPr/>
    </dgm:pt>
    <dgm:pt modelId="{386F6699-5F51-4D49-B4A3-C29855B0683A}" type="pres">
      <dgm:prSet presAssocID="{D8D3CB6E-E377-9744-943A-B2F3522F17D6}" presName="parTxOnly" presStyleLbl="node1" presStyleIdx="14" presStyleCnt="17">
        <dgm:presLayoutVars>
          <dgm:chMax val="0"/>
          <dgm:chPref val="0"/>
          <dgm:bulletEnabled val="1"/>
        </dgm:presLayoutVars>
      </dgm:prSet>
      <dgm:spPr/>
    </dgm:pt>
    <dgm:pt modelId="{390430AE-58E3-4847-8837-CFF097C6232D}" type="pres">
      <dgm:prSet presAssocID="{2E76D6BF-4E72-7144-97B3-A3B56B212477}" presName="parTxOnlySpace" presStyleCnt="0"/>
      <dgm:spPr/>
    </dgm:pt>
    <dgm:pt modelId="{99F14436-EDEA-B94B-887A-17F72B0D27DB}" type="pres">
      <dgm:prSet presAssocID="{E06CA92E-5D31-924D-AF47-28374C5F2387}" presName="parTxOnly" presStyleLbl="node1" presStyleIdx="15" presStyleCnt="17">
        <dgm:presLayoutVars>
          <dgm:chMax val="0"/>
          <dgm:chPref val="0"/>
          <dgm:bulletEnabled val="1"/>
        </dgm:presLayoutVars>
      </dgm:prSet>
      <dgm:spPr/>
    </dgm:pt>
    <dgm:pt modelId="{A59AA419-75AD-8046-A793-09F6FDF7905A}" type="pres">
      <dgm:prSet presAssocID="{CC5D50FA-9C42-A04D-9A77-E7FCA0EBAF25}" presName="parTxOnlySpace" presStyleCnt="0"/>
      <dgm:spPr/>
    </dgm:pt>
    <dgm:pt modelId="{92F03DB9-B209-7748-AE78-F84491DDC316}" type="pres">
      <dgm:prSet presAssocID="{2E38BB12-3551-E042-9907-88778C64C56D}" presName="parTxOnly" presStyleLbl="node1" presStyleIdx="16" presStyleCnt="17">
        <dgm:presLayoutVars>
          <dgm:chMax val="0"/>
          <dgm:chPref val="0"/>
          <dgm:bulletEnabled val="1"/>
        </dgm:presLayoutVars>
      </dgm:prSet>
      <dgm:spPr/>
    </dgm:pt>
  </dgm:ptLst>
  <dgm:cxnLst>
    <dgm:cxn modelId="{91702900-3FAE-1047-A02A-59A8DDC4DB92}" type="presOf" srcId="{BEAFAFE8-7EC2-634E-8B8B-6E8FC53F1E8E}" destId="{4563303E-E5AF-D84C-A7AD-33437E5E7AEB}" srcOrd="0" destOrd="0" presId="urn:microsoft.com/office/officeart/2005/8/layout/chevron1"/>
    <dgm:cxn modelId="{1C109F02-E083-4942-ABAA-B39FDFF810F4}" type="presOf" srcId="{86AB7867-3FF1-4868-A12D-3C4992352131}" destId="{86C38727-3CB3-4E02-84D2-A91DC4E93EC3}" srcOrd="0" destOrd="0" presId="urn:microsoft.com/office/officeart/2005/8/layout/chevron1"/>
    <dgm:cxn modelId="{A2F46913-EEC0-4141-9578-F830E479A8B8}" srcId="{770FE740-E8E2-43FE-AD2A-F91852919F82}" destId="{D8D3CB6E-E377-9744-943A-B2F3522F17D6}" srcOrd="14" destOrd="0" parTransId="{8A17694D-34D5-F24B-A12E-95596295681C}" sibTransId="{2E76D6BF-4E72-7144-97B3-A3B56B212477}"/>
    <dgm:cxn modelId="{780C981C-CD22-4608-AA0A-9568249047AD}" srcId="{770FE740-E8E2-43FE-AD2A-F91852919F82}" destId="{BD84F5F5-D4E2-46AA-A82B-8B8DFF820B6A}" srcOrd="6" destOrd="0" parTransId="{2CFF1789-8857-4318-B854-22CD73789D5A}" sibTransId="{16CD9B98-873E-4DF3-B302-DFAB97491A08}"/>
    <dgm:cxn modelId="{74090630-30BE-FB43-B4E5-E024869AAD8B}" srcId="{770FE740-E8E2-43FE-AD2A-F91852919F82}" destId="{C0DB6C5C-3BDE-D145-9866-A4AE03581DF4}" srcOrd="13" destOrd="0" parTransId="{45114DD3-93F4-B346-8326-EDBD111723C3}" sibTransId="{1819C7C2-3AA9-4645-BF55-F4BAF97F3706}"/>
    <dgm:cxn modelId="{020A2C34-87EB-3C4B-8CE1-9B2B1AD5EF61}" srcId="{770FE740-E8E2-43FE-AD2A-F91852919F82}" destId="{32431559-DD68-EA41-85DB-B8F0145D6F58}" srcOrd="7" destOrd="0" parTransId="{9AE4C7F0-9EEF-4344-9200-AE6EBD0EAB62}" sibTransId="{11A1BC83-7E95-C645-ABD1-E3000EE90D1E}"/>
    <dgm:cxn modelId="{6839B637-2686-654E-8F3E-1D3A5A0E9770}" type="presOf" srcId="{2E38BB12-3551-E042-9907-88778C64C56D}" destId="{92F03DB9-B209-7748-AE78-F84491DDC316}" srcOrd="0" destOrd="0" presId="urn:microsoft.com/office/officeart/2005/8/layout/chevron1"/>
    <dgm:cxn modelId="{2F284F3E-8CF9-45BE-AE13-F8A0C77954F3}" srcId="{770FE740-E8E2-43FE-AD2A-F91852919F82}" destId="{2AEF61B4-E304-405D-9303-7488E1448636}" srcOrd="1" destOrd="0" parTransId="{AE5E0780-E288-4F12-8B3A-3462D197E65B}" sibTransId="{AA2919C8-8955-467B-85AB-83AFCF9027AB}"/>
    <dgm:cxn modelId="{8419745E-AB6F-404D-BDA8-F33FD42B2338}" srcId="{770FE740-E8E2-43FE-AD2A-F91852919F82}" destId="{79BAF105-1087-4E76-B842-C6CBAB0E1C0A}" srcOrd="5" destOrd="0" parTransId="{030E4777-59CA-4558-80B3-6DC796C8ECB1}" sibTransId="{C7F7BC94-5ED1-4934-8874-AD033ED0ACDE}"/>
    <dgm:cxn modelId="{376E695F-DF83-1A46-AFF7-81D35FFC24C0}" type="presOf" srcId="{32431559-DD68-EA41-85DB-B8F0145D6F58}" destId="{52823564-C1DA-9347-A825-E37819B47EBF}" srcOrd="0" destOrd="0" presId="urn:microsoft.com/office/officeart/2005/8/layout/chevron1"/>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CDADD746-2DD4-4010-AB73-A3C7D5E3010B}" type="presOf" srcId="{BD84F5F5-D4E2-46AA-A82B-8B8DFF820B6A}" destId="{3B558166-D358-422E-ABAC-3B1C729DD3A0}" srcOrd="0" destOrd="0" presId="urn:microsoft.com/office/officeart/2005/8/layout/chevron1"/>
    <dgm:cxn modelId="{DADD204B-4C28-D243-AD3B-6E18012C1D2E}" type="presOf" srcId="{C0DB6C5C-3BDE-D145-9866-A4AE03581DF4}" destId="{10468DBA-3D99-E042-AF91-181F9E8FCF1B}" srcOrd="0" destOrd="0" presId="urn:microsoft.com/office/officeart/2005/8/layout/chevron1"/>
    <dgm:cxn modelId="{9B31F270-527D-AB4C-B1E9-24784694CEE4}" type="presOf" srcId="{749DF074-64E4-3445-8AC5-0A9E71227D3C}" destId="{4346AAA7-37A9-D84B-8F50-0291B7005241}" srcOrd="0" destOrd="0" presId="urn:microsoft.com/office/officeart/2005/8/layout/chevron1"/>
    <dgm:cxn modelId="{4D931C71-2779-D846-B8C2-E5CE9E19B073}" type="presOf" srcId="{0086F0D5-CDA3-F543-91BE-4DFC2168EE19}" destId="{041C4D6E-D920-1A4D-B789-269D283DD8A2}"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9FB3CF8B-32D6-EF42-9F8E-94F8B0796EA4}" type="presOf" srcId="{E06CA92E-5D31-924D-AF47-28374C5F2387}" destId="{99F14436-EDEA-B94B-887A-17F72B0D27DB}"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FF39597-2F08-4A46-8615-F4087DE56A71}" srcId="{770FE740-E8E2-43FE-AD2A-F91852919F82}" destId="{2E38BB12-3551-E042-9907-88778C64C56D}" srcOrd="16" destOrd="0" parTransId="{853EE78B-3D1D-0E47-9FC8-CE1CF6114F16}" sibTransId="{8A1CF2E6-4F78-FA40-ACC1-2F6895DC32BE}"/>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1859DAB-0BA6-B54F-890D-E0C9030BE5B2}" type="presOf" srcId="{1877DDDA-317B-2546-AF92-F791E0A0657E}" destId="{6790B30C-45DA-E843-9D06-FAE6050E8104}" srcOrd="0" destOrd="0" presId="urn:microsoft.com/office/officeart/2005/8/layout/chevron1"/>
    <dgm:cxn modelId="{14A7D2BD-2022-7E40-A54A-A1F883078BCD}" srcId="{770FE740-E8E2-43FE-AD2A-F91852919F82}" destId="{1877DDDA-317B-2546-AF92-F791E0A0657E}" srcOrd="10" destOrd="0" parTransId="{ECF6F6EF-A78A-844B-8017-D2423A8E42AA}" sibTransId="{0379B84E-2029-CC4D-8203-A1F05328A5C1}"/>
    <dgm:cxn modelId="{73FB06C4-3375-7D49-821F-480B04F9CA05}" srcId="{770FE740-E8E2-43FE-AD2A-F91852919F82}" destId="{BEAFAFE8-7EC2-634E-8B8B-6E8FC53F1E8E}" srcOrd="8" destOrd="0" parTransId="{E2BC4A51-C801-FD45-BEC4-23D4D119D609}" sibTransId="{6BF98E27-4CC9-B242-A900-4753C437319F}"/>
    <dgm:cxn modelId="{4CFF07C9-D92E-BA49-BAC6-F85ABCD85305}" srcId="{770FE740-E8E2-43FE-AD2A-F91852919F82}" destId="{0086F0D5-CDA3-F543-91BE-4DFC2168EE19}" srcOrd="11" destOrd="0" parTransId="{2C072059-B2B2-B443-919C-DC43ABC9B7AD}" sibTransId="{21DEA01C-081F-7F4E-93FD-2B669DB1D47B}"/>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EE43FCDA-F8A3-1F4E-9048-6DFF67B9EA70}" srcId="{770FE740-E8E2-43FE-AD2A-F91852919F82}" destId="{D270CEA5-496E-AA43-9ECC-F827BDDFFF85}" srcOrd="12" destOrd="0" parTransId="{D2EA532B-6262-FE41-B3E5-B4AFA19A8248}" sibTransId="{1EEDE690-4BEB-4544-A05C-D0BBC07A6C22}"/>
    <dgm:cxn modelId="{24C3A4DC-A3C4-314E-9DE2-679E95F74A1E}" type="presOf" srcId="{D8D3CB6E-E377-9744-943A-B2F3522F17D6}" destId="{386F6699-5F51-4D49-B4A3-C29855B0683A}" srcOrd="0" destOrd="0" presId="urn:microsoft.com/office/officeart/2005/8/layout/chevron1"/>
    <dgm:cxn modelId="{005ABFDD-3B75-44CE-A98C-EEC5B8994039}" type="presOf" srcId="{2AEF61B4-E304-405D-9303-7488E1448636}" destId="{807311A7-4087-4679-B034-F58A8D273A8A}" srcOrd="0" destOrd="0" presId="urn:microsoft.com/office/officeart/2005/8/layout/chevron1"/>
    <dgm:cxn modelId="{B35557E0-AFE7-E845-B02C-59447CA251EC}" srcId="{770FE740-E8E2-43FE-AD2A-F91852919F82}" destId="{E06CA92E-5D31-924D-AF47-28374C5F2387}" srcOrd="15" destOrd="0" parTransId="{5B7DC508-BCAB-8A45-9417-288EB3D7076E}" sibTransId="{CC5D50FA-9C42-A04D-9A77-E7FCA0EBAF25}"/>
    <dgm:cxn modelId="{1F9299E6-9069-E54D-B8DD-81426A41B37B}" type="presOf" srcId="{D270CEA5-496E-AA43-9ECC-F827BDDFFF85}" destId="{5705F537-F437-5E46-883F-817BCB9DD9B6}" srcOrd="0" destOrd="0" presId="urn:microsoft.com/office/officeart/2005/8/layout/chevron1"/>
    <dgm:cxn modelId="{62755DEE-CCF4-FB4F-87E8-CECF30689DBC}" srcId="{770FE740-E8E2-43FE-AD2A-F91852919F82}" destId="{749DF074-64E4-3445-8AC5-0A9E71227D3C}" srcOrd="9" destOrd="0" parTransId="{0B9865B3-7139-CB43-A71D-6F7AC300C827}" sibTransId="{33E45368-61FD-3548-8E53-3BCD6A0E14FE}"/>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 modelId="{A1ADA5FA-703C-D448-A759-5F5794D1377E}" type="presParOf" srcId="{BCD66E6F-0767-486C-B05F-BE5EC003CA6E}" destId="{50710E27-1726-1F4C-9FFA-2631CA5ECF9D}" srcOrd="13" destOrd="0" presId="urn:microsoft.com/office/officeart/2005/8/layout/chevron1"/>
    <dgm:cxn modelId="{410C2C25-3688-AC43-907C-B0F4B1324E02}" type="presParOf" srcId="{BCD66E6F-0767-486C-B05F-BE5EC003CA6E}" destId="{52823564-C1DA-9347-A825-E37819B47EBF}" srcOrd="14" destOrd="0" presId="urn:microsoft.com/office/officeart/2005/8/layout/chevron1"/>
    <dgm:cxn modelId="{C0A698DF-E6B3-5345-9C22-D465547C492A}" type="presParOf" srcId="{BCD66E6F-0767-486C-B05F-BE5EC003CA6E}" destId="{B5CAE4B2-514B-3541-A831-6B4E047C7E36}" srcOrd="15" destOrd="0" presId="urn:microsoft.com/office/officeart/2005/8/layout/chevron1"/>
    <dgm:cxn modelId="{9672E4C3-D800-A343-8F0E-AB0026BC26C4}" type="presParOf" srcId="{BCD66E6F-0767-486C-B05F-BE5EC003CA6E}" destId="{4563303E-E5AF-D84C-A7AD-33437E5E7AEB}" srcOrd="16" destOrd="0" presId="urn:microsoft.com/office/officeart/2005/8/layout/chevron1"/>
    <dgm:cxn modelId="{D3D05FE3-1064-324F-9FDC-AC5E89925E7B}" type="presParOf" srcId="{BCD66E6F-0767-486C-B05F-BE5EC003CA6E}" destId="{0619B0AF-671A-9B42-8328-C18052649922}" srcOrd="17" destOrd="0" presId="urn:microsoft.com/office/officeart/2005/8/layout/chevron1"/>
    <dgm:cxn modelId="{D57F4EE7-919C-6D4E-AB44-D60211ED2D9A}" type="presParOf" srcId="{BCD66E6F-0767-486C-B05F-BE5EC003CA6E}" destId="{4346AAA7-37A9-D84B-8F50-0291B7005241}" srcOrd="18" destOrd="0" presId="urn:microsoft.com/office/officeart/2005/8/layout/chevron1"/>
    <dgm:cxn modelId="{0674635B-9E15-A341-8F59-F2C065348C70}" type="presParOf" srcId="{BCD66E6F-0767-486C-B05F-BE5EC003CA6E}" destId="{BA252761-F0ED-B140-809E-8CB89BC56389}" srcOrd="19" destOrd="0" presId="urn:microsoft.com/office/officeart/2005/8/layout/chevron1"/>
    <dgm:cxn modelId="{2AE0B959-056A-9D43-AA0A-5FF49C8CEC26}" type="presParOf" srcId="{BCD66E6F-0767-486C-B05F-BE5EC003CA6E}" destId="{6790B30C-45DA-E843-9D06-FAE6050E8104}" srcOrd="20" destOrd="0" presId="urn:microsoft.com/office/officeart/2005/8/layout/chevron1"/>
    <dgm:cxn modelId="{F941E363-6F5C-A44D-88CA-E5C87E39E0C3}" type="presParOf" srcId="{BCD66E6F-0767-486C-B05F-BE5EC003CA6E}" destId="{57F257AC-8D01-0E49-A8DF-09001A173AEE}" srcOrd="21" destOrd="0" presId="urn:microsoft.com/office/officeart/2005/8/layout/chevron1"/>
    <dgm:cxn modelId="{DBA6C860-B51A-CB43-BBA6-6BECF5302A38}" type="presParOf" srcId="{BCD66E6F-0767-486C-B05F-BE5EC003CA6E}" destId="{041C4D6E-D920-1A4D-B789-269D283DD8A2}" srcOrd="22" destOrd="0" presId="urn:microsoft.com/office/officeart/2005/8/layout/chevron1"/>
    <dgm:cxn modelId="{9A0EB566-12E3-624D-A552-316675FEBE63}" type="presParOf" srcId="{BCD66E6F-0767-486C-B05F-BE5EC003CA6E}" destId="{01C13087-9456-D04B-A1E5-C67B960FFD6E}" srcOrd="23" destOrd="0" presId="urn:microsoft.com/office/officeart/2005/8/layout/chevron1"/>
    <dgm:cxn modelId="{6A0477D6-C6CB-264E-ADFE-45E4DD65D91A}" type="presParOf" srcId="{BCD66E6F-0767-486C-B05F-BE5EC003CA6E}" destId="{5705F537-F437-5E46-883F-817BCB9DD9B6}" srcOrd="24" destOrd="0" presId="urn:microsoft.com/office/officeart/2005/8/layout/chevron1"/>
    <dgm:cxn modelId="{8D9100AE-482D-E84B-8267-78CA291F7045}" type="presParOf" srcId="{BCD66E6F-0767-486C-B05F-BE5EC003CA6E}" destId="{A6E5A005-6A8F-7743-95E9-1385E6AFBCAB}" srcOrd="25" destOrd="0" presId="urn:microsoft.com/office/officeart/2005/8/layout/chevron1"/>
    <dgm:cxn modelId="{875CF05E-DCCF-EF45-BD32-03D3AD751D73}" type="presParOf" srcId="{BCD66E6F-0767-486C-B05F-BE5EC003CA6E}" destId="{10468DBA-3D99-E042-AF91-181F9E8FCF1B}" srcOrd="26" destOrd="0" presId="urn:microsoft.com/office/officeart/2005/8/layout/chevron1"/>
    <dgm:cxn modelId="{7D991D0F-2492-4F49-B1B0-2B24E6EE679F}" type="presParOf" srcId="{BCD66E6F-0767-486C-B05F-BE5EC003CA6E}" destId="{C0F6DCAB-25CD-B744-9CDB-9DD0462188B7}" srcOrd="27" destOrd="0" presId="urn:microsoft.com/office/officeart/2005/8/layout/chevron1"/>
    <dgm:cxn modelId="{4A3AC1E9-D1C8-FE49-BBD1-2651CA0CA53A}" type="presParOf" srcId="{BCD66E6F-0767-486C-B05F-BE5EC003CA6E}" destId="{386F6699-5F51-4D49-B4A3-C29855B0683A}" srcOrd="28" destOrd="0" presId="urn:microsoft.com/office/officeart/2005/8/layout/chevron1"/>
    <dgm:cxn modelId="{BE120D89-03CA-9C40-B02C-35FC80DF9AA7}" type="presParOf" srcId="{BCD66E6F-0767-486C-B05F-BE5EC003CA6E}" destId="{390430AE-58E3-4847-8837-CFF097C6232D}" srcOrd="29" destOrd="0" presId="urn:microsoft.com/office/officeart/2005/8/layout/chevron1"/>
    <dgm:cxn modelId="{3ED37A1B-2E1E-CC4B-9E70-9034FB9B414D}" type="presParOf" srcId="{BCD66E6F-0767-486C-B05F-BE5EC003CA6E}" destId="{99F14436-EDEA-B94B-887A-17F72B0D27DB}" srcOrd="30" destOrd="0" presId="urn:microsoft.com/office/officeart/2005/8/layout/chevron1"/>
    <dgm:cxn modelId="{A2E37681-07F4-BD43-944F-29F0212895BE}" type="presParOf" srcId="{BCD66E6F-0767-486C-B05F-BE5EC003CA6E}" destId="{A59AA419-75AD-8046-A793-09F6FDF7905A}" srcOrd="31" destOrd="0" presId="urn:microsoft.com/office/officeart/2005/8/layout/chevron1"/>
    <dgm:cxn modelId="{2D0ED7BA-9666-AC4B-95BD-5B6A7B32FBD2}" type="presParOf" srcId="{BCD66E6F-0767-486C-B05F-BE5EC003CA6E}" destId="{92F03DB9-B209-7748-AE78-F84491DDC316}" srcOrd="3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rgbClr val="022169"/>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rgbClr val="022169"/>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rgbClr val="022169"/>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7C93C975-72FB-874E-ADD6-7905B8453A89}" type="presOf" srcId="{8568EB71-DC55-0148-8669-319324D6BBEB}" destId="{C3AE02C3-EF9F-8840-9B39-3E1BBF701136}" srcOrd="0" destOrd="0" presId="urn:microsoft.com/office/officeart/2005/8/layout/process2"/>
    <dgm:cxn modelId="{C141B056-944E-C341-B8B0-847797E7E195}" srcId="{368030A1-EAC8-5F42-B114-870F7F07C6F9}" destId="{C2753604-0546-054A-BDF7-F859226A3210}" srcOrd="2" destOrd="0" parTransId="{610359E3-E255-3246-9EE1-C8647379E25E}" sibTransId="{534E88F4-0D03-AD4A-963D-126BA52964BB}"/>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A9AC32E-F4A9-254D-A498-8B0131656905}">
      <dgm:prSet/>
      <dgm:spPr/>
      <dgm:t>
        <a:bodyPr/>
        <a:lstStyle/>
        <a:p>
          <a:pPr>
            <a:buFont typeface="Arial" panose="020B0604020202020204" pitchFamily="34" charset="0"/>
            <a:buChar char="•"/>
          </a:pPr>
          <a:r>
            <a:rPr lang="en-US" b="0" i="0"/>
            <a:t>Screen for Substantial Risk for HIV ​</a:t>
          </a:r>
        </a:p>
      </dgm:t>
    </dgm:pt>
    <dgm:pt modelId="{09047760-02CC-7D48-8052-C8881ECBD028}" type="parTrans" cxnId="{87E614F5-4A5B-8B4D-B3E1-C2C41D13E51D}">
      <dgm:prSet/>
      <dgm:spPr/>
      <dgm:t>
        <a:bodyPr/>
        <a:lstStyle/>
        <a:p>
          <a:endParaRPr lang="en-US"/>
        </a:p>
      </dgm:t>
    </dgm:pt>
    <dgm:pt modelId="{8568EB71-DC55-0148-8669-319324D6BBEB}" type="sibTrans" cxnId="{87E614F5-4A5B-8B4D-B3E1-C2C41D13E51D}">
      <dgm:prSet/>
      <dgm:spPr>
        <a:solidFill>
          <a:srgbClr val="022169"/>
        </a:solidFill>
      </dgm:spPr>
      <dgm:t>
        <a:bodyPr/>
        <a:lstStyle/>
        <a:p>
          <a:endParaRPr lang="en-US"/>
        </a:p>
      </dgm:t>
    </dgm:pt>
    <dgm:pt modelId="{C2753604-0546-054A-BDF7-F859226A3210}">
      <dgm:prSet/>
      <dgm:spPr/>
      <dgm:t>
        <a:bodyPr/>
        <a:lstStyle/>
        <a:p>
          <a:pPr>
            <a:buFont typeface="Arial" panose="020B0604020202020204" pitchFamily="34" charset="0"/>
            <a:buChar char="•"/>
          </a:pPr>
          <a:r>
            <a:rPr lang="en-US" b="0" i="0" dirty="0"/>
            <a:t>Informed Choice </a:t>
          </a:r>
          <a:br>
            <a:rPr lang="en-US" b="0" i="0" dirty="0"/>
          </a:br>
          <a:r>
            <a:rPr lang="en-US" b="0" i="0" dirty="0" err="1"/>
            <a:t>PrEP</a:t>
          </a:r>
          <a:r>
            <a:rPr lang="en-US" b="0" i="0" dirty="0"/>
            <a:t> Counseling​</a:t>
          </a:r>
        </a:p>
      </dgm:t>
    </dgm:pt>
    <dgm:pt modelId="{610359E3-E255-3246-9EE1-C8647379E25E}" type="parTrans" cxnId="{C141B056-944E-C341-B8B0-847797E7E195}">
      <dgm:prSet/>
      <dgm:spPr/>
      <dgm:t>
        <a:bodyPr/>
        <a:lstStyle/>
        <a:p>
          <a:endParaRPr lang="en-US"/>
        </a:p>
      </dgm:t>
    </dgm:pt>
    <dgm:pt modelId="{534E88F4-0D03-AD4A-963D-126BA52964BB}" type="sibTrans" cxnId="{C141B056-944E-C341-B8B0-847797E7E195}">
      <dgm:prSet/>
      <dgm:spPr>
        <a:solidFill>
          <a:srgbClr val="022169"/>
        </a:solidFill>
      </dgm:spPr>
      <dgm:t>
        <a:bodyPr/>
        <a:lstStyle/>
        <a:p>
          <a:endParaRPr lang="en-US"/>
        </a:p>
      </dgm:t>
    </dgm:pt>
    <dgm:pt modelId="{C53C6C95-7A7C-B34C-A571-F96149BDD4B6}">
      <dgm:prSet/>
      <dgm:spPr/>
      <dgm:t>
        <a:bodyPr/>
        <a:lstStyle/>
        <a:p>
          <a:pPr>
            <a:buFont typeface="Arial" panose="020B0604020202020204" pitchFamily="34" charset="0"/>
            <a:buChar char="•"/>
          </a:pPr>
          <a:r>
            <a:rPr lang="en-US" b="0" i="0" dirty="0"/>
            <a:t>Establish Eligibility </a:t>
          </a:r>
          <a:br>
            <a:rPr lang="en-US" b="0" i="0" dirty="0"/>
          </a:br>
          <a:r>
            <a:rPr lang="en-US" b="0" i="0" dirty="0"/>
            <a:t>for Oral ED-</a:t>
          </a:r>
          <a:r>
            <a:rPr lang="en-US" b="0" i="0" dirty="0" err="1"/>
            <a:t>PrEP</a:t>
          </a:r>
          <a:r>
            <a:rPr lang="en-US" b="0" i="0" dirty="0"/>
            <a:t>​</a:t>
          </a:r>
        </a:p>
      </dgm:t>
    </dgm:pt>
    <dgm:pt modelId="{1AEE38DC-18B7-8F4C-90C2-29015B4134BA}" type="parTrans" cxnId="{420A3B48-B424-5841-A9AE-E2914D9869A3}">
      <dgm:prSet/>
      <dgm:spPr/>
      <dgm:t>
        <a:bodyPr/>
        <a:lstStyle/>
        <a:p>
          <a:endParaRPr lang="en-US"/>
        </a:p>
      </dgm:t>
    </dgm:pt>
    <dgm:pt modelId="{700F91E9-23C5-1F45-889B-BA0758A335AC}" type="sibTrans" cxnId="{420A3B48-B424-5841-A9AE-E2914D9869A3}">
      <dgm:prSet/>
      <dgm:spPr>
        <a:solidFill>
          <a:srgbClr val="022169"/>
        </a:solidFill>
      </dgm:spPr>
      <dgm:t>
        <a:bodyPr/>
        <a:lstStyle/>
        <a:p>
          <a:endParaRPr lang="en-US"/>
        </a:p>
      </dgm:t>
    </dgm:pt>
    <dgm:pt modelId="{88F645FD-CA9B-AD44-82CD-1CDAC1F02A10}">
      <dgm:prSet/>
      <dgm:spPr/>
      <dgm:t>
        <a:bodyPr/>
        <a:lstStyle/>
        <a:p>
          <a:pPr>
            <a:buFont typeface="Arial" panose="020B0604020202020204" pitchFamily="34" charset="0"/>
            <a:buChar char="•"/>
          </a:pPr>
          <a:r>
            <a:rPr lang="en-US" b="0" i="0"/>
            <a:t>Initiate PrEP</a:t>
          </a:r>
          <a:endParaRPr lang="en-US" b="0" i="0" dirty="0"/>
        </a:p>
      </dgm:t>
    </dgm:pt>
    <dgm:pt modelId="{C07EB5A7-FDAD-A54A-A4BB-A06CB4372D6F}" type="parTrans" cxnId="{3B27E6CB-BB2D-2D4F-A6BE-3A252A596AB7}">
      <dgm:prSet/>
      <dgm:spPr/>
      <dgm:t>
        <a:bodyPr/>
        <a:lstStyle/>
        <a:p>
          <a:endParaRPr lang="en-US"/>
        </a:p>
      </dgm:t>
    </dgm:pt>
    <dgm:pt modelId="{704E4584-6110-D641-9B7A-351ECBF1ED12}" type="sibTrans" cxnId="{3B27E6CB-BB2D-2D4F-A6BE-3A252A596AB7}">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7D773706-9CFD-204F-945A-3A1101DFFFE9}" type="pres">
      <dgm:prSet presAssocID="{FA9AC32E-F4A9-254D-A498-8B0131656905}" presName="node" presStyleLbl="node1" presStyleIdx="1" presStyleCnt="5">
        <dgm:presLayoutVars>
          <dgm:bulletEnabled val="1"/>
        </dgm:presLayoutVars>
      </dgm:prSet>
      <dgm:spPr/>
    </dgm:pt>
    <dgm:pt modelId="{C3AE02C3-EF9F-8840-9B39-3E1BBF701136}" type="pres">
      <dgm:prSet presAssocID="{8568EB71-DC55-0148-8669-319324D6BBEB}" presName="sibTrans" presStyleLbl="sibTrans2D1" presStyleIdx="1" presStyleCnt="4"/>
      <dgm:spPr/>
    </dgm:pt>
    <dgm:pt modelId="{4C26241E-9234-4445-A669-69B1A17B590E}" type="pres">
      <dgm:prSet presAssocID="{8568EB71-DC55-0148-8669-319324D6BBEB}" presName="connectorText" presStyleLbl="sibTrans2D1" presStyleIdx="1" presStyleCnt="4"/>
      <dgm:spPr/>
    </dgm:pt>
    <dgm:pt modelId="{39EC0E5B-9158-914D-9716-F3814B43E87F}" type="pres">
      <dgm:prSet presAssocID="{C2753604-0546-054A-BDF7-F859226A3210}" presName="node" presStyleLbl="node1" presStyleIdx="2" presStyleCnt="5">
        <dgm:presLayoutVars>
          <dgm:bulletEnabled val="1"/>
        </dgm:presLayoutVars>
      </dgm:prSet>
      <dgm:spPr/>
    </dgm:pt>
    <dgm:pt modelId="{37A1E555-B229-F045-8798-5E4E2407F402}" type="pres">
      <dgm:prSet presAssocID="{534E88F4-0D03-AD4A-963D-126BA52964BB}" presName="sibTrans" presStyleLbl="sibTrans2D1" presStyleIdx="2" presStyleCnt="4"/>
      <dgm:spPr/>
    </dgm:pt>
    <dgm:pt modelId="{20069EA9-07AB-B448-A256-762702BB513A}" type="pres">
      <dgm:prSet presAssocID="{534E88F4-0D03-AD4A-963D-126BA52964BB}" presName="connectorText" presStyleLbl="sibTrans2D1" presStyleIdx="2" presStyleCnt="4"/>
      <dgm:spPr/>
    </dgm:pt>
    <dgm:pt modelId="{9DA8A788-AE6E-3641-96CE-CAC5D836BD2A}" type="pres">
      <dgm:prSet presAssocID="{C53C6C95-7A7C-B34C-A571-F96149BDD4B6}" presName="node" presStyleLbl="node1" presStyleIdx="3" presStyleCnt="5">
        <dgm:presLayoutVars>
          <dgm:bulletEnabled val="1"/>
        </dgm:presLayoutVars>
      </dgm:prSet>
      <dgm:spPr/>
    </dgm:pt>
    <dgm:pt modelId="{95C8C4DB-2CAE-6C4C-816B-2ACF17CD2389}" type="pres">
      <dgm:prSet presAssocID="{700F91E9-23C5-1F45-889B-BA0758A335AC}" presName="sibTrans" presStyleLbl="sibTrans2D1" presStyleIdx="3" presStyleCnt="4"/>
      <dgm:spPr/>
    </dgm:pt>
    <dgm:pt modelId="{63566D25-7A10-AE4E-BA0D-591464A19C3B}" type="pres">
      <dgm:prSet presAssocID="{700F91E9-23C5-1F45-889B-BA0758A335AC}" presName="connectorText" presStyleLbl="sibTrans2D1" presStyleIdx="3" presStyleCnt="4"/>
      <dgm:spPr/>
    </dgm:pt>
    <dgm:pt modelId="{5AFC730A-9ABF-6745-98EF-3D90EF24AC46}" type="pres">
      <dgm:prSet presAssocID="{88F645FD-CA9B-AD44-82CD-1CDAC1F02A1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70CEAA20-01DA-8B4F-A957-1F05D41A70BF}" type="presOf" srcId="{7A3F12DF-494A-C945-AC88-EBB749DEDD6F}" destId="{51F7572F-A4B8-2044-8210-40803D57CCDF}" srcOrd="0" destOrd="0" presId="urn:microsoft.com/office/officeart/2005/8/layout/process2"/>
    <dgm:cxn modelId="{DB55A72B-E39E-B94C-B6CB-EFBE489F01D1}" type="presOf" srcId="{700F91E9-23C5-1F45-889B-BA0758A335AC}" destId="{63566D25-7A10-AE4E-BA0D-591464A19C3B}" srcOrd="1"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F2EAA83F-E649-A74E-941C-2C293A2F1D59}" type="presOf" srcId="{700F91E9-23C5-1F45-889B-BA0758A335AC}" destId="{95C8C4DB-2CAE-6C4C-816B-2ACF17CD2389}" srcOrd="0" destOrd="0" presId="urn:microsoft.com/office/officeart/2005/8/layout/process2"/>
    <dgm:cxn modelId="{3A842361-1960-EF47-BDF8-6F6529CCE46C}" type="presOf" srcId="{534E88F4-0D03-AD4A-963D-126BA52964BB}" destId="{37A1E555-B229-F045-8798-5E4E2407F402}" srcOrd="0" destOrd="0" presId="urn:microsoft.com/office/officeart/2005/8/layout/process2"/>
    <dgm:cxn modelId="{7CE12E64-7242-CD40-8534-83BC6FC36159}" type="presOf" srcId="{C53C6C95-7A7C-B34C-A571-F96149BDD4B6}" destId="{9DA8A788-AE6E-3641-96CE-CAC5D836BD2A}" srcOrd="0" destOrd="0" presId="urn:microsoft.com/office/officeart/2005/8/layout/process2"/>
    <dgm:cxn modelId="{420A3B48-B424-5841-A9AE-E2914D9869A3}" srcId="{368030A1-EAC8-5F42-B114-870F7F07C6F9}" destId="{C53C6C95-7A7C-B34C-A571-F96149BDD4B6}" srcOrd="3" destOrd="0" parTransId="{1AEE38DC-18B7-8F4C-90C2-29015B4134BA}" sibTransId="{700F91E9-23C5-1F45-889B-BA0758A335AC}"/>
    <dgm:cxn modelId="{7C93C975-72FB-874E-ADD6-7905B8453A89}" type="presOf" srcId="{8568EB71-DC55-0148-8669-319324D6BBEB}" destId="{C3AE02C3-EF9F-8840-9B39-3E1BBF701136}" srcOrd="0" destOrd="0" presId="urn:microsoft.com/office/officeart/2005/8/layout/process2"/>
    <dgm:cxn modelId="{C141B056-944E-C341-B8B0-847797E7E195}" srcId="{368030A1-EAC8-5F42-B114-870F7F07C6F9}" destId="{C2753604-0546-054A-BDF7-F859226A3210}" srcOrd="2" destOrd="0" parTransId="{610359E3-E255-3246-9EE1-C8647379E25E}" sibTransId="{534E88F4-0D03-AD4A-963D-126BA52964BB}"/>
    <dgm:cxn modelId="{256C198F-CBCB-6D42-A14B-C77693664388}" type="presOf" srcId="{368030A1-EAC8-5F42-B114-870F7F07C6F9}" destId="{7B187D2F-4B41-7144-86AD-375A532A9216}" srcOrd="0" destOrd="0" presId="urn:microsoft.com/office/officeart/2005/8/layout/process2"/>
    <dgm:cxn modelId="{B7CE2E8F-688E-4C46-90A3-078976E2EDFA}" type="presOf" srcId="{FA9AC32E-F4A9-254D-A498-8B0131656905}" destId="{7D773706-9CFD-204F-945A-3A1101DFFFE9}" srcOrd="0" destOrd="0" presId="urn:microsoft.com/office/officeart/2005/8/layout/process2"/>
    <dgm:cxn modelId="{95C14294-B940-D645-8BF5-215B630D8D5B}" type="presOf" srcId="{534E88F4-0D03-AD4A-963D-126BA52964BB}" destId="{20069EA9-07AB-B448-A256-762702BB513A}" srcOrd="1" destOrd="0" presId="urn:microsoft.com/office/officeart/2005/8/layout/process2"/>
    <dgm:cxn modelId="{71F4F9AD-BCB6-754F-902F-A1B782334524}" type="presOf" srcId="{8568EB71-DC55-0148-8669-319324D6BBEB}" destId="{4C26241E-9234-4445-A669-69B1A17B590E}" srcOrd="1" destOrd="0" presId="urn:microsoft.com/office/officeart/2005/8/layout/process2"/>
    <dgm:cxn modelId="{6FFA04BF-E523-1C4E-B50E-ED073CE081E4}" type="presOf" srcId="{C2753604-0546-054A-BDF7-F859226A3210}" destId="{39EC0E5B-9158-914D-9716-F3814B43E87F}" srcOrd="0" destOrd="0" presId="urn:microsoft.com/office/officeart/2005/8/layout/process2"/>
    <dgm:cxn modelId="{3B27E6CB-BB2D-2D4F-A6BE-3A252A596AB7}" srcId="{368030A1-EAC8-5F42-B114-870F7F07C6F9}" destId="{88F645FD-CA9B-AD44-82CD-1CDAC1F02A10}" srcOrd="4" destOrd="0" parTransId="{C07EB5A7-FDAD-A54A-A4BB-A06CB4372D6F}" sibTransId="{704E4584-6110-D641-9B7A-351ECBF1ED12}"/>
    <dgm:cxn modelId="{39163FF0-0118-B246-8342-D26AD578512F}" type="presOf" srcId="{88F645FD-CA9B-AD44-82CD-1CDAC1F02A10}" destId="{5AFC730A-9ABF-6745-98EF-3D90EF24AC46}" srcOrd="0" destOrd="0" presId="urn:microsoft.com/office/officeart/2005/8/layout/process2"/>
    <dgm:cxn modelId="{87E614F5-4A5B-8B4D-B3E1-C2C41D13E51D}" srcId="{368030A1-EAC8-5F42-B114-870F7F07C6F9}" destId="{FA9AC32E-F4A9-254D-A498-8B0131656905}" srcOrd="1" destOrd="0" parTransId="{09047760-02CC-7D48-8052-C8881ECBD028}" sibTransId="{8568EB71-DC55-0148-8669-319324D6BBEB}"/>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05CC7775-3541-334A-8DEE-4FFE1F60030C}" type="presParOf" srcId="{7B187D2F-4B41-7144-86AD-375A532A9216}" destId="{7D773706-9CFD-204F-945A-3A1101DFFFE9}" srcOrd="2" destOrd="0" presId="urn:microsoft.com/office/officeart/2005/8/layout/process2"/>
    <dgm:cxn modelId="{144A8072-1B0D-584F-831B-3BD1BE6ED91C}" type="presParOf" srcId="{7B187D2F-4B41-7144-86AD-375A532A9216}" destId="{C3AE02C3-EF9F-8840-9B39-3E1BBF701136}" srcOrd="3" destOrd="0" presId="urn:microsoft.com/office/officeart/2005/8/layout/process2"/>
    <dgm:cxn modelId="{7B2C0339-B25D-A042-A63A-884DEB892221}" type="presParOf" srcId="{C3AE02C3-EF9F-8840-9B39-3E1BBF701136}" destId="{4C26241E-9234-4445-A669-69B1A17B590E}" srcOrd="0" destOrd="0" presId="urn:microsoft.com/office/officeart/2005/8/layout/process2"/>
    <dgm:cxn modelId="{AC706B3A-66C1-DA49-9005-10E82059E40F}" type="presParOf" srcId="{7B187D2F-4B41-7144-86AD-375A532A9216}" destId="{39EC0E5B-9158-914D-9716-F3814B43E87F}" srcOrd="4" destOrd="0" presId="urn:microsoft.com/office/officeart/2005/8/layout/process2"/>
    <dgm:cxn modelId="{6DFBB985-36D2-6847-B22B-8EA9813B45B2}" type="presParOf" srcId="{7B187D2F-4B41-7144-86AD-375A532A9216}" destId="{37A1E555-B229-F045-8798-5E4E2407F402}" srcOrd="5" destOrd="0" presId="urn:microsoft.com/office/officeart/2005/8/layout/process2"/>
    <dgm:cxn modelId="{7A75F3A0-6EAC-434C-B98A-7199A7B123AB}" type="presParOf" srcId="{37A1E555-B229-F045-8798-5E4E2407F402}" destId="{20069EA9-07AB-B448-A256-762702BB513A}" srcOrd="0" destOrd="0" presId="urn:microsoft.com/office/officeart/2005/8/layout/process2"/>
    <dgm:cxn modelId="{0C1E0E53-D08C-C949-B0A1-E6F3355F72B3}" type="presParOf" srcId="{7B187D2F-4B41-7144-86AD-375A532A9216}" destId="{9DA8A788-AE6E-3641-96CE-CAC5D836BD2A}" srcOrd="6" destOrd="0" presId="urn:microsoft.com/office/officeart/2005/8/layout/process2"/>
    <dgm:cxn modelId="{C4C1FC01-9D1F-1041-A9EB-71A9007EDECB}" type="presParOf" srcId="{7B187D2F-4B41-7144-86AD-375A532A9216}" destId="{95C8C4DB-2CAE-6C4C-816B-2ACF17CD2389}" srcOrd="7" destOrd="0" presId="urn:microsoft.com/office/officeart/2005/8/layout/process2"/>
    <dgm:cxn modelId="{9C284E09-2F89-F14B-95EB-109E3D8034E0}" type="presParOf" srcId="{95C8C4DB-2CAE-6C4C-816B-2ACF17CD2389}" destId="{63566D25-7A10-AE4E-BA0D-591464A19C3B}" srcOrd="0" destOrd="0" presId="urn:microsoft.com/office/officeart/2005/8/layout/process2"/>
    <dgm:cxn modelId="{85FB9145-B830-C64B-B231-02C765B488F2}" type="presParOf" srcId="{7B187D2F-4B41-7144-86AD-375A532A9216}" destId="{5AFC730A-9ABF-6745-98EF-3D90EF24AC46}"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ED2F9F54-4A98-4D3A-A9E6-977F5C4D070B}">
      <dgm:prSet phldrT="[Text]" phldr="0"/>
      <dgm:spPr/>
      <dgm:t>
        <a:bodyPr/>
        <a:lstStyle/>
        <a:p>
          <a:r>
            <a:rPr lang="en-US" dirty="0">
              <a:latin typeface="Arial"/>
            </a:rPr>
            <a:t>Fri</a:t>
          </a:r>
          <a:endParaRPr lang="en-US" dirty="0"/>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7">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2F284F3E-8CF9-45BE-AE13-F8A0C77954F3}" srcId="{770FE740-E8E2-43FE-AD2A-F91852919F82}" destId="{2AEF61B4-E304-405D-9303-7488E1448636}" srcOrd="1" destOrd="0" parTransId="{AE5E0780-E288-4F12-8B3A-3462D197E65B}" sibTransId="{AA2919C8-8955-467B-85AB-83AFCF9027AB}"/>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CDADD746-2DD4-4010-AB73-A3C7D5E3010B}" type="presOf" srcId="{BD84F5F5-D4E2-46AA-A82B-8B8DFF820B6A}" destId="{3B558166-D358-422E-ABAC-3B1C729DD3A0}"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0FE740-E8E2-43FE-AD2A-F91852919F82}" type="doc">
      <dgm:prSet loTypeId="urn:microsoft.com/office/officeart/2005/8/layout/chevron1" loCatId="process" qsTypeId="urn:microsoft.com/office/officeart/2005/8/quickstyle/simple1" qsCatId="simple" csTypeId="urn:microsoft.com/office/officeart/2005/8/colors/accent1_2" csCatId="accent1" phldr="1"/>
      <dgm:spPr/>
    </dgm:pt>
    <dgm:pt modelId="{ED2F9F54-4A98-4D3A-A9E6-977F5C4D070B}">
      <dgm:prSet phldrT="[Text]" phldr="0"/>
      <dgm:spPr/>
      <dgm:t>
        <a:bodyPr/>
        <a:lstStyle/>
        <a:p>
          <a:r>
            <a:rPr lang="en-US">
              <a:latin typeface="Arial"/>
            </a:rPr>
            <a:t>Fri</a:t>
          </a:r>
          <a:endParaRPr lang="en-US"/>
        </a:p>
      </dgm:t>
    </dgm:pt>
    <dgm:pt modelId="{6A364CB8-B130-4C4A-A97C-863AAC10097A}" type="parTrans" cxnId="{96EB9EA4-653B-46E9-BA4A-315DED7A771E}">
      <dgm:prSet/>
      <dgm:spPr/>
      <dgm:t>
        <a:bodyPr/>
        <a:lstStyle/>
        <a:p>
          <a:endParaRPr lang="en-US"/>
        </a:p>
      </dgm:t>
    </dgm:pt>
    <dgm:pt modelId="{BB6301D3-12FE-4963-9612-E2E18F86C0F8}" type="sibTrans" cxnId="{96EB9EA4-653B-46E9-BA4A-315DED7A771E}">
      <dgm:prSet/>
      <dgm:spPr/>
      <dgm:t>
        <a:bodyPr/>
        <a:lstStyle/>
        <a:p>
          <a:endParaRPr lang="en-US"/>
        </a:p>
      </dgm:t>
    </dgm:pt>
    <dgm:pt modelId="{2AEF61B4-E304-405D-9303-7488E1448636}">
      <dgm:prSet phldrT="[Text]" phldr="0"/>
      <dgm:spPr/>
      <dgm:t>
        <a:bodyPr/>
        <a:lstStyle/>
        <a:p>
          <a:r>
            <a:rPr lang="en-US">
              <a:latin typeface="Arial"/>
            </a:rPr>
            <a:t>Sat</a:t>
          </a:r>
          <a:endParaRPr lang="en-US"/>
        </a:p>
      </dgm:t>
    </dgm:pt>
    <dgm:pt modelId="{AE5E0780-E288-4F12-8B3A-3462D197E65B}" type="parTrans" cxnId="{2F284F3E-8CF9-45BE-AE13-F8A0C77954F3}">
      <dgm:prSet/>
      <dgm:spPr/>
      <dgm:t>
        <a:bodyPr/>
        <a:lstStyle/>
        <a:p>
          <a:endParaRPr lang="en-US"/>
        </a:p>
      </dgm:t>
    </dgm:pt>
    <dgm:pt modelId="{AA2919C8-8955-467B-85AB-83AFCF9027AB}" type="sibTrans" cxnId="{2F284F3E-8CF9-45BE-AE13-F8A0C77954F3}">
      <dgm:prSet/>
      <dgm:spPr/>
      <dgm:t>
        <a:bodyPr/>
        <a:lstStyle/>
        <a:p>
          <a:endParaRPr lang="en-US"/>
        </a:p>
      </dgm:t>
    </dgm:pt>
    <dgm:pt modelId="{86AB7867-3FF1-4868-A12D-3C4992352131}">
      <dgm:prSet phldrT="[Text]" phldr="0"/>
      <dgm:spPr/>
      <dgm:t>
        <a:bodyPr/>
        <a:lstStyle/>
        <a:p>
          <a:r>
            <a:rPr lang="en-US">
              <a:latin typeface="Arial"/>
            </a:rPr>
            <a:t>Sun</a:t>
          </a:r>
          <a:endParaRPr lang="en-US"/>
        </a:p>
      </dgm:t>
    </dgm:pt>
    <dgm:pt modelId="{3DC61933-C92A-4F44-A5E7-995FC5EE495B}" type="parTrans" cxnId="{57A349D5-F276-4CEE-A37E-D22F34465A29}">
      <dgm:prSet/>
      <dgm:spPr/>
      <dgm:t>
        <a:bodyPr/>
        <a:lstStyle/>
        <a:p>
          <a:endParaRPr lang="en-US"/>
        </a:p>
      </dgm:t>
    </dgm:pt>
    <dgm:pt modelId="{02CCBF7E-623A-4721-85B7-047240F3BAA0}" type="sibTrans" cxnId="{57A349D5-F276-4CEE-A37E-D22F34465A29}">
      <dgm:prSet/>
      <dgm:spPr/>
      <dgm:t>
        <a:bodyPr/>
        <a:lstStyle/>
        <a:p>
          <a:endParaRPr lang="en-US"/>
        </a:p>
      </dgm:t>
    </dgm:pt>
    <dgm:pt modelId="{21FE77B0-FBB1-427A-9206-4599C7F78B6A}">
      <dgm:prSet phldr="0"/>
      <dgm:spPr/>
      <dgm:t>
        <a:bodyPr/>
        <a:lstStyle/>
        <a:p>
          <a:r>
            <a:rPr lang="en-US">
              <a:latin typeface="Arial"/>
            </a:rPr>
            <a:t>Mon</a:t>
          </a:r>
        </a:p>
      </dgm:t>
    </dgm:pt>
    <dgm:pt modelId="{1C3AFF73-FD9A-45BC-94C8-F06D8F890FE7}" type="parTrans" cxnId="{0656C15F-277D-47CC-BBF4-1739499AE3C2}">
      <dgm:prSet/>
      <dgm:spPr/>
      <dgm:t>
        <a:bodyPr/>
        <a:lstStyle/>
        <a:p>
          <a:endParaRPr lang="en-US"/>
        </a:p>
      </dgm:t>
    </dgm:pt>
    <dgm:pt modelId="{0C166F9E-D2E4-42C5-98D8-B5F2BABFCD3E}" type="sibTrans" cxnId="{0656C15F-277D-47CC-BBF4-1739499AE3C2}">
      <dgm:prSet/>
      <dgm:spPr/>
      <dgm:t>
        <a:bodyPr/>
        <a:lstStyle/>
        <a:p>
          <a:endParaRPr lang="en-US"/>
        </a:p>
      </dgm:t>
    </dgm:pt>
    <dgm:pt modelId="{BD84F5F5-D4E2-46AA-A82B-8B8DFF820B6A}">
      <dgm:prSet phldr="0"/>
      <dgm:spPr/>
      <dgm:t>
        <a:bodyPr/>
        <a:lstStyle/>
        <a:p>
          <a:r>
            <a:rPr lang="en-US">
              <a:latin typeface="Arial"/>
            </a:rPr>
            <a:t>Thu</a:t>
          </a:r>
        </a:p>
      </dgm:t>
    </dgm:pt>
    <dgm:pt modelId="{2CFF1789-8857-4318-B854-22CD73789D5A}" type="parTrans" cxnId="{780C981C-CD22-4608-AA0A-9568249047AD}">
      <dgm:prSet/>
      <dgm:spPr/>
      <dgm:t>
        <a:bodyPr/>
        <a:lstStyle/>
        <a:p>
          <a:endParaRPr lang="en-US"/>
        </a:p>
      </dgm:t>
    </dgm:pt>
    <dgm:pt modelId="{16CD9B98-873E-4DF3-B302-DFAB97491A08}" type="sibTrans" cxnId="{780C981C-CD22-4608-AA0A-9568249047AD}">
      <dgm:prSet/>
      <dgm:spPr/>
      <dgm:t>
        <a:bodyPr/>
        <a:lstStyle/>
        <a:p>
          <a:endParaRPr lang="en-US"/>
        </a:p>
      </dgm:t>
    </dgm:pt>
    <dgm:pt modelId="{1049F589-1D1B-431A-9121-2B5239EDA4D9}">
      <dgm:prSet phldr="0"/>
      <dgm:spPr/>
      <dgm:t>
        <a:bodyPr/>
        <a:lstStyle/>
        <a:p>
          <a:pPr rtl="0"/>
          <a:r>
            <a:rPr lang="en-US">
              <a:latin typeface="Arial"/>
            </a:rPr>
            <a:t>Tue</a:t>
          </a:r>
        </a:p>
      </dgm:t>
    </dgm:pt>
    <dgm:pt modelId="{A5483E77-F269-4F56-BBE1-CB13DE7CDD45}" type="parTrans" cxnId="{6A741792-2EC9-4368-97F9-321FB8B10FFF}">
      <dgm:prSet/>
      <dgm:spPr/>
      <dgm:t>
        <a:bodyPr/>
        <a:lstStyle/>
        <a:p>
          <a:endParaRPr lang="en-US"/>
        </a:p>
      </dgm:t>
    </dgm:pt>
    <dgm:pt modelId="{3EB777FD-9531-4AAB-AE3B-771856718863}" type="sibTrans" cxnId="{6A741792-2EC9-4368-97F9-321FB8B10FFF}">
      <dgm:prSet/>
      <dgm:spPr/>
      <dgm:t>
        <a:bodyPr/>
        <a:lstStyle/>
        <a:p>
          <a:endParaRPr lang="en-US"/>
        </a:p>
      </dgm:t>
    </dgm:pt>
    <dgm:pt modelId="{79BAF105-1087-4E76-B842-C6CBAB0E1C0A}">
      <dgm:prSet phldr="0"/>
      <dgm:spPr/>
      <dgm:t>
        <a:bodyPr/>
        <a:lstStyle/>
        <a:p>
          <a:pPr rtl="0"/>
          <a:r>
            <a:rPr lang="en-US">
              <a:latin typeface="Arial"/>
            </a:rPr>
            <a:t>Wed</a:t>
          </a:r>
        </a:p>
      </dgm:t>
    </dgm:pt>
    <dgm:pt modelId="{030E4777-59CA-4558-80B3-6DC796C8ECB1}" type="parTrans" cxnId="{8419745E-AB6F-404D-BDA8-F33FD42B2338}">
      <dgm:prSet/>
      <dgm:spPr/>
      <dgm:t>
        <a:bodyPr/>
        <a:lstStyle/>
        <a:p>
          <a:endParaRPr lang="en-US"/>
        </a:p>
      </dgm:t>
    </dgm:pt>
    <dgm:pt modelId="{C7F7BC94-5ED1-4934-8874-AD033ED0ACDE}" type="sibTrans" cxnId="{8419745E-AB6F-404D-BDA8-F33FD42B2338}">
      <dgm:prSet/>
      <dgm:spPr/>
      <dgm:t>
        <a:bodyPr/>
        <a:lstStyle/>
        <a:p>
          <a:endParaRPr lang="en-US"/>
        </a:p>
      </dgm:t>
    </dgm:pt>
    <dgm:pt modelId="{BCD66E6F-0767-486C-B05F-BE5EC003CA6E}" type="pres">
      <dgm:prSet presAssocID="{770FE740-E8E2-43FE-AD2A-F91852919F82}" presName="Name0" presStyleCnt="0">
        <dgm:presLayoutVars>
          <dgm:dir/>
          <dgm:animLvl val="lvl"/>
          <dgm:resizeHandles val="exact"/>
        </dgm:presLayoutVars>
      </dgm:prSet>
      <dgm:spPr/>
    </dgm:pt>
    <dgm:pt modelId="{797DD23C-7D8C-4165-8833-F82AB9E68ABC}" type="pres">
      <dgm:prSet presAssocID="{ED2F9F54-4A98-4D3A-A9E6-977F5C4D070B}" presName="parTxOnly" presStyleLbl="node1" presStyleIdx="0" presStyleCnt="7">
        <dgm:presLayoutVars>
          <dgm:chMax val="0"/>
          <dgm:chPref val="0"/>
          <dgm:bulletEnabled val="1"/>
        </dgm:presLayoutVars>
      </dgm:prSet>
      <dgm:spPr/>
    </dgm:pt>
    <dgm:pt modelId="{1F1FBEF7-B70D-4B65-8420-0DE13E2356F9}" type="pres">
      <dgm:prSet presAssocID="{BB6301D3-12FE-4963-9612-E2E18F86C0F8}" presName="parTxOnlySpace" presStyleCnt="0"/>
      <dgm:spPr/>
    </dgm:pt>
    <dgm:pt modelId="{807311A7-4087-4679-B034-F58A8D273A8A}" type="pres">
      <dgm:prSet presAssocID="{2AEF61B4-E304-405D-9303-7488E1448636}" presName="parTxOnly" presStyleLbl="node1" presStyleIdx="1" presStyleCnt="7">
        <dgm:presLayoutVars>
          <dgm:chMax val="0"/>
          <dgm:chPref val="0"/>
          <dgm:bulletEnabled val="1"/>
        </dgm:presLayoutVars>
      </dgm:prSet>
      <dgm:spPr/>
    </dgm:pt>
    <dgm:pt modelId="{D3862028-2FBF-45D5-869C-18DCCC07C3DD}" type="pres">
      <dgm:prSet presAssocID="{AA2919C8-8955-467B-85AB-83AFCF9027AB}" presName="parTxOnlySpace" presStyleCnt="0"/>
      <dgm:spPr/>
    </dgm:pt>
    <dgm:pt modelId="{86C38727-3CB3-4E02-84D2-A91DC4E93EC3}" type="pres">
      <dgm:prSet presAssocID="{86AB7867-3FF1-4868-A12D-3C4992352131}" presName="parTxOnly" presStyleLbl="node1" presStyleIdx="2" presStyleCnt="7">
        <dgm:presLayoutVars>
          <dgm:chMax val="0"/>
          <dgm:chPref val="0"/>
          <dgm:bulletEnabled val="1"/>
        </dgm:presLayoutVars>
      </dgm:prSet>
      <dgm:spPr/>
    </dgm:pt>
    <dgm:pt modelId="{8D77AE67-4670-41C8-B470-19AB47587FF7}" type="pres">
      <dgm:prSet presAssocID="{02CCBF7E-623A-4721-85B7-047240F3BAA0}" presName="parTxOnlySpace" presStyleCnt="0"/>
      <dgm:spPr/>
    </dgm:pt>
    <dgm:pt modelId="{711D2580-8BA1-447A-A0C0-A05CA505C5E1}" type="pres">
      <dgm:prSet presAssocID="{21FE77B0-FBB1-427A-9206-4599C7F78B6A}" presName="parTxOnly" presStyleLbl="node1" presStyleIdx="3" presStyleCnt="7">
        <dgm:presLayoutVars>
          <dgm:chMax val="0"/>
          <dgm:chPref val="0"/>
          <dgm:bulletEnabled val="1"/>
        </dgm:presLayoutVars>
      </dgm:prSet>
      <dgm:spPr/>
    </dgm:pt>
    <dgm:pt modelId="{24D4BF64-1BCF-4DB5-8554-40CF2E63C404}" type="pres">
      <dgm:prSet presAssocID="{0C166F9E-D2E4-42C5-98D8-B5F2BABFCD3E}" presName="parTxOnlySpace" presStyleCnt="0"/>
      <dgm:spPr/>
    </dgm:pt>
    <dgm:pt modelId="{AAE5BD46-3BC5-431A-A023-71167C619BEE}" type="pres">
      <dgm:prSet presAssocID="{1049F589-1D1B-431A-9121-2B5239EDA4D9}" presName="parTxOnly" presStyleLbl="node1" presStyleIdx="4" presStyleCnt="7">
        <dgm:presLayoutVars>
          <dgm:chMax val="0"/>
          <dgm:chPref val="0"/>
          <dgm:bulletEnabled val="1"/>
        </dgm:presLayoutVars>
      </dgm:prSet>
      <dgm:spPr/>
    </dgm:pt>
    <dgm:pt modelId="{8B4EF422-5637-4F2E-98ED-A7D79BF049E1}" type="pres">
      <dgm:prSet presAssocID="{3EB777FD-9531-4AAB-AE3B-771856718863}" presName="parTxOnlySpace" presStyleCnt="0"/>
      <dgm:spPr/>
    </dgm:pt>
    <dgm:pt modelId="{B5ACBDC7-580F-4914-9AC5-F091EDB7CF6C}" type="pres">
      <dgm:prSet presAssocID="{79BAF105-1087-4E76-B842-C6CBAB0E1C0A}" presName="parTxOnly" presStyleLbl="node1" presStyleIdx="5" presStyleCnt="7">
        <dgm:presLayoutVars>
          <dgm:chMax val="0"/>
          <dgm:chPref val="0"/>
          <dgm:bulletEnabled val="1"/>
        </dgm:presLayoutVars>
      </dgm:prSet>
      <dgm:spPr/>
    </dgm:pt>
    <dgm:pt modelId="{EC562CC9-A980-4326-9DBA-CFAE9B1AB121}" type="pres">
      <dgm:prSet presAssocID="{C7F7BC94-5ED1-4934-8874-AD033ED0ACDE}" presName="parTxOnlySpace" presStyleCnt="0"/>
      <dgm:spPr/>
    </dgm:pt>
    <dgm:pt modelId="{3B558166-D358-422E-ABAC-3B1C729DD3A0}" type="pres">
      <dgm:prSet presAssocID="{BD84F5F5-D4E2-46AA-A82B-8B8DFF820B6A}" presName="parTxOnly" presStyleLbl="node1" presStyleIdx="6" presStyleCnt="7">
        <dgm:presLayoutVars>
          <dgm:chMax val="0"/>
          <dgm:chPref val="0"/>
          <dgm:bulletEnabled val="1"/>
        </dgm:presLayoutVars>
      </dgm:prSet>
      <dgm:spPr/>
    </dgm:pt>
  </dgm:ptLst>
  <dgm:cxnLst>
    <dgm:cxn modelId="{1C109F02-E083-4942-ABAA-B39FDFF810F4}" type="presOf" srcId="{86AB7867-3FF1-4868-A12D-3C4992352131}" destId="{86C38727-3CB3-4E02-84D2-A91DC4E93EC3}" srcOrd="0" destOrd="0" presId="urn:microsoft.com/office/officeart/2005/8/layout/chevron1"/>
    <dgm:cxn modelId="{780C981C-CD22-4608-AA0A-9568249047AD}" srcId="{770FE740-E8E2-43FE-AD2A-F91852919F82}" destId="{BD84F5F5-D4E2-46AA-A82B-8B8DFF820B6A}" srcOrd="6" destOrd="0" parTransId="{2CFF1789-8857-4318-B854-22CD73789D5A}" sibTransId="{16CD9B98-873E-4DF3-B302-DFAB97491A08}"/>
    <dgm:cxn modelId="{2F284F3E-8CF9-45BE-AE13-F8A0C77954F3}" srcId="{770FE740-E8E2-43FE-AD2A-F91852919F82}" destId="{2AEF61B4-E304-405D-9303-7488E1448636}" srcOrd="1" destOrd="0" parTransId="{AE5E0780-E288-4F12-8B3A-3462D197E65B}" sibTransId="{AA2919C8-8955-467B-85AB-83AFCF9027AB}"/>
    <dgm:cxn modelId="{8419745E-AB6F-404D-BDA8-F33FD42B2338}" srcId="{770FE740-E8E2-43FE-AD2A-F91852919F82}" destId="{79BAF105-1087-4E76-B842-C6CBAB0E1C0A}" srcOrd="5" destOrd="0" parTransId="{030E4777-59CA-4558-80B3-6DC796C8ECB1}" sibTransId="{C7F7BC94-5ED1-4934-8874-AD033ED0ACDE}"/>
    <dgm:cxn modelId="{0656C15F-277D-47CC-BBF4-1739499AE3C2}" srcId="{770FE740-E8E2-43FE-AD2A-F91852919F82}" destId="{21FE77B0-FBB1-427A-9206-4599C7F78B6A}" srcOrd="3" destOrd="0" parTransId="{1C3AFF73-FD9A-45BC-94C8-F06D8F890FE7}" sibTransId="{0C166F9E-D2E4-42C5-98D8-B5F2BABFCD3E}"/>
    <dgm:cxn modelId="{B8C48A63-6D13-47D9-BB1A-FF4A1CCF7242}" type="presOf" srcId="{21FE77B0-FBB1-427A-9206-4599C7F78B6A}" destId="{711D2580-8BA1-447A-A0C0-A05CA505C5E1}" srcOrd="0" destOrd="0" presId="urn:microsoft.com/office/officeart/2005/8/layout/chevron1"/>
    <dgm:cxn modelId="{CDADD746-2DD4-4010-AB73-A3C7D5E3010B}" type="presOf" srcId="{BD84F5F5-D4E2-46AA-A82B-8B8DFF820B6A}" destId="{3B558166-D358-422E-ABAC-3B1C729DD3A0}" srcOrd="0" destOrd="0" presId="urn:microsoft.com/office/officeart/2005/8/layout/chevron1"/>
    <dgm:cxn modelId="{1DB2587B-2C26-4857-8418-D5FB6CA106B3}" type="presOf" srcId="{1049F589-1D1B-431A-9121-2B5239EDA4D9}" destId="{AAE5BD46-3BC5-431A-A023-71167C619BEE}" srcOrd="0" destOrd="0" presId="urn:microsoft.com/office/officeart/2005/8/layout/chevron1"/>
    <dgm:cxn modelId="{839E448F-8A94-4B42-B0EC-84A635FAC891}" type="presOf" srcId="{79BAF105-1087-4E76-B842-C6CBAB0E1C0A}" destId="{B5ACBDC7-580F-4914-9AC5-F091EDB7CF6C}" srcOrd="0" destOrd="0" presId="urn:microsoft.com/office/officeart/2005/8/layout/chevron1"/>
    <dgm:cxn modelId="{6A741792-2EC9-4368-97F9-321FB8B10FFF}" srcId="{770FE740-E8E2-43FE-AD2A-F91852919F82}" destId="{1049F589-1D1B-431A-9121-2B5239EDA4D9}" srcOrd="4" destOrd="0" parTransId="{A5483E77-F269-4F56-BBE1-CB13DE7CDD45}" sibTransId="{3EB777FD-9531-4AAB-AE3B-771856718863}"/>
    <dgm:cxn modelId="{96EB9EA4-653B-46E9-BA4A-315DED7A771E}" srcId="{770FE740-E8E2-43FE-AD2A-F91852919F82}" destId="{ED2F9F54-4A98-4D3A-A9E6-977F5C4D070B}" srcOrd="0" destOrd="0" parTransId="{6A364CB8-B130-4C4A-A97C-863AAC10097A}" sibTransId="{BB6301D3-12FE-4963-9612-E2E18F86C0F8}"/>
    <dgm:cxn modelId="{58EC42A7-B22D-4ECB-82DA-21482A53F307}" type="presOf" srcId="{ED2F9F54-4A98-4D3A-A9E6-977F5C4D070B}" destId="{797DD23C-7D8C-4165-8833-F82AB9E68ABC}" srcOrd="0" destOrd="0" presId="urn:microsoft.com/office/officeart/2005/8/layout/chevron1"/>
    <dgm:cxn modelId="{DE312BCE-59A4-435E-A578-0A8FD99C7313}" type="presOf" srcId="{770FE740-E8E2-43FE-AD2A-F91852919F82}" destId="{BCD66E6F-0767-486C-B05F-BE5EC003CA6E}" srcOrd="0" destOrd="0" presId="urn:microsoft.com/office/officeart/2005/8/layout/chevron1"/>
    <dgm:cxn modelId="{57A349D5-F276-4CEE-A37E-D22F34465A29}" srcId="{770FE740-E8E2-43FE-AD2A-F91852919F82}" destId="{86AB7867-3FF1-4868-A12D-3C4992352131}" srcOrd="2" destOrd="0" parTransId="{3DC61933-C92A-4F44-A5E7-995FC5EE495B}" sibTransId="{02CCBF7E-623A-4721-85B7-047240F3BAA0}"/>
    <dgm:cxn modelId="{005ABFDD-3B75-44CE-A98C-EEC5B8994039}" type="presOf" srcId="{2AEF61B4-E304-405D-9303-7488E1448636}" destId="{807311A7-4087-4679-B034-F58A8D273A8A}" srcOrd="0" destOrd="0" presId="urn:microsoft.com/office/officeart/2005/8/layout/chevron1"/>
    <dgm:cxn modelId="{2451A9CB-681B-4EFC-AF5E-0B6DBEC891E3}" type="presParOf" srcId="{BCD66E6F-0767-486C-B05F-BE5EC003CA6E}" destId="{797DD23C-7D8C-4165-8833-F82AB9E68ABC}" srcOrd="0" destOrd="0" presId="urn:microsoft.com/office/officeart/2005/8/layout/chevron1"/>
    <dgm:cxn modelId="{74E1B0DE-7B05-4E6A-A965-801FD80A8D29}" type="presParOf" srcId="{BCD66E6F-0767-486C-B05F-BE5EC003CA6E}" destId="{1F1FBEF7-B70D-4B65-8420-0DE13E2356F9}" srcOrd="1" destOrd="0" presId="urn:microsoft.com/office/officeart/2005/8/layout/chevron1"/>
    <dgm:cxn modelId="{2C3814EC-A6A4-4818-8737-B0732784C4A9}" type="presParOf" srcId="{BCD66E6F-0767-486C-B05F-BE5EC003CA6E}" destId="{807311A7-4087-4679-B034-F58A8D273A8A}" srcOrd="2" destOrd="0" presId="urn:microsoft.com/office/officeart/2005/8/layout/chevron1"/>
    <dgm:cxn modelId="{CC52A2FB-3D20-4510-B600-838F8BE08E10}" type="presParOf" srcId="{BCD66E6F-0767-486C-B05F-BE5EC003CA6E}" destId="{D3862028-2FBF-45D5-869C-18DCCC07C3DD}" srcOrd="3" destOrd="0" presId="urn:microsoft.com/office/officeart/2005/8/layout/chevron1"/>
    <dgm:cxn modelId="{D75E46E4-22A2-4DCB-8806-B626FF8E9616}" type="presParOf" srcId="{BCD66E6F-0767-486C-B05F-BE5EC003CA6E}" destId="{86C38727-3CB3-4E02-84D2-A91DC4E93EC3}" srcOrd="4" destOrd="0" presId="urn:microsoft.com/office/officeart/2005/8/layout/chevron1"/>
    <dgm:cxn modelId="{C7C563A5-AF17-4BA7-9C21-1C98CA457E10}" type="presParOf" srcId="{BCD66E6F-0767-486C-B05F-BE5EC003CA6E}" destId="{8D77AE67-4670-41C8-B470-19AB47587FF7}" srcOrd="5" destOrd="0" presId="urn:microsoft.com/office/officeart/2005/8/layout/chevron1"/>
    <dgm:cxn modelId="{46D8F5F3-D457-4235-BEF4-49378F42CB80}" type="presParOf" srcId="{BCD66E6F-0767-486C-B05F-BE5EC003CA6E}" destId="{711D2580-8BA1-447A-A0C0-A05CA505C5E1}" srcOrd="6" destOrd="0" presId="urn:microsoft.com/office/officeart/2005/8/layout/chevron1"/>
    <dgm:cxn modelId="{A7EE4BB5-C797-49C8-8B24-1150AABCAC96}" type="presParOf" srcId="{BCD66E6F-0767-486C-B05F-BE5EC003CA6E}" destId="{24D4BF64-1BCF-4DB5-8554-40CF2E63C404}" srcOrd="7" destOrd="0" presId="urn:microsoft.com/office/officeart/2005/8/layout/chevron1"/>
    <dgm:cxn modelId="{5DAE7FE2-69D2-4160-B9DC-64E51EEB6BB5}" type="presParOf" srcId="{BCD66E6F-0767-486C-B05F-BE5EC003CA6E}" destId="{AAE5BD46-3BC5-431A-A023-71167C619BEE}" srcOrd="8" destOrd="0" presId="urn:microsoft.com/office/officeart/2005/8/layout/chevron1"/>
    <dgm:cxn modelId="{C444AB22-3D11-4FEE-9D60-F424859C9D7D}" type="presParOf" srcId="{BCD66E6F-0767-486C-B05F-BE5EC003CA6E}" destId="{8B4EF422-5637-4F2E-98ED-A7D79BF049E1}" srcOrd="9" destOrd="0" presId="urn:microsoft.com/office/officeart/2005/8/layout/chevron1"/>
    <dgm:cxn modelId="{61E75380-2E04-4FE9-BB0A-AEC7C9C0A135}" type="presParOf" srcId="{BCD66E6F-0767-486C-B05F-BE5EC003CA6E}" destId="{B5ACBDC7-580F-4914-9AC5-F091EDB7CF6C}" srcOrd="10" destOrd="0" presId="urn:microsoft.com/office/officeart/2005/8/layout/chevron1"/>
    <dgm:cxn modelId="{B2C47292-E6EC-4F63-A6CA-4F505095C94D}" type="presParOf" srcId="{BCD66E6F-0767-486C-B05F-BE5EC003CA6E}" destId="{EC562CC9-A980-4326-9DBA-CFAE9B1AB121}" srcOrd="11" destOrd="0" presId="urn:microsoft.com/office/officeart/2005/8/layout/chevron1"/>
    <dgm:cxn modelId="{044BEC3C-21D1-431A-9A4E-A3C15C43C7CE}" type="presParOf" srcId="{BCD66E6F-0767-486C-B05F-BE5EC003CA6E}" destId="{3B558166-D358-422E-ABAC-3B1C729DD3A0}"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0"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Fri</a:t>
          </a:r>
          <a:endParaRPr lang="en-US" sz="2400" kern="1200"/>
        </a:p>
      </dsp:txBody>
      <dsp:txXfrm>
        <a:off x="260033" y="2095817"/>
        <a:ext cx="780097" cy="520065"/>
      </dsp:txXfrm>
    </dsp:sp>
    <dsp:sp modelId="{807311A7-4087-4679-B034-F58A8D273A8A}">
      <dsp:nvSpPr>
        <dsp:cNvPr id="0" name=""/>
        <dsp:cNvSpPr/>
      </dsp:nvSpPr>
      <dsp:spPr>
        <a:xfrm>
          <a:off x="1170146"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Sat</a:t>
          </a:r>
          <a:endParaRPr lang="en-US" sz="2400" kern="1200"/>
        </a:p>
      </dsp:txBody>
      <dsp:txXfrm>
        <a:off x="1430179" y="2095817"/>
        <a:ext cx="780097" cy="520065"/>
      </dsp:txXfrm>
    </dsp:sp>
    <dsp:sp modelId="{86C38727-3CB3-4E02-84D2-A91DC4E93EC3}">
      <dsp:nvSpPr>
        <dsp:cNvPr id="0" name=""/>
        <dsp:cNvSpPr/>
      </dsp:nvSpPr>
      <dsp:spPr>
        <a:xfrm>
          <a:off x="2340292"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Sun</a:t>
          </a:r>
          <a:endParaRPr lang="en-US" sz="2400" kern="1200"/>
        </a:p>
      </dsp:txBody>
      <dsp:txXfrm>
        <a:off x="2600325" y="2095817"/>
        <a:ext cx="780097" cy="520065"/>
      </dsp:txXfrm>
    </dsp:sp>
    <dsp:sp modelId="{711D2580-8BA1-447A-A0C0-A05CA505C5E1}">
      <dsp:nvSpPr>
        <dsp:cNvPr id="0" name=""/>
        <dsp:cNvSpPr/>
      </dsp:nvSpPr>
      <dsp:spPr>
        <a:xfrm>
          <a:off x="3510438"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Mon</a:t>
          </a:r>
        </a:p>
      </dsp:txBody>
      <dsp:txXfrm>
        <a:off x="3770471" y="2095817"/>
        <a:ext cx="780097" cy="520065"/>
      </dsp:txXfrm>
    </dsp:sp>
    <dsp:sp modelId="{AAE5BD46-3BC5-431A-A023-71167C619BEE}">
      <dsp:nvSpPr>
        <dsp:cNvPr id="0" name=""/>
        <dsp:cNvSpPr/>
      </dsp:nvSpPr>
      <dsp:spPr>
        <a:xfrm>
          <a:off x="4680584"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Tue</a:t>
          </a:r>
        </a:p>
      </dsp:txBody>
      <dsp:txXfrm>
        <a:off x="4940617" y="2095817"/>
        <a:ext cx="780097" cy="520065"/>
      </dsp:txXfrm>
    </dsp:sp>
    <dsp:sp modelId="{B5ACBDC7-580F-4914-9AC5-F091EDB7CF6C}">
      <dsp:nvSpPr>
        <dsp:cNvPr id="0" name=""/>
        <dsp:cNvSpPr/>
      </dsp:nvSpPr>
      <dsp:spPr>
        <a:xfrm>
          <a:off x="5850731"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Wed</a:t>
          </a:r>
        </a:p>
      </dsp:txBody>
      <dsp:txXfrm>
        <a:off x="6110764" y="2095817"/>
        <a:ext cx="780097" cy="520065"/>
      </dsp:txXfrm>
    </dsp:sp>
    <dsp:sp modelId="{3B558166-D358-422E-ABAC-3B1C729DD3A0}">
      <dsp:nvSpPr>
        <dsp:cNvPr id="0" name=""/>
        <dsp:cNvSpPr/>
      </dsp:nvSpPr>
      <dsp:spPr>
        <a:xfrm>
          <a:off x="7020877"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Thu</a:t>
          </a:r>
        </a:p>
      </dsp:txBody>
      <dsp:txXfrm>
        <a:off x="7280910" y="2095817"/>
        <a:ext cx="780097" cy="5200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0"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Fri</a:t>
          </a:r>
          <a:endParaRPr lang="en-US" sz="2400" kern="1200"/>
        </a:p>
      </dsp:txBody>
      <dsp:txXfrm>
        <a:off x="260033" y="2095817"/>
        <a:ext cx="780097" cy="520065"/>
      </dsp:txXfrm>
    </dsp:sp>
    <dsp:sp modelId="{807311A7-4087-4679-B034-F58A8D273A8A}">
      <dsp:nvSpPr>
        <dsp:cNvPr id="0" name=""/>
        <dsp:cNvSpPr/>
      </dsp:nvSpPr>
      <dsp:spPr>
        <a:xfrm>
          <a:off x="1170146"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Sat</a:t>
          </a:r>
          <a:endParaRPr lang="en-US" sz="2400" kern="1200"/>
        </a:p>
      </dsp:txBody>
      <dsp:txXfrm>
        <a:off x="1430179" y="2095817"/>
        <a:ext cx="780097" cy="520065"/>
      </dsp:txXfrm>
    </dsp:sp>
    <dsp:sp modelId="{86C38727-3CB3-4E02-84D2-A91DC4E93EC3}">
      <dsp:nvSpPr>
        <dsp:cNvPr id="0" name=""/>
        <dsp:cNvSpPr/>
      </dsp:nvSpPr>
      <dsp:spPr>
        <a:xfrm>
          <a:off x="2340292"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Sun</a:t>
          </a:r>
          <a:endParaRPr lang="en-US" sz="2400" kern="1200"/>
        </a:p>
      </dsp:txBody>
      <dsp:txXfrm>
        <a:off x="2600325" y="2095817"/>
        <a:ext cx="780097" cy="520065"/>
      </dsp:txXfrm>
    </dsp:sp>
    <dsp:sp modelId="{711D2580-8BA1-447A-A0C0-A05CA505C5E1}">
      <dsp:nvSpPr>
        <dsp:cNvPr id="0" name=""/>
        <dsp:cNvSpPr/>
      </dsp:nvSpPr>
      <dsp:spPr>
        <a:xfrm>
          <a:off x="3510438"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Mon</a:t>
          </a:r>
        </a:p>
      </dsp:txBody>
      <dsp:txXfrm>
        <a:off x="3770471" y="2095817"/>
        <a:ext cx="780097" cy="520065"/>
      </dsp:txXfrm>
    </dsp:sp>
    <dsp:sp modelId="{AAE5BD46-3BC5-431A-A023-71167C619BEE}">
      <dsp:nvSpPr>
        <dsp:cNvPr id="0" name=""/>
        <dsp:cNvSpPr/>
      </dsp:nvSpPr>
      <dsp:spPr>
        <a:xfrm>
          <a:off x="4680584"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a:rPr>
            <a:t>Tue</a:t>
          </a:r>
        </a:p>
      </dsp:txBody>
      <dsp:txXfrm>
        <a:off x="4940617" y="2095817"/>
        <a:ext cx="780097" cy="520065"/>
      </dsp:txXfrm>
    </dsp:sp>
    <dsp:sp modelId="{B5ACBDC7-580F-4914-9AC5-F091EDB7CF6C}">
      <dsp:nvSpPr>
        <dsp:cNvPr id="0" name=""/>
        <dsp:cNvSpPr/>
      </dsp:nvSpPr>
      <dsp:spPr>
        <a:xfrm>
          <a:off x="5850731"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Wed</a:t>
          </a:r>
        </a:p>
      </dsp:txBody>
      <dsp:txXfrm>
        <a:off x="6110764" y="2095817"/>
        <a:ext cx="780097" cy="520065"/>
      </dsp:txXfrm>
    </dsp:sp>
    <dsp:sp modelId="{3B558166-D358-422E-ABAC-3B1C729DD3A0}">
      <dsp:nvSpPr>
        <dsp:cNvPr id="0" name=""/>
        <dsp:cNvSpPr/>
      </dsp:nvSpPr>
      <dsp:spPr>
        <a:xfrm>
          <a:off x="7020877"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Thu</a:t>
          </a:r>
        </a:p>
      </dsp:txBody>
      <dsp:txXfrm>
        <a:off x="7280910" y="2095817"/>
        <a:ext cx="780097" cy="5200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253"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Fri</a:t>
          </a:r>
          <a:endParaRPr lang="en-US" sz="1100" kern="1200"/>
        </a:p>
      </dsp:txBody>
      <dsp:txXfrm>
        <a:off x="131285" y="2224817"/>
        <a:ext cx="393096" cy="262064"/>
      </dsp:txXfrm>
    </dsp:sp>
    <dsp:sp modelId="{807311A7-4087-4679-B034-F58A8D273A8A}">
      <dsp:nvSpPr>
        <dsp:cNvPr id="0" name=""/>
        <dsp:cNvSpPr/>
      </dsp:nvSpPr>
      <dsp:spPr>
        <a:xfrm>
          <a:off x="589897"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Sat</a:t>
          </a:r>
          <a:endParaRPr lang="en-US" sz="1100" kern="1200"/>
        </a:p>
      </dsp:txBody>
      <dsp:txXfrm>
        <a:off x="720929" y="2224817"/>
        <a:ext cx="393096" cy="262064"/>
      </dsp:txXfrm>
    </dsp:sp>
    <dsp:sp modelId="{86C38727-3CB3-4E02-84D2-A91DC4E93EC3}">
      <dsp:nvSpPr>
        <dsp:cNvPr id="0" name=""/>
        <dsp:cNvSpPr/>
      </dsp:nvSpPr>
      <dsp:spPr>
        <a:xfrm>
          <a:off x="1179541"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Sun</a:t>
          </a:r>
          <a:endParaRPr lang="en-US" sz="1100" kern="1200"/>
        </a:p>
      </dsp:txBody>
      <dsp:txXfrm>
        <a:off x="1310573" y="2224817"/>
        <a:ext cx="393096" cy="262064"/>
      </dsp:txXfrm>
    </dsp:sp>
    <dsp:sp modelId="{711D2580-8BA1-447A-A0C0-A05CA505C5E1}">
      <dsp:nvSpPr>
        <dsp:cNvPr id="0" name=""/>
        <dsp:cNvSpPr/>
      </dsp:nvSpPr>
      <dsp:spPr>
        <a:xfrm>
          <a:off x="1769185"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Mon</a:t>
          </a:r>
        </a:p>
      </dsp:txBody>
      <dsp:txXfrm>
        <a:off x="1900217" y="2224817"/>
        <a:ext cx="393096" cy="262064"/>
      </dsp:txXfrm>
    </dsp:sp>
    <dsp:sp modelId="{AAE5BD46-3BC5-431A-A023-71167C619BEE}">
      <dsp:nvSpPr>
        <dsp:cNvPr id="0" name=""/>
        <dsp:cNvSpPr/>
      </dsp:nvSpPr>
      <dsp:spPr>
        <a:xfrm>
          <a:off x="2358829"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a:rPr>
            <a:t>Tue</a:t>
          </a:r>
        </a:p>
      </dsp:txBody>
      <dsp:txXfrm>
        <a:off x="2489861" y="2224817"/>
        <a:ext cx="393096" cy="262064"/>
      </dsp:txXfrm>
    </dsp:sp>
    <dsp:sp modelId="{B5ACBDC7-580F-4914-9AC5-F091EDB7CF6C}">
      <dsp:nvSpPr>
        <dsp:cNvPr id="0" name=""/>
        <dsp:cNvSpPr/>
      </dsp:nvSpPr>
      <dsp:spPr>
        <a:xfrm>
          <a:off x="2948473"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a:rPr>
            <a:t>Wed</a:t>
          </a:r>
        </a:p>
      </dsp:txBody>
      <dsp:txXfrm>
        <a:off x="3079505" y="2224817"/>
        <a:ext cx="393096" cy="262064"/>
      </dsp:txXfrm>
    </dsp:sp>
    <dsp:sp modelId="{3B558166-D358-422E-ABAC-3B1C729DD3A0}">
      <dsp:nvSpPr>
        <dsp:cNvPr id="0" name=""/>
        <dsp:cNvSpPr/>
      </dsp:nvSpPr>
      <dsp:spPr>
        <a:xfrm>
          <a:off x="3538117"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Thu</a:t>
          </a:r>
        </a:p>
      </dsp:txBody>
      <dsp:txXfrm>
        <a:off x="3669149" y="2224817"/>
        <a:ext cx="393096" cy="262064"/>
      </dsp:txXfrm>
    </dsp:sp>
    <dsp:sp modelId="{56C9E3D6-7289-4643-B491-C17DDE3E1533}">
      <dsp:nvSpPr>
        <dsp:cNvPr id="0" name=""/>
        <dsp:cNvSpPr/>
      </dsp:nvSpPr>
      <dsp:spPr>
        <a:xfrm>
          <a:off x="4127761"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Fri</a:t>
          </a:r>
        </a:p>
      </dsp:txBody>
      <dsp:txXfrm>
        <a:off x="4258793" y="2224817"/>
        <a:ext cx="393096" cy="262064"/>
      </dsp:txXfrm>
    </dsp:sp>
    <dsp:sp modelId="{EAD165D1-24D3-1A49-8746-491675996CED}">
      <dsp:nvSpPr>
        <dsp:cNvPr id="0" name=""/>
        <dsp:cNvSpPr/>
      </dsp:nvSpPr>
      <dsp:spPr>
        <a:xfrm>
          <a:off x="4717406"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Sat</a:t>
          </a:r>
        </a:p>
      </dsp:txBody>
      <dsp:txXfrm>
        <a:off x="4848438" y="2224817"/>
        <a:ext cx="393096" cy="262064"/>
      </dsp:txXfrm>
    </dsp:sp>
    <dsp:sp modelId="{F352D134-0E50-C449-9FCD-2306A2C8B1E6}">
      <dsp:nvSpPr>
        <dsp:cNvPr id="0" name=""/>
        <dsp:cNvSpPr/>
      </dsp:nvSpPr>
      <dsp:spPr>
        <a:xfrm>
          <a:off x="5307050"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Sun</a:t>
          </a:r>
        </a:p>
      </dsp:txBody>
      <dsp:txXfrm>
        <a:off x="5438082" y="2224817"/>
        <a:ext cx="393096" cy="262064"/>
      </dsp:txXfrm>
    </dsp:sp>
    <dsp:sp modelId="{407D4903-84A9-A641-A6EB-D85D45585DD5}">
      <dsp:nvSpPr>
        <dsp:cNvPr id="0" name=""/>
        <dsp:cNvSpPr/>
      </dsp:nvSpPr>
      <dsp:spPr>
        <a:xfrm>
          <a:off x="5896694"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Mon</a:t>
          </a:r>
        </a:p>
      </dsp:txBody>
      <dsp:txXfrm>
        <a:off x="6027726" y="2224817"/>
        <a:ext cx="393096" cy="262064"/>
      </dsp:txXfrm>
    </dsp:sp>
    <dsp:sp modelId="{AC2F5791-1791-B342-8467-E829ED5CEC00}">
      <dsp:nvSpPr>
        <dsp:cNvPr id="0" name=""/>
        <dsp:cNvSpPr/>
      </dsp:nvSpPr>
      <dsp:spPr>
        <a:xfrm>
          <a:off x="6486338"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Tues</a:t>
          </a:r>
        </a:p>
      </dsp:txBody>
      <dsp:txXfrm>
        <a:off x="6617370" y="2224817"/>
        <a:ext cx="393096" cy="262064"/>
      </dsp:txXfrm>
    </dsp:sp>
    <dsp:sp modelId="{9219B774-002A-C741-AB2B-F62AA233A143}">
      <dsp:nvSpPr>
        <dsp:cNvPr id="0" name=""/>
        <dsp:cNvSpPr/>
      </dsp:nvSpPr>
      <dsp:spPr>
        <a:xfrm>
          <a:off x="7075982"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Wed</a:t>
          </a:r>
        </a:p>
      </dsp:txBody>
      <dsp:txXfrm>
        <a:off x="7207014" y="2224817"/>
        <a:ext cx="393096" cy="262064"/>
      </dsp:txXfrm>
    </dsp:sp>
    <dsp:sp modelId="{AC891C33-4C77-C54F-B5D0-0C955A5F1CA4}">
      <dsp:nvSpPr>
        <dsp:cNvPr id="0" name=""/>
        <dsp:cNvSpPr/>
      </dsp:nvSpPr>
      <dsp:spPr>
        <a:xfrm>
          <a:off x="7665626" y="2224817"/>
          <a:ext cx="655160" cy="2620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Thu</a:t>
          </a:r>
        </a:p>
      </dsp:txBody>
      <dsp:txXfrm>
        <a:off x="7796658" y="2224817"/>
        <a:ext cx="393096" cy="262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8000"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Fri</a:t>
          </a:r>
          <a:endParaRPr lang="en-US" sz="900" kern="1200"/>
        </a:p>
      </dsp:txBody>
      <dsp:txXfrm>
        <a:off x="124392" y="2487108"/>
        <a:ext cx="349175" cy="232783"/>
      </dsp:txXfrm>
    </dsp:sp>
    <dsp:sp modelId="{807311A7-4087-4679-B034-F58A8D273A8A}">
      <dsp:nvSpPr>
        <dsp:cNvPr id="0" name=""/>
        <dsp:cNvSpPr/>
      </dsp:nvSpPr>
      <dsp:spPr>
        <a:xfrm>
          <a:off x="531763"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a:rPr>
            <a:t>Sat</a:t>
          </a:r>
          <a:endParaRPr lang="en-US" sz="900" kern="1200" dirty="0"/>
        </a:p>
      </dsp:txBody>
      <dsp:txXfrm>
        <a:off x="648155" y="2487108"/>
        <a:ext cx="349175" cy="232783"/>
      </dsp:txXfrm>
    </dsp:sp>
    <dsp:sp modelId="{86C38727-3CB3-4E02-84D2-A91DC4E93EC3}">
      <dsp:nvSpPr>
        <dsp:cNvPr id="0" name=""/>
        <dsp:cNvSpPr/>
      </dsp:nvSpPr>
      <dsp:spPr>
        <a:xfrm>
          <a:off x="1055526"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Sun</a:t>
          </a:r>
          <a:endParaRPr lang="en-US" sz="900" kern="1200"/>
        </a:p>
      </dsp:txBody>
      <dsp:txXfrm>
        <a:off x="1171918" y="2487108"/>
        <a:ext cx="349175" cy="232783"/>
      </dsp:txXfrm>
    </dsp:sp>
    <dsp:sp modelId="{711D2580-8BA1-447A-A0C0-A05CA505C5E1}">
      <dsp:nvSpPr>
        <dsp:cNvPr id="0" name=""/>
        <dsp:cNvSpPr/>
      </dsp:nvSpPr>
      <dsp:spPr>
        <a:xfrm>
          <a:off x="1579289"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Mon</a:t>
          </a:r>
        </a:p>
      </dsp:txBody>
      <dsp:txXfrm>
        <a:off x="1695681" y="2487108"/>
        <a:ext cx="349175" cy="232783"/>
      </dsp:txXfrm>
    </dsp:sp>
    <dsp:sp modelId="{AAE5BD46-3BC5-431A-A023-71167C619BEE}">
      <dsp:nvSpPr>
        <dsp:cNvPr id="0" name=""/>
        <dsp:cNvSpPr/>
      </dsp:nvSpPr>
      <dsp:spPr>
        <a:xfrm>
          <a:off x="2103052"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rPr>
            <a:t>Tue</a:t>
          </a:r>
        </a:p>
      </dsp:txBody>
      <dsp:txXfrm>
        <a:off x="2219444" y="2487108"/>
        <a:ext cx="349175" cy="232783"/>
      </dsp:txXfrm>
    </dsp:sp>
    <dsp:sp modelId="{B5ACBDC7-580F-4914-9AC5-F091EDB7CF6C}">
      <dsp:nvSpPr>
        <dsp:cNvPr id="0" name=""/>
        <dsp:cNvSpPr/>
      </dsp:nvSpPr>
      <dsp:spPr>
        <a:xfrm>
          <a:off x="2626815"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rPr>
            <a:t>Wed</a:t>
          </a:r>
        </a:p>
      </dsp:txBody>
      <dsp:txXfrm>
        <a:off x="2743207" y="2487108"/>
        <a:ext cx="349175" cy="232783"/>
      </dsp:txXfrm>
    </dsp:sp>
    <dsp:sp modelId="{3B558166-D358-422E-ABAC-3B1C729DD3A0}">
      <dsp:nvSpPr>
        <dsp:cNvPr id="0" name=""/>
        <dsp:cNvSpPr/>
      </dsp:nvSpPr>
      <dsp:spPr>
        <a:xfrm>
          <a:off x="3150578"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Thu</a:t>
          </a:r>
        </a:p>
      </dsp:txBody>
      <dsp:txXfrm>
        <a:off x="3266970" y="2487108"/>
        <a:ext cx="349175" cy="232783"/>
      </dsp:txXfrm>
    </dsp:sp>
    <dsp:sp modelId="{52823564-C1DA-9347-A825-E37819B47EBF}">
      <dsp:nvSpPr>
        <dsp:cNvPr id="0" name=""/>
        <dsp:cNvSpPr/>
      </dsp:nvSpPr>
      <dsp:spPr>
        <a:xfrm>
          <a:off x="3674341"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Fri</a:t>
          </a:r>
        </a:p>
      </dsp:txBody>
      <dsp:txXfrm>
        <a:off x="3790733" y="2487108"/>
        <a:ext cx="349175" cy="232783"/>
      </dsp:txXfrm>
    </dsp:sp>
    <dsp:sp modelId="{4563303E-E5AF-D84C-A7AD-33437E5E7AEB}">
      <dsp:nvSpPr>
        <dsp:cNvPr id="0" name=""/>
        <dsp:cNvSpPr/>
      </dsp:nvSpPr>
      <dsp:spPr>
        <a:xfrm>
          <a:off x="4198104"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Sat</a:t>
          </a:r>
        </a:p>
      </dsp:txBody>
      <dsp:txXfrm>
        <a:off x="4314496" y="2487108"/>
        <a:ext cx="349175" cy="232783"/>
      </dsp:txXfrm>
    </dsp:sp>
    <dsp:sp modelId="{4346AAA7-37A9-D84B-8F50-0291B7005241}">
      <dsp:nvSpPr>
        <dsp:cNvPr id="0" name=""/>
        <dsp:cNvSpPr/>
      </dsp:nvSpPr>
      <dsp:spPr>
        <a:xfrm>
          <a:off x="4721867"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Sun</a:t>
          </a:r>
        </a:p>
      </dsp:txBody>
      <dsp:txXfrm>
        <a:off x="4838259" y="2487108"/>
        <a:ext cx="349175" cy="232783"/>
      </dsp:txXfrm>
    </dsp:sp>
    <dsp:sp modelId="{6790B30C-45DA-E843-9D06-FAE6050E8104}">
      <dsp:nvSpPr>
        <dsp:cNvPr id="0" name=""/>
        <dsp:cNvSpPr/>
      </dsp:nvSpPr>
      <dsp:spPr>
        <a:xfrm>
          <a:off x="5245630"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Mon</a:t>
          </a:r>
        </a:p>
      </dsp:txBody>
      <dsp:txXfrm>
        <a:off x="5362022" y="2487108"/>
        <a:ext cx="349175" cy="232783"/>
      </dsp:txXfrm>
    </dsp:sp>
    <dsp:sp modelId="{041C4D6E-D920-1A4D-B789-269D283DD8A2}">
      <dsp:nvSpPr>
        <dsp:cNvPr id="0" name=""/>
        <dsp:cNvSpPr/>
      </dsp:nvSpPr>
      <dsp:spPr>
        <a:xfrm>
          <a:off x="5769393"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Tues</a:t>
          </a:r>
        </a:p>
      </dsp:txBody>
      <dsp:txXfrm>
        <a:off x="5885785" y="2487108"/>
        <a:ext cx="349175" cy="232783"/>
      </dsp:txXfrm>
    </dsp:sp>
    <dsp:sp modelId="{5705F537-F437-5E46-883F-817BCB9DD9B6}">
      <dsp:nvSpPr>
        <dsp:cNvPr id="0" name=""/>
        <dsp:cNvSpPr/>
      </dsp:nvSpPr>
      <dsp:spPr>
        <a:xfrm>
          <a:off x="6293156"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Wed</a:t>
          </a:r>
        </a:p>
      </dsp:txBody>
      <dsp:txXfrm>
        <a:off x="6409548" y="2487108"/>
        <a:ext cx="349175" cy="232783"/>
      </dsp:txXfrm>
    </dsp:sp>
    <dsp:sp modelId="{10468DBA-3D99-E042-AF91-181F9E8FCF1B}">
      <dsp:nvSpPr>
        <dsp:cNvPr id="0" name=""/>
        <dsp:cNvSpPr/>
      </dsp:nvSpPr>
      <dsp:spPr>
        <a:xfrm>
          <a:off x="6816919"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Thurs</a:t>
          </a:r>
        </a:p>
      </dsp:txBody>
      <dsp:txXfrm>
        <a:off x="6933311" y="2487108"/>
        <a:ext cx="349175" cy="232783"/>
      </dsp:txXfrm>
    </dsp:sp>
    <dsp:sp modelId="{386F6699-5F51-4D49-B4A3-C29855B0683A}">
      <dsp:nvSpPr>
        <dsp:cNvPr id="0" name=""/>
        <dsp:cNvSpPr/>
      </dsp:nvSpPr>
      <dsp:spPr>
        <a:xfrm>
          <a:off x="7340682"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Fri</a:t>
          </a:r>
        </a:p>
      </dsp:txBody>
      <dsp:txXfrm>
        <a:off x="7457074" y="2487108"/>
        <a:ext cx="349175" cy="232783"/>
      </dsp:txXfrm>
    </dsp:sp>
    <dsp:sp modelId="{99F14436-EDEA-B94B-887A-17F72B0D27DB}">
      <dsp:nvSpPr>
        <dsp:cNvPr id="0" name=""/>
        <dsp:cNvSpPr/>
      </dsp:nvSpPr>
      <dsp:spPr>
        <a:xfrm>
          <a:off x="7864445"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Sat</a:t>
          </a:r>
        </a:p>
      </dsp:txBody>
      <dsp:txXfrm>
        <a:off x="7980837" y="2487108"/>
        <a:ext cx="349175" cy="232783"/>
      </dsp:txXfrm>
    </dsp:sp>
    <dsp:sp modelId="{92F03DB9-B209-7748-AE78-F84491DDC316}">
      <dsp:nvSpPr>
        <dsp:cNvPr id="0" name=""/>
        <dsp:cNvSpPr/>
      </dsp:nvSpPr>
      <dsp:spPr>
        <a:xfrm>
          <a:off x="8388208" y="2487108"/>
          <a:ext cx="581958" cy="2327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Sun</a:t>
          </a:r>
        </a:p>
      </dsp:txBody>
      <dsp:txXfrm>
        <a:off x="8504600" y="2487108"/>
        <a:ext cx="349175" cy="2327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7D773706-9CFD-204F-945A-3A1101DFFFE9}">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C3AE02C3-EF9F-8840-9B39-3E1BBF701136}">
      <dsp:nvSpPr>
        <dsp:cNvPr id="0" name=""/>
        <dsp:cNvSpPr/>
      </dsp:nvSpPr>
      <dsp:spPr>
        <a:xfrm rot="5400000">
          <a:off x="993849" y="166657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39EC0E5B-9158-914D-9716-F3814B43E87F}">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Informed Choice </a:t>
          </a:r>
          <a:br>
            <a:rPr lang="en-US" sz="1700" b="0" i="0" kern="1200" dirty="0"/>
          </a:br>
          <a:r>
            <a:rPr lang="en-US" sz="1700" b="0" i="0" kern="1200" dirty="0" err="1"/>
            <a:t>PrEP</a:t>
          </a:r>
          <a:r>
            <a:rPr lang="en-US" sz="1700" b="0" i="0" kern="1200" dirty="0"/>
            <a:t> Counseling​</a:t>
          </a:r>
        </a:p>
      </dsp:txBody>
      <dsp:txXfrm>
        <a:off x="89444" y="1999310"/>
        <a:ext cx="2056237" cy="621157"/>
      </dsp:txXfrm>
    </dsp:sp>
    <dsp:sp modelId="{37A1E555-B229-F045-8798-5E4E2407F402}">
      <dsp:nvSpPr>
        <dsp:cNvPr id="0" name=""/>
        <dsp:cNvSpPr/>
      </dsp:nvSpPr>
      <dsp:spPr>
        <a:xfrm rot="5400000">
          <a:off x="993849" y="2656287"/>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9DA8A788-AE6E-3641-96CE-CAC5D836BD2A}">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a:t>
          </a:r>
          <a:br>
            <a:rPr lang="en-US" sz="1700" b="0" i="0" kern="1200" dirty="0"/>
          </a:br>
          <a:r>
            <a:rPr lang="en-US" sz="1700" b="0" i="0" kern="1200" dirty="0"/>
            <a:t>for Oral ED-</a:t>
          </a:r>
          <a:r>
            <a:rPr lang="en-US" sz="1700" b="0" i="0" kern="1200" dirty="0" err="1"/>
            <a:t>PrEP</a:t>
          </a:r>
          <a:r>
            <a:rPr lang="en-US" sz="1700" b="0" i="0" kern="1200" dirty="0"/>
            <a:t>​</a:t>
          </a:r>
        </a:p>
      </dsp:txBody>
      <dsp:txXfrm>
        <a:off x="89444" y="2989021"/>
        <a:ext cx="2056237" cy="621157"/>
      </dsp:txXfrm>
    </dsp:sp>
    <dsp:sp modelId="{95C8C4DB-2CAE-6C4C-816B-2ACF17CD2389}">
      <dsp:nvSpPr>
        <dsp:cNvPr id="0" name=""/>
        <dsp:cNvSpPr/>
      </dsp:nvSpPr>
      <dsp:spPr>
        <a:xfrm rot="5400000">
          <a:off x="993849" y="3645998"/>
          <a:ext cx="247427" cy="296913"/>
        </a:xfrm>
        <a:prstGeom prst="rightArrow">
          <a:avLst>
            <a:gd name="adj1" fmla="val 60000"/>
            <a:gd name="adj2" fmla="val 50000"/>
          </a:avLst>
        </a:prstGeom>
        <a:solidFill>
          <a:srgbClr val="02216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5AFC730A-9ABF-6745-98EF-3D90EF24AC46}">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endParaRPr lang="en-US" sz="1700" b="0" i="0" kern="1200" dirty="0"/>
        </a:p>
      </dsp:txBody>
      <dsp:txXfrm>
        <a:off x="89444" y="3978731"/>
        <a:ext cx="2056237" cy="6211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0"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a:rPr>
            <a:t>Fri</a:t>
          </a:r>
          <a:endParaRPr lang="en-US" sz="2400" kern="1200" dirty="0"/>
        </a:p>
      </dsp:txBody>
      <dsp:txXfrm>
        <a:off x="260033" y="2095817"/>
        <a:ext cx="780097" cy="520065"/>
      </dsp:txXfrm>
    </dsp:sp>
    <dsp:sp modelId="{807311A7-4087-4679-B034-F58A8D273A8A}">
      <dsp:nvSpPr>
        <dsp:cNvPr id="0" name=""/>
        <dsp:cNvSpPr/>
      </dsp:nvSpPr>
      <dsp:spPr>
        <a:xfrm>
          <a:off x="1170146"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Sat</a:t>
          </a:r>
          <a:endParaRPr lang="en-US" sz="2400" kern="1200"/>
        </a:p>
      </dsp:txBody>
      <dsp:txXfrm>
        <a:off x="1430179" y="2095817"/>
        <a:ext cx="780097" cy="520065"/>
      </dsp:txXfrm>
    </dsp:sp>
    <dsp:sp modelId="{86C38727-3CB3-4E02-84D2-A91DC4E93EC3}">
      <dsp:nvSpPr>
        <dsp:cNvPr id="0" name=""/>
        <dsp:cNvSpPr/>
      </dsp:nvSpPr>
      <dsp:spPr>
        <a:xfrm>
          <a:off x="2340292"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Sun</a:t>
          </a:r>
          <a:endParaRPr lang="en-US" sz="2400" kern="1200"/>
        </a:p>
      </dsp:txBody>
      <dsp:txXfrm>
        <a:off x="2600325" y="2095817"/>
        <a:ext cx="780097" cy="520065"/>
      </dsp:txXfrm>
    </dsp:sp>
    <dsp:sp modelId="{711D2580-8BA1-447A-A0C0-A05CA505C5E1}">
      <dsp:nvSpPr>
        <dsp:cNvPr id="0" name=""/>
        <dsp:cNvSpPr/>
      </dsp:nvSpPr>
      <dsp:spPr>
        <a:xfrm>
          <a:off x="3510438"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Mon</a:t>
          </a:r>
        </a:p>
      </dsp:txBody>
      <dsp:txXfrm>
        <a:off x="3770471" y="2095817"/>
        <a:ext cx="780097" cy="520065"/>
      </dsp:txXfrm>
    </dsp:sp>
    <dsp:sp modelId="{AAE5BD46-3BC5-431A-A023-71167C619BEE}">
      <dsp:nvSpPr>
        <dsp:cNvPr id="0" name=""/>
        <dsp:cNvSpPr/>
      </dsp:nvSpPr>
      <dsp:spPr>
        <a:xfrm>
          <a:off x="4680584"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Tue</a:t>
          </a:r>
        </a:p>
      </dsp:txBody>
      <dsp:txXfrm>
        <a:off x="4940617" y="2095817"/>
        <a:ext cx="780097" cy="520065"/>
      </dsp:txXfrm>
    </dsp:sp>
    <dsp:sp modelId="{B5ACBDC7-580F-4914-9AC5-F091EDB7CF6C}">
      <dsp:nvSpPr>
        <dsp:cNvPr id="0" name=""/>
        <dsp:cNvSpPr/>
      </dsp:nvSpPr>
      <dsp:spPr>
        <a:xfrm>
          <a:off x="5850731"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Wed</a:t>
          </a:r>
        </a:p>
      </dsp:txBody>
      <dsp:txXfrm>
        <a:off x="6110764" y="2095817"/>
        <a:ext cx="780097" cy="520065"/>
      </dsp:txXfrm>
    </dsp:sp>
    <dsp:sp modelId="{3B558166-D358-422E-ABAC-3B1C729DD3A0}">
      <dsp:nvSpPr>
        <dsp:cNvPr id="0" name=""/>
        <dsp:cNvSpPr/>
      </dsp:nvSpPr>
      <dsp:spPr>
        <a:xfrm>
          <a:off x="7020877"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Thu</a:t>
          </a:r>
        </a:p>
      </dsp:txBody>
      <dsp:txXfrm>
        <a:off x="7280910" y="2095817"/>
        <a:ext cx="780097" cy="5200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D23C-7D8C-4165-8833-F82AB9E68ABC}">
      <dsp:nvSpPr>
        <dsp:cNvPr id="0" name=""/>
        <dsp:cNvSpPr/>
      </dsp:nvSpPr>
      <dsp:spPr>
        <a:xfrm>
          <a:off x="0"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Fri</a:t>
          </a:r>
          <a:endParaRPr lang="en-US" sz="2400" kern="1200"/>
        </a:p>
      </dsp:txBody>
      <dsp:txXfrm>
        <a:off x="260033" y="2095817"/>
        <a:ext cx="780097" cy="520065"/>
      </dsp:txXfrm>
    </dsp:sp>
    <dsp:sp modelId="{807311A7-4087-4679-B034-F58A8D273A8A}">
      <dsp:nvSpPr>
        <dsp:cNvPr id="0" name=""/>
        <dsp:cNvSpPr/>
      </dsp:nvSpPr>
      <dsp:spPr>
        <a:xfrm>
          <a:off x="1170146"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Sat</a:t>
          </a:r>
          <a:endParaRPr lang="en-US" sz="2400" kern="1200"/>
        </a:p>
      </dsp:txBody>
      <dsp:txXfrm>
        <a:off x="1430179" y="2095817"/>
        <a:ext cx="780097" cy="520065"/>
      </dsp:txXfrm>
    </dsp:sp>
    <dsp:sp modelId="{86C38727-3CB3-4E02-84D2-A91DC4E93EC3}">
      <dsp:nvSpPr>
        <dsp:cNvPr id="0" name=""/>
        <dsp:cNvSpPr/>
      </dsp:nvSpPr>
      <dsp:spPr>
        <a:xfrm>
          <a:off x="2340292"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Sun</a:t>
          </a:r>
          <a:endParaRPr lang="en-US" sz="2400" kern="1200"/>
        </a:p>
      </dsp:txBody>
      <dsp:txXfrm>
        <a:off x="2600325" y="2095817"/>
        <a:ext cx="780097" cy="520065"/>
      </dsp:txXfrm>
    </dsp:sp>
    <dsp:sp modelId="{711D2580-8BA1-447A-A0C0-A05CA505C5E1}">
      <dsp:nvSpPr>
        <dsp:cNvPr id="0" name=""/>
        <dsp:cNvSpPr/>
      </dsp:nvSpPr>
      <dsp:spPr>
        <a:xfrm>
          <a:off x="3510438"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Mon</a:t>
          </a:r>
        </a:p>
      </dsp:txBody>
      <dsp:txXfrm>
        <a:off x="3770471" y="2095817"/>
        <a:ext cx="780097" cy="520065"/>
      </dsp:txXfrm>
    </dsp:sp>
    <dsp:sp modelId="{AAE5BD46-3BC5-431A-A023-71167C619BEE}">
      <dsp:nvSpPr>
        <dsp:cNvPr id="0" name=""/>
        <dsp:cNvSpPr/>
      </dsp:nvSpPr>
      <dsp:spPr>
        <a:xfrm>
          <a:off x="4680584"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Tue</a:t>
          </a:r>
        </a:p>
      </dsp:txBody>
      <dsp:txXfrm>
        <a:off x="4940617" y="2095817"/>
        <a:ext cx="780097" cy="520065"/>
      </dsp:txXfrm>
    </dsp:sp>
    <dsp:sp modelId="{B5ACBDC7-580F-4914-9AC5-F091EDB7CF6C}">
      <dsp:nvSpPr>
        <dsp:cNvPr id="0" name=""/>
        <dsp:cNvSpPr/>
      </dsp:nvSpPr>
      <dsp:spPr>
        <a:xfrm>
          <a:off x="5850731"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rPr>
            <a:t>Wed</a:t>
          </a:r>
        </a:p>
      </dsp:txBody>
      <dsp:txXfrm>
        <a:off x="6110764" y="2095817"/>
        <a:ext cx="780097" cy="520065"/>
      </dsp:txXfrm>
    </dsp:sp>
    <dsp:sp modelId="{3B558166-D358-422E-ABAC-3B1C729DD3A0}">
      <dsp:nvSpPr>
        <dsp:cNvPr id="0" name=""/>
        <dsp:cNvSpPr/>
      </dsp:nvSpPr>
      <dsp:spPr>
        <a:xfrm>
          <a:off x="7020877" y="2095817"/>
          <a:ext cx="1300162" cy="5200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rPr>
            <a:t>Thu</a:t>
          </a:r>
        </a:p>
      </dsp:txBody>
      <dsp:txXfrm>
        <a:off x="7280910" y="2095817"/>
        <a:ext cx="780097" cy="5200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10/17/2023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10/17/2023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3</a:t>
            </a:fld>
            <a:endParaRPr lang="en-US"/>
          </a:p>
        </p:txBody>
      </p:sp>
    </p:spTree>
    <p:extLst>
      <p:ext uri="{BB962C8B-B14F-4D97-AF65-F5344CB8AC3E}">
        <p14:creationId xmlns:p14="http://schemas.microsoft.com/office/powerpoint/2010/main" val="211944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19</a:t>
            </a:fld>
            <a:endParaRPr lang="en-US"/>
          </a:p>
        </p:txBody>
      </p:sp>
    </p:spTree>
    <p:extLst>
      <p:ext uri="{BB962C8B-B14F-4D97-AF65-F5344CB8AC3E}">
        <p14:creationId xmlns:p14="http://schemas.microsoft.com/office/powerpoint/2010/main" val="132319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r>
              <a:rPr lang="en-US" dirty="0"/>
              <a:t>Time: 20 minutes</a:t>
            </a:r>
            <a:endParaRPr lang="en-US" dirty="0">
              <a:cs typeface="Calibri"/>
            </a:endParaRPr>
          </a:p>
          <a:p>
            <a:pPr marL="228600" indent="-228600">
              <a:buAutoNum type="arabicPeriod"/>
            </a:pPr>
            <a:r>
              <a:rPr lang="en-US" dirty="0"/>
              <a:t>Explain that participants will now work in small groups to review national guidelines for recommended regimens for ED-PrEP in their setting, who may use ED-PrEP, and what are the advantages and disadvantages of ED-PrEP.   </a:t>
            </a:r>
            <a:endParaRPr lang="en-US" dirty="0">
              <a:cs typeface="Calibri"/>
            </a:endParaRPr>
          </a:p>
          <a:p>
            <a:pPr marL="228600" indent="-228600">
              <a:buAutoNum type="arabicPeriod"/>
            </a:pPr>
            <a:r>
              <a:rPr lang="en-US" dirty="0"/>
              <a:t>Divide participants into groups of 4 to 6 participants each. </a:t>
            </a:r>
            <a:endParaRPr lang="en-US" dirty="0">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cs typeface="Calibri"/>
            </a:endParaRPr>
          </a:p>
          <a:p>
            <a:pPr marL="228600" indent="-228600">
              <a:buAutoNum type="arabicPeriod"/>
            </a:pPr>
            <a:r>
              <a:rPr lang="en-US" dirty="0"/>
              <a:t>When the groups have finished, take volunteer responses from the groups. Allow 10 minutes for discussion. </a:t>
            </a:r>
            <a:endParaRPr lang="en-US" dirty="0">
              <a:cs typeface="Calibri"/>
            </a:endParaRPr>
          </a:p>
          <a:p>
            <a:pPr marL="228600" indent="-228600">
              <a:buAutoNum type="arabicPeriod"/>
            </a:pPr>
            <a:r>
              <a:rPr lang="en-US" dirty="0"/>
              <a:t>Present the next slide in order to summarize and confirm what participants have shared.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a:p>
        </p:txBody>
      </p:sp>
    </p:spTree>
    <p:extLst>
      <p:ext uri="{BB962C8B-B14F-4D97-AF65-F5344CB8AC3E}">
        <p14:creationId xmlns:p14="http://schemas.microsoft.com/office/powerpoint/2010/main" val="226766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 panose="020B0604020202020204" pitchFamily="34" charset="0"/>
              <a:buChar char="•"/>
            </a:pPr>
            <a:r>
              <a:rPr lang="en-US" dirty="0"/>
              <a:t>Edit this slide in advance to the training by inserting the country name, available ED-PrEP regimens, and recommended groups in your country. </a:t>
            </a:r>
            <a:endParaRPr lang="en-US" dirty="0">
              <a:cs typeface="Calibri"/>
            </a:endParaRPr>
          </a:p>
          <a:p>
            <a:pPr marL="171450" indent="-171450">
              <a:buFont typeface="Arial" panose="020B0604020202020204" pitchFamily="34" charset="0"/>
              <a:buChar char="•"/>
            </a:pPr>
            <a:r>
              <a:rPr lang="en-US" dirty="0"/>
              <a:t>Present this slide in order to summarize and confirm what participants have shared in the previous discussion.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22</a:t>
            </a:fld>
            <a:endParaRPr lang="en-US"/>
          </a:p>
        </p:txBody>
      </p:sp>
    </p:spTree>
    <p:extLst>
      <p:ext uri="{BB962C8B-B14F-4D97-AF65-F5344CB8AC3E}">
        <p14:creationId xmlns:p14="http://schemas.microsoft.com/office/powerpoint/2010/main" val="2757973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25</a:t>
            </a:fld>
            <a:endParaRPr lang="en-US"/>
          </a:p>
        </p:txBody>
      </p:sp>
    </p:spTree>
    <p:extLst>
      <p:ext uri="{BB962C8B-B14F-4D97-AF65-F5344CB8AC3E}">
        <p14:creationId xmlns:p14="http://schemas.microsoft.com/office/powerpoint/2010/main" val="148938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a:p>
        </p:txBody>
      </p:sp>
    </p:spTree>
    <p:extLst>
      <p:ext uri="{BB962C8B-B14F-4D97-AF65-F5344CB8AC3E}">
        <p14:creationId xmlns:p14="http://schemas.microsoft.com/office/powerpoint/2010/main" val="3904661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27</a:t>
            </a:fld>
            <a:endParaRPr lang="en-US"/>
          </a:p>
        </p:txBody>
      </p:sp>
    </p:spTree>
    <p:extLst>
      <p:ext uri="{BB962C8B-B14F-4D97-AF65-F5344CB8AC3E}">
        <p14:creationId xmlns:p14="http://schemas.microsoft.com/office/powerpoint/2010/main" val="4012494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a:p>
        </p:txBody>
      </p:sp>
    </p:spTree>
    <p:extLst>
      <p:ext uri="{BB962C8B-B14F-4D97-AF65-F5344CB8AC3E}">
        <p14:creationId xmlns:p14="http://schemas.microsoft.com/office/powerpoint/2010/main" val="396966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Explain to participants that a case scenario is provided to apply their knowledge of ED-PrEP initiation. </a:t>
            </a:r>
            <a:endParaRPr lang="en-US" dirty="0">
              <a:cs typeface="Calibri"/>
            </a:endParaRPr>
          </a:p>
          <a:p>
            <a:pPr marL="171450" indent="-171450">
              <a:buFont typeface="Arial,Sans-Serif"/>
              <a:buChar char="•"/>
            </a:pPr>
            <a:r>
              <a:rPr lang="en-US" dirty="0"/>
              <a:t>Read the scenario and question on the slide asking participants, </a:t>
            </a:r>
            <a:r>
              <a:rPr lang="en-US" i="1" dirty="0"/>
              <a:t>"Is Veronica a good candidate for oral ED-PrEP?" </a:t>
            </a:r>
            <a:endParaRPr lang="en-US" i="1" dirty="0">
              <a:cs typeface="Calibri"/>
            </a:endParaRPr>
          </a:p>
          <a:p>
            <a:pPr marL="171450" indent="-171450">
              <a:buFont typeface="Arial,Sans-Serif"/>
              <a:buChar char="•"/>
            </a:pPr>
            <a:r>
              <a:rPr lang="en-US" dirty="0"/>
              <a:t>Prompt the participants with follow up questions, </a:t>
            </a:r>
            <a:r>
              <a:rPr lang="en-US" i="1" dirty="0"/>
              <a:t>"Why or why not?"</a:t>
            </a:r>
            <a:endParaRPr lang="en-US" i="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34</a:t>
            </a:fld>
            <a:endParaRPr lang="en-US"/>
          </a:p>
        </p:txBody>
      </p:sp>
    </p:spTree>
    <p:extLst>
      <p:ext uri="{BB962C8B-B14F-4D97-AF65-F5344CB8AC3E}">
        <p14:creationId xmlns:p14="http://schemas.microsoft.com/office/powerpoint/2010/main" val="296666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Facilitator guidance:</a:t>
            </a:r>
            <a:endParaRPr lang="en-US" b="1" i="1" dirty="0"/>
          </a:p>
          <a:p>
            <a:pPr marL="171450" indent="-171450">
              <a:buFont typeface="Arial" panose="020B0604020202020204" pitchFamily="34" charset="0"/>
              <a:buChar char="•"/>
            </a:pPr>
            <a:r>
              <a:rPr lang="en-US" dirty="0">
                <a:cs typeface="Calibri"/>
              </a:rPr>
              <a:t>Read the answer on the slide.</a:t>
            </a:r>
          </a:p>
          <a:p>
            <a:pPr marL="171450" indent="-171450">
              <a:buFont typeface="Arial" panose="020B0604020202020204" pitchFamily="34" charset="0"/>
              <a:buChar char="•"/>
            </a:pPr>
            <a:r>
              <a:rPr lang="en-US" dirty="0">
                <a:cs typeface="Calibri"/>
              </a:rPr>
              <a:t>Allow time for follow up questions and discussion as needed. </a:t>
            </a:r>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35</a:t>
            </a:fld>
            <a:endParaRPr lang="en-US"/>
          </a:p>
        </p:txBody>
      </p:sp>
    </p:spTree>
    <p:extLst>
      <p:ext uri="{BB962C8B-B14F-4D97-AF65-F5344CB8AC3E}">
        <p14:creationId xmlns:p14="http://schemas.microsoft.com/office/powerpoint/2010/main" val="51648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89589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This training is designed to be interactive and to engage participants in learning and knowledge sharing. Rather than simply lecturing to participants, we encourage facilitators to use a variety of participatory methodologies, including question and answer, discussion, case scenarios, role-play, and other small group activities. These activities are provided for you and were designed to elicit and build on participants’ experience and knowledge, to promote discussion and reflection on key issues, to provide hands-on practice of content learned, and to help participants learn from one another.  In addition, these participatory methodologies promote higher retention of content and create an open, engaging, and supportive learning environment. </a:t>
            </a:r>
          </a:p>
          <a:p>
            <a:endParaRPr lang="en-US" dirty="0"/>
          </a:p>
          <a:p>
            <a:r>
              <a:rPr lang="en-US" dirty="0"/>
              <a:t>Review the learning activities in advance to facilitation: </a:t>
            </a:r>
          </a:p>
          <a:p>
            <a:pPr marL="228600" indent="-228600">
              <a:buAutoNum type="arabicPeriod"/>
            </a:pPr>
            <a:r>
              <a:rPr lang="en-US" dirty="0"/>
              <a:t>Question &amp; Answer</a:t>
            </a:r>
          </a:p>
          <a:p>
            <a:r>
              <a:rPr lang="en-US" dirty="0"/>
              <a:t>Questions and answers are included throughout the module to keep learners engaged and actively participating. Q&amp;A are offered to encourage participants to reflect on their existing knowledge before a new topic is introduced. Q&amp;A are also offered after lecture content is delivered to test participants knowledge recall. </a:t>
            </a:r>
          </a:p>
          <a:p>
            <a:endParaRPr lang="en-US" dirty="0"/>
          </a:p>
          <a:p>
            <a:r>
              <a:rPr lang="en-US" dirty="0"/>
              <a:t>How To Facilitate Q&amp;A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(see below). </a:t>
            </a:r>
          </a:p>
          <a:p>
            <a:endParaRPr lang="en-US" dirty="0"/>
          </a:p>
          <a:p>
            <a:r>
              <a:rPr lang="en-US" dirty="0"/>
              <a:t>2.   Discussion</a:t>
            </a:r>
          </a:p>
          <a:p>
            <a:r>
              <a:rPr lang="en-US" dirty="0"/>
              <a:t>A discussion is a dialogue between participants and the trainer, with participants responding to discussion questions and to one another’s ideas. During discussions, new questions may surface. When the trainer leads a large group discussion, she or he must manage the discussion by keeping participants focused, actively eliciting responses, and limiting participants who like to talk a lot. When participants have small group discussions, they must do likewise.  </a:t>
            </a:r>
          </a:p>
          <a:p>
            <a:endParaRPr lang="en-US" dirty="0"/>
          </a:p>
          <a:p>
            <a:r>
              <a:rPr lang="en-US" dirty="0"/>
              <a:t>How To Facilitate Discussion</a:t>
            </a:r>
          </a:p>
          <a:p>
            <a:r>
              <a:rPr lang="en-US" dirty="0"/>
              <a:t> • Set a time limit and keep track of time. </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Limit participants who like to talk a lot. </a:t>
            </a:r>
          </a:p>
          <a:p>
            <a:r>
              <a:rPr lang="en-US" dirty="0"/>
              <a:t>• Ask questions to encourage more responses to a question—for example: “What else?” “What other ideas do you have?” </a:t>
            </a:r>
          </a:p>
          <a:p>
            <a:r>
              <a:rPr lang="en-US" dirty="0"/>
              <a:t>• Wrap up the discussion by repeating and summarizing main points. </a:t>
            </a:r>
          </a:p>
          <a:p>
            <a:endParaRPr lang="en-US" dirty="0"/>
          </a:p>
          <a:p>
            <a:r>
              <a:rPr lang="en-US" dirty="0"/>
              <a:t>3. Case scenarios</a:t>
            </a:r>
          </a:p>
          <a:p>
            <a:r>
              <a:rPr lang="en-US" dirty="0"/>
              <a:t>A case scenario is a brief description of a realistic situation that participants discuss and analyze. Case scenarios give participants the opportunity to apply newly acquired knowledge to a particular problem or situation and to generate possible solutions to challenges presented in the scenario.  </a:t>
            </a:r>
          </a:p>
          <a:p>
            <a:endParaRPr lang="en-US" dirty="0"/>
          </a:p>
          <a:p>
            <a:r>
              <a:rPr lang="en-US" dirty="0"/>
              <a:t>How to Facilitate Case Scenarios</a:t>
            </a:r>
          </a:p>
          <a:p>
            <a:r>
              <a:rPr lang="en-US" dirty="0"/>
              <a:t>• If participants will use the scenario in small groups or pairs, give clear instructions. </a:t>
            </a:r>
          </a:p>
          <a:p>
            <a:r>
              <a:rPr lang="en-US" dirty="0"/>
              <a:t>• If you write your own scenarios, make them simple and brief. Use realistic situations similar to those that participants face. Give essential information and leave out unnecessary details. </a:t>
            </a:r>
          </a:p>
          <a:p>
            <a:r>
              <a:rPr lang="en-US" dirty="0"/>
              <a:t>• Provide questions to guide participants in analyzing the scenario and a list of essential points to be covered in discussion for yourself and co-trainers. </a:t>
            </a:r>
          </a:p>
          <a:p>
            <a:endParaRPr lang="en-US" dirty="0"/>
          </a:p>
          <a:p>
            <a:r>
              <a:rPr lang="en-US" dirty="0"/>
              <a:t>4. Role Play</a:t>
            </a:r>
          </a:p>
          <a:p>
            <a:r>
              <a:rPr lang="en-US" dirty="0"/>
              <a:t>A role-play is a brief informal performance where participants act out roles in order to practice handling a particular problem or situation and to experience what it is like to be in those roles. Role-playing is informal; participants do not need to memorize dialogue or perform perfectly— the point is to experience the situation and learn from that experience.  </a:t>
            </a:r>
          </a:p>
          <a:p>
            <a:endParaRPr lang="en-US" dirty="0"/>
          </a:p>
          <a:p>
            <a:r>
              <a:rPr lang="en-US" dirty="0"/>
              <a:t>How To Facilitate a Role-Play </a:t>
            </a:r>
          </a:p>
          <a:p>
            <a:r>
              <a:rPr lang="en-US" dirty="0"/>
              <a:t>• Give clear instructions for the role-play</a:t>
            </a:r>
          </a:p>
          <a:p>
            <a:r>
              <a:rPr lang="en-US" dirty="0"/>
              <a:t>• Set a time limit for role-play practice and performance, and manage the time well. </a:t>
            </a:r>
          </a:p>
          <a:p>
            <a:r>
              <a:rPr lang="en-US" dirty="0"/>
              <a:t>• Remind participants that role-playing does not require a perfect performance but rather provides an opportunity to practice handling real-life situations. It is fine to make mistakes during role-play. </a:t>
            </a:r>
          </a:p>
          <a:p>
            <a:r>
              <a:rPr lang="en-US" dirty="0"/>
              <a:t>• Debrief the role-play with a large group discussion</a:t>
            </a:r>
          </a:p>
          <a:p>
            <a:endParaRPr lang="en-US" dirty="0"/>
          </a:p>
          <a:p>
            <a:r>
              <a:rPr lang="en-US" dirty="0"/>
              <a:t>5. Small group activities</a:t>
            </a:r>
          </a:p>
          <a:p>
            <a:r>
              <a:rPr lang="en-US" dirty="0"/>
              <a:t>The facilitator divides participants into small groups to do a learning activity. Examples of small group activities include discussions, scenarios, and role-play practice as described above. Small groups allow each person to participate more than they would in the large group. Small group work also helps participants get to know one another and work with new colleagues.  </a:t>
            </a:r>
          </a:p>
          <a:p>
            <a:endParaRPr lang="en-US" dirty="0"/>
          </a:p>
          <a:p>
            <a:r>
              <a:rPr lang="en-US" dirty="0"/>
              <a:t>How To Facilitate Small Group Work </a:t>
            </a:r>
          </a:p>
          <a:p>
            <a:r>
              <a:rPr lang="en-US" dirty="0"/>
              <a:t>• Before you divide participants into small groups, give clear instructions for the small group task. </a:t>
            </a:r>
          </a:p>
          <a:p>
            <a:r>
              <a:rPr lang="en-US" dirty="0"/>
              <a:t>• Group participants so that they are not always working with people they know well. To vary groups’ composition: Ask participants to count off or draw at random from a deck of playing cards and then group by suit or numbers. Or ask participants to draw at random from a container of colored objects or slips of paper and then group by colors. Or group participants by birthday (seasons or months), by first letter of first or last name, by last digit of their phone number, or by height—then, based on how many fall into each category, regroup these groups so that you have groups of an optimal size.   </a:t>
            </a:r>
          </a:p>
          <a:p>
            <a:r>
              <a:rPr lang="en-US" dirty="0"/>
              <a:t>• Instruct the groups to make sure that all group members participate. </a:t>
            </a:r>
          </a:p>
          <a:p>
            <a:r>
              <a:rPr lang="en-US" dirty="0"/>
              <a:t>• Have each group choose a timekeeper. </a:t>
            </a:r>
          </a:p>
          <a:p>
            <a:r>
              <a:rPr lang="en-US" dirty="0"/>
              <a:t>• Keep track of time yourself and provide half-time, 5-minute, and 1-minute warnings. </a:t>
            </a:r>
          </a:p>
          <a:p>
            <a:r>
              <a:rPr lang="en-US" dirty="0"/>
              <a:t>• As the groups are working, move from one to another to make sure that participants have understood the task and are making progress.  </a:t>
            </a:r>
          </a:p>
          <a:p>
            <a:endParaRPr lang="en-US" dirty="0"/>
          </a:p>
          <a:p>
            <a:endParaRPr lang="en-US" dirty="0"/>
          </a:p>
          <a:p>
            <a:endParaRPr lang="en-US" dirty="0"/>
          </a:p>
          <a:p>
            <a:endParaRPr lang="en-US"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6</a:t>
            </a:fld>
            <a:endParaRPr lang="en-US"/>
          </a:p>
        </p:txBody>
      </p:sp>
    </p:spTree>
    <p:extLst>
      <p:ext uri="{BB962C8B-B14F-4D97-AF65-F5344CB8AC3E}">
        <p14:creationId xmlns:p14="http://schemas.microsoft.com/office/powerpoint/2010/main" val="3262148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38</a:t>
            </a:fld>
            <a:endParaRPr lang="en-US"/>
          </a:p>
        </p:txBody>
      </p:sp>
    </p:spTree>
    <p:extLst>
      <p:ext uri="{BB962C8B-B14F-4D97-AF65-F5344CB8AC3E}">
        <p14:creationId xmlns:p14="http://schemas.microsoft.com/office/powerpoint/2010/main" val="2302275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41</a:t>
            </a:fld>
            <a:endParaRPr lang="en-US"/>
          </a:p>
        </p:txBody>
      </p:sp>
    </p:spTree>
    <p:extLst>
      <p:ext uri="{BB962C8B-B14F-4D97-AF65-F5344CB8AC3E}">
        <p14:creationId xmlns:p14="http://schemas.microsoft.com/office/powerpoint/2010/main" val="2572710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42</a:t>
            </a:fld>
            <a:endParaRPr lang="en-US"/>
          </a:p>
        </p:txBody>
      </p:sp>
    </p:spTree>
    <p:extLst>
      <p:ext uri="{BB962C8B-B14F-4D97-AF65-F5344CB8AC3E}">
        <p14:creationId xmlns:p14="http://schemas.microsoft.com/office/powerpoint/2010/main" val="2387310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 panose="020B0604020202020204" pitchFamily="34" charset="0"/>
              <a:buChar char="•"/>
            </a:pPr>
            <a:r>
              <a:rPr lang="en-US" dirty="0"/>
              <a:t>Edit this slide in advance of the training by inserting the country name and procedures for ED-PrEP initiation in your country.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43</a:t>
            </a:fld>
            <a:endParaRPr lang="en-US"/>
          </a:p>
        </p:txBody>
      </p:sp>
    </p:spTree>
    <p:extLst>
      <p:ext uri="{BB962C8B-B14F-4D97-AF65-F5344CB8AC3E}">
        <p14:creationId xmlns:p14="http://schemas.microsoft.com/office/powerpoint/2010/main" val="2311835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44</a:t>
            </a:fld>
            <a:endParaRPr lang="en-US"/>
          </a:p>
        </p:txBody>
      </p:sp>
    </p:spTree>
    <p:extLst>
      <p:ext uri="{BB962C8B-B14F-4D97-AF65-F5344CB8AC3E}">
        <p14:creationId xmlns:p14="http://schemas.microsoft.com/office/powerpoint/2010/main" val="3114814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45</a:t>
            </a:fld>
            <a:endParaRPr lang="en-US"/>
          </a:p>
        </p:txBody>
      </p:sp>
    </p:spTree>
    <p:extLst>
      <p:ext uri="{BB962C8B-B14F-4D97-AF65-F5344CB8AC3E}">
        <p14:creationId xmlns:p14="http://schemas.microsoft.com/office/powerpoint/2010/main" val="2272252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Explain to participants that a case scenario is provided for them to apply newly acquired knowledge to each step of the clinical pathway for oral ED-PrEP initiation according to their practice and local context. </a:t>
            </a:r>
            <a:endParaRPr lang="en-US" dirty="0">
              <a:cs typeface="Calibri"/>
            </a:endParaRPr>
          </a:p>
          <a:p>
            <a:pPr marL="171450" indent="-171450">
              <a:buFont typeface="Arial,Sans-Serif"/>
              <a:buChar char="•"/>
            </a:pPr>
            <a:r>
              <a:rPr lang="en-US" dirty="0"/>
              <a:t>Read the scenario and follow the clinical pathway on the following slides to determine if Innocent can be initiated on oral ED-PrEP. </a:t>
            </a:r>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47</a:t>
            </a:fld>
            <a:endParaRPr lang="en-US"/>
          </a:p>
        </p:txBody>
      </p:sp>
    </p:spTree>
    <p:extLst>
      <p:ext uri="{BB962C8B-B14F-4D97-AF65-F5344CB8AC3E}">
        <p14:creationId xmlns:p14="http://schemas.microsoft.com/office/powerpoint/2010/main" val="4051263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a:buChar char="•"/>
            </a:pPr>
            <a:r>
              <a:rPr lang="en-US" dirty="0"/>
              <a:t>Read the scenario and question on the slide asking participants, "</a:t>
            </a:r>
            <a:r>
              <a:rPr lang="en-US" i="1" dirty="0"/>
              <a:t>What is the next step to determine if Innocent can begin oral ED-PrEP today?</a:t>
            </a:r>
            <a:r>
              <a:rPr lang="en-US" dirty="0"/>
              <a:t>" </a:t>
            </a:r>
            <a:r>
              <a:rPr lang="en-US" b="1" dirty="0"/>
              <a:t>[Answer: Screen for substantial risk for HIV]</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49</a:t>
            </a:fld>
            <a:endParaRPr lang="en-US"/>
          </a:p>
        </p:txBody>
      </p:sp>
    </p:spTree>
    <p:extLst>
      <p:ext uri="{BB962C8B-B14F-4D97-AF65-F5344CB8AC3E}">
        <p14:creationId xmlns:p14="http://schemas.microsoft.com/office/powerpoint/2010/main" val="1658341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Is Innocent considered at substantial risk for HIV and eligible for PrEP? </a:t>
            </a:r>
            <a:r>
              <a:rPr lang="en-US" b="1" dirty="0"/>
              <a:t>" [Answer: Yes, he is considered at substantial risk for HIV. Continue in the clinical pathway to determine if he meets other eligibility criteria for oral ED-PrEP.]</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51</a:t>
            </a:fld>
            <a:endParaRPr lang="en-US"/>
          </a:p>
        </p:txBody>
      </p:sp>
    </p:spTree>
    <p:extLst>
      <p:ext uri="{BB962C8B-B14F-4D97-AF65-F5344CB8AC3E}">
        <p14:creationId xmlns:p14="http://schemas.microsoft.com/office/powerpoint/2010/main" val="45696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Bef>
                <a:spcPts val="600"/>
              </a:spcBef>
              <a:spcAft>
                <a:spcPts val="600"/>
              </a:spcAft>
              <a:buFont typeface="Arial" panose="020B0604020202020204" pitchFamily="34" charset="0"/>
              <a:buChar char="•"/>
            </a:pPr>
            <a:r>
              <a:rPr lang="en-US" dirty="0"/>
              <a:t>Read the scenario and question on the slide asking participants, "</a:t>
            </a:r>
            <a:r>
              <a:rPr lang="en-US" i="1" dirty="0"/>
              <a:t>What are some of the key messages you will offer to Innocent so that he can make an informed choice between oral daily PrEP and ED-PrEP? </a:t>
            </a:r>
            <a:r>
              <a:rPr lang="en-US" b="1" dirty="0"/>
              <a:t>" [Answer: Explain the key differences between daily and ED-PrEP use, including dosing schedule requirements, the need to be able to predict sex and that ED-PrEP only protects against sexual HIV exposure]</a:t>
            </a:r>
            <a:endParaRPr lang="en-US" b="1" dirty="0">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54</a:t>
            </a:fld>
            <a:endParaRPr lang="en-US"/>
          </a:p>
        </p:txBody>
      </p:sp>
    </p:spTree>
    <p:extLst>
      <p:ext uri="{BB962C8B-B14F-4D97-AF65-F5344CB8AC3E}">
        <p14:creationId xmlns:p14="http://schemas.microsoft.com/office/powerpoint/2010/main" val="137602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10-20 minutes. Timing will vary based on size of the group and time allowed for training. Set a time limit and keep track of time.</a:t>
            </a:r>
          </a:p>
          <a:p>
            <a:r>
              <a:rPr lang="en-US" dirty="0"/>
              <a:t>• Explain that participants who want to speak should raise their hands. </a:t>
            </a:r>
            <a:endParaRPr lang="en-US" dirty="0">
              <a:cs typeface="Calibri"/>
            </a:endParaRPr>
          </a:p>
          <a:p>
            <a:r>
              <a:rPr lang="en-US" dirty="0"/>
              <a:t>• Keep the discussion on target and moving along. </a:t>
            </a:r>
            <a:endParaRPr lang="en-US" dirty="0">
              <a:cs typeface="Calibri"/>
            </a:endParaRPr>
          </a:p>
          <a:p>
            <a:r>
              <a:rPr lang="en-US" dirty="0"/>
              <a:t>• Encourage everyone to participate and call on everyone who raises a hand. </a:t>
            </a:r>
            <a:endParaRPr lang="en-US" dirty="0">
              <a:cs typeface="Calibri"/>
            </a:endParaRPr>
          </a:p>
          <a:p>
            <a:r>
              <a:rPr lang="en-US" dirty="0"/>
              <a:t>• Limit participants who like to talk a lot. </a:t>
            </a:r>
            <a:endParaRPr lang="en-US" dirty="0">
              <a:cs typeface="Calibri"/>
            </a:endParaRPr>
          </a:p>
          <a:p>
            <a:r>
              <a:rPr lang="en-US" dirty="0"/>
              <a:t>• Ask questions to encourage more responses to a question—for example: </a:t>
            </a:r>
            <a:r>
              <a:rPr lang="en-US" i="1" dirty="0"/>
              <a:t>“What else?” “What other ideas do you have?” </a:t>
            </a:r>
            <a:endParaRPr lang="en-US" i="1" dirty="0">
              <a:cs typeface="Calibri"/>
            </a:endParaRPr>
          </a:p>
          <a:p>
            <a:r>
              <a:rPr lang="en-US" dirty="0"/>
              <a:t>• Wrap up the discussion by repeating and summarizing main points.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a:t>
            </a:fld>
            <a:endParaRPr lang="en-US"/>
          </a:p>
        </p:txBody>
      </p:sp>
    </p:spTree>
    <p:extLst>
      <p:ext uri="{BB962C8B-B14F-4D97-AF65-F5344CB8AC3E}">
        <p14:creationId xmlns:p14="http://schemas.microsoft.com/office/powerpoint/2010/main" val="795356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57</a:t>
            </a:fld>
            <a:endParaRPr lang="en-US"/>
          </a:p>
        </p:txBody>
      </p:sp>
    </p:spTree>
    <p:extLst>
      <p:ext uri="{BB962C8B-B14F-4D97-AF65-F5344CB8AC3E}">
        <p14:creationId xmlns:p14="http://schemas.microsoft.com/office/powerpoint/2010/main" val="465997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59</a:t>
            </a:fld>
            <a:endParaRPr lang="en-US"/>
          </a:p>
        </p:txBody>
      </p:sp>
    </p:spTree>
    <p:extLst>
      <p:ext uri="{BB962C8B-B14F-4D97-AF65-F5344CB8AC3E}">
        <p14:creationId xmlns:p14="http://schemas.microsoft.com/office/powerpoint/2010/main" val="2558648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64</a:t>
            </a:fld>
            <a:endParaRPr lang="en-US"/>
          </a:p>
        </p:txBody>
      </p:sp>
    </p:spTree>
    <p:extLst>
      <p:ext uri="{BB962C8B-B14F-4D97-AF65-F5344CB8AC3E}">
        <p14:creationId xmlns:p14="http://schemas.microsoft.com/office/powerpoint/2010/main" val="534519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Bef>
                <a:spcPts val="600"/>
              </a:spcBef>
              <a:spcAft>
                <a:spcPts val="600"/>
              </a:spcAft>
              <a:buFont typeface="Arial" panose="020B0604020202020204" pitchFamily="34" charset="0"/>
              <a:buChar char="•"/>
            </a:pPr>
            <a:r>
              <a:rPr lang="en-US" dirty="0"/>
              <a:t>Read the scenario and question on the slide asking participants, "</a:t>
            </a:r>
            <a:r>
              <a:rPr lang="en-US" i="1" dirty="0"/>
              <a:t>Does he need to have a creatinine blood test to start oral ED-PrEP today?" </a:t>
            </a:r>
            <a:r>
              <a:rPr lang="en-US" b="1" i="0" dirty="0"/>
              <a:t>[Answer: No. Because he is over 30 years old and has no known co-morbidities that would affect his kidneys, it is recommended that Innocent have a CrCl evaluation within 1-3 months after starting ED-PrEP but he does not need to have one before starting ED-PrEP today]</a:t>
            </a:r>
            <a:endParaRPr lang="en-US" b="1" i="0" dirty="0">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cs typeface="Calibri"/>
              </a:rPr>
              <a:t>Provide the answer and allow time for follow up question and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72</a:t>
            </a:fld>
            <a:endParaRPr lang="en-US"/>
          </a:p>
        </p:txBody>
      </p:sp>
    </p:spTree>
    <p:extLst>
      <p:ext uri="{BB962C8B-B14F-4D97-AF65-F5344CB8AC3E}">
        <p14:creationId xmlns:p14="http://schemas.microsoft.com/office/powerpoint/2010/main" val="1382344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73</a:t>
            </a:fld>
            <a:endParaRPr lang="en-US"/>
          </a:p>
        </p:txBody>
      </p:sp>
    </p:spTree>
    <p:extLst>
      <p:ext uri="{BB962C8B-B14F-4D97-AF65-F5344CB8AC3E}">
        <p14:creationId xmlns:p14="http://schemas.microsoft.com/office/powerpoint/2010/main" val="1534053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Bef>
                <a:spcPts val="600"/>
              </a:spcBef>
              <a:spcAft>
                <a:spcPts val="600"/>
              </a:spcAft>
              <a:buFont typeface="Arial" panose="020B0604020202020204" pitchFamily="34" charset="0"/>
              <a:buChar char="•"/>
            </a:pPr>
            <a:r>
              <a:rPr lang="en-US" dirty="0"/>
              <a:t>Read the scenario and question on the slide asking participants, "</a:t>
            </a:r>
            <a:r>
              <a:rPr lang="en-US" i="1" dirty="0"/>
              <a:t>How many pills will you dispense to him and when will you schedule his follow-up visit? </a:t>
            </a:r>
            <a:r>
              <a:rPr lang="en-US" dirty="0"/>
              <a:t>" </a:t>
            </a:r>
            <a:r>
              <a:rPr lang="en-US" b="1" dirty="0"/>
              <a:t>[Answer: Clients starting ED-PrEP should be given enough pills for daily use until their next visit. A follow-up visit should occur within one month after initiation.]</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74</a:t>
            </a:fld>
            <a:endParaRPr lang="en-US"/>
          </a:p>
        </p:txBody>
      </p:sp>
    </p:spTree>
    <p:extLst>
      <p:ext uri="{BB962C8B-B14F-4D97-AF65-F5344CB8AC3E}">
        <p14:creationId xmlns:p14="http://schemas.microsoft.com/office/powerpoint/2010/main" val="3102297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i="1" dirty="0">
                <a:cs typeface="Calibri"/>
              </a:rPr>
              <a:t>Facilitator guidance:</a:t>
            </a:r>
          </a:p>
          <a:p>
            <a:pPr marL="171450" indent="-171450">
              <a:buFont typeface="Arial"/>
              <a:buChar char="•"/>
            </a:pPr>
            <a:r>
              <a:rPr lang="en-ZA" dirty="0">
                <a:cs typeface="Calibri"/>
              </a:rPr>
              <a:t>Edit the slide in advance by entering the country name and number of pills dispensed at initiation visit and follow up time period and place. </a:t>
            </a:r>
          </a:p>
          <a:p>
            <a:pPr marL="171450" indent="-171450">
              <a:buFont typeface="Arial"/>
              <a:buChar char="•"/>
            </a:pPr>
            <a:r>
              <a:rPr lang="en-ZA" dirty="0">
                <a:cs typeface="Calibri"/>
              </a:rPr>
              <a:t>Note: These answers will vary by country and program. </a:t>
            </a:r>
          </a:p>
          <a:p>
            <a:pPr marL="171450" indent="-171450">
              <a:buFont typeface="Arial"/>
              <a:buChar char="•"/>
            </a:pPr>
            <a:r>
              <a:rPr lang="en-ZA" dirty="0">
                <a:cs typeface="Calibri"/>
              </a:rPr>
              <a:t>Allow time for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76</a:t>
            </a:fld>
            <a:endParaRPr lang="en-US"/>
          </a:p>
        </p:txBody>
      </p:sp>
    </p:spTree>
    <p:extLst>
      <p:ext uri="{BB962C8B-B14F-4D97-AF65-F5344CB8AC3E}">
        <p14:creationId xmlns:p14="http://schemas.microsoft.com/office/powerpoint/2010/main" val="2349714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Facilitator guidance:</a:t>
            </a:r>
          </a:p>
          <a:p>
            <a:pPr marL="171450" indent="-171450">
              <a:buFont typeface="Arial"/>
              <a:buChar char="•"/>
            </a:pPr>
            <a:r>
              <a:rPr lang="en-US" dirty="0">
                <a:cs typeface="Calibri"/>
              </a:rPr>
              <a:t>Time 20 minutes</a:t>
            </a:r>
          </a:p>
          <a:p>
            <a:pPr marL="171450" indent="-171450">
              <a:buFont typeface="Arial"/>
              <a:buChar char="•"/>
            </a:pPr>
            <a:r>
              <a:rPr lang="en-US" dirty="0">
                <a:cs typeface="Calibri"/>
              </a:rPr>
              <a:t>Divide participants into groups of two to apply their knowledge of ED-PrEP dosing to the following clinical scenarios. </a:t>
            </a:r>
          </a:p>
          <a:p>
            <a:pPr marL="171450" indent="-171450">
              <a:buFont typeface="Arial"/>
              <a:buChar char="•"/>
            </a:pPr>
            <a:r>
              <a:rPr lang="en-US" dirty="0">
                <a:cs typeface="Calibri"/>
              </a:rPr>
              <a:t>Review the dosing guidance on the following 3 slides before asking participants to apply this to the scenarios.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77</a:t>
            </a:fld>
            <a:endParaRPr lang="en-US"/>
          </a:p>
        </p:txBody>
      </p:sp>
    </p:spTree>
    <p:extLst>
      <p:ext uri="{BB962C8B-B14F-4D97-AF65-F5344CB8AC3E}">
        <p14:creationId xmlns:p14="http://schemas.microsoft.com/office/powerpoint/2010/main" val="3727695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the groups to work together to answer the question. </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81</a:t>
            </a:fld>
            <a:endParaRPr lang="en-US"/>
          </a:p>
        </p:txBody>
      </p:sp>
    </p:spTree>
    <p:extLst>
      <p:ext uri="{BB962C8B-B14F-4D97-AF65-F5344CB8AC3E}">
        <p14:creationId xmlns:p14="http://schemas.microsoft.com/office/powerpoint/2010/main" val="795436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b="1" i="1" dirty="0"/>
              <a:t>Facilitator guidance:</a:t>
            </a:r>
          </a:p>
          <a:p>
            <a:pPr>
              <a:lnSpc>
                <a:spcPct val="114999"/>
              </a:lnSpc>
            </a:pPr>
            <a:r>
              <a:rPr lang="en-US" dirty="0"/>
              <a:t>Jose’s Dosing</a:t>
            </a:r>
            <a:endParaRPr lang="en-US" dirty="0">
              <a:cs typeface="Calibri"/>
            </a:endParaRPr>
          </a:p>
          <a:p>
            <a:pPr marL="742950" lvl="1" indent="-285750">
              <a:lnSpc>
                <a:spcPct val="114999"/>
              </a:lnSpc>
              <a:buFont typeface="Symbol,Sans-Serif"/>
              <a:buChar char=""/>
            </a:pPr>
            <a:r>
              <a:rPr lang="en-US" dirty="0"/>
              <a:t>Explain the dosing as outlined on the slide.</a:t>
            </a:r>
            <a:endParaRPr lang="en-US" dirty="0">
              <a:cs typeface="Calibri"/>
            </a:endParaRPr>
          </a:p>
          <a:p>
            <a:pPr marL="742950" lvl="1" indent="-285750">
              <a:lnSpc>
                <a:spcPct val="114999"/>
              </a:lnSpc>
              <a:buFont typeface="Symbol,Sans-Serif"/>
              <a:buChar char=""/>
            </a:pPr>
            <a:r>
              <a:rPr lang="en-US" dirty="0"/>
              <a:t>Discuss the range of time that Jose could take the first 2 pills, from 11pm on Thursday to 9pm on Friday. Remind the participants that the loading dose is more effective if taken closer to 24 hours in advance of sex.</a:t>
            </a:r>
            <a:endParaRPr lang="en-US" dirty="0">
              <a:cs typeface="Calibri"/>
            </a:endParaRPr>
          </a:p>
          <a:p>
            <a:pPr marL="742950" lvl="1" indent="-285750">
              <a:lnSpc>
                <a:spcPct val="114999"/>
              </a:lnSpc>
              <a:buFont typeface="Symbol,Sans-Serif"/>
              <a:buChar char=""/>
            </a:pPr>
            <a:r>
              <a:rPr lang="en-US" dirty="0">
                <a:cs typeface="Calibri"/>
              </a:rPr>
              <a:t>Remind participants that timing of the loading dose affects when pills 3 and 4 should be taken. Pills 3 and 4 should be taken 24 hours after the loading dose. Since Jose took the loading dose at 9am on Friday, he can take pills 3 and 4 at 9am on Saturday and Sunday. </a:t>
            </a:r>
          </a:p>
        </p:txBody>
      </p:sp>
      <p:sp>
        <p:nvSpPr>
          <p:cNvPr id="4" name="Slide Number Placeholder 3"/>
          <p:cNvSpPr>
            <a:spLocks noGrp="1"/>
          </p:cNvSpPr>
          <p:nvPr>
            <p:ph type="sldNum" sz="quarter" idx="5"/>
          </p:nvPr>
        </p:nvSpPr>
        <p:spPr/>
        <p:txBody>
          <a:bodyPr/>
          <a:lstStyle/>
          <a:p>
            <a:fld id="{B78A90D8-2647-4560-8208-F58DCE3DB525}" type="slidenum">
              <a:rPr lang="en-US" smtClean="0"/>
              <a:t>82</a:t>
            </a:fld>
            <a:endParaRPr lang="en-US"/>
          </a:p>
        </p:txBody>
      </p:sp>
    </p:spTree>
    <p:extLst>
      <p:ext uri="{BB962C8B-B14F-4D97-AF65-F5344CB8AC3E}">
        <p14:creationId xmlns:p14="http://schemas.microsoft.com/office/powerpoint/2010/main" val="209371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a:t>
            </a:fld>
            <a:endParaRPr lang="en-US"/>
          </a:p>
        </p:txBody>
      </p:sp>
    </p:spTree>
    <p:extLst>
      <p:ext uri="{BB962C8B-B14F-4D97-AF65-F5344CB8AC3E}">
        <p14:creationId xmlns:p14="http://schemas.microsoft.com/office/powerpoint/2010/main" val="1703850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the groups to work together to answer the question. </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83</a:t>
            </a:fld>
            <a:endParaRPr lang="en-US"/>
          </a:p>
        </p:txBody>
      </p:sp>
    </p:spTree>
    <p:extLst>
      <p:ext uri="{BB962C8B-B14F-4D97-AF65-F5344CB8AC3E}">
        <p14:creationId xmlns:p14="http://schemas.microsoft.com/office/powerpoint/2010/main" val="667945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1" i="1" dirty="0">
                <a:latin typeface="Garamond"/>
                <a:ea typeface="Calibri" panose="020F0502020204030204" pitchFamily="34" charset="0"/>
                <a:cs typeface="Times New Roman" panose="02020603050405020304" pitchFamily="18" charset="0"/>
              </a:rPr>
              <a:t>Facilitator guidance:</a:t>
            </a:r>
          </a:p>
          <a:p>
            <a:pPr>
              <a:lnSpc>
                <a:spcPct val="114999"/>
              </a:lnSpc>
              <a:buFont typeface="+mj-lt"/>
            </a:pPr>
            <a:r>
              <a:rPr lang="en-US" dirty="0">
                <a:latin typeface="Garamond"/>
                <a:ea typeface="Calibri" panose="020F0502020204030204" pitchFamily="34" charset="0"/>
                <a:cs typeface="Times New Roman" panose="02020603050405020304" pitchFamily="18" charset="0"/>
              </a:rPr>
              <a:t>Roberto’s</a:t>
            </a:r>
            <a:r>
              <a:rPr lang="en-US" sz="1200" dirty="0">
                <a:effectLst/>
                <a:latin typeface="Garamond"/>
                <a:ea typeface="Calibri" panose="020F0502020204030204" pitchFamily="34" charset="0"/>
                <a:cs typeface="Times New Roman" panose="02020603050405020304" pitchFamily="18" charset="0"/>
              </a:rPr>
              <a:t> Dosing</a:t>
            </a:r>
            <a:endParaRPr lang="en-US" sz="1200" dirty="0">
              <a:effectLst/>
              <a:latin typeface="Garamond"/>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Explain the dosing as outlined on the slide.</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Explain that clients who have sex over multiple days should continue taking one pill each day for two days after the last time they had sex. In Roberto’s case, that means that his last pill is on Tuesday. </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Discuss the range of time that Roberto could take the first 2 pills, from 11pm on Thursday to 9pm on Friday. Timing of the loading dose affects when pills 3 and 4 are taken.</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Remind the participants that the loading dose is more effective if taken closer to 24 hours in advance of sex.</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027020C-613B-6641-9351-4FDAA85641A1}" type="slidenum">
              <a:rPr lang="en-US" smtClean="0"/>
              <a:t>84</a:t>
            </a:fld>
            <a:endParaRPr lang="en-US"/>
          </a:p>
        </p:txBody>
      </p:sp>
    </p:spTree>
    <p:extLst>
      <p:ext uri="{BB962C8B-B14F-4D97-AF65-F5344CB8AC3E}">
        <p14:creationId xmlns:p14="http://schemas.microsoft.com/office/powerpoint/2010/main" val="751709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the groups to work together to answer the question. </a:t>
            </a:r>
            <a:endParaRPr lang="en-US" dirty="0">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85</a:t>
            </a:fld>
            <a:endParaRPr lang="en-US"/>
          </a:p>
        </p:txBody>
      </p:sp>
    </p:spTree>
    <p:extLst>
      <p:ext uri="{BB962C8B-B14F-4D97-AF65-F5344CB8AC3E}">
        <p14:creationId xmlns:p14="http://schemas.microsoft.com/office/powerpoint/2010/main" val="1657334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1" i="1" dirty="0">
                <a:latin typeface="Garamond"/>
                <a:ea typeface="Calibri" panose="020F0502020204030204" pitchFamily="34" charset="0"/>
                <a:cs typeface="Times New Roman" panose="02020603050405020304" pitchFamily="18" charset="0"/>
              </a:rPr>
              <a:t>Facilitator guidance:</a:t>
            </a:r>
          </a:p>
          <a:p>
            <a:pPr>
              <a:lnSpc>
                <a:spcPct val="114999"/>
              </a:lnSpc>
            </a:pPr>
            <a:r>
              <a:rPr lang="en-US" dirty="0">
                <a:latin typeface="Garamond"/>
                <a:ea typeface="Calibri" panose="020F0502020204030204" pitchFamily="34" charset="0"/>
                <a:cs typeface="Times New Roman" panose="02020603050405020304" pitchFamily="18" charset="0"/>
              </a:rPr>
              <a:t>Abdul’s</a:t>
            </a:r>
            <a:r>
              <a:rPr lang="en-US" sz="1200" dirty="0">
                <a:effectLst/>
                <a:latin typeface="Garamond"/>
                <a:ea typeface="Calibri" panose="020F0502020204030204" pitchFamily="34" charset="0"/>
                <a:cs typeface="Times New Roman" panose="02020603050405020304" pitchFamily="18" charset="0"/>
              </a:rPr>
              <a:t> Dosing</a:t>
            </a:r>
            <a:endParaRPr lang="en-US" sz="1200" dirty="0">
              <a:effectLst/>
              <a:latin typeface="Garamond"/>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Explain the dosing as outlined on the slide.</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Symbol" pitchFamily="2" charset="2"/>
              <a:buChar char=""/>
            </a:pPr>
            <a:r>
              <a:rPr lang="en-US" sz="1200" dirty="0">
                <a:effectLst/>
                <a:latin typeface="Garamond" panose="02020404030301010803" pitchFamily="18" charset="0"/>
                <a:ea typeface="Calibri" panose="020F0502020204030204" pitchFamily="34" charset="0"/>
                <a:cs typeface="Times New Roman" panose="02020603050405020304" pitchFamily="18" charset="0"/>
              </a:rPr>
              <a:t>Explain that clients who have sex on non-consecutive days while still taking ED-PrEP should continue taking one pill each day for two days after the last time they had sex. In Abdul’s case, that means that his last pill should be on Tuesday and that he takes PrEP for 5 consecutive days.</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027020C-613B-6641-9351-4FDAA85641A1}" type="slidenum">
              <a:rPr lang="en-US" smtClean="0"/>
              <a:t>86</a:t>
            </a:fld>
            <a:endParaRPr lang="en-US"/>
          </a:p>
        </p:txBody>
      </p:sp>
    </p:spTree>
    <p:extLst>
      <p:ext uri="{BB962C8B-B14F-4D97-AF65-F5344CB8AC3E}">
        <p14:creationId xmlns:p14="http://schemas.microsoft.com/office/powerpoint/2010/main" val="1891670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Sans-Serif"/>
              <a:buChar char="•"/>
            </a:pPr>
            <a:r>
              <a:rPr lang="en-US" dirty="0"/>
              <a:t>Read the question on the slide.</a:t>
            </a:r>
          </a:p>
          <a:p>
            <a:pPr marL="171450" indent="-171450">
              <a:buFont typeface="Arial,Sans-Serif"/>
              <a:buChar char="•"/>
            </a:pPr>
            <a:r>
              <a:rPr lang="en-US" dirty="0"/>
              <a:t>Ask the groups to work together to answer the question. </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87</a:t>
            </a:fld>
            <a:endParaRPr lang="en-US"/>
          </a:p>
        </p:txBody>
      </p:sp>
    </p:spTree>
    <p:extLst>
      <p:ext uri="{BB962C8B-B14F-4D97-AF65-F5344CB8AC3E}">
        <p14:creationId xmlns:p14="http://schemas.microsoft.com/office/powerpoint/2010/main" val="2134484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Patrick’s dosing</a:t>
            </a:r>
            <a:endParaRPr lang="en-US" dirty="0">
              <a:cs typeface="Calibri"/>
            </a:endParaRPr>
          </a:p>
          <a:p>
            <a:pPr marL="742950" lvl="1" indent="-285750">
              <a:buFont typeface="Symbol,Sans-Serif"/>
              <a:buChar char=""/>
            </a:pPr>
            <a:r>
              <a:rPr lang="en-US" dirty="0"/>
              <a:t>Explain the dosing as outlined on the slide.</a:t>
            </a:r>
            <a:endParaRPr lang="en-US" dirty="0">
              <a:cs typeface="Calibri"/>
            </a:endParaRPr>
          </a:p>
          <a:p>
            <a:pPr marL="742950" lvl="1" indent="-285750">
              <a:buFont typeface="Symbol,Sans-Serif"/>
              <a:buChar char=""/>
            </a:pPr>
            <a:r>
              <a:rPr lang="en-US" dirty="0"/>
              <a:t>Explain that clients who do not have sex do not need to take the following 2 pills on the next 2 days. </a:t>
            </a:r>
            <a:endParaRPr lang="en-US" dirty="0">
              <a:cs typeface="Calibri"/>
            </a:endParaRPr>
          </a:p>
        </p:txBody>
      </p:sp>
      <p:sp>
        <p:nvSpPr>
          <p:cNvPr id="4" name="Slide Number Placeholder 3"/>
          <p:cNvSpPr>
            <a:spLocks noGrp="1"/>
          </p:cNvSpPr>
          <p:nvPr>
            <p:ph type="sldNum" sz="quarter" idx="5"/>
          </p:nvPr>
        </p:nvSpPr>
        <p:spPr/>
        <p:txBody>
          <a:bodyPr/>
          <a:lstStyle/>
          <a:p>
            <a:fld id="{E027020C-613B-6641-9351-4FDAA85641A1}" type="slidenum">
              <a:rPr lang="en-US" smtClean="0"/>
              <a:t>88</a:t>
            </a:fld>
            <a:endParaRPr lang="en-US"/>
          </a:p>
        </p:txBody>
      </p:sp>
    </p:spTree>
    <p:extLst>
      <p:ext uri="{BB962C8B-B14F-4D97-AF65-F5344CB8AC3E}">
        <p14:creationId xmlns:p14="http://schemas.microsoft.com/office/powerpoint/2010/main" val="2712182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the groups to work together to answer the question. </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89</a:t>
            </a:fld>
            <a:endParaRPr lang="en-US"/>
          </a:p>
        </p:txBody>
      </p:sp>
    </p:spTree>
    <p:extLst>
      <p:ext uri="{BB962C8B-B14F-4D97-AF65-F5344CB8AC3E}">
        <p14:creationId xmlns:p14="http://schemas.microsoft.com/office/powerpoint/2010/main" val="1244249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i="1" dirty="0">
                <a:latin typeface="Segoe UI"/>
                <a:cs typeface="Segoe UI"/>
              </a:rPr>
              <a:t>Facilitator guidance</a:t>
            </a:r>
            <a:endParaRPr lang="en-US" b="1" i="1" dirty="0">
              <a:latin typeface="Calibri"/>
              <a:cs typeface="Times New Roman"/>
            </a:endParaRPr>
          </a:p>
          <a:p>
            <a:pPr>
              <a:defRPr/>
            </a:pPr>
            <a:r>
              <a:rPr lang="en-US" dirty="0">
                <a:latin typeface="Times New Roman"/>
                <a:cs typeface="Times New Roman"/>
              </a:rPr>
              <a:t>George’s</a:t>
            </a:r>
            <a:r>
              <a:rPr lang="en-US" sz="1200" dirty="0">
                <a:effectLst/>
                <a:latin typeface="Times New Roman"/>
                <a:ea typeface="Calibri" panose="020F0502020204030204" pitchFamily="34" charset="0"/>
                <a:cs typeface="Times New Roman"/>
              </a:rPr>
              <a:t> dosing</a:t>
            </a:r>
            <a:endParaRPr lang="en-US" sz="1200" dirty="0">
              <a:effectLst/>
              <a:latin typeface="Calibri"/>
              <a:ea typeface="Times New Roman" panose="02020603050405020304" pitchFamily="18" charset="0"/>
              <a:cs typeface="Calibri"/>
            </a:endParaRPr>
          </a:p>
          <a:p>
            <a:pPr marL="742950" marR="0" lvl="1"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rPr>
              <a:t>Explain the dosing as outlined on the slide.</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rPr>
              <a:t>Explain that clients who have stopped taking PrEP after their last encounter must re-start ED-PrEP with a 2-pill loading dose. In George’s case, that means he restarts ED-PrEP with two pills on Tuesday of the second week.</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027020C-613B-6641-9351-4FDAA85641A1}" type="slidenum">
              <a:rPr lang="en-US" smtClean="0"/>
              <a:t>90</a:t>
            </a:fld>
            <a:endParaRPr lang="en-US"/>
          </a:p>
        </p:txBody>
      </p:sp>
    </p:spTree>
    <p:extLst>
      <p:ext uri="{BB962C8B-B14F-4D97-AF65-F5344CB8AC3E}">
        <p14:creationId xmlns:p14="http://schemas.microsoft.com/office/powerpoint/2010/main" val="481674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Facilitator guidance:</a:t>
            </a:r>
          </a:p>
          <a:p>
            <a:pPr marL="171450" indent="-171450">
              <a:buFont typeface="Arial"/>
              <a:buChar char="•"/>
            </a:pPr>
            <a:r>
              <a:rPr lang="en-US" dirty="0">
                <a:cs typeface="Calibri"/>
              </a:rPr>
              <a:t>Allow 10 minutes for discussion of findings from the partner practice, answer any questions, and summarize lessons learned.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91</a:t>
            </a:fld>
            <a:endParaRPr lang="en-US"/>
          </a:p>
        </p:txBody>
      </p:sp>
    </p:spTree>
    <p:extLst>
      <p:ext uri="{BB962C8B-B14F-4D97-AF65-F5344CB8AC3E}">
        <p14:creationId xmlns:p14="http://schemas.microsoft.com/office/powerpoint/2010/main" val="4120944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10-20 minutes. Timing will vary based on size of the group and time allowed for training. Set a time limit and keep track of time.</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Limit participants who like to talk a lot. </a:t>
            </a:r>
          </a:p>
          <a:p>
            <a:r>
              <a:rPr lang="en-US" dirty="0"/>
              <a:t>• Ask questions to encourage more responses to a question—for example: </a:t>
            </a:r>
            <a:r>
              <a:rPr lang="en-US" i="1" dirty="0"/>
              <a:t>“What else?” “What other ideas do you have?” </a:t>
            </a:r>
          </a:p>
          <a:p>
            <a:r>
              <a:rPr lang="en-US" dirty="0"/>
              <a:t>• Wrap up the discussion by repeating and summarizing main points.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92</a:t>
            </a:fld>
            <a:endParaRPr lang="en-US"/>
          </a:p>
        </p:txBody>
      </p:sp>
    </p:spTree>
    <p:extLst>
      <p:ext uri="{BB962C8B-B14F-4D97-AF65-F5344CB8AC3E}">
        <p14:creationId xmlns:p14="http://schemas.microsoft.com/office/powerpoint/2010/main" val="358502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a:p>
        </p:txBody>
      </p:sp>
    </p:spTree>
    <p:extLst>
      <p:ext uri="{BB962C8B-B14F-4D97-AF65-F5344CB8AC3E}">
        <p14:creationId xmlns:p14="http://schemas.microsoft.com/office/powerpoint/2010/main" val="36516347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94</a:t>
            </a:fld>
            <a:endParaRPr lang="en-US"/>
          </a:p>
        </p:txBody>
      </p:sp>
    </p:spTree>
    <p:extLst>
      <p:ext uri="{BB962C8B-B14F-4D97-AF65-F5344CB8AC3E}">
        <p14:creationId xmlns:p14="http://schemas.microsoft.com/office/powerpoint/2010/main" val="438721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95</a:t>
            </a:fld>
            <a:endParaRPr lang="en-US"/>
          </a:p>
        </p:txBody>
      </p:sp>
    </p:spTree>
    <p:extLst>
      <p:ext uri="{BB962C8B-B14F-4D97-AF65-F5344CB8AC3E}">
        <p14:creationId xmlns:p14="http://schemas.microsoft.com/office/powerpoint/2010/main" val="649644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102</a:t>
            </a:fld>
            <a:endParaRPr lang="en-US"/>
          </a:p>
        </p:txBody>
      </p:sp>
    </p:spTree>
    <p:extLst>
      <p:ext uri="{BB962C8B-B14F-4D97-AF65-F5344CB8AC3E}">
        <p14:creationId xmlns:p14="http://schemas.microsoft.com/office/powerpoint/2010/main" val="887971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Explain to participants that a case scenario is provided for them to apply newly acquired knowledge to each step of the clinical pathway for oral ED-</a:t>
            </a:r>
            <a:r>
              <a:rPr lang="en-US" dirty="0" err="1"/>
              <a:t>PrEP</a:t>
            </a:r>
            <a:r>
              <a:rPr lang="en-US" dirty="0"/>
              <a:t> initiation according to their practice and local context.</a:t>
            </a:r>
          </a:p>
          <a:p>
            <a:pPr marL="171450" indent="-171450">
              <a:spcAft>
                <a:spcPts val="1200"/>
              </a:spcAft>
              <a:buFont typeface="Arial"/>
              <a:buChar char="•"/>
            </a:pPr>
            <a:r>
              <a:rPr lang="en-US" dirty="0"/>
              <a:t>Read the scenario and question on the slide asking participants, "</a:t>
            </a:r>
            <a:r>
              <a:rPr lang="en-US" i="1" dirty="0"/>
              <a:t>When should he take his next HIV test? </a:t>
            </a:r>
            <a:r>
              <a:rPr lang="en-US" b="1" dirty="0"/>
              <a:t>[Answer: 3 months later]</a:t>
            </a:r>
          </a:p>
          <a:p>
            <a:pPr marL="171450" indent="-171450">
              <a:spcAft>
                <a:spcPts val="1200"/>
              </a:spcAft>
              <a:buFont typeface="Arial"/>
              <a:buChar char="•"/>
            </a:pPr>
            <a:r>
              <a:rPr lang="en-US" dirty="0"/>
              <a:t>Prompt the participants with follow up questions, "</a:t>
            </a:r>
            <a:r>
              <a:rPr lang="en-US" i="1" dirty="0"/>
              <a:t>What can you tell George about HIV self-testing? </a:t>
            </a:r>
            <a:r>
              <a:rPr lang="en-US" dirty="0"/>
              <a:t>" </a:t>
            </a:r>
            <a:r>
              <a:rPr lang="en-US" b="1" dirty="0"/>
              <a:t>[Answer: HIVST can be more convenient and protects privacy. For continuation, following a reactive HIVST, PrEP users </a:t>
            </a:r>
            <a:r>
              <a:rPr lang="en-US" b="1" u="sng" dirty="0"/>
              <a:t>should not discontinue </a:t>
            </a:r>
            <a:r>
              <a:rPr lang="en-US" b="1" dirty="0"/>
              <a:t>PrEP and seek further testing by a trained provider immediately. Regular HIV testing is important while taking PrEP to identify an HIV infection as soon as possible.]</a:t>
            </a:r>
            <a:endParaRPr lang="en-US" b="1" dirty="0">
              <a:cs typeface="Calibri"/>
            </a:endParaRPr>
          </a:p>
          <a:p>
            <a:pPr marL="171450" indent="-171450">
              <a:buFont typeface="Arial,Sans-Serif"/>
              <a:buChar char="•"/>
            </a:pPr>
            <a:r>
              <a:rPr lang="en-US" dirty="0"/>
              <a:t>Ask participants to raise hands and share their answers.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Provide the answer and allow time for follow up question and discussion as needed. </a:t>
            </a:r>
          </a:p>
          <a:p>
            <a:pPr marL="171450" indent="-171450">
              <a:buFont typeface="Arial,Sans-Serif"/>
              <a:buChar char="•"/>
            </a:pPr>
            <a:endParaRPr lang="en-US" dirty="0"/>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103</a:t>
            </a:fld>
            <a:endParaRPr lang="en-US"/>
          </a:p>
        </p:txBody>
      </p:sp>
    </p:spTree>
    <p:extLst>
      <p:ext uri="{BB962C8B-B14F-4D97-AF65-F5344CB8AC3E}">
        <p14:creationId xmlns:p14="http://schemas.microsoft.com/office/powerpoint/2010/main" val="15606000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Sans-Serif"/>
              <a:buChar char="•"/>
            </a:pPr>
            <a:r>
              <a:rPr lang="en-US" dirty="0"/>
              <a:t>Read the scenario and question on the slide asking participants, "</a:t>
            </a:r>
            <a:r>
              <a:rPr lang="en-US" i="1" dirty="0"/>
              <a:t>Based on your screening, does George classify as substantial risk for HIV? </a:t>
            </a:r>
            <a:r>
              <a:rPr lang="en-US" b="1" dirty="0"/>
              <a:t>[Answer: Yes]</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105</a:t>
            </a:fld>
            <a:endParaRPr lang="en-US"/>
          </a:p>
        </p:txBody>
      </p:sp>
    </p:spTree>
    <p:extLst>
      <p:ext uri="{BB962C8B-B14F-4D97-AF65-F5344CB8AC3E}">
        <p14:creationId xmlns:p14="http://schemas.microsoft.com/office/powerpoint/2010/main" val="2693174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106</a:t>
            </a:fld>
            <a:endParaRPr lang="en-US"/>
          </a:p>
        </p:txBody>
      </p:sp>
    </p:spTree>
    <p:extLst>
      <p:ext uri="{BB962C8B-B14F-4D97-AF65-F5344CB8AC3E}">
        <p14:creationId xmlns:p14="http://schemas.microsoft.com/office/powerpoint/2010/main" val="4199757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108</a:t>
            </a:fld>
            <a:endParaRPr lang="en-US"/>
          </a:p>
        </p:txBody>
      </p:sp>
    </p:spTree>
    <p:extLst>
      <p:ext uri="{BB962C8B-B14F-4D97-AF65-F5344CB8AC3E}">
        <p14:creationId xmlns:p14="http://schemas.microsoft.com/office/powerpoint/2010/main" val="13390748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
              <a:buChar char="•"/>
            </a:pPr>
            <a:r>
              <a:rPr lang="en-US" dirty="0"/>
              <a:t>Read the scenario and question on the slide asking participants, "</a:t>
            </a:r>
            <a:r>
              <a:rPr lang="en-US" i="1" dirty="0"/>
              <a:t>What suggestions could you make to support George's adherenc</a:t>
            </a:r>
            <a:r>
              <a:rPr lang="en-US" b="0" i="1" dirty="0"/>
              <a:t>e?" </a:t>
            </a:r>
            <a:r>
              <a:rPr lang="en-US" b="1" dirty="0"/>
              <a:t>[Answer: Suggestions to improve adherence: Carry pills with you. Plan to carry extra doses if going away for the weekend just in case.]</a:t>
            </a:r>
            <a:endParaRPr lang="en-US" b="1" dirty="0">
              <a:cs typeface="Calibri"/>
            </a:endParaRPr>
          </a:p>
          <a:p>
            <a:pPr marL="171450" indent="-171450">
              <a:buFont typeface="Arial"/>
              <a:buChar char="•"/>
            </a:pPr>
            <a:r>
              <a:rPr lang="en-US" dirty="0"/>
              <a:t>Ask participants to raise hands and share their answers. </a:t>
            </a:r>
            <a:endParaRPr lang="en-US" dirty="0">
              <a:cs typeface="Calibri"/>
            </a:endParaRPr>
          </a:p>
          <a:p>
            <a:pPr marL="171450" indent="-171450">
              <a:buFont typeface="Arial,Sans-Serif"/>
              <a:buChar char="•"/>
            </a:pPr>
            <a:r>
              <a:rPr lang="en-US" dirty="0">
                <a:cs typeface="Calibri"/>
              </a:rPr>
              <a:t>Provide the answer and allow time for follow up question and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114</a:t>
            </a:fld>
            <a:endParaRPr lang="en-US"/>
          </a:p>
        </p:txBody>
      </p:sp>
    </p:spTree>
    <p:extLst>
      <p:ext uri="{BB962C8B-B14F-4D97-AF65-F5344CB8AC3E}">
        <p14:creationId xmlns:p14="http://schemas.microsoft.com/office/powerpoint/2010/main" val="1355650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116</a:t>
            </a:fld>
            <a:endParaRPr lang="en-US"/>
          </a:p>
        </p:txBody>
      </p:sp>
    </p:spTree>
    <p:extLst>
      <p:ext uri="{BB962C8B-B14F-4D97-AF65-F5344CB8AC3E}">
        <p14:creationId xmlns:p14="http://schemas.microsoft.com/office/powerpoint/2010/main" val="34352875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
              <a:buChar char="•"/>
            </a:pPr>
            <a:r>
              <a:rPr lang="en-US" dirty="0"/>
              <a:t>Read the scenario and question on the slide asking participants, "</a:t>
            </a:r>
            <a:r>
              <a:rPr lang="en-US" i="1" dirty="0"/>
              <a:t>Should he have kidney function monitoring while using PrEP?" </a:t>
            </a:r>
            <a:r>
              <a:rPr lang="en-US" b="1" i="0" dirty="0"/>
              <a:t>[Answer: Yes, because he has diabetes, which is a condition known to affect kidney function]</a:t>
            </a:r>
            <a:endParaRPr lang="en-US" b="1" i="0" dirty="0">
              <a:cs typeface="Calibri"/>
            </a:endParaRPr>
          </a:p>
          <a:p>
            <a:pPr marL="171450" indent="-171450">
              <a:spcAft>
                <a:spcPts val="1200"/>
              </a:spcAft>
              <a:buFont typeface="Arial"/>
              <a:buChar char="•"/>
            </a:pPr>
            <a:r>
              <a:rPr lang="en-US" i="0" dirty="0"/>
              <a:t>Ask </a:t>
            </a:r>
            <a:r>
              <a:rPr lang="en-US" i="1" dirty="0"/>
              <a:t>"When should the tests be done?" </a:t>
            </a:r>
            <a:r>
              <a:rPr lang="en-US" b="1" i="0" dirty="0"/>
              <a:t>[Answer: Every 6-12 months is recommended for someone with his condition]</a:t>
            </a:r>
          </a:p>
          <a:p>
            <a:pPr marL="171450" indent="-171450">
              <a:spcAft>
                <a:spcPts val="1200"/>
              </a:spcAft>
              <a:buFont typeface="Arial"/>
              <a:buChar char="•"/>
            </a:pPr>
            <a:r>
              <a:rPr lang="en-US" i="0" dirty="0"/>
              <a:t>Ask</a:t>
            </a:r>
            <a:r>
              <a:rPr lang="en-US" i="1" dirty="0"/>
              <a:t> "How would you identify and manage creatinine elevation</a:t>
            </a:r>
            <a:r>
              <a:rPr lang="en-US" sz="1200" i="1" kern="1200" dirty="0">
                <a:solidFill>
                  <a:schemeClr val="tx1"/>
                </a:solidFill>
                <a:latin typeface="+mn-lt"/>
                <a:ea typeface="+mn-ea"/>
                <a:cs typeface="+mn-cs"/>
              </a:rPr>
              <a:t>?"</a:t>
            </a:r>
            <a:r>
              <a:rPr lang="en-US" b="1" i="0" dirty="0"/>
              <a:t> [Answer: Impaired kidney function is defined as eGFR or an estimated CrCl of &lt;60 ml/min, and is a contraindication for the use of TDF-based oral PrEP. Before stopping oral PrEP due to reduced kidney function, the kidney function test should be repeated on another day. Stop PrEP if creatinine elevation is confirmed on a separate specimen and if estimated creatinine clearance decreases to &lt;60 ml/min. After PrEP is stopped, creatinine should be checked for another 1 to 3 months and PrEP can be restarted if eGFR returns to &gt;60 ml/min. Other HIV prevention options should be discussed with clients when stopping PrEP.]</a:t>
            </a:r>
            <a:endParaRPr lang="en-US" b="1" i="0" dirty="0">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Review previous slides to provide the answer after receiving inputs from participants.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119</a:t>
            </a:fld>
            <a:endParaRPr lang="en-US"/>
          </a:p>
        </p:txBody>
      </p:sp>
    </p:spTree>
    <p:extLst>
      <p:ext uri="{BB962C8B-B14F-4D97-AF65-F5344CB8AC3E}">
        <p14:creationId xmlns:p14="http://schemas.microsoft.com/office/powerpoint/2010/main" val="607277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a:t>
            </a:fld>
            <a:endParaRPr lang="en-US"/>
          </a:p>
        </p:txBody>
      </p:sp>
    </p:spTree>
    <p:extLst>
      <p:ext uri="{BB962C8B-B14F-4D97-AF65-F5344CB8AC3E}">
        <p14:creationId xmlns:p14="http://schemas.microsoft.com/office/powerpoint/2010/main" val="2329054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Sans-Serif"/>
              <a:buChar char="•"/>
            </a:pPr>
            <a:r>
              <a:rPr lang="en-US" dirty="0"/>
              <a:t>Read the scenario and question on the slide asking participants, "</a:t>
            </a:r>
            <a:r>
              <a:rPr lang="en-US" i="1" dirty="0"/>
              <a:t>Can he continue taking oral PrEP?" </a:t>
            </a:r>
            <a:r>
              <a:rPr lang="en-US" b="1" i="0" dirty="0"/>
              <a:t>[Answer: Yes. Screening for HBV is optional and can be done within 3 months after starting PrEP. George started taking PrEP one month ago so can still be screened for HBV at a later visit and lack of HBV screening availability should not prevent him from continuing PrEP.]</a:t>
            </a:r>
          </a:p>
          <a:p>
            <a:pPr marL="171450" indent="-171450">
              <a:spcAft>
                <a:spcPts val="1200"/>
              </a:spcAft>
              <a:buFont typeface="Arial"/>
              <a:buChar char="•"/>
            </a:pPr>
            <a:r>
              <a:rPr lang="en-US" i="0" dirty="0"/>
              <a:t>Ask</a:t>
            </a:r>
            <a:r>
              <a:rPr lang="en-US" i="1" dirty="0"/>
              <a:t> "Are there any other screenings you can offer Joseph today? </a:t>
            </a:r>
            <a:r>
              <a:rPr lang="en-US" b="1" i="0" dirty="0"/>
              <a:t>[Answer: STI screenings should be provided at every visit as needed.]</a:t>
            </a:r>
          </a:p>
          <a:p>
            <a:pPr marL="171450" indent="-171450">
              <a:spcAft>
                <a:spcPts val="1200"/>
              </a:spcAft>
              <a:buFont typeface="Arial"/>
              <a:buChar char="•"/>
            </a:pPr>
            <a:r>
              <a:rPr lang="en-US" i="0" dirty="0"/>
              <a:t>Ask </a:t>
            </a:r>
            <a:r>
              <a:rPr lang="en-US" i="1" dirty="0"/>
              <a:t>"What other counseling would you provid</a:t>
            </a:r>
            <a:r>
              <a:rPr lang="en-US" b="0" i="1" dirty="0"/>
              <a:t>e? </a:t>
            </a:r>
            <a:r>
              <a:rPr lang="en-US" b="1" i="0" dirty="0"/>
              <a:t>[Answer: Counseling should be provided at every visit on stopping and starting PrEP, AHI symptoms and advising him to come back as soon as possible if AHI symptoms occur.]</a:t>
            </a: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Review previous slides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121</a:t>
            </a:fld>
            <a:endParaRPr lang="en-US"/>
          </a:p>
        </p:txBody>
      </p:sp>
    </p:spTree>
    <p:extLst>
      <p:ext uri="{BB962C8B-B14F-4D97-AF65-F5344CB8AC3E}">
        <p14:creationId xmlns:p14="http://schemas.microsoft.com/office/powerpoint/2010/main" val="35898374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Sans-Serif"/>
              <a:buChar char="•"/>
            </a:pPr>
            <a:r>
              <a:rPr lang="en-US" dirty="0"/>
              <a:t>Read the scenario and question on the slide asking participants, </a:t>
            </a:r>
            <a:r>
              <a:rPr lang="en-US" dirty="0">
                <a:cs typeface="Calibri"/>
              </a:rPr>
              <a:t> </a:t>
            </a:r>
            <a:r>
              <a:rPr lang="en-US" dirty="0"/>
              <a:t>"</a:t>
            </a:r>
            <a:r>
              <a:rPr lang="en-US" i="1" dirty="0"/>
              <a:t>Would you consider counseling George on switching from ED-PrEP to another option? </a:t>
            </a:r>
            <a:r>
              <a:rPr lang="en-US" b="0" i="1" dirty="0"/>
              <a:t>"</a:t>
            </a:r>
            <a:r>
              <a:rPr lang="en-US" b="1" i="0" dirty="0"/>
              <a:t> [Answer: Since George is planning to have more frequent sex, he can consider alternative PrEP options including oral daily PrEP or CAB-LA, if it is available. He can switch to oral daily PrEP whenever he needs to and can go back to ED-PrEP if his behavior changes, so this many be the </a:t>
            </a:r>
            <a:r>
              <a:rPr lang="en-US" b="1" i="0"/>
              <a:t>best option for him]</a:t>
            </a:r>
            <a:endParaRPr lang="en-US" b="1" i="0" dirty="0">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Review previous slides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124</a:t>
            </a:fld>
            <a:endParaRPr lang="en-US"/>
          </a:p>
        </p:txBody>
      </p:sp>
    </p:spTree>
    <p:extLst>
      <p:ext uri="{BB962C8B-B14F-4D97-AF65-F5344CB8AC3E}">
        <p14:creationId xmlns:p14="http://schemas.microsoft.com/office/powerpoint/2010/main" val="2128920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 minutes</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Ask questions to encourage more responses to a question—for example: </a:t>
            </a:r>
            <a:r>
              <a:rPr lang="en-US" i="1" dirty="0"/>
              <a:t>“What else?” “What other ideas do you have?” </a:t>
            </a:r>
            <a:endParaRPr lang="en-US" i="1" dirty="0">
              <a:cs typeface="Calibri"/>
            </a:endParaRPr>
          </a:p>
          <a:p>
            <a:r>
              <a:rPr lang="en-US" dirty="0"/>
              <a:t>• Wrap up the discussion by repeating and summarizing main points</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125</a:t>
            </a:fld>
            <a:endParaRPr lang="en-US"/>
          </a:p>
        </p:txBody>
      </p:sp>
    </p:spTree>
    <p:extLst>
      <p:ext uri="{BB962C8B-B14F-4D97-AF65-F5344CB8AC3E}">
        <p14:creationId xmlns:p14="http://schemas.microsoft.com/office/powerpoint/2010/main" val="2485467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r>
              <a:rPr lang="en-US" dirty="0"/>
              <a:t>• Time: 10 minutes</a:t>
            </a:r>
          </a:p>
          <a:p>
            <a:r>
              <a:rPr lang="en-US" dirty="0"/>
              <a:t>• Explain that participants who want to speak should raise their hands. </a:t>
            </a:r>
            <a:endParaRPr lang="en-US" dirty="0">
              <a:cs typeface="Calibri"/>
            </a:endParaRPr>
          </a:p>
          <a:p>
            <a:r>
              <a:rPr lang="en-US" dirty="0"/>
              <a:t>• Keep the discussion on target and moving along. </a:t>
            </a:r>
            <a:endParaRPr lang="en-US" dirty="0">
              <a:cs typeface="Calibri"/>
            </a:endParaRPr>
          </a:p>
          <a:p>
            <a:r>
              <a:rPr lang="en-US" dirty="0"/>
              <a:t>• Encourage everyone to participate and call on everyone who raises a hand. </a:t>
            </a:r>
            <a:endParaRPr lang="en-US" dirty="0">
              <a:cs typeface="Calibri"/>
            </a:endParaRPr>
          </a:p>
          <a:p>
            <a:r>
              <a:rPr lang="en-US" dirty="0"/>
              <a:t>• Ask questions to encourage more responses to a question—for example: “</a:t>
            </a:r>
            <a:r>
              <a:rPr lang="en-US" i="1" dirty="0"/>
              <a:t>What else?” “What other ideas do you have?” </a:t>
            </a:r>
            <a:endParaRPr lang="en-US" i="1" dirty="0">
              <a:cs typeface="Calibri"/>
            </a:endParaRPr>
          </a:p>
          <a:p>
            <a:r>
              <a:rPr lang="en-US" dirty="0"/>
              <a:t>• Wrap up </a:t>
            </a:r>
            <a:r>
              <a:rPr lang="en-US" dirty="0">
                <a:effectLst/>
              </a:rPr>
              <a:t>the </a:t>
            </a:r>
            <a:r>
              <a:rPr lang="en-US" dirty="0"/>
              <a:t>discussion by repeating and summarizing main points. </a:t>
            </a:r>
            <a:endParaRPr lang="en-ZA"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129</a:t>
            </a:fld>
            <a:endParaRPr lang="en-US"/>
          </a:p>
        </p:txBody>
      </p:sp>
    </p:spTree>
    <p:extLst>
      <p:ext uri="{BB962C8B-B14F-4D97-AF65-F5344CB8AC3E}">
        <p14:creationId xmlns:p14="http://schemas.microsoft.com/office/powerpoint/2010/main" val="22317711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130</a:t>
            </a:fld>
            <a:endParaRPr lang="en-US"/>
          </a:p>
        </p:txBody>
      </p:sp>
    </p:spTree>
    <p:extLst>
      <p:ext uri="{BB962C8B-B14F-4D97-AF65-F5344CB8AC3E}">
        <p14:creationId xmlns:p14="http://schemas.microsoft.com/office/powerpoint/2010/main" val="120317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Instruct participants to fill in the blank with the correct number of pills and hours for ED-PrEP dosing. </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15</a:t>
            </a:fld>
            <a:endParaRPr lang="en-US"/>
          </a:p>
        </p:txBody>
      </p:sp>
    </p:spTree>
    <p:extLst>
      <p:ext uri="{BB962C8B-B14F-4D97-AF65-F5344CB8AC3E}">
        <p14:creationId xmlns:p14="http://schemas.microsoft.com/office/powerpoint/2010/main" val="383069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17</a:t>
            </a:fld>
            <a:endParaRPr lang="en-US"/>
          </a:p>
        </p:txBody>
      </p:sp>
    </p:spTree>
    <p:extLst>
      <p:ext uri="{BB962C8B-B14F-4D97-AF65-F5344CB8AC3E}">
        <p14:creationId xmlns:p14="http://schemas.microsoft.com/office/powerpoint/2010/main" val="3901543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18</a:t>
            </a:fld>
            <a:endParaRPr lang="en-US"/>
          </a:p>
        </p:txBody>
      </p:sp>
    </p:spTree>
    <p:extLst>
      <p:ext uri="{BB962C8B-B14F-4D97-AF65-F5344CB8AC3E}">
        <p14:creationId xmlns:p14="http://schemas.microsoft.com/office/powerpoint/2010/main" val="313218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Tree>
    <p:extLst>
      <p:ext uri="{BB962C8B-B14F-4D97-AF65-F5344CB8AC3E}">
        <p14:creationId xmlns:p14="http://schemas.microsoft.com/office/powerpoint/2010/main" val="9681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20285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dirty="0"/>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endParaRPr lang="en-US" dirty="0"/>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8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a:t>
            </a:r>
          </a:p>
          <a:p>
            <a:pPr lvl="0"/>
            <a:endParaRPr lang="en-US" dirty="0"/>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50361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7" r:id="rId4"/>
    <p:sldLayoutId id="2147483679" r:id="rId5"/>
    <p:sldLayoutId id="2147483681" r:id="rId6"/>
    <p:sldLayoutId id="2147483685" r:id="rId7"/>
    <p:sldLayoutId id="2147483682" r:id="rId8"/>
    <p:sldLayoutId id="2147483686" r:id="rId9"/>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hyperlink" Target="https://www.who.int/publications/i/item/what-s-the-2-1-1-event-driven-oral-pre-exposure-prophylaxis-to-prevent-hiv-for-men-who-have-sex-with-men"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hyperlink" Target="https://www.prepwatch.org/resources/oral-prep-training-for-providers/" TargetMode="External"/><Relationship Id="rId4" Type="http://schemas.openxmlformats.org/officeDocument/2006/relationships/hyperlink" Target="https://www.who.int/publications/i/item/9789240053694"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8.xml"/><Relationship Id="rId1" Type="http://schemas.openxmlformats.org/officeDocument/2006/relationships/video" Target="https://www.youtube.com/embed/lQNKt78aGy4?feature=oembe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89FE93-1981-A56B-168E-C3D3E929F161}"/>
              </a:ext>
            </a:extLst>
          </p:cNvPr>
          <p:cNvSpPr>
            <a:spLocks noGrp="1"/>
          </p:cNvSpPr>
          <p:nvPr>
            <p:ph type="subTitle" idx="1"/>
          </p:nvPr>
        </p:nvSpPr>
        <p:spPr/>
        <p:txBody>
          <a:bodyPr>
            <a:normAutofit lnSpcReduction="10000"/>
          </a:bodyPr>
          <a:lstStyle/>
          <a:p>
            <a:r>
              <a:rPr lang="en-US" sz="2800" b="0" dirty="0"/>
              <a:t>Module 3: Oral Event-Driven PrEP (ED-PrEP)​</a:t>
            </a:r>
          </a:p>
          <a:p>
            <a:endParaRPr lang="en-US" sz="2800" b="0" dirty="0"/>
          </a:p>
        </p:txBody>
      </p:sp>
      <p:sp>
        <p:nvSpPr>
          <p:cNvPr id="3" name="Title 2">
            <a:extLst>
              <a:ext uri="{FF2B5EF4-FFF2-40B4-BE49-F238E27FC236}">
                <a16:creationId xmlns:a16="http://schemas.microsoft.com/office/drawing/2014/main" id="{9E9F1513-B486-F5D7-8ABE-4BEBA77EA7D5}"/>
              </a:ext>
            </a:extLst>
          </p:cNvPr>
          <p:cNvSpPr>
            <a:spLocks noGrp="1"/>
          </p:cNvSpPr>
          <p:nvPr>
            <p:ph type="title"/>
          </p:nvPr>
        </p:nvSpPr>
        <p:spPr/>
        <p:txBody>
          <a:bodyPr/>
          <a:lstStyle/>
          <a:p>
            <a:r>
              <a:rPr lang="en-US" sz="3600" dirty="0"/>
              <a:t>Pre-Exposure Prophylaxis (</a:t>
            </a:r>
            <a:r>
              <a:rPr lang="en-US" sz="3600" dirty="0" err="1"/>
              <a:t>PrEP</a:t>
            </a:r>
            <a:r>
              <a:rPr lang="en-US" sz="3600" dirty="0"/>
              <a:t>) Training for Providers in Clinical Settings</a:t>
            </a:r>
          </a:p>
        </p:txBody>
      </p:sp>
      <p:sp>
        <p:nvSpPr>
          <p:cNvPr id="4" name="Subtitle 1">
            <a:extLst>
              <a:ext uri="{FF2B5EF4-FFF2-40B4-BE49-F238E27FC236}">
                <a16:creationId xmlns:a16="http://schemas.microsoft.com/office/drawing/2014/main" id="{8B600B79-F4AD-938D-8F81-901A5F0B1C02}"/>
              </a:ext>
            </a:extLst>
          </p:cNvPr>
          <p:cNvSpPr txBox="1">
            <a:spLocks/>
          </p:cNvSpPr>
          <p:nvPr/>
        </p:nvSpPr>
        <p:spPr>
          <a:xfrm>
            <a:off x="441182" y="5895810"/>
            <a:ext cx="2905521" cy="962190"/>
          </a:xfrm>
          <a:prstGeom prst="rect">
            <a:avLst/>
          </a:prstGeom>
        </p:spPr>
        <p:txBody>
          <a:bodyPr vert="horz" lIns="91440" tIns="45720" rIns="91440" bIns="45720" rtlCol="0" anchor="ct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bg1">
                    <a:lumMod val="95000"/>
                  </a:schemeClr>
                </a:solidFill>
                <a:latin typeface="+mn-lt"/>
                <a:ea typeface="+mn-ea"/>
                <a:cs typeface="Arial"/>
              </a:defRPr>
            </a:lvl1pPr>
            <a:lvl2pPr marL="457200" indent="0" algn="ctr"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0"/>
              </a:spcBef>
              <a:spcAft>
                <a:spcPts val="6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b="0" i="1" u="none" strike="noStrike" dirty="0">
                <a:solidFill>
                  <a:srgbClr val="FFFFFF"/>
                </a:solidFill>
                <a:effectLst/>
                <a:latin typeface="Calibri" panose="020F0502020204030204" pitchFamily="34" charset="0"/>
              </a:rPr>
              <a:t>Last update: September 2023</a:t>
            </a:r>
            <a:r>
              <a:rPr lang="en-US" sz="1600" b="0" i="1" dirty="0">
                <a:solidFill>
                  <a:srgbClr val="FFFFFF"/>
                </a:solidFill>
                <a:effectLst/>
                <a:latin typeface="Calibri" panose="020F0502020204030204" pitchFamily="34" charset="0"/>
              </a:rPr>
              <a:t>​</a:t>
            </a:r>
            <a:endParaRPr lang="en-US" sz="2400" b="0" i="1" dirty="0"/>
          </a:p>
        </p:txBody>
      </p:sp>
    </p:spTree>
    <p:extLst>
      <p:ext uri="{BB962C8B-B14F-4D97-AF65-F5344CB8AC3E}">
        <p14:creationId xmlns:p14="http://schemas.microsoft.com/office/powerpoint/2010/main" val="310237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342900" indent="-342900">
              <a:spcBef>
                <a:spcPts val="600"/>
              </a:spcBef>
              <a:buFont typeface="Arial" panose="020B0604020202020204" pitchFamily="34" charset="0"/>
              <a:buChar char="•"/>
            </a:pPr>
            <a:r>
              <a:rPr lang="en-US" sz="2800" b="0" dirty="0"/>
              <a:t>What is YOUR EXPERIENCE initiating and managing clients on oral ED-</a:t>
            </a:r>
            <a:r>
              <a:rPr lang="en-US" sz="2800" b="0" dirty="0" err="1"/>
              <a:t>PrEP</a:t>
            </a:r>
            <a:r>
              <a:rPr lang="en-US" sz="2800" b="0" dirty="0"/>
              <a:t>? ​</a:t>
            </a:r>
          </a:p>
          <a:p>
            <a:pPr marL="342900" indent="-342900">
              <a:spcBef>
                <a:spcPts val="600"/>
              </a:spcBef>
              <a:buFont typeface="Arial" panose="020B0604020202020204" pitchFamily="34" charset="0"/>
              <a:buChar char="•"/>
            </a:pPr>
            <a:r>
              <a:rPr lang="en-US" sz="2800" b="0" dirty="0"/>
              <a:t>Do you have any successes or challenges to share?​</a:t>
            </a:r>
          </a:p>
          <a:p>
            <a:pPr marL="342900" indent="-342900">
              <a:spcBef>
                <a:spcPts val="600"/>
              </a:spcBef>
              <a:buFont typeface="Arial" panose="020B0604020202020204" pitchFamily="34" charset="0"/>
              <a:buChar char="•"/>
            </a:pPr>
            <a:r>
              <a:rPr lang="en-US" sz="2800" b="0" dirty="0"/>
              <a:t>What would you like to learn about initiating and managing clients on oral ED-</a:t>
            </a:r>
            <a:r>
              <a:rPr lang="en-US" sz="2800" b="0" dirty="0" err="1"/>
              <a:t>PrEP</a:t>
            </a:r>
            <a:r>
              <a:rPr lang="en-US" sz="2800" b="0" dirty="0"/>
              <a:t>?​</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89457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C749-BA3B-3137-FCCB-21BD7BF63C5E}"/>
              </a:ext>
            </a:extLst>
          </p:cNvPr>
          <p:cNvSpPr>
            <a:spLocks noGrp="1"/>
          </p:cNvSpPr>
          <p:nvPr>
            <p:ph type="title"/>
          </p:nvPr>
        </p:nvSpPr>
        <p:spPr/>
        <p:txBody>
          <a:bodyPr/>
          <a:lstStyle/>
          <a:p>
            <a:r>
              <a:rPr lang="en-US" dirty="0"/>
              <a:t>HIVST Use With PrEP​</a:t>
            </a:r>
          </a:p>
        </p:txBody>
      </p:sp>
      <p:sp>
        <p:nvSpPr>
          <p:cNvPr id="3" name="Content Placeholder 2">
            <a:extLst>
              <a:ext uri="{FF2B5EF4-FFF2-40B4-BE49-F238E27FC236}">
                <a16:creationId xmlns:a16="http://schemas.microsoft.com/office/drawing/2014/main" id="{E82412F5-28F0-CC3F-C2A1-69470350B26B}"/>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According to the WHO, HIVST can complement existing HIV testing strategies for PrEP to support DSD approaches, remove barriers to accessing PrEP and increase uptake, persistence and effective use.​</a:t>
            </a:r>
          </a:p>
          <a:p>
            <a:pPr marL="342900" indent="-342900">
              <a:spcBef>
                <a:spcPts val="600"/>
              </a:spcBef>
              <a:buFont typeface="Arial" panose="020B0604020202020204" pitchFamily="34" charset="0"/>
              <a:buChar char="•"/>
            </a:pPr>
            <a:r>
              <a:rPr lang="en-US" sz="2000" b="0" dirty="0"/>
              <a:t>HIVST can be considered as part of PrEP delivery for:​</a:t>
            </a:r>
          </a:p>
          <a:p>
            <a:pPr marL="1028700" lvl="1">
              <a:spcBef>
                <a:spcPts val="600"/>
              </a:spcBef>
            </a:pPr>
            <a:r>
              <a:rPr lang="en-US" sz="2000" b="0" dirty="0"/>
              <a:t>Demand generation and linkage to PrEP​</a:t>
            </a:r>
          </a:p>
          <a:p>
            <a:pPr marL="1028700" lvl="1">
              <a:spcBef>
                <a:spcPts val="600"/>
              </a:spcBef>
            </a:pPr>
            <a:r>
              <a:rPr lang="en-US" sz="2000" b="0" dirty="0"/>
              <a:t>Starting oral PrEP ​</a:t>
            </a:r>
          </a:p>
          <a:p>
            <a:pPr marL="1028700" lvl="1">
              <a:spcBef>
                <a:spcPts val="600"/>
              </a:spcBef>
            </a:pPr>
            <a:r>
              <a:rPr lang="en-US" sz="2000" b="0" dirty="0"/>
              <a:t>Restarting oral PrEP ​</a:t>
            </a:r>
          </a:p>
          <a:p>
            <a:pPr marL="1028700" lvl="1">
              <a:spcBef>
                <a:spcPts val="600"/>
              </a:spcBef>
            </a:pPr>
            <a:r>
              <a:rPr lang="en-US" sz="2000" b="0" dirty="0"/>
              <a:t>Continuing oral PrEP ​</a:t>
            </a:r>
          </a:p>
          <a:p>
            <a:pPr marL="285750" indent="-285750">
              <a:spcBef>
                <a:spcPts val="600"/>
              </a:spcBef>
              <a:buFont typeface="Arial" panose="020B0604020202020204" pitchFamily="34" charset="0"/>
              <a:buChar char="•"/>
            </a:pPr>
            <a:r>
              <a:rPr lang="en-US" sz="2000" b="0" dirty="0"/>
              <a:t>HIVST can be more convenient, protects privacy and promotes self-managed care.</a:t>
            </a:r>
          </a:p>
          <a:p>
            <a:pPr marL="285750" indent="-285750">
              <a:spcBef>
                <a:spcPts val="600"/>
              </a:spcBef>
              <a:buFont typeface="Arial" panose="020B0604020202020204" pitchFamily="34" charset="0"/>
              <a:buChar char="•"/>
            </a:pPr>
            <a:r>
              <a:rPr lang="en-US" sz="2000" b="0" dirty="0"/>
              <a:t>HIVST may be particularly appropriate to support PrEP continuation and re-initiation for more experienced PrEP users. ​ </a:t>
            </a:r>
          </a:p>
        </p:txBody>
      </p:sp>
      <p:sp>
        <p:nvSpPr>
          <p:cNvPr id="6" name="Right Triangle 5">
            <a:extLst>
              <a:ext uri="{FF2B5EF4-FFF2-40B4-BE49-F238E27FC236}">
                <a16:creationId xmlns:a16="http://schemas.microsoft.com/office/drawing/2014/main" id="{9F43153C-9CCA-2ACB-945F-F24A8E61754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Graphic 13">
            <a:extLst>
              <a:ext uri="{FF2B5EF4-FFF2-40B4-BE49-F238E27FC236}">
                <a16:creationId xmlns:a16="http://schemas.microsoft.com/office/drawing/2014/main" id="{7563EB63-497D-3249-EE42-7848C8C1B28C}"/>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682E98AD-55EF-38B1-26D3-3BEE81EB7AC7}"/>
              </a:ext>
            </a:extLst>
          </p:cNvPr>
          <p:cNvSpPr txBox="1"/>
          <p:nvPr/>
        </p:nvSpPr>
        <p:spPr>
          <a:xfrm>
            <a:off x="1964317" y="652101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25263956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dirty="0"/>
              <a:t>HIVST Use With PrEP </a:t>
            </a:r>
            <a:r>
              <a:rPr lang="en-US" b="0" i="1" dirty="0"/>
              <a:t>(continued)​</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Regular interactions between PrEP providers and clients remains important to ensure that PrEP users have adequate counselling and can raise any issues or concerns with providers. ​</a:t>
            </a:r>
          </a:p>
          <a:p>
            <a:pPr marL="342900" indent="-342900">
              <a:spcBef>
                <a:spcPts val="600"/>
              </a:spcBef>
              <a:buFont typeface="Arial" panose="020B0604020202020204" pitchFamily="34" charset="0"/>
              <a:buChar char="•"/>
            </a:pPr>
            <a:r>
              <a:rPr lang="en-US" sz="2000" b="0" dirty="0"/>
              <a:t>HIVST-supported PrEP delivery models that reduce clinic visits should be balanced with the benefits of provision of comprehensive services​.</a:t>
            </a:r>
          </a:p>
          <a:p>
            <a:pPr marL="342900" indent="-342900">
              <a:spcBef>
                <a:spcPts val="600"/>
              </a:spcBef>
              <a:buFont typeface="Arial" panose="020B0604020202020204" pitchFamily="34" charset="0"/>
              <a:buChar char="•"/>
            </a:pPr>
            <a:r>
              <a:rPr lang="en-US" sz="2000" b="0" dirty="0"/>
              <a:t>Clear and concise messages are critical: ​</a:t>
            </a:r>
          </a:p>
          <a:p>
            <a:pPr marL="1085850" lvl="1" indent="-342900">
              <a:spcBef>
                <a:spcPts val="600"/>
              </a:spcBef>
            </a:pPr>
            <a:r>
              <a:rPr lang="en-US" sz="2000" b="0" dirty="0"/>
              <a:t>For initiation, </a:t>
            </a:r>
            <a:r>
              <a:rPr lang="en-US" sz="2000" dirty="0"/>
              <a:t>following a reactive HIVST, individuals should not initiate PrEP </a:t>
            </a:r>
            <a:r>
              <a:rPr lang="en-US" sz="2000" b="0" dirty="0"/>
              <a:t>and seek further testing by a trained provider.​</a:t>
            </a:r>
          </a:p>
          <a:p>
            <a:pPr marL="1085850" lvl="1" indent="-342900">
              <a:spcBef>
                <a:spcPts val="600"/>
              </a:spcBef>
            </a:pPr>
            <a:r>
              <a:rPr lang="en-US" sz="2000" b="0" dirty="0"/>
              <a:t>For continuation, </a:t>
            </a:r>
            <a:r>
              <a:rPr lang="en-US" sz="2000" dirty="0"/>
              <a:t>following a reactive HIVST, PrEP users </a:t>
            </a:r>
            <a:r>
              <a:rPr lang="en-US" sz="2000" u="sng" dirty="0"/>
              <a:t>should not discontinue </a:t>
            </a:r>
            <a:r>
              <a:rPr lang="en-US" sz="2000" b="0" dirty="0"/>
              <a:t>PrEP and seek further testing by a trained provider immediately.​</a:t>
            </a:r>
          </a:p>
          <a:p>
            <a:pPr marL="1085850" lvl="1" indent="-342900">
              <a:spcBef>
                <a:spcPts val="600"/>
              </a:spcBef>
            </a:pPr>
            <a:r>
              <a:rPr lang="en-US" sz="2000" dirty="0"/>
              <a:t>Regular HIV testing is important </a:t>
            </a:r>
            <a:r>
              <a:rPr lang="en-US" sz="2000" b="0" dirty="0"/>
              <a:t>while taking PrEP to identify an HIV infection as soon as possible. ​</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1E123FAE-1197-8EDA-5B85-34FDCAF64DB0}"/>
              </a:ext>
            </a:extLst>
          </p:cNvPr>
          <p:cNvSpPr txBox="1"/>
          <p:nvPr/>
        </p:nvSpPr>
        <p:spPr>
          <a:xfrm>
            <a:off x="1964317" y="653244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21973584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fontScale="90000"/>
          </a:bodyPr>
          <a:lstStyle/>
          <a:p>
            <a:r>
              <a:rPr lang="en-US" dirty="0"/>
              <a:t>HIV Positive Test Result: Managing Seroconversion on </a:t>
            </a:r>
            <a:r>
              <a:rPr lang="en-US" dirty="0" err="1"/>
              <a:t>PrEP</a:t>
            </a:r>
            <a:r>
              <a:rPr lang="en-US" dirty="0"/>
              <a:t>​</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HIV seroconversion after prescribing oral </a:t>
            </a:r>
            <a:r>
              <a:rPr lang="en-US" sz="2000" b="0" dirty="0" err="1"/>
              <a:t>PrEP</a:t>
            </a:r>
            <a:r>
              <a:rPr lang="en-US" sz="2000" b="0" dirty="0"/>
              <a:t> can occur if </a:t>
            </a:r>
            <a:r>
              <a:rPr lang="en-US" sz="2000" b="0" dirty="0" err="1"/>
              <a:t>PrEP</a:t>
            </a:r>
            <a:r>
              <a:rPr lang="en-US" sz="2000" b="0" dirty="0"/>
              <a:t> is not used correctly or consistently, or if HIV infection was undiagnosed at the time of </a:t>
            </a:r>
            <a:r>
              <a:rPr lang="en-US" sz="2000" b="0" dirty="0" err="1"/>
              <a:t>PrEP</a:t>
            </a:r>
            <a:r>
              <a:rPr lang="en-US" sz="2000" b="0" dirty="0"/>
              <a:t> initiation.​</a:t>
            </a:r>
          </a:p>
          <a:p>
            <a:pPr marL="342900" indent="-342900">
              <a:spcBef>
                <a:spcPts val="600"/>
              </a:spcBef>
              <a:buFont typeface="Arial" panose="020B0604020202020204" pitchFamily="34" charset="0"/>
              <a:buChar char="•"/>
            </a:pPr>
            <a:r>
              <a:rPr lang="en-US" sz="2000" b="0" dirty="0"/>
              <a:t>Counseling should include information to help </a:t>
            </a:r>
            <a:r>
              <a:rPr lang="en-US" sz="2000" b="0" dirty="0" err="1"/>
              <a:t>PrEP</a:t>
            </a:r>
            <a:r>
              <a:rPr lang="en-US" sz="2000" b="0" dirty="0"/>
              <a:t> users recognize AHI signs and symptoms, which should prompt a clinic visit without delay.​</a:t>
            </a:r>
          </a:p>
          <a:p>
            <a:pPr marL="342900" indent="-342900">
              <a:spcBef>
                <a:spcPts val="600"/>
              </a:spcBef>
              <a:buFont typeface="Arial" panose="020B0604020202020204" pitchFamily="34" charset="0"/>
              <a:buChar char="•"/>
            </a:pPr>
            <a:r>
              <a:rPr lang="en-US" sz="2000" b="0" dirty="0">
                <a:solidFill>
                  <a:srgbClr val="FF0000"/>
                </a:solidFill>
              </a:rPr>
              <a:t>If a person using PrEP tests positive for HIV, PrEP should be stopped immediately, and the person referred for prompt initiation of HIV treatment. ​</a:t>
            </a:r>
          </a:p>
          <a:p>
            <a:pPr marL="342900" indent="-342900">
              <a:spcBef>
                <a:spcPts val="600"/>
              </a:spcBef>
              <a:buFont typeface="Arial" panose="020B0604020202020204" pitchFamily="34" charset="0"/>
              <a:buChar char="•"/>
            </a:pPr>
            <a:r>
              <a:rPr lang="en-US" sz="2000" b="0" dirty="0"/>
              <a:t>Transition from PrEP to HIV treatment without a gap avoids the risk of an elevated viral load, damage to the immune system, and secondary transmissions.​</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803562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George returns to the clinic for a follow-up visit 1 month after starting oral ED-</a:t>
            </a:r>
            <a:r>
              <a:rPr lang="en-US" sz="2000" b="0" dirty="0" err="1"/>
              <a:t>PrEP.</a:t>
            </a:r>
            <a:r>
              <a:rPr lang="en-US" sz="2000" b="0" dirty="0"/>
              <a:t> His HIV test is negative today. ​</a:t>
            </a:r>
          </a:p>
          <a:p>
            <a:pPr>
              <a:spcAft>
                <a:spcPts val="1200"/>
              </a:spcAft>
            </a:pPr>
            <a:endParaRPr lang="en-US" sz="2000" b="0" dirty="0"/>
          </a:p>
          <a:p>
            <a:pPr>
              <a:spcAft>
                <a:spcPts val="1200"/>
              </a:spcAft>
            </a:pPr>
            <a:r>
              <a:rPr lang="en-US" sz="2000" b="0" i="1" dirty="0"/>
              <a:t>When should he take his next HIV test?​</a:t>
            </a:r>
          </a:p>
          <a:p>
            <a:pPr>
              <a:spcAft>
                <a:spcPts val="1200"/>
              </a:spcAft>
            </a:pPr>
            <a:endParaRPr lang="en-US" sz="2000" b="0" i="1" dirty="0"/>
          </a:p>
          <a:p>
            <a:pPr>
              <a:spcAft>
                <a:spcPts val="1200"/>
              </a:spcAft>
            </a:pPr>
            <a:r>
              <a:rPr lang="en-US" sz="2000" b="0" i="1" dirty="0"/>
              <a:t>What can you tell George about HIV self-testing?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itting at a desk&#10;&#10;Description automatically generated with medium confidence">
            <a:extLst>
              <a:ext uri="{FF2B5EF4-FFF2-40B4-BE49-F238E27FC236}">
                <a16:creationId xmlns:a16="http://schemas.microsoft.com/office/drawing/2014/main" id="{8678B643-40E2-7D79-CE39-7738B0190DD4}"/>
              </a:ext>
            </a:extLst>
          </p:cNvPr>
          <p:cNvPicPr>
            <a:picLocks noGrp="1" noChangeAspect="1"/>
          </p:cNvPicPr>
          <p:nvPr>
            <p:ph type="pic" idx="1"/>
          </p:nvPr>
        </p:nvPicPr>
        <p:blipFill rotWithShape="1">
          <a:blip r:embed="rId3"/>
          <a:srcRect l="23414" r="9468"/>
          <a:stretch/>
        </p:blipFill>
        <p:spPr>
          <a:xfrm>
            <a:off x="2" y="0"/>
            <a:ext cx="6896098" cy="6858000"/>
          </a:xfrm>
        </p:spPr>
      </p:pic>
    </p:spTree>
    <p:extLst>
      <p:ext uri="{BB962C8B-B14F-4D97-AF65-F5344CB8AC3E}">
        <p14:creationId xmlns:p14="http://schemas.microsoft.com/office/powerpoint/2010/main" val="12223157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957206355"/>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EBF095ED-DB92-331E-76FC-1FAC2483C016}"/>
              </a:ext>
            </a:extLst>
          </p:cNvPr>
          <p:cNvSpPr/>
          <p:nvPr/>
        </p:nvSpPr>
        <p:spPr>
          <a:xfrm>
            <a:off x="1932068" y="2663259"/>
            <a:ext cx="9409060" cy="433637"/>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873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George tells you that he had sex last week with a new partner and that the condom broke. Afterward, the partner told him that he recently tested HIV positive. George does not know if the partner is taking ART. ​</a:t>
            </a:r>
          </a:p>
          <a:p>
            <a:pPr>
              <a:spcAft>
                <a:spcPts val="1200"/>
              </a:spcAft>
            </a:pPr>
            <a:endParaRPr lang="en-US" sz="2000" b="0" dirty="0"/>
          </a:p>
          <a:p>
            <a:pPr>
              <a:spcAft>
                <a:spcPts val="1200"/>
              </a:spcAft>
            </a:pPr>
            <a:r>
              <a:rPr lang="en-US" sz="2000" b="0" i="1" dirty="0"/>
              <a:t>Based on your screening, does George classify as substantial risk for HIV?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holding a pen and a paper&#10;&#10;Description automatically generated with low confidence">
            <a:extLst>
              <a:ext uri="{FF2B5EF4-FFF2-40B4-BE49-F238E27FC236}">
                <a16:creationId xmlns:a16="http://schemas.microsoft.com/office/drawing/2014/main" id="{60640922-387B-7E37-DAA0-43AE8EF798D7}"/>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40201606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Step 2: Screen for Substantial Risk for HIV​</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4238315890"/>
              </p:ext>
            </p:extLst>
          </p:nvPr>
        </p:nvGraphicFramePr>
        <p:xfrm>
          <a:off x="2032000" y="1849229"/>
          <a:ext cx="7122634" cy="3890536"/>
        </p:xfrm>
        <a:graphic>
          <a:graphicData uri="http://schemas.openxmlformats.org/drawingml/2006/table">
            <a:tbl>
              <a:tblPr bandRow="1">
                <a:tableStyleId>{5C22544A-7EE6-4342-B048-85BDC9FD1C3A}</a:tableStyleId>
              </a:tblPr>
              <a:tblGrid>
                <a:gridCol w="884265">
                  <a:extLst>
                    <a:ext uri="{9D8B030D-6E8A-4147-A177-3AD203B41FA5}">
                      <a16:colId xmlns:a16="http://schemas.microsoft.com/office/drawing/2014/main" val="88375935"/>
                    </a:ext>
                  </a:extLst>
                </a:gridCol>
                <a:gridCol w="6238369">
                  <a:extLst>
                    <a:ext uri="{9D8B030D-6E8A-4147-A177-3AD203B41FA5}">
                      <a16:colId xmlns:a16="http://schemas.microsoft.com/office/drawing/2014/main" val="2550204581"/>
                    </a:ext>
                  </a:extLst>
                </a:gridCol>
              </a:tblGrid>
              <a:tr h="481768">
                <a:tc>
                  <a:txBody>
                    <a:bodyPr/>
                    <a:lstStyle/>
                    <a:p>
                      <a:pPr algn="l" rtl="0" fontAlgn="base"/>
                      <a:endParaRPr lang="en-US" sz="1600" b="0" i="0" dirty="0">
                        <a:solidFill>
                          <a:srgbClr val="4B545B"/>
                        </a:solidFill>
                        <a:effectLst/>
                      </a:endParaRPr>
                    </a:p>
                  </a:txBody>
                  <a:tcPr anchor="ctr"/>
                </a:tc>
                <a:tc>
                  <a:txBody>
                    <a:bodyPr/>
                    <a:lstStyle/>
                    <a:p>
                      <a:pPr algn="l" rtl="0" fontAlgn="base"/>
                      <a:r>
                        <a:rPr lang="en-US" sz="1400" dirty="0"/>
                        <a:t>Sexual activity in a high HIV prevalence population or key population group </a:t>
                      </a:r>
                    </a:p>
                  </a:txBody>
                  <a:tcPr anchor="ctr"/>
                </a:tc>
                <a:extLst>
                  <a:ext uri="{0D108BD9-81ED-4DB2-BD59-A6C34878D82A}">
                    <a16:rowId xmlns:a16="http://schemas.microsoft.com/office/drawing/2014/main" val="1352558444"/>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Vaginal or anal intercourse without condoms with more than one partner</a:t>
                      </a:r>
                    </a:p>
                  </a:txBody>
                  <a:tcPr anchor="ctr"/>
                </a:tc>
                <a:extLst>
                  <a:ext uri="{0D108BD9-81ED-4DB2-BD59-A6C34878D82A}">
                    <a16:rowId xmlns:a16="http://schemas.microsoft.com/office/drawing/2014/main" val="1936848373"/>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Sex partner with one or more HIV risk factor</a:t>
                      </a:r>
                    </a:p>
                  </a:txBody>
                  <a:tcPr anchor="ctr"/>
                </a:tc>
                <a:extLst>
                  <a:ext uri="{0D108BD9-81ED-4DB2-BD59-A6C34878D82A}">
                    <a16:rowId xmlns:a16="http://schemas.microsoft.com/office/drawing/2014/main" val="1089206737"/>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an STI (based on lab test, syndromic STI treatment, or self-report)</a:t>
                      </a:r>
                    </a:p>
                  </a:txBody>
                  <a:tcPr anchor="ctr"/>
                </a:tc>
                <a:extLst>
                  <a:ext uri="{0D108BD9-81ED-4DB2-BD59-A6C34878D82A}">
                    <a16:rowId xmlns:a16="http://schemas.microsoft.com/office/drawing/2014/main" val="3490195665"/>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use of PEP</a:t>
                      </a:r>
                    </a:p>
                  </a:txBody>
                  <a:tcPr anchor="ctr"/>
                </a:tc>
                <a:extLst>
                  <a:ext uri="{0D108BD9-81ED-4DB2-BD59-A6C34878D82A}">
                    <a16:rowId xmlns:a16="http://schemas.microsoft.com/office/drawing/2014/main" val="3681385710"/>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sharing of injection material and/or equipment with another person.</a:t>
                      </a:r>
                    </a:p>
                  </a:txBody>
                  <a:tcPr anchor="ctr"/>
                </a:tc>
                <a:extLst>
                  <a:ext uri="{0D108BD9-81ED-4DB2-BD59-A6C34878D82A}">
                    <a16:rowId xmlns:a16="http://schemas.microsoft.com/office/drawing/2014/main" val="498862910"/>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Having a sexual partner who is HIV positive and  has been ART for less than 6 months or has inconsistent or unknown adherence</a:t>
                      </a:r>
                    </a:p>
                  </a:txBody>
                  <a:tcPr anchor="ctr"/>
                </a:tc>
                <a:extLst>
                  <a:ext uri="{0D108BD9-81ED-4DB2-BD59-A6C34878D82A}">
                    <a16:rowId xmlns:a16="http://schemas.microsoft.com/office/drawing/2014/main" val="1426263608"/>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b="1" dirty="0"/>
                        <a:t>Asking for </a:t>
                      </a:r>
                      <a:r>
                        <a:rPr lang="en-US" sz="1400" b="1" dirty="0" err="1"/>
                        <a:t>PrEP.</a:t>
                      </a:r>
                      <a:r>
                        <a:rPr lang="en-US" sz="1400" b="1" dirty="0"/>
                        <a:t> </a:t>
                      </a:r>
                      <a:r>
                        <a:rPr lang="en-US" sz="1400" dirty="0"/>
                        <a:t>This may indicate risk behavior they are unwilling to share.</a:t>
                      </a:r>
                    </a:p>
                  </a:txBody>
                  <a:tcPr anchor="ctr"/>
                </a:tc>
                <a:extLst>
                  <a:ext uri="{0D108BD9-81ED-4DB2-BD59-A6C34878D82A}">
                    <a16:rowId xmlns:a16="http://schemas.microsoft.com/office/drawing/2014/main" val="12324470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363231" y="195473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363230" y="244887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363229" y="291335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363228" y="340368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Graphic 4" descr="Checkmark with solid fill">
            <a:extLst>
              <a:ext uri="{FF2B5EF4-FFF2-40B4-BE49-F238E27FC236}">
                <a16:creationId xmlns:a16="http://schemas.microsoft.com/office/drawing/2014/main" id="{17193A6D-D5B0-9AE7-C949-A25C7F668D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3225" y="1825063"/>
            <a:ext cx="387363" cy="387363"/>
          </a:xfrm>
          <a:prstGeom prst="rect">
            <a:avLst/>
          </a:prstGeom>
        </p:spPr>
      </p:pic>
      <p:sp>
        <p:nvSpPr>
          <p:cNvPr id="4" name="Rectangle 3">
            <a:extLst>
              <a:ext uri="{FF2B5EF4-FFF2-40B4-BE49-F238E27FC236}">
                <a16:creationId xmlns:a16="http://schemas.microsoft.com/office/drawing/2014/main" id="{1967D5FD-165B-F069-8831-0580404ACF60}"/>
              </a:ext>
            </a:extLst>
          </p:cNvPr>
          <p:cNvSpPr/>
          <p:nvPr/>
        </p:nvSpPr>
        <p:spPr>
          <a:xfrm>
            <a:off x="2363227" y="389373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73B6988-AA91-38EC-C095-0A9DAF1D7A4A}"/>
              </a:ext>
            </a:extLst>
          </p:cNvPr>
          <p:cNvSpPr/>
          <p:nvPr/>
        </p:nvSpPr>
        <p:spPr>
          <a:xfrm>
            <a:off x="2363226" y="436919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FD47E5D-B469-E311-89C9-64A6421717F1}"/>
              </a:ext>
            </a:extLst>
          </p:cNvPr>
          <p:cNvSpPr/>
          <p:nvPr/>
        </p:nvSpPr>
        <p:spPr>
          <a:xfrm>
            <a:off x="2363226" y="484424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7491BE-AEAE-527B-947B-86EE62060B8A}"/>
              </a:ext>
            </a:extLst>
          </p:cNvPr>
          <p:cNvSpPr/>
          <p:nvPr/>
        </p:nvSpPr>
        <p:spPr>
          <a:xfrm>
            <a:off x="2363225" y="531558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3289A1A-55C9-8627-C55A-4EB8D7D30D72}"/>
              </a:ext>
            </a:extLst>
          </p:cNvPr>
          <p:cNvSpPr txBox="1"/>
          <p:nvPr/>
        </p:nvSpPr>
        <p:spPr>
          <a:xfrm>
            <a:off x="1964317" y="1457924"/>
            <a:ext cx="7190317" cy="338554"/>
          </a:xfrm>
          <a:prstGeom prst="rect">
            <a:avLst/>
          </a:prstGeom>
          <a:noFill/>
        </p:spPr>
        <p:txBody>
          <a:bodyPr wrap="square">
            <a:spAutoFit/>
          </a:bodyPr>
          <a:lstStyle/>
          <a:p>
            <a:r>
              <a:rPr lang="en-US" sz="1600" b="0" i="0" u="none" strike="noStrike" dirty="0">
                <a:effectLst/>
                <a:latin typeface="Calibri" panose="020F0502020204030204" pitchFamily="34" charset="0"/>
              </a:rPr>
              <a:t>Does the client report </a:t>
            </a:r>
            <a:r>
              <a:rPr lang="en-US" sz="1600" b="0" i="1" u="none" strike="noStrike" dirty="0">
                <a:effectLst/>
                <a:latin typeface="Calibri" panose="020F0502020204030204" pitchFamily="34" charset="0"/>
              </a:rPr>
              <a:t>any one </a:t>
            </a:r>
            <a:r>
              <a:rPr lang="en-US" sz="1600" b="0" i="0" u="none" strike="noStrike" dirty="0">
                <a:effectLst/>
                <a:latin typeface="Calibri" panose="020F0502020204030204" pitchFamily="34" charset="0"/>
              </a:rPr>
              <a:t>of the following in </a:t>
            </a:r>
            <a:r>
              <a:rPr lang="en-US" sz="1600" b="1" i="1" u="none" strike="noStrike" dirty="0">
                <a:effectLst/>
                <a:latin typeface="Calibri" panose="020F0502020204030204" pitchFamily="34" charset="0"/>
              </a:rPr>
              <a:t>the past six months</a:t>
            </a:r>
            <a:r>
              <a:rPr lang="en-US" sz="1600" b="0" i="0" u="none" strike="noStrike" dirty="0">
                <a:effectLst/>
                <a:latin typeface="Calibri" panose="020F0502020204030204" pitchFamily="34" charset="0"/>
              </a:rPr>
              <a:t>?</a:t>
            </a:r>
            <a:r>
              <a:rPr lang="en-US" sz="1600" b="0" i="0" dirty="0">
                <a:effectLst/>
                <a:latin typeface="Calibri" panose="020F0502020204030204" pitchFamily="34" charset="0"/>
              </a:rPr>
              <a:t>​</a:t>
            </a:r>
            <a:endParaRPr lang="en-US" sz="1600" dirty="0"/>
          </a:p>
        </p:txBody>
      </p:sp>
      <p:sp>
        <p:nvSpPr>
          <p:cNvPr id="13" name="TextBox 12">
            <a:extLst>
              <a:ext uri="{FF2B5EF4-FFF2-40B4-BE49-F238E27FC236}">
                <a16:creationId xmlns:a16="http://schemas.microsoft.com/office/drawing/2014/main" id="{1E347763-FD2C-2315-58AA-0F8CA4055901}"/>
              </a:ext>
            </a:extLst>
          </p:cNvPr>
          <p:cNvSpPr txBox="1"/>
          <p:nvPr/>
        </p:nvSpPr>
        <p:spPr>
          <a:xfrm>
            <a:off x="2032000" y="5992645"/>
            <a:ext cx="7190317" cy="338554"/>
          </a:xfrm>
          <a:prstGeom prst="rect">
            <a:avLst/>
          </a:prstGeom>
          <a:noFill/>
        </p:spPr>
        <p:txBody>
          <a:bodyPr wrap="square">
            <a:spAutoFit/>
          </a:bodyPr>
          <a:lstStyle/>
          <a:p>
            <a:r>
              <a:rPr lang="en-US" sz="1600" b="1" i="1" u="none" strike="noStrike" dirty="0">
                <a:effectLst/>
                <a:latin typeface="Calibri" panose="020F0502020204030204" pitchFamily="34" charset="0"/>
              </a:rPr>
              <a:t>Screen for substantial risk for HIV according to national guidelines. ​</a:t>
            </a:r>
            <a:endParaRPr lang="en-US" sz="1600" b="1" i="1" dirty="0"/>
          </a:p>
        </p:txBody>
      </p:sp>
      <p:sp>
        <p:nvSpPr>
          <p:cNvPr id="8" name="Right Triangle 7">
            <a:extLst>
              <a:ext uri="{FF2B5EF4-FFF2-40B4-BE49-F238E27FC236}">
                <a16:creationId xmlns:a16="http://schemas.microsoft.com/office/drawing/2014/main" id="{B3AE1ADB-C880-ED92-3410-9A58078FF58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2627840-0E8B-8870-94C9-1B1460929474}"/>
              </a:ext>
            </a:extLst>
          </p:cNvPr>
          <p:cNvGrpSpPr/>
          <p:nvPr/>
        </p:nvGrpSpPr>
        <p:grpSpPr>
          <a:xfrm>
            <a:off x="11642983" y="141554"/>
            <a:ext cx="415770" cy="366446"/>
            <a:chOff x="3735476" y="1417084"/>
            <a:chExt cx="4722880" cy="4162584"/>
          </a:xfrm>
          <a:noFill/>
        </p:grpSpPr>
        <p:sp>
          <p:nvSpPr>
            <p:cNvPr id="14" name="Freeform 13">
              <a:extLst>
                <a:ext uri="{FF2B5EF4-FFF2-40B4-BE49-F238E27FC236}">
                  <a16:creationId xmlns:a16="http://schemas.microsoft.com/office/drawing/2014/main" id="{50FB7720-3C59-C88D-8C57-4D0EBC0CA5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9" name="Freeform 18">
              <a:extLst>
                <a:ext uri="{FF2B5EF4-FFF2-40B4-BE49-F238E27FC236}">
                  <a16:creationId xmlns:a16="http://schemas.microsoft.com/office/drawing/2014/main" id="{AFF17FB0-D72E-00FD-154E-59E88AB8BE5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665F450-DB8D-DD61-4098-CED11125EEB6}"/>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E251D1AA-CE28-C9A3-6C82-4A3C49C2CF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2" name="Graphic 21" descr="Checkmark with solid fill">
            <a:extLst>
              <a:ext uri="{FF2B5EF4-FFF2-40B4-BE49-F238E27FC236}">
                <a16:creationId xmlns:a16="http://schemas.microsoft.com/office/drawing/2014/main" id="{643F48D7-41DA-D197-E4F0-2AD73E8294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4640" y="4751917"/>
            <a:ext cx="387363" cy="387363"/>
          </a:xfrm>
          <a:prstGeom prst="rect">
            <a:avLst/>
          </a:prstGeom>
        </p:spPr>
      </p:pic>
    </p:spTree>
    <p:extLst>
      <p:ext uri="{BB962C8B-B14F-4D97-AF65-F5344CB8AC3E}">
        <p14:creationId xmlns:p14="http://schemas.microsoft.com/office/powerpoint/2010/main" val="19726032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45331831"/>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3" name="Frame 2">
            <a:extLst>
              <a:ext uri="{FF2B5EF4-FFF2-40B4-BE49-F238E27FC236}">
                <a16:creationId xmlns:a16="http://schemas.microsoft.com/office/drawing/2014/main" id="{2A12F997-2929-7690-5784-6168A449FB95}"/>
              </a:ext>
            </a:extLst>
          </p:cNvPr>
          <p:cNvSpPr/>
          <p:nvPr/>
        </p:nvSpPr>
        <p:spPr>
          <a:xfrm>
            <a:off x="1899819" y="3057723"/>
            <a:ext cx="9409060" cy="742554"/>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5909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a:bodyPr>
          <a:lstStyle/>
          <a:p>
            <a:r>
              <a:rPr lang="en-US" dirty="0"/>
              <a:t>Oral ED-PrEP Follow-Up Counseling​</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Bef>
                <a:spcPts val="600"/>
              </a:spcBef>
            </a:pPr>
            <a:r>
              <a:rPr lang="en-US" sz="2000" dirty="0"/>
              <a:t>What to discuss during follow-up visits</a:t>
            </a:r>
            <a:endParaRPr lang="en-US" sz="2000" b="0" dirty="0"/>
          </a:p>
          <a:p>
            <a:pPr marL="342900" indent="-342900">
              <a:spcBef>
                <a:spcPts val="600"/>
              </a:spcBef>
              <a:buFont typeface="Wingdings" panose="05000000000000000000" pitchFamily="2" charset="2"/>
              <a:buChar char="ü"/>
            </a:pPr>
            <a:r>
              <a:rPr lang="en-US" sz="2000" b="0" dirty="0"/>
              <a:t>Current context of sexual health e.g., sexual and drug use behaviors</a:t>
            </a:r>
          </a:p>
          <a:p>
            <a:pPr marL="342900" indent="-342900">
              <a:spcBef>
                <a:spcPts val="600"/>
              </a:spcBef>
              <a:buFont typeface="Wingdings" panose="05000000000000000000" pitchFamily="2" charset="2"/>
              <a:buChar char="ü"/>
            </a:pPr>
            <a:r>
              <a:rPr lang="en-US" sz="2000" b="0" dirty="0"/>
              <a:t>Non-</a:t>
            </a:r>
            <a:r>
              <a:rPr lang="en-US" sz="2000" b="0" dirty="0" err="1"/>
              <a:t>PrEP</a:t>
            </a:r>
            <a:r>
              <a:rPr lang="en-US" sz="2000" b="0" dirty="0"/>
              <a:t> sexual health protection strategies e.g., condom use</a:t>
            </a:r>
          </a:p>
          <a:p>
            <a:pPr marL="342900" indent="-342900">
              <a:spcBef>
                <a:spcPts val="600"/>
              </a:spcBef>
              <a:buFont typeface="Wingdings" panose="05000000000000000000" pitchFamily="2" charset="2"/>
              <a:buChar char="ü"/>
            </a:pPr>
            <a:r>
              <a:rPr lang="en-US" sz="2000" b="0" dirty="0"/>
              <a:t>Assessment of continued risk of HIV and continuing need for </a:t>
            </a:r>
            <a:r>
              <a:rPr lang="en-US" sz="2000" b="0" dirty="0" err="1"/>
              <a:t>PrEP</a:t>
            </a:r>
            <a:endParaRPr lang="en-US" sz="2000" b="0" dirty="0"/>
          </a:p>
          <a:p>
            <a:pPr marL="342900" indent="-342900">
              <a:spcBef>
                <a:spcPts val="600"/>
              </a:spcBef>
              <a:buFont typeface="Wingdings" panose="05000000000000000000" pitchFamily="2" charset="2"/>
              <a:buChar char="ü"/>
            </a:pPr>
            <a:r>
              <a:rPr lang="en-US" sz="2000" b="0" dirty="0"/>
              <a:t>Intention to remain on </a:t>
            </a:r>
            <a:r>
              <a:rPr lang="en-US" sz="2000" b="0" dirty="0" err="1"/>
              <a:t>PrEP</a:t>
            </a:r>
            <a:endParaRPr lang="en-US" sz="2000" b="0" dirty="0"/>
          </a:p>
          <a:p>
            <a:pPr marL="342900" indent="-342900">
              <a:spcBef>
                <a:spcPts val="600"/>
              </a:spcBef>
              <a:buFont typeface="Wingdings" panose="05000000000000000000" pitchFamily="2" charset="2"/>
              <a:buChar char="ü"/>
            </a:pPr>
            <a:r>
              <a:rPr lang="en-US" sz="2000" b="0" dirty="0"/>
              <a:t>Facilitators and barriers to </a:t>
            </a:r>
            <a:r>
              <a:rPr lang="en-US" sz="2000" b="0" dirty="0" err="1"/>
              <a:t>PrEP</a:t>
            </a:r>
            <a:r>
              <a:rPr lang="en-US" sz="2000" b="0" dirty="0"/>
              <a:t> use</a:t>
            </a:r>
          </a:p>
          <a:p>
            <a:pPr marL="342900" indent="-342900">
              <a:spcBef>
                <a:spcPts val="600"/>
              </a:spcBef>
              <a:buFont typeface="Wingdings" panose="05000000000000000000" pitchFamily="2" charset="2"/>
              <a:buChar char="ü"/>
            </a:pPr>
            <a:r>
              <a:rPr lang="en-US" sz="2000" b="0" dirty="0"/>
              <a:t>Adherence problems</a:t>
            </a:r>
          </a:p>
          <a:p>
            <a:pPr marL="342900" indent="-342900">
              <a:spcBef>
                <a:spcPts val="600"/>
              </a:spcBef>
              <a:buFont typeface="Wingdings" panose="05000000000000000000" pitchFamily="2" charset="2"/>
              <a:buChar char="ü"/>
            </a:pPr>
            <a:r>
              <a:rPr lang="en-US" sz="2000" b="0" dirty="0"/>
              <a:t>Common adherence strategies</a:t>
            </a:r>
          </a:p>
          <a:p>
            <a:pPr marL="342900" indent="-342900">
              <a:spcBef>
                <a:spcPts val="600"/>
              </a:spcBef>
              <a:buFont typeface="Wingdings" panose="05000000000000000000" pitchFamily="2" charset="2"/>
              <a:buChar char="ü"/>
            </a:pPr>
            <a:r>
              <a:rPr lang="en-US" sz="2000" b="0" dirty="0"/>
              <a:t>Challenges connected with PrEP use e.g., stigma</a:t>
            </a:r>
          </a:p>
          <a:p>
            <a:pPr marL="342900" indent="-342900">
              <a:spcBef>
                <a:spcPts val="600"/>
              </a:spcBef>
              <a:buFont typeface="Wingdings" panose="05000000000000000000" pitchFamily="2" charset="2"/>
              <a:buChar char="ü"/>
            </a:pPr>
            <a:r>
              <a:rPr lang="en-US" sz="2000" b="0" dirty="0"/>
              <a:t>Alternative PrEP options, including daily oral PrEP if appropriate</a:t>
            </a:r>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5000821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a:bodyPr>
          <a:lstStyle/>
          <a:p>
            <a:r>
              <a:rPr lang="en-US" dirty="0"/>
              <a:t>Oral ED-PrEP Follow-Up Counseling​ </a:t>
            </a:r>
            <a:r>
              <a:rPr lang="en-US" b="0" i="1" dirty="0"/>
              <a:t>(continued)​</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Bef>
                <a:spcPts val="600"/>
              </a:spcBef>
            </a:pPr>
            <a:r>
              <a:rPr lang="en-US" sz="2000" dirty="0"/>
              <a:t>What to discuss during follow-up visits​</a:t>
            </a:r>
            <a:endParaRPr lang="en-US" sz="2000" b="0" dirty="0"/>
          </a:p>
          <a:p>
            <a:pPr marL="342900" indent="-342900">
              <a:spcBef>
                <a:spcPts val="600"/>
              </a:spcBef>
              <a:buFont typeface="Wingdings" panose="05000000000000000000" pitchFamily="2" charset="2"/>
              <a:buChar char="ü"/>
            </a:pPr>
            <a:r>
              <a:rPr lang="en-US" sz="2000" b="0" dirty="0"/>
              <a:t>Reasons for ongoing monitoring while on PrEP​</a:t>
            </a:r>
          </a:p>
          <a:p>
            <a:pPr marL="342900" indent="-342900">
              <a:spcBef>
                <a:spcPts val="600"/>
              </a:spcBef>
              <a:buFont typeface="Wingdings" panose="05000000000000000000" pitchFamily="2" charset="2"/>
              <a:buChar char="ü"/>
            </a:pPr>
            <a:r>
              <a:rPr lang="en-US" sz="2000" b="0" dirty="0"/>
              <a:t>Dosing schedule for highest protection ​</a:t>
            </a:r>
          </a:p>
          <a:p>
            <a:pPr marL="342900" indent="-342900">
              <a:spcBef>
                <a:spcPts val="600"/>
              </a:spcBef>
              <a:buFont typeface="Wingdings" panose="05000000000000000000" pitchFamily="2" charset="2"/>
              <a:buChar char="ü"/>
            </a:pPr>
            <a:r>
              <a:rPr lang="en-US" sz="2000" b="0" dirty="0"/>
              <a:t>How to recognize symptoms of AHI</a:t>
            </a:r>
          </a:p>
          <a:p>
            <a:pPr marL="342900" indent="-342900">
              <a:spcBef>
                <a:spcPts val="600"/>
              </a:spcBef>
              <a:buFont typeface="Wingdings" panose="05000000000000000000" pitchFamily="2" charset="2"/>
              <a:buChar char="ü"/>
            </a:pPr>
            <a:r>
              <a:rPr lang="en-US" sz="2000" b="0" dirty="0"/>
              <a:t>Side effects and side effects management</a:t>
            </a:r>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6722B10E-ACBE-B47B-1CB1-24009105E08E}"/>
              </a:ext>
            </a:extLst>
          </p:cNvPr>
          <p:cNvSpPr txBox="1"/>
          <p:nvPr/>
        </p:nvSpPr>
        <p:spPr>
          <a:xfrm>
            <a:off x="3115339" y="4406293"/>
            <a:ext cx="6762307" cy="1631216"/>
          </a:xfrm>
          <a:prstGeom prst="rect">
            <a:avLst/>
          </a:prstGeom>
          <a:noFill/>
        </p:spPr>
        <p:txBody>
          <a:bodyPr wrap="square" rtlCol="0">
            <a:spAutoFit/>
          </a:bodyPr>
          <a:lstStyle/>
          <a:p>
            <a:pPr algn="ctr">
              <a:spcBef>
                <a:spcPts val="600"/>
              </a:spcBef>
              <a:spcAft>
                <a:spcPts val="600"/>
              </a:spcAft>
            </a:pPr>
            <a:r>
              <a:rPr lang="en-US" sz="2000" b="1" dirty="0">
                <a:solidFill>
                  <a:schemeClr val="accent3"/>
                </a:solidFill>
              </a:rPr>
              <a:t>Note: ED-PrEP is only appropriate for those exposed to HIV though sex. If a client reports exposure through injection drug use, they should be counseled on other HIV prevention methods and encouraged to choose another PrEP method such oral daily PrEP.</a:t>
            </a:r>
            <a:endParaRPr lang="en-ZA" sz="2000" b="1" dirty="0">
              <a:solidFill>
                <a:schemeClr val="accent3"/>
              </a:solidFill>
            </a:endParaRPr>
          </a:p>
        </p:txBody>
      </p:sp>
    </p:spTree>
    <p:extLst>
      <p:ext uri="{BB962C8B-B14F-4D97-AF65-F5344CB8AC3E}">
        <p14:creationId xmlns:p14="http://schemas.microsoft.com/office/powerpoint/2010/main" val="257447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fontScale="90000"/>
          </a:bodyPr>
          <a:lstStyle/>
          <a:p>
            <a:r>
              <a:rPr lang="en-US" dirty="0"/>
              <a:t>3.1 Introduction to Oral ED-</a:t>
            </a:r>
            <a:r>
              <a:rPr lang="en-US" dirty="0" err="1"/>
              <a:t>PrEP</a:t>
            </a:r>
            <a:r>
              <a:rPr lang="en-US" dirty="0"/>
              <a:t> ​</a:t>
            </a:r>
          </a:p>
        </p:txBody>
      </p:sp>
    </p:spTree>
    <p:extLst>
      <p:ext uri="{BB962C8B-B14F-4D97-AF65-F5344CB8AC3E}">
        <p14:creationId xmlns:p14="http://schemas.microsoft.com/office/powerpoint/2010/main" val="9888789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a:bodyPr>
          <a:lstStyle/>
          <a:p>
            <a:r>
              <a:rPr lang="en-US" dirty="0"/>
              <a:t>Assess Adherence​</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Bef>
                <a:spcPts val="600"/>
              </a:spcBef>
            </a:pPr>
            <a:r>
              <a:rPr lang="en-US" sz="2000" dirty="0"/>
              <a:t>Questions to help assess adherence</a:t>
            </a:r>
          </a:p>
          <a:p>
            <a:pPr marL="342900" indent="-342900">
              <a:spcBef>
                <a:spcPts val="600"/>
              </a:spcBef>
              <a:buFont typeface="Arial" panose="020B0604020202020204" pitchFamily="34" charset="0"/>
              <a:buChar char="•"/>
            </a:pPr>
            <a:r>
              <a:rPr lang="en-US" sz="2000" b="0" i="1" dirty="0"/>
              <a:t>Did your normal routine change at all since the last time we met?​</a:t>
            </a:r>
          </a:p>
          <a:p>
            <a:pPr marL="342900" indent="-342900">
              <a:spcBef>
                <a:spcPts val="600"/>
              </a:spcBef>
              <a:buFont typeface="Arial" panose="020B0604020202020204" pitchFamily="34" charset="0"/>
              <a:buChar char="•"/>
            </a:pPr>
            <a:r>
              <a:rPr lang="en-US" sz="2000" b="0" i="1" dirty="0"/>
              <a:t>Have there been times when you forgot to take your </a:t>
            </a:r>
            <a:r>
              <a:rPr lang="en-US" sz="2000" b="0" i="1" dirty="0" err="1"/>
              <a:t>PrEP</a:t>
            </a:r>
            <a:r>
              <a:rPr lang="en-US" sz="2000" b="0" i="1" dirty="0"/>
              <a:t> before you had sex?​</a:t>
            </a:r>
          </a:p>
          <a:p>
            <a:pPr marL="342900" indent="-342900">
              <a:spcBef>
                <a:spcPts val="600"/>
              </a:spcBef>
              <a:buFont typeface="Arial" panose="020B0604020202020204" pitchFamily="34" charset="0"/>
              <a:buChar char="•"/>
            </a:pPr>
            <a:r>
              <a:rPr lang="en-US" sz="2000" b="0" i="1" dirty="0"/>
              <a:t>Have there been times when you forgot to take the daily pills after your ‘loading dose’?​</a:t>
            </a:r>
          </a:p>
          <a:p>
            <a:pPr marL="342900" indent="-342900">
              <a:spcBef>
                <a:spcPts val="600"/>
              </a:spcBef>
              <a:buFont typeface="Arial" panose="020B0604020202020204" pitchFamily="34" charset="0"/>
              <a:buChar char="•"/>
            </a:pPr>
            <a:r>
              <a:rPr lang="en-US" sz="2000" b="0" i="1" dirty="0"/>
              <a:t>Have there been times when you could not predict when you would have sex?​</a:t>
            </a:r>
          </a:p>
          <a:p>
            <a:pPr marL="342900" indent="-342900">
              <a:spcBef>
                <a:spcPts val="600"/>
              </a:spcBef>
              <a:buFont typeface="Arial" panose="020B0604020202020204" pitchFamily="34" charset="0"/>
              <a:buChar char="•"/>
            </a:pPr>
            <a:r>
              <a:rPr lang="en-US" sz="2000" b="0" i="1" dirty="0"/>
              <a:t>How many </a:t>
            </a:r>
            <a:r>
              <a:rPr lang="en-US" sz="2000" b="0" i="1" dirty="0" err="1"/>
              <a:t>PrEP</a:t>
            </a:r>
            <a:r>
              <a:rPr lang="en-US" sz="2000" b="0" i="1" dirty="0"/>
              <a:t> pills do you take in an average week? How many pills a month?​</a:t>
            </a:r>
          </a:p>
        </p:txBody>
      </p:sp>
    </p:spTree>
    <p:extLst>
      <p:ext uri="{BB962C8B-B14F-4D97-AF65-F5344CB8AC3E}">
        <p14:creationId xmlns:p14="http://schemas.microsoft.com/office/powerpoint/2010/main" val="33299391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a:bodyPr>
          <a:lstStyle/>
          <a:p>
            <a:r>
              <a:rPr lang="en-US" dirty="0"/>
              <a:t>Adherence Strategies​</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Aft>
                <a:spcPts val="1200"/>
              </a:spcAft>
            </a:pPr>
            <a:r>
              <a:rPr lang="en-US" sz="2000" dirty="0"/>
              <a:t>Suggestions to improve adherence </a:t>
            </a:r>
          </a:p>
          <a:p>
            <a:pPr marL="342900" indent="-342900">
              <a:spcAft>
                <a:spcPts val="1200"/>
              </a:spcAft>
              <a:buFont typeface="Arial" panose="020B0604020202020204" pitchFamily="34" charset="0"/>
              <a:buChar char="•"/>
            </a:pPr>
            <a:r>
              <a:rPr lang="en-US" sz="2000" b="0" i="1" dirty="0"/>
              <a:t>Set reminders on the phone</a:t>
            </a:r>
          </a:p>
          <a:p>
            <a:pPr marL="342900" indent="-342900">
              <a:spcAft>
                <a:spcPts val="1200"/>
              </a:spcAft>
              <a:buFont typeface="Arial" panose="020B0604020202020204" pitchFamily="34" charset="0"/>
              <a:buChar char="•"/>
            </a:pPr>
            <a:r>
              <a:rPr lang="en-US" sz="2000" b="0" i="1" dirty="0"/>
              <a:t>Use a phone app to remind you</a:t>
            </a:r>
          </a:p>
          <a:p>
            <a:pPr marL="342900" indent="-342900">
              <a:spcAft>
                <a:spcPts val="1200"/>
              </a:spcAft>
              <a:buFont typeface="Arial" panose="020B0604020202020204" pitchFamily="34" charset="0"/>
              <a:buChar char="•"/>
            </a:pPr>
            <a:r>
              <a:rPr lang="en-US" sz="2000" b="0" i="1" dirty="0"/>
              <a:t>Carry pills with you</a:t>
            </a:r>
          </a:p>
          <a:p>
            <a:pPr marL="342900" indent="-342900">
              <a:spcAft>
                <a:spcPts val="1200"/>
              </a:spcAft>
              <a:buFont typeface="Arial" panose="020B0604020202020204" pitchFamily="34" charset="0"/>
              <a:buChar char="•"/>
            </a:pPr>
            <a:r>
              <a:rPr lang="en-US" sz="2000" b="0" i="1" dirty="0"/>
              <a:t>Plan to carry extra doses if going on vacation or to social event</a:t>
            </a:r>
          </a:p>
          <a:p>
            <a:pPr marL="342900" indent="-342900">
              <a:spcAft>
                <a:spcPts val="1200"/>
              </a:spcAft>
              <a:buFont typeface="Arial" panose="020B0604020202020204" pitchFamily="34" charset="0"/>
              <a:buChar char="•"/>
            </a:pPr>
            <a:r>
              <a:rPr lang="en-US" sz="2000" b="0" i="1" dirty="0"/>
              <a:t>Keep up with refill appointments and refills to always have a supply on hand</a:t>
            </a:r>
          </a:p>
        </p:txBody>
      </p:sp>
    </p:spTree>
    <p:extLst>
      <p:ext uri="{BB962C8B-B14F-4D97-AF65-F5344CB8AC3E}">
        <p14:creationId xmlns:p14="http://schemas.microsoft.com/office/powerpoint/2010/main" val="7966180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fontScale="90000"/>
          </a:bodyPr>
          <a:lstStyle/>
          <a:p>
            <a:r>
              <a:rPr lang="en-US" dirty="0"/>
              <a:t>Additional Considerations with Sub-Optimal Adherence to ED-PrEP</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Aft>
                <a:spcPts val="1200"/>
              </a:spcAft>
            </a:pPr>
            <a:r>
              <a:rPr lang="en-US" sz="2000" b="0" dirty="0"/>
              <a:t>In addition to adherence counseling, if a client reports sub-optimal ED-PrEP adherence providers should:​</a:t>
            </a:r>
          </a:p>
          <a:p>
            <a:pPr marL="342900" indent="-342900">
              <a:spcAft>
                <a:spcPts val="1200"/>
              </a:spcAft>
              <a:buFont typeface="Arial" panose="020B0604020202020204" pitchFamily="34" charset="0"/>
              <a:buChar char="•"/>
            </a:pPr>
            <a:r>
              <a:rPr lang="en-US" sz="2000" b="0" dirty="0"/>
              <a:t>Evaluate for </a:t>
            </a:r>
            <a:r>
              <a:rPr lang="en-US" sz="2000" dirty="0"/>
              <a:t>AHI symptoms ​</a:t>
            </a:r>
          </a:p>
          <a:p>
            <a:pPr marL="342900" indent="-342900">
              <a:spcAft>
                <a:spcPts val="1200"/>
              </a:spcAft>
              <a:buFont typeface="Arial" panose="020B0604020202020204" pitchFamily="34" charset="0"/>
              <a:buChar char="•"/>
            </a:pPr>
            <a:r>
              <a:rPr lang="en-US" sz="2000" b="0" dirty="0"/>
              <a:t>Evaluate for any potential recent </a:t>
            </a:r>
            <a:r>
              <a:rPr lang="en-US" sz="2000" dirty="0"/>
              <a:t>HIV exposure</a:t>
            </a:r>
            <a:r>
              <a:rPr lang="en-US" sz="2000" b="0" dirty="0"/>
              <a:t> that would make them eligible for PEP​</a:t>
            </a:r>
          </a:p>
          <a:p>
            <a:pPr marL="342900" indent="-342900">
              <a:spcAft>
                <a:spcPts val="1200"/>
              </a:spcAft>
              <a:buFont typeface="Arial" panose="020B0604020202020204" pitchFamily="34" charset="0"/>
              <a:buChar char="•"/>
            </a:pPr>
            <a:r>
              <a:rPr lang="en-US" sz="2000" b="0" dirty="0"/>
              <a:t>Counsel clients on other prevention options, including other PrEP options such as daily oral PrEP dosing.</a:t>
            </a:r>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2894003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E88B-127E-0D31-5391-AAE439B2BDAD}"/>
              </a:ext>
            </a:extLst>
          </p:cNvPr>
          <p:cNvSpPr>
            <a:spLocks noGrp="1"/>
          </p:cNvSpPr>
          <p:nvPr>
            <p:ph type="title"/>
          </p:nvPr>
        </p:nvSpPr>
        <p:spPr/>
        <p:txBody>
          <a:bodyPr>
            <a:normAutofit fontScale="90000"/>
          </a:bodyPr>
          <a:lstStyle/>
          <a:p>
            <a:r>
              <a:rPr lang="en-US" dirty="0"/>
              <a:t>Additional Assessments During Follow-Up Visits for ED-</a:t>
            </a:r>
            <a:r>
              <a:rPr lang="en-US" dirty="0" err="1"/>
              <a:t>PrEP</a:t>
            </a:r>
            <a:r>
              <a:rPr lang="en-US" dirty="0"/>
              <a:t>​</a:t>
            </a:r>
          </a:p>
        </p:txBody>
      </p:sp>
      <p:sp>
        <p:nvSpPr>
          <p:cNvPr id="3" name="Content Placeholder 2">
            <a:extLst>
              <a:ext uri="{FF2B5EF4-FFF2-40B4-BE49-F238E27FC236}">
                <a16:creationId xmlns:a16="http://schemas.microsoft.com/office/drawing/2014/main" id="{E2C42928-479B-E32C-26D6-560A7F01481B}"/>
              </a:ext>
            </a:extLst>
          </p:cNvPr>
          <p:cNvSpPr>
            <a:spLocks noGrp="1"/>
          </p:cNvSpPr>
          <p:nvPr>
            <p:ph sz="quarter" idx="11"/>
          </p:nvPr>
        </p:nvSpPr>
        <p:spPr/>
        <p:txBody>
          <a:bodyPr>
            <a:normAutofit/>
          </a:bodyPr>
          <a:lstStyle/>
          <a:p>
            <a:pPr marL="342900" indent="-342900">
              <a:spcBef>
                <a:spcPts val="600"/>
              </a:spcBef>
              <a:buFont typeface="Wingdings" panose="05000000000000000000" pitchFamily="2" charset="2"/>
              <a:buChar char="ü"/>
            </a:pPr>
            <a:r>
              <a:rPr lang="en-US" sz="2000" b="0" dirty="0"/>
              <a:t>Assess any switching between ED-PrEP and daily PrEP</a:t>
            </a:r>
          </a:p>
          <a:p>
            <a:pPr marL="342900" indent="-342900">
              <a:spcBef>
                <a:spcPts val="600"/>
              </a:spcBef>
              <a:buFont typeface="Wingdings" panose="05000000000000000000" pitchFamily="2" charset="2"/>
              <a:buChar char="ü"/>
            </a:pPr>
            <a:r>
              <a:rPr lang="en-US" sz="2000" b="0" dirty="0"/>
              <a:t>Assess if ED-</a:t>
            </a:r>
            <a:r>
              <a:rPr lang="en-US" sz="2000" b="0" dirty="0" err="1"/>
              <a:t>PrEP</a:t>
            </a:r>
            <a:r>
              <a:rPr lang="en-US" sz="2000" b="0" dirty="0"/>
              <a:t> continues to be an appropriate </a:t>
            </a:r>
            <a:r>
              <a:rPr lang="en-US" sz="2000" b="0" dirty="0" err="1"/>
              <a:t>PrEP</a:t>
            </a:r>
            <a:r>
              <a:rPr lang="en-US" sz="2000" b="0" dirty="0"/>
              <a:t> choice​</a:t>
            </a:r>
          </a:p>
          <a:p>
            <a:pPr marL="342900" indent="-342900">
              <a:spcBef>
                <a:spcPts val="600"/>
              </a:spcBef>
              <a:buFont typeface="Wingdings" panose="05000000000000000000" pitchFamily="2" charset="2"/>
              <a:buChar char="ü"/>
            </a:pPr>
            <a:r>
              <a:rPr lang="en-US" sz="2000" b="0" dirty="0"/>
              <a:t>Discuss adherence to ED-PrEP dosing; assess if daily PrEP is more appropriate</a:t>
            </a:r>
          </a:p>
          <a:p>
            <a:pPr marL="342900" indent="-342900">
              <a:spcBef>
                <a:spcPts val="600"/>
              </a:spcBef>
              <a:buFont typeface="Wingdings" panose="05000000000000000000" pitchFamily="2" charset="2"/>
              <a:buChar char="ü"/>
            </a:pPr>
            <a:r>
              <a:rPr lang="en-US" sz="2000" b="0" dirty="0"/>
              <a:t>Need for refills ​</a:t>
            </a:r>
          </a:p>
        </p:txBody>
      </p:sp>
    </p:spTree>
    <p:extLst>
      <p:ext uri="{BB962C8B-B14F-4D97-AF65-F5344CB8AC3E}">
        <p14:creationId xmlns:p14="http://schemas.microsoft.com/office/powerpoint/2010/main" val="1697145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George tells you that he did not take PrEP the last time he had sex because he went away for the weekend and did not take the pills with him as he was not expecting to have sex. </a:t>
            </a:r>
          </a:p>
          <a:p>
            <a:pPr>
              <a:spcAft>
                <a:spcPts val="1200"/>
              </a:spcAft>
            </a:pPr>
            <a:endParaRPr lang="en-US" sz="2000" b="0" dirty="0"/>
          </a:p>
          <a:p>
            <a:pPr>
              <a:spcAft>
                <a:spcPts val="1200"/>
              </a:spcAft>
            </a:pPr>
            <a:r>
              <a:rPr lang="en-US" sz="2000" b="0" i="1" dirty="0"/>
              <a:t>What suggestions could you make to support George's adherence?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itting at a desk&#10;&#10;Description automatically generated with medium confidence">
            <a:extLst>
              <a:ext uri="{FF2B5EF4-FFF2-40B4-BE49-F238E27FC236}">
                <a16:creationId xmlns:a16="http://schemas.microsoft.com/office/drawing/2014/main" id="{F1668BA3-6EB9-F74F-2B3F-66D9632AD109}"/>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22593797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1AA05AAE-C5E3-1769-D0A0-5C859C287E4E}"/>
              </a:ext>
            </a:extLst>
          </p:cNvPr>
          <p:cNvSpPr/>
          <p:nvPr/>
        </p:nvSpPr>
        <p:spPr>
          <a:xfrm>
            <a:off x="1930476" y="3816535"/>
            <a:ext cx="9412244" cy="377073"/>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56454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6222-2BB2-942F-C996-019B2BC0F08A}"/>
              </a:ext>
            </a:extLst>
          </p:cNvPr>
          <p:cNvSpPr>
            <a:spLocks noGrp="1"/>
          </p:cNvSpPr>
          <p:nvPr>
            <p:ph type="title"/>
          </p:nvPr>
        </p:nvSpPr>
        <p:spPr/>
        <p:txBody>
          <a:bodyPr>
            <a:normAutofit fontScale="90000"/>
          </a:bodyPr>
          <a:lstStyle/>
          <a:p>
            <a:r>
              <a:rPr lang="en-US"/>
              <a:t>Decision Algorithm for Kidney Function Monitoring During Oral </a:t>
            </a:r>
            <a:r>
              <a:rPr lang="en-US" err="1"/>
              <a:t>PrEP</a:t>
            </a:r>
            <a:r>
              <a:rPr lang="en-US"/>
              <a:t> Follow-up Visits​</a:t>
            </a:r>
          </a:p>
        </p:txBody>
      </p:sp>
      <p:sp>
        <p:nvSpPr>
          <p:cNvPr id="8" name="Right Triangle 7">
            <a:extLst>
              <a:ext uri="{FF2B5EF4-FFF2-40B4-BE49-F238E27FC236}">
                <a16:creationId xmlns:a16="http://schemas.microsoft.com/office/drawing/2014/main" id="{60CE2B8D-E7B9-34AC-8B48-E453D4D33367}"/>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Graphic 13">
            <a:extLst>
              <a:ext uri="{FF2B5EF4-FFF2-40B4-BE49-F238E27FC236}">
                <a16:creationId xmlns:a16="http://schemas.microsoft.com/office/drawing/2014/main" id="{80415603-DD52-2272-4B9B-55B3AB512A84}"/>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52F3A862-8040-1C84-783B-5E49970F7D8C}"/>
              </a:ext>
            </a:extLst>
          </p:cNvPr>
          <p:cNvSpPr/>
          <p:nvPr/>
        </p:nvSpPr>
        <p:spPr>
          <a:xfrm>
            <a:off x="4876503" y="1519588"/>
            <a:ext cx="3343835" cy="924787"/>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Does the individual have any known kidney-related co-morbidities (e.g., diabetes or hypertension)? ​</a:t>
            </a:r>
            <a:endParaRPr lang="en-US" sz="1600" i="1" dirty="0">
              <a:solidFill>
                <a:schemeClr val="bg1"/>
              </a:solidFill>
            </a:endParaRPr>
          </a:p>
        </p:txBody>
      </p:sp>
      <p:cxnSp>
        <p:nvCxnSpPr>
          <p:cNvPr id="11" name="Elbow Connector 10">
            <a:extLst>
              <a:ext uri="{FF2B5EF4-FFF2-40B4-BE49-F238E27FC236}">
                <a16:creationId xmlns:a16="http://schemas.microsoft.com/office/drawing/2014/main" id="{FDA87EF9-0B8F-26ED-1DE1-6D232FFAF855}"/>
              </a:ext>
            </a:extLst>
          </p:cNvPr>
          <p:cNvCxnSpPr>
            <a:cxnSpLocks/>
            <a:stCxn id="10" idx="3"/>
            <a:endCxn id="18" idx="0"/>
          </p:cNvCxnSpPr>
          <p:nvPr/>
        </p:nvCxnSpPr>
        <p:spPr>
          <a:xfrm>
            <a:off x="8220338" y="1981982"/>
            <a:ext cx="1210251" cy="1883300"/>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A67EB48-5905-484B-A8CE-399D54DB9E02}"/>
              </a:ext>
            </a:extLst>
          </p:cNvPr>
          <p:cNvSpPr/>
          <p:nvPr/>
        </p:nvSpPr>
        <p:spPr>
          <a:xfrm>
            <a:off x="5319836" y="3420936"/>
            <a:ext cx="1164950"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&lt;50 years</a:t>
            </a:r>
            <a:r>
              <a:rPr lang="en-US" sz="1400" b="0" i="0">
                <a:solidFill>
                  <a:schemeClr val="bg1"/>
                </a:solidFill>
                <a:effectLst/>
                <a:latin typeface="Calibri" panose="020F0502020204030204" pitchFamily="34" charset="0"/>
              </a:rPr>
              <a:t>​</a:t>
            </a:r>
            <a:endParaRPr lang="en-US" sz="1400">
              <a:solidFill>
                <a:schemeClr val="bg1"/>
              </a:solidFill>
            </a:endParaRPr>
          </a:p>
        </p:txBody>
      </p:sp>
      <p:cxnSp>
        <p:nvCxnSpPr>
          <p:cNvPr id="13" name="Elbow Connector 12">
            <a:extLst>
              <a:ext uri="{FF2B5EF4-FFF2-40B4-BE49-F238E27FC236}">
                <a16:creationId xmlns:a16="http://schemas.microsoft.com/office/drawing/2014/main" id="{A79907C8-ED6F-9F83-4B52-19EA62A7C80E}"/>
              </a:ext>
            </a:extLst>
          </p:cNvPr>
          <p:cNvCxnSpPr>
            <a:cxnSpLocks/>
            <a:endCxn id="17" idx="0"/>
          </p:cNvCxnSpPr>
          <p:nvPr/>
        </p:nvCxnSpPr>
        <p:spPr>
          <a:xfrm rot="5400000">
            <a:off x="6293676" y="2695160"/>
            <a:ext cx="508346" cy="3"/>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2CD2BCF4-E408-AC73-32E2-7CB363B501E2}"/>
              </a:ext>
            </a:extLst>
          </p:cNvPr>
          <p:cNvSpPr/>
          <p:nvPr/>
        </p:nvSpPr>
        <p:spPr>
          <a:xfrm>
            <a:off x="2172022" y="5603688"/>
            <a:ext cx="1164950"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Evaluate </a:t>
            </a:r>
          </a:p>
          <a:p>
            <a:pPr algn="ctr"/>
            <a:r>
              <a:rPr lang="en-US" sz="1400" b="0" i="0" u="none" strike="noStrike" err="1">
                <a:solidFill>
                  <a:schemeClr val="bg1"/>
                </a:solidFill>
                <a:effectLst/>
                <a:latin typeface="Calibri" panose="020F0502020204030204" pitchFamily="34" charset="0"/>
              </a:rPr>
              <a:t>CrCl</a:t>
            </a:r>
            <a:r>
              <a:rPr lang="en-US" sz="1400" b="0" i="0" u="none" strike="noStrike">
                <a:solidFill>
                  <a:schemeClr val="bg1"/>
                </a:solidFill>
                <a:effectLst/>
                <a:latin typeface="Calibri" panose="020F0502020204030204" pitchFamily="34" charset="0"/>
              </a:rPr>
              <a:t> once​</a:t>
            </a:r>
            <a:endParaRPr lang="en-US" sz="1400">
              <a:solidFill>
                <a:schemeClr val="bg1"/>
              </a:solidFill>
            </a:endParaRPr>
          </a:p>
        </p:txBody>
      </p:sp>
      <p:sp>
        <p:nvSpPr>
          <p:cNvPr id="16" name="Rectangle 15">
            <a:extLst>
              <a:ext uri="{FF2B5EF4-FFF2-40B4-BE49-F238E27FC236}">
                <a16:creationId xmlns:a16="http://schemas.microsoft.com/office/drawing/2014/main" id="{5EF381C3-BB2E-8F5F-E141-F1FAE3E2D0BB}"/>
              </a:ext>
            </a:extLst>
          </p:cNvPr>
          <p:cNvSpPr/>
          <p:nvPr/>
        </p:nvSpPr>
        <p:spPr>
          <a:xfrm>
            <a:off x="6547842" y="3420936"/>
            <a:ext cx="1228019"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50+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17" name="Rectangle 16">
            <a:extLst>
              <a:ext uri="{FF2B5EF4-FFF2-40B4-BE49-F238E27FC236}">
                <a16:creationId xmlns:a16="http://schemas.microsoft.com/office/drawing/2014/main" id="{2723ED0A-6BD1-48DE-0318-9D0D13A475C4}"/>
              </a:ext>
            </a:extLst>
          </p:cNvPr>
          <p:cNvSpPr/>
          <p:nvPr/>
        </p:nvSpPr>
        <p:spPr>
          <a:xfrm>
            <a:off x="5319832" y="2949334"/>
            <a:ext cx="2456029" cy="4296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What age is the individual?</a:t>
            </a:r>
            <a:r>
              <a:rPr lang="en-US" sz="1600" b="0" i="1" dirty="0">
                <a:solidFill>
                  <a:schemeClr val="bg1"/>
                </a:solidFill>
                <a:effectLst/>
                <a:latin typeface="Calibri" panose="020F0502020204030204" pitchFamily="34" charset="0"/>
              </a:rPr>
              <a:t>​</a:t>
            </a:r>
            <a:endParaRPr lang="en-US" sz="1600" i="1" dirty="0">
              <a:solidFill>
                <a:schemeClr val="bg1"/>
              </a:solidFill>
            </a:endParaRPr>
          </a:p>
        </p:txBody>
      </p:sp>
      <p:sp>
        <p:nvSpPr>
          <p:cNvPr id="18" name="Rectangle 17">
            <a:extLst>
              <a:ext uri="{FF2B5EF4-FFF2-40B4-BE49-F238E27FC236}">
                <a16:creationId xmlns:a16="http://schemas.microsoft.com/office/drawing/2014/main" id="{5B926AE9-5CFB-C185-2520-D8F2852A1047}"/>
              </a:ext>
            </a:extLst>
          </p:cNvPr>
          <p:cNvSpPr/>
          <p:nvPr/>
        </p:nvSpPr>
        <p:spPr>
          <a:xfrm>
            <a:off x="8202574" y="3865282"/>
            <a:ext cx="2456029"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Evaluate </a:t>
            </a:r>
            <a:r>
              <a:rPr lang="en-US" sz="1400" b="0" i="0" u="none" strike="noStrike" err="1">
                <a:solidFill>
                  <a:schemeClr val="bg1"/>
                </a:solidFill>
                <a:effectLst/>
                <a:latin typeface="Calibri" panose="020F0502020204030204" pitchFamily="34" charset="0"/>
              </a:rPr>
              <a:t>CrCl</a:t>
            </a:r>
            <a:r>
              <a:rPr lang="en-US" sz="1400" b="0" i="0" u="none" strike="noStrike">
                <a:solidFill>
                  <a:schemeClr val="bg1"/>
                </a:solidFill>
                <a:effectLst/>
                <a:latin typeface="Calibri" panose="020F0502020204030204" pitchFamily="34" charset="0"/>
              </a:rPr>
              <a:t> every 6-12 months ​</a:t>
            </a:r>
            <a:endParaRPr lang="en-US" sz="1400">
              <a:solidFill>
                <a:schemeClr val="bg1"/>
              </a:solidFill>
            </a:endParaRPr>
          </a:p>
        </p:txBody>
      </p:sp>
      <p:sp>
        <p:nvSpPr>
          <p:cNvPr id="20" name="TextBox 19">
            <a:extLst>
              <a:ext uri="{FF2B5EF4-FFF2-40B4-BE49-F238E27FC236}">
                <a16:creationId xmlns:a16="http://schemas.microsoft.com/office/drawing/2014/main" id="{364129F5-A619-6459-27C4-360978E2FFC9}"/>
              </a:ext>
            </a:extLst>
          </p:cNvPr>
          <p:cNvSpPr txBox="1"/>
          <p:nvPr/>
        </p:nvSpPr>
        <p:spPr>
          <a:xfrm>
            <a:off x="6023779" y="2475459"/>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21" name="TextBox 20">
            <a:extLst>
              <a:ext uri="{FF2B5EF4-FFF2-40B4-BE49-F238E27FC236}">
                <a16:creationId xmlns:a16="http://schemas.microsoft.com/office/drawing/2014/main" id="{30EA1969-4358-932B-C280-9807B7CF2FA8}"/>
              </a:ext>
            </a:extLst>
          </p:cNvPr>
          <p:cNvSpPr txBox="1"/>
          <p:nvPr/>
        </p:nvSpPr>
        <p:spPr>
          <a:xfrm>
            <a:off x="8308565" y="1641054"/>
            <a:ext cx="525780" cy="380015"/>
          </a:xfrm>
          <a:prstGeom prst="rect">
            <a:avLst/>
          </a:prstGeom>
          <a:noFill/>
        </p:spPr>
        <p:txBody>
          <a:bodyPr wrap="square">
            <a:spAutoFit/>
          </a:bodyPr>
          <a:lstStyle/>
          <a:p>
            <a:r>
              <a:rPr lang="en-US" b="1">
                <a:solidFill>
                  <a:schemeClr val="accent6"/>
                </a:solidFill>
              </a:rPr>
              <a:t>YES</a:t>
            </a:r>
          </a:p>
        </p:txBody>
      </p:sp>
      <p:sp>
        <p:nvSpPr>
          <p:cNvPr id="38" name="Rectangle 37">
            <a:extLst>
              <a:ext uri="{FF2B5EF4-FFF2-40B4-BE49-F238E27FC236}">
                <a16:creationId xmlns:a16="http://schemas.microsoft.com/office/drawing/2014/main" id="{73E325E3-DAA7-3F32-BBDD-0BE0ABC98AF0}"/>
              </a:ext>
            </a:extLst>
          </p:cNvPr>
          <p:cNvSpPr/>
          <p:nvPr/>
        </p:nvSpPr>
        <p:spPr>
          <a:xfrm>
            <a:off x="5311966" y="4213405"/>
            <a:ext cx="2456013" cy="5204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Was a baseline </a:t>
            </a:r>
            <a:r>
              <a:rPr lang="en-US" sz="1600" b="0" i="1" u="none" strike="noStrike" err="1">
                <a:solidFill>
                  <a:schemeClr val="bg1"/>
                </a:solidFill>
                <a:effectLst/>
                <a:latin typeface="Calibri" panose="020F0502020204030204" pitchFamily="34" charset="0"/>
              </a:rPr>
              <a:t>CrCl</a:t>
            </a:r>
            <a:br>
              <a:rPr lang="en-US" sz="1600" b="0" i="1" u="none" strike="noStrike">
                <a:solidFill>
                  <a:schemeClr val="bg1"/>
                </a:solidFill>
                <a:effectLst/>
                <a:latin typeface="Calibri" panose="020F0502020204030204" pitchFamily="34" charset="0"/>
              </a:rPr>
            </a:br>
            <a:r>
              <a:rPr lang="en-US" sz="1600" b="0" i="1" u="none" strike="noStrike">
                <a:solidFill>
                  <a:schemeClr val="bg1"/>
                </a:solidFill>
                <a:effectLst/>
                <a:latin typeface="Calibri" panose="020F0502020204030204" pitchFamily="34" charset="0"/>
              </a:rPr>
              <a:t> estimation done?​</a:t>
            </a:r>
            <a:endParaRPr lang="en-US" sz="1600" i="1">
              <a:solidFill>
                <a:schemeClr val="bg1"/>
              </a:solidFill>
            </a:endParaRPr>
          </a:p>
        </p:txBody>
      </p:sp>
      <p:sp>
        <p:nvSpPr>
          <p:cNvPr id="39" name="Rectangle 38">
            <a:extLst>
              <a:ext uri="{FF2B5EF4-FFF2-40B4-BE49-F238E27FC236}">
                <a16:creationId xmlns:a16="http://schemas.microsoft.com/office/drawing/2014/main" id="{96E5127E-545C-B90F-9FAB-AB473EF2F31D}"/>
              </a:ext>
            </a:extLst>
          </p:cNvPr>
          <p:cNvSpPr/>
          <p:nvPr/>
        </p:nvSpPr>
        <p:spPr>
          <a:xfrm>
            <a:off x="6611468" y="5164741"/>
            <a:ext cx="1164950"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≥90ml/min​</a:t>
            </a:r>
            <a:endParaRPr lang="en-US" sz="1400">
              <a:solidFill>
                <a:schemeClr val="bg1"/>
              </a:solidFill>
            </a:endParaRPr>
          </a:p>
        </p:txBody>
      </p:sp>
      <p:sp>
        <p:nvSpPr>
          <p:cNvPr id="40" name="Rectangle 39">
            <a:extLst>
              <a:ext uri="{FF2B5EF4-FFF2-40B4-BE49-F238E27FC236}">
                <a16:creationId xmlns:a16="http://schemas.microsoft.com/office/drawing/2014/main" id="{36452007-7B50-A020-EE19-CBBCC9B336A1}"/>
              </a:ext>
            </a:extLst>
          </p:cNvPr>
          <p:cNvSpPr/>
          <p:nvPr/>
        </p:nvSpPr>
        <p:spPr>
          <a:xfrm>
            <a:off x="7831035" y="5164741"/>
            <a:ext cx="1228019"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&lt;90ml/min​</a:t>
            </a:r>
            <a:endParaRPr lang="en-US" sz="1400">
              <a:solidFill>
                <a:schemeClr val="bg1"/>
              </a:solidFill>
            </a:endParaRPr>
          </a:p>
        </p:txBody>
      </p:sp>
      <p:sp>
        <p:nvSpPr>
          <p:cNvPr id="41" name="Rectangle 40">
            <a:extLst>
              <a:ext uri="{FF2B5EF4-FFF2-40B4-BE49-F238E27FC236}">
                <a16:creationId xmlns:a16="http://schemas.microsoft.com/office/drawing/2014/main" id="{35003FF5-D6D9-1A9C-257F-4FE74F03F3C4}"/>
              </a:ext>
            </a:extLst>
          </p:cNvPr>
          <p:cNvSpPr/>
          <p:nvPr/>
        </p:nvSpPr>
        <p:spPr>
          <a:xfrm>
            <a:off x="2172026" y="4775831"/>
            <a:ext cx="1164950"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30+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42" name="Rectangle 41">
            <a:extLst>
              <a:ext uri="{FF2B5EF4-FFF2-40B4-BE49-F238E27FC236}">
                <a16:creationId xmlns:a16="http://schemas.microsoft.com/office/drawing/2014/main" id="{2671B42C-0EB2-CD67-B5C6-5534C84D2C0D}"/>
              </a:ext>
            </a:extLst>
          </p:cNvPr>
          <p:cNvSpPr/>
          <p:nvPr/>
        </p:nvSpPr>
        <p:spPr>
          <a:xfrm>
            <a:off x="3400032" y="4775831"/>
            <a:ext cx="1228019"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&lt;30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43" name="Rectangle 42">
            <a:extLst>
              <a:ext uri="{FF2B5EF4-FFF2-40B4-BE49-F238E27FC236}">
                <a16:creationId xmlns:a16="http://schemas.microsoft.com/office/drawing/2014/main" id="{204D3A0C-09A6-911F-2597-8C60CC0CD4E5}"/>
              </a:ext>
            </a:extLst>
          </p:cNvPr>
          <p:cNvSpPr/>
          <p:nvPr/>
        </p:nvSpPr>
        <p:spPr>
          <a:xfrm>
            <a:off x="2172022" y="4304229"/>
            <a:ext cx="2456029" cy="4296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a:solidFill>
                  <a:schemeClr val="bg1"/>
                </a:solidFill>
                <a:effectLst/>
                <a:latin typeface="Calibri" panose="020F0502020204030204" pitchFamily="34" charset="0"/>
              </a:rPr>
              <a:t>What age is the individual?</a:t>
            </a:r>
            <a:r>
              <a:rPr lang="en-US" sz="1600" b="0" i="1">
                <a:solidFill>
                  <a:schemeClr val="bg1"/>
                </a:solidFill>
                <a:effectLst/>
                <a:latin typeface="Calibri" panose="020F0502020204030204" pitchFamily="34" charset="0"/>
              </a:rPr>
              <a:t>​</a:t>
            </a:r>
            <a:endParaRPr lang="en-US" sz="1600" i="1">
              <a:solidFill>
                <a:schemeClr val="bg1"/>
              </a:solidFill>
            </a:endParaRPr>
          </a:p>
        </p:txBody>
      </p:sp>
      <p:sp>
        <p:nvSpPr>
          <p:cNvPr id="44" name="Rectangle 43">
            <a:extLst>
              <a:ext uri="{FF2B5EF4-FFF2-40B4-BE49-F238E27FC236}">
                <a16:creationId xmlns:a16="http://schemas.microsoft.com/office/drawing/2014/main" id="{BBE3F2EC-02F5-0778-3198-2BFF78AE6DAC}"/>
              </a:ext>
            </a:extLst>
          </p:cNvPr>
          <p:cNvSpPr/>
          <p:nvPr/>
        </p:nvSpPr>
        <p:spPr>
          <a:xfrm>
            <a:off x="3400021" y="5603688"/>
            <a:ext cx="1228028"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CrCl optional</a:t>
            </a:r>
            <a:r>
              <a:rPr lang="en-US" sz="1400" b="0" i="0">
                <a:solidFill>
                  <a:schemeClr val="bg1"/>
                </a:solidFill>
                <a:effectLst/>
                <a:latin typeface="Calibri" panose="020F0502020204030204" pitchFamily="34" charset="0"/>
              </a:rPr>
              <a:t>​</a:t>
            </a:r>
            <a:endParaRPr lang="en-US" sz="1400">
              <a:solidFill>
                <a:schemeClr val="bg1"/>
              </a:solidFill>
            </a:endParaRPr>
          </a:p>
        </p:txBody>
      </p:sp>
      <p:cxnSp>
        <p:nvCxnSpPr>
          <p:cNvPr id="45" name="Elbow Connector 44">
            <a:extLst>
              <a:ext uri="{FF2B5EF4-FFF2-40B4-BE49-F238E27FC236}">
                <a16:creationId xmlns:a16="http://schemas.microsoft.com/office/drawing/2014/main" id="{E094764E-4014-14D8-7932-A16168F94F30}"/>
              </a:ext>
            </a:extLst>
          </p:cNvPr>
          <p:cNvCxnSpPr>
            <a:cxnSpLocks/>
          </p:cNvCxnSpPr>
          <p:nvPr/>
        </p:nvCxnSpPr>
        <p:spPr>
          <a:xfrm>
            <a:off x="7767979" y="3635269"/>
            <a:ext cx="793847" cy="221031"/>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a:extLst>
              <a:ext uri="{FF2B5EF4-FFF2-40B4-BE49-F238E27FC236}">
                <a16:creationId xmlns:a16="http://schemas.microsoft.com/office/drawing/2014/main" id="{13BBBF4A-E165-D0F1-2CCD-B92951F0D899}"/>
              </a:ext>
            </a:extLst>
          </p:cNvPr>
          <p:cNvCxnSpPr>
            <a:cxnSpLocks/>
            <a:stCxn id="40" idx="3"/>
            <a:endCxn id="18" idx="2"/>
          </p:cNvCxnSpPr>
          <p:nvPr/>
        </p:nvCxnSpPr>
        <p:spPr>
          <a:xfrm flipV="1">
            <a:off x="9059054" y="4598894"/>
            <a:ext cx="371535" cy="826082"/>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50C65D7-34FA-D311-E345-3A17B2B5C6E3}"/>
              </a:ext>
            </a:extLst>
          </p:cNvPr>
          <p:cNvCxnSpPr>
            <a:cxnSpLocks/>
            <a:endCxn id="43" idx="3"/>
          </p:cNvCxnSpPr>
          <p:nvPr/>
        </p:nvCxnSpPr>
        <p:spPr>
          <a:xfrm flipH="1">
            <a:off x="4628051" y="4514549"/>
            <a:ext cx="683915" cy="450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Elbow Connector 60">
            <a:extLst>
              <a:ext uri="{FF2B5EF4-FFF2-40B4-BE49-F238E27FC236}">
                <a16:creationId xmlns:a16="http://schemas.microsoft.com/office/drawing/2014/main" id="{9102D9C0-5883-28CA-48E4-1B6ED6F78168}"/>
              </a:ext>
            </a:extLst>
          </p:cNvPr>
          <p:cNvCxnSpPr>
            <a:cxnSpLocks/>
          </p:cNvCxnSpPr>
          <p:nvPr/>
        </p:nvCxnSpPr>
        <p:spPr>
          <a:xfrm rot="5400000">
            <a:off x="2632329" y="5449994"/>
            <a:ext cx="307388"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a:extLst>
              <a:ext uri="{FF2B5EF4-FFF2-40B4-BE49-F238E27FC236}">
                <a16:creationId xmlns:a16="http://schemas.microsoft.com/office/drawing/2014/main" id="{06AEFCE1-D542-08B0-5244-7F2FE709357E}"/>
              </a:ext>
            </a:extLst>
          </p:cNvPr>
          <p:cNvCxnSpPr>
            <a:cxnSpLocks/>
          </p:cNvCxnSpPr>
          <p:nvPr/>
        </p:nvCxnSpPr>
        <p:spPr>
          <a:xfrm rot="5400000">
            <a:off x="3860345" y="5449994"/>
            <a:ext cx="307388"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Elbow Connector 63">
            <a:extLst>
              <a:ext uri="{FF2B5EF4-FFF2-40B4-BE49-F238E27FC236}">
                <a16:creationId xmlns:a16="http://schemas.microsoft.com/office/drawing/2014/main" id="{0569E8F7-A75B-6340-AACD-461D46FE8799}"/>
              </a:ext>
            </a:extLst>
          </p:cNvPr>
          <p:cNvCxnSpPr>
            <a:cxnSpLocks/>
            <a:stCxn id="39" idx="2"/>
            <a:endCxn id="44" idx="3"/>
          </p:cNvCxnSpPr>
          <p:nvPr/>
        </p:nvCxnSpPr>
        <p:spPr>
          <a:xfrm rot="5400000">
            <a:off x="5768354" y="4544905"/>
            <a:ext cx="285284" cy="2565894"/>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64C0859-4F1D-A7CE-C18F-3F51E91201DA}"/>
              </a:ext>
            </a:extLst>
          </p:cNvPr>
          <p:cNvSpPr txBox="1"/>
          <p:nvPr/>
        </p:nvSpPr>
        <p:spPr>
          <a:xfrm>
            <a:off x="4786186" y="4134533"/>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68" name="TextBox 67">
            <a:extLst>
              <a:ext uri="{FF2B5EF4-FFF2-40B4-BE49-F238E27FC236}">
                <a16:creationId xmlns:a16="http://schemas.microsoft.com/office/drawing/2014/main" id="{5175E86C-ABA3-9E1E-022C-5C3B5310B802}"/>
              </a:ext>
            </a:extLst>
          </p:cNvPr>
          <p:cNvSpPr txBox="1"/>
          <p:nvPr/>
        </p:nvSpPr>
        <p:spPr>
          <a:xfrm>
            <a:off x="7193943" y="4775831"/>
            <a:ext cx="525780" cy="380015"/>
          </a:xfrm>
          <a:prstGeom prst="rect">
            <a:avLst/>
          </a:prstGeom>
          <a:noFill/>
        </p:spPr>
        <p:txBody>
          <a:bodyPr wrap="square">
            <a:spAutoFit/>
          </a:bodyPr>
          <a:lstStyle/>
          <a:p>
            <a:r>
              <a:rPr lang="en-US" b="1">
                <a:solidFill>
                  <a:schemeClr val="accent6"/>
                </a:solidFill>
              </a:rPr>
              <a:t>YES</a:t>
            </a:r>
          </a:p>
        </p:txBody>
      </p:sp>
      <p:cxnSp>
        <p:nvCxnSpPr>
          <p:cNvPr id="69" name="Elbow Connector 68">
            <a:extLst>
              <a:ext uri="{FF2B5EF4-FFF2-40B4-BE49-F238E27FC236}">
                <a16:creationId xmlns:a16="http://schemas.microsoft.com/office/drawing/2014/main" id="{6E952D28-DEDB-3515-3C48-3B7F951D091F}"/>
              </a:ext>
            </a:extLst>
          </p:cNvPr>
          <p:cNvCxnSpPr>
            <a:cxnSpLocks/>
            <a:stCxn id="38" idx="2"/>
            <a:endCxn id="39" idx="0"/>
          </p:cNvCxnSpPr>
          <p:nvPr/>
        </p:nvCxnSpPr>
        <p:spPr>
          <a:xfrm rot="16200000" flipH="1">
            <a:off x="6651525" y="4622322"/>
            <a:ext cx="430867" cy="653970"/>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A8298DB-7284-0BDB-F938-6AB4A1B8D7EB}"/>
              </a:ext>
            </a:extLst>
          </p:cNvPr>
          <p:cNvCxnSpPr>
            <a:stCxn id="12" idx="2"/>
          </p:cNvCxnSpPr>
          <p:nvPr/>
        </p:nvCxnSpPr>
        <p:spPr>
          <a:xfrm>
            <a:off x="5902311" y="3941405"/>
            <a:ext cx="0" cy="271999"/>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2289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Monitoring Creatinine Results​</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dirty="0"/>
              <a:t>Impaired kidney function is a contraindication for the use of TDF-based oral PrEP​.</a:t>
            </a:r>
          </a:p>
          <a:p>
            <a:pPr marL="1085850" lvl="1" indent="-342900">
              <a:spcAft>
                <a:spcPts val="1200"/>
              </a:spcAft>
            </a:pPr>
            <a:r>
              <a:rPr lang="en-US" sz="2000" b="0" dirty="0"/>
              <a:t>Defined as an eGFR or an estimated CrCl of &lt;60 ml/min</a:t>
            </a:r>
          </a:p>
          <a:p>
            <a:pPr marL="342900" indent="-342900">
              <a:spcAft>
                <a:spcPts val="1200"/>
              </a:spcAft>
              <a:buFont typeface="Arial" panose="020B0604020202020204" pitchFamily="34" charset="0"/>
              <a:buChar char="•"/>
            </a:pPr>
            <a:r>
              <a:rPr lang="en-US" sz="2000" b="0" dirty="0"/>
              <a:t>Before stopping oral PrEP due to reduced kidney function, the kidney function test should be repeated on another day. ​</a:t>
            </a:r>
          </a:p>
          <a:p>
            <a:pPr marL="342900" indent="-342900">
              <a:spcAft>
                <a:spcPts val="1200"/>
              </a:spcAft>
              <a:buFont typeface="Arial" panose="020B0604020202020204" pitchFamily="34" charset="0"/>
              <a:buChar char="•"/>
            </a:pPr>
            <a:r>
              <a:rPr lang="en-US" sz="2000" b="0" dirty="0"/>
              <a:t>Creatinine elevations usually </a:t>
            </a:r>
            <a:r>
              <a:rPr lang="en-US" sz="2000" dirty="0"/>
              <a:t>reverse after stopping PrEP.​</a:t>
            </a:r>
          </a:p>
          <a:p>
            <a:pPr marL="342900" indent="-342900">
              <a:spcAft>
                <a:spcPts val="1200"/>
              </a:spcAft>
              <a:buFont typeface="Arial" panose="020B0604020202020204" pitchFamily="34" charset="0"/>
              <a:buChar char="•"/>
            </a:pPr>
            <a:r>
              <a:rPr lang="en-US" sz="2000" b="0" dirty="0"/>
              <a:t>Other HIV prevention options should be discussed with clients when stopping PrEP. ​</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8610354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dirty="0"/>
              <a:t>Managing Creatinine Elevation​</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Stop PrEP if creatinine elevation is confirmed on a separate specimen and if estimated creatinine clearance decreases to &lt;60 ml/min.​</a:t>
            </a:r>
          </a:p>
          <a:p>
            <a:pPr marL="342900" indent="-342900">
              <a:spcBef>
                <a:spcPts val="600"/>
              </a:spcBef>
              <a:buFont typeface="Arial" panose="020B0604020202020204" pitchFamily="34" charset="0"/>
              <a:buChar char="•"/>
            </a:pPr>
            <a:r>
              <a:rPr lang="en-US" sz="2000" b="0" dirty="0"/>
              <a:t>After PrEP is stopped, creatinine should be checked for another 1 to 3 months and PrEP can be restarted if eGFR returns to &gt;60 ml/min.​</a:t>
            </a:r>
          </a:p>
          <a:p>
            <a:pPr marL="342900" indent="-342900">
              <a:spcBef>
                <a:spcPts val="600"/>
              </a:spcBef>
              <a:buFont typeface="Arial" panose="020B0604020202020204" pitchFamily="34" charset="0"/>
              <a:buChar char="•"/>
            </a:pPr>
            <a:r>
              <a:rPr lang="en-US" sz="2000" b="0" dirty="0"/>
              <a:t>Consider additional causes and management of creatinine elevations if:​</a:t>
            </a:r>
          </a:p>
          <a:p>
            <a:pPr marL="1085850" lvl="1" indent="-342900">
              <a:spcBef>
                <a:spcPts val="600"/>
              </a:spcBef>
            </a:pPr>
            <a:r>
              <a:rPr lang="en-US" sz="2000" b="0" dirty="0"/>
              <a:t>Creatinine elevation reaches more than 3 times the baseline</a:t>
            </a:r>
          </a:p>
          <a:p>
            <a:pPr marL="1085850" lvl="1" indent="-342900">
              <a:spcBef>
                <a:spcPts val="600"/>
              </a:spcBef>
            </a:pPr>
            <a:r>
              <a:rPr lang="en-US" sz="2000" b="0" dirty="0"/>
              <a:t>Renal function or creatinine elevations do not return to normal levels within 3 months after stopping PrEP</a:t>
            </a:r>
          </a:p>
          <a:p>
            <a:pPr marL="342900" indent="-342900">
              <a:spcBef>
                <a:spcPts val="600"/>
              </a:spcBef>
              <a:buFont typeface="Arial" panose="020B0604020202020204" pitchFamily="34" charset="0"/>
              <a:buChar char="•"/>
            </a:pPr>
            <a:r>
              <a:rPr lang="en-US" sz="2000" b="0" dirty="0"/>
              <a:t>Common causes of chronic or severe renal insufficiency include diabetes, uncontrolled hypertension, hepatitis C infection, and liver failure.</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9456289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George is 28 years old and was diagnosed with type 1 diabetes as a child. </a:t>
            </a:r>
          </a:p>
          <a:p>
            <a:pPr>
              <a:spcAft>
                <a:spcPts val="1200"/>
              </a:spcAft>
            </a:pPr>
            <a:endParaRPr lang="en-US" sz="2000" b="0" dirty="0"/>
          </a:p>
          <a:p>
            <a:pPr>
              <a:spcAft>
                <a:spcPts val="1200"/>
              </a:spcAft>
            </a:pPr>
            <a:r>
              <a:rPr lang="en-US" sz="2000" b="0" i="1" dirty="0"/>
              <a:t>Should he have kidney function monitoring while using </a:t>
            </a:r>
            <a:r>
              <a:rPr lang="en-US" sz="2000" b="0" i="1" dirty="0" err="1"/>
              <a:t>PrEP</a:t>
            </a:r>
            <a:r>
              <a:rPr lang="en-US" sz="2000" b="0" i="1" dirty="0"/>
              <a:t>? </a:t>
            </a:r>
          </a:p>
          <a:p>
            <a:pPr>
              <a:spcAft>
                <a:spcPts val="1200"/>
              </a:spcAft>
            </a:pPr>
            <a:endParaRPr lang="en-US" sz="2000" b="0" i="1" dirty="0"/>
          </a:p>
          <a:p>
            <a:pPr>
              <a:spcAft>
                <a:spcPts val="1200"/>
              </a:spcAft>
            </a:pPr>
            <a:r>
              <a:rPr lang="en-US" sz="2000" b="0" i="1" dirty="0"/>
              <a:t>When should the tests be done? </a:t>
            </a:r>
          </a:p>
          <a:p>
            <a:pPr>
              <a:spcAft>
                <a:spcPts val="1200"/>
              </a:spcAft>
            </a:pPr>
            <a:endParaRPr lang="en-US" sz="2000" b="0" i="1" dirty="0"/>
          </a:p>
          <a:p>
            <a:pPr>
              <a:spcAft>
                <a:spcPts val="1200"/>
              </a:spcAft>
            </a:pPr>
            <a:r>
              <a:rPr lang="en-US" sz="2000" b="0" i="1" dirty="0"/>
              <a:t>How would you identify and manage creatinine elevation?​</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holding a pen and looking at a piece of paper&#10;&#10;Description automatically generated with medium confidence">
            <a:extLst>
              <a:ext uri="{FF2B5EF4-FFF2-40B4-BE49-F238E27FC236}">
                <a16:creationId xmlns:a16="http://schemas.microsoft.com/office/drawing/2014/main" id="{4AD43EEB-8AD3-CE49-FA58-69164547AB50}"/>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4184594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703575"/>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is oral ED-PrEP?​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67337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441843010"/>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1AA05AAE-C5E3-1769-D0A0-5C859C287E4E}"/>
              </a:ext>
            </a:extLst>
          </p:cNvPr>
          <p:cNvSpPr/>
          <p:nvPr/>
        </p:nvSpPr>
        <p:spPr>
          <a:xfrm>
            <a:off x="1842247" y="4118287"/>
            <a:ext cx="9513920" cy="1607504"/>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71569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lnSpcReduction="10000"/>
          </a:bodyPr>
          <a:lstStyle/>
          <a:p>
            <a:pPr>
              <a:spcAft>
                <a:spcPts val="1200"/>
              </a:spcAft>
            </a:pPr>
            <a:r>
              <a:rPr lang="en-US" sz="2000" b="0" dirty="0"/>
              <a:t>George did not get HBsAg testing when he initiated PrEP and your clinic cannot provide it for him today.</a:t>
            </a:r>
          </a:p>
          <a:p>
            <a:pPr>
              <a:spcAft>
                <a:spcPts val="1200"/>
              </a:spcAft>
            </a:pPr>
            <a:endParaRPr lang="en-US" sz="2000" b="0" dirty="0"/>
          </a:p>
          <a:p>
            <a:pPr>
              <a:spcAft>
                <a:spcPts val="1200"/>
              </a:spcAft>
            </a:pPr>
            <a:r>
              <a:rPr lang="en-US" sz="2000" b="0" i="1" dirty="0"/>
              <a:t>Can he continue taking oral PrEP? </a:t>
            </a:r>
          </a:p>
          <a:p>
            <a:pPr>
              <a:spcAft>
                <a:spcPts val="1200"/>
              </a:spcAft>
            </a:pPr>
            <a:endParaRPr lang="en-US" sz="2000" b="0" i="1" dirty="0"/>
          </a:p>
          <a:p>
            <a:pPr>
              <a:spcAft>
                <a:spcPts val="1200"/>
              </a:spcAft>
            </a:pPr>
            <a:r>
              <a:rPr lang="en-US" sz="2000" b="0" i="1" dirty="0"/>
              <a:t>Are there any other screenings you can offer Joseph today? </a:t>
            </a:r>
          </a:p>
          <a:p>
            <a:pPr>
              <a:spcAft>
                <a:spcPts val="1200"/>
              </a:spcAft>
            </a:pPr>
            <a:endParaRPr lang="en-US" sz="2000" b="0" i="1" dirty="0"/>
          </a:p>
          <a:p>
            <a:pPr>
              <a:spcAft>
                <a:spcPts val="1200"/>
              </a:spcAft>
            </a:pPr>
            <a:r>
              <a:rPr lang="en-US" sz="2000" b="0" i="1" dirty="0"/>
              <a:t>What other counseling would you provide?​</a:t>
            </a:r>
          </a:p>
          <a:p>
            <a:pPr>
              <a:spcAft>
                <a:spcPts val="1200"/>
              </a:spcAft>
            </a:pPr>
            <a:endParaRPr lang="en-US" sz="2000" b="0" i="1"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tanding in front of a building&#10;&#10;Description automatically generated with medium confidence">
            <a:extLst>
              <a:ext uri="{FF2B5EF4-FFF2-40B4-BE49-F238E27FC236}">
                <a16:creationId xmlns:a16="http://schemas.microsoft.com/office/drawing/2014/main" id="{320E11FD-6C42-1F61-E231-D620E2794CEC}"/>
              </a:ext>
            </a:extLst>
          </p:cNvPr>
          <p:cNvPicPr>
            <a:picLocks noGrp="1" noChangeAspect="1"/>
          </p:cNvPicPr>
          <p:nvPr>
            <p:ph type="pic" idx="1"/>
          </p:nvPr>
        </p:nvPicPr>
        <p:blipFill rotWithShape="1">
          <a:blip r:embed="rId3"/>
          <a:srcRect l="26593" r="6289"/>
          <a:stretch/>
        </p:blipFill>
        <p:spPr>
          <a:xfrm>
            <a:off x="2" y="0"/>
            <a:ext cx="6896098" cy="6858000"/>
          </a:xfrm>
        </p:spPr>
      </p:pic>
    </p:spTree>
    <p:extLst>
      <p:ext uri="{BB962C8B-B14F-4D97-AF65-F5344CB8AC3E}">
        <p14:creationId xmlns:p14="http://schemas.microsoft.com/office/powerpoint/2010/main" val="27561953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0B1-85C1-2B98-9D6D-215D148A33BB}"/>
              </a:ext>
            </a:extLst>
          </p:cNvPr>
          <p:cNvSpPr>
            <a:spLocks noGrp="1"/>
          </p:cNvSpPr>
          <p:nvPr>
            <p:ph type="title"/>
          </p:nvPr>
        </p:nvSpPr>
        <p:spPr/>
        <p:txBody>
          <a:bodyPr/>
          <a:lstStyle/>
          <a:p>
            <a:r>
              <a:rPr lang="en-US"/>
              <a:t>Alternative </a:t>
            </a:r>
            <a:r>
              <a:rPr lang="en-US" err="1"/>
              <a:t>PrEP</a:t>
            </a:r>
            <a:r>
              <a:rPr lang="en-US"/>
              <a:t> Options</a:t>
            </a:r>
          </a:p>
        </p:txBody>
      </p:sp>
      <p:sp>
        <p:nvSpPr>
          <p:cNvPr id="3" name="Content Placeholder 2">
            <a:extLst>
              <a:ext uri="{FF2B5EF4-FFF2-40B4-BE49-F238E27FC236}">
                <a16:creationId xmlns:a16="http://schemas.microsoft.com/office/drawing/2014/main" id="{24B6BA0A-5BFC-0DA9-ABCD-B1445C7883B9}"/>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Based on availability and eligibility, it may be appropriate to discuss other PrEP options.​</a:t>
            </a:r>
          </a:p>
          <a:p>
            <a:pPr marL="285750" indent="-285750">
              <a:spcBef>
                <a:spcPts val="600"/>
              </a:spcBef>
              <a:buFont typeface="Arial" panose="020B0604020202020204" pitchFamily="34" charset="0"/>
              <a:buChar char="•"/>
            </a:pPr>
            <a:r>
              <a:rPr lang="en-US" sz="2000" b="0" dirty="0"/>
              <a:t>Consider offering other PrEP options based on any challenges or preferences expressed​</a:t>
            </a:r>
            <a:endParaRPr lang="en-US" sz="2000" i="1" dirty="0"/>
          </a:p>
        </p:txBody>
      </p:sp>
      <p:graphicFrame>
        <p:nvGraphicFramePr>
          <p:cNvPr id="4" name="Content Placeholder 7">
            <a:extLst>
              <a:ext uri="{FF2B5EF4-FFF2-40B4-BE49-F238E27FC236}">
                <a16:creationId xmlns:a16="http://schemas.microsoft.com/office/drawing/2014/main" id="{81FFD650-2B5B-4F67-98D5-361E06FE3D5D}"/>
              </a:ext>
            </a:extLst>
          </p:cNvPr>
          <p:cNvGraphicFramePr>
            <a:graphicFrameLocks/>
          </p:cNvGraphicFramePr>
          <p:nvPr>
            <p:extLst>
              <p:ext uri="{D42A27DB-BD31-4B8C-83A1-F6EECF244321}">
                <p14:modId xmlns:p14="http://schemas.microsoft.com/office/powerpoint/2010/main" val="764120002"/>
              </p:ext>
            </p:extLst>
          </p:nvPr>
        </p:nvGraphicFramePr>
        <p:xfrm>
          <a:off x="1964317" y="3107364"/>
          <a:ext cx="9145586" cy="2089716"/>
        </p:xfrm>
        <a:graphic>
          <a:graphicData uri="http://schemas.openxmlformats.org/drawingml/2006/table">
            <a:tbl>
              <a:tblPr/>
              <a:tblGrid>
                <a:gridCol w="5543923">
                  <a:extLst>
                    <a:ext uri="{9D8B030D-6E8A-4147-A177-3AD203B41FA5}">
                      <a16:colId xmlns:a16="http://schemas.microsoft.com/office/drawing/2014/main" val="1048530122"/>
                    </a:ext>
                  </a:extLst>
                </a:gridCol>
                <a:gridCol w="3601663">
                  <a:extLst>
                    <a:ext uri="{9D8B030D-6E8A-4147-A177-3AD203B41FA5}">
                      <a16:colId xmlns:a16="http://schemas.microsoft.com/office/drawing/2014/main" val="331656518"/>
                    </a:ext>
                  </a:extLst>
                </a:gridCol>
              </a:tblGrid>
              <a:tr h="443796">
                <a:tc>
                  <a:txBody>
                    <a:bodyPr/>
                    <a:lstStyle/>
                    <a:p>
                      <a:pPr algn="ctr" fontAlgn="base"/>
                      <a:r>
                        <a:rPr lang="en-US" sz="2000" b="1" i="0" dirty="0">
                          <a:solidFill>
                            <a:schemeClr val="bg1"/>
                          </a:solidFill>
                          <a:effectLst/>
                          <a:latin typeface="Calibri" panose="020F0502020204030204" pitchFamily="34" charset="0"/>
                        </a:rPr>
                        <a:t>Challenges</a:t>
                      </a:r>
                      <a:endParaRPr lang="en-US" sz="2000" b="1" i="0" dirty="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ase"/>
                      <a:r>
                        <a:rPr lang="en-US" sz="2000" b="1" i="0" dirty="0">
                          <a:solidFill>
                            <a:schemeClr val="bg1"/>
                          </a:solidFill>
                          <a:effectLst/>
                          <a:latin typeface="Calibri" panose="020F0502020204030204" pitchFamily="34" charset="0"/>
                        </a:rPr>
                        <a:t>Alternative PrEP Option​</a:t>
                      </a:r>
                      <a:endParaRPr lang="en-US" sz="2000" b="1" i="0" dirty="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60466296"/>
                  </a:ext>
                </a:extLst>
              </a:tr>
              <a:tr h="387800">
                <a:tc>
                  <a:txBody>
                    <a:bodyPr/>
                    <a:lstStyle/>
                    <a:p>
                      <a:pPr algn="l" fontAlgn="base"/>
                      <a:r>
                        <a:rPr lang="en-US" sz="1800" b="0" dirty="0">
                          <a:solidFill>
                            <a:schemeClr val="tx1"/>
                          </a:solidFill>
                          <a:effectLst/>
                        </a:rPr>
                        <a:t>Frequent or unpredictable sexual risk behavior​</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algn="l" fontAlgn="base"/>
                      <a:r>
                        <a:rPr lang="en-US" sz="1800" b="0" dirty="0">
                          <a:solidFill>
                            <a:schemeClr val="tx1"/>
                          </a:solidFill>
                          <a:effectLst/>
                        </a:rPr>
                        <a:t>Oral daily </a:t>
                      </a:r>
                      <a:r>
                        <a:rPr lang="en-US" sz="1800" b="0" dirty="0" err="1">
                          <a:solidFill>
                            <a:schemeClr val="tx1"/>
                          </a:solidFill>
                          <a:effectLst/>
                        </a:rPr>
                        <a:t>PrEP</a:t>
                      </a:r>
                      <a:r>
                        <a:rPr lang="en-US" sz="1800" b="0" dirty="0">
                          <a:solidFill>
                            <a:schemeClr val="tx1"/>
                          </a:solidFill>
                          <a:effectLst/>
                        </a:rPr>
                        <a:t>​</a:t>
                      </a:r>
                      <a:endParaRPr lang="en-US" b="0" dirty="0">
                        <a:solidFill>
                          <a:schemeClr val="tx1"/>
                        </a:solidFill>
                        <a:effectLst/>
                      </a:endParaRPr>
                    </a:p>
                    <a:p>
                      <a:pPr algn="l" fontAlgn="base"/>
                      <a:r>
                        <a:rPr lang="en-US" sz="1800" b="0" dirty="0">
                          <a:solidFill>
                            <a:schemeClr val="tx1"/>
                          </a:solidFill>
                          <a:effectLst/>
                        </a:rPr>
                        <a:t>CAB-LA​</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2181953748"/>
                  </a:ext>
                </a:extLst>
              </a:tr>
              <a:tr h="214311">
                <a:tc>
                  <a:txBody>
                    <a:bodyPr/>
                    <a:lstStyle/>
                    <a:p>
                      <a:pPr algn="l" fontAlgn="base"/>
                      <a:r>
                        <a:rPr lang="en-US" sz="1800" b="0" dirty="0">
                          <a:solidFill>
                            <a:schemeClr val="tx1"/>
                          </a:solidFill>
                          <a:effectLst/>
                        </a:rPr>
                        <a:t>Difficulty with adhering to dosing schedule ​</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algn="l" fontAlgn="base"/>
                      <a:r>
                        <a:rPr lang="en-US" sz="1800" b="0" dirty="0">
                          <a:solidFill>
                            <a:schemeClr val="tx1"/>
                          </a:solidFill>
                          <a:effectLst/>
                        </a:rPr>
                        <a:t>Oral daily PrEP​</a:t>
                      </a:r>
                      <a:endParaRPr lang="en-US" b="0" dirty="0">
                        <a:solidFill>
                          <a:schemeClr val="tx1"/>
                        </a:solidFill>
                        <a:effectLst/>
                      </a:endParaRPr>
                    </a:p>
                    <a:p>
                      <a:pPr algn="l" fontAlgn="base"/>
                      <a:r>
                        <a:rPr lang="en-US" sz="1800" b="0" dirty="0">
                          <a:solidFill>
                            <a:schemeClr val="tx1"/>
                          </a:solidFill>
                          <a:effectLst/>
                        </a:rPr>
                        <a:t>CAB-LA​</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990301565"/>
                  </a:ext>
                </a:extLst>
              </a:tr>
              <a:tr h="214311">
                <a:tc>
                  <a:txBody>
                    <a:bodyPr/>
                    <a:lstStyle/>
                    <a:p>
                      <a:pPr algn="l" fontAlgn="base"/>
                      <a:r>
                        <a:rPr lang="en-US" sz="1800" b="0" dirty="0">
                          <a:solidFill>
                            <a:schemeClr val="tx1"/>
                          </a:solidFill>
                          <a:effectLst/>
                        </a:rPr>
                        <a:t>Desire for more discrete options​</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algn="l" fontAlgn="base"/>
                      <a:r>
                        <a:rPr lang="en-US" sz="1800" b="0" dirty="0">
                          <a:solidFill>
                            <a:schemeClr val="tx1"/>
                          </a:solidFill>
                          <a:effectLst/>
                        </a:rPr>
                        <a:t>CAB-LA​</a:t>
                      </a:r>
                      <a:endParaRPr lang="en-US" b="0" i="0" dirty="0">
                        <a:solidFill>
                          <a:schemeClr val="tx1"/>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3163319310"/>
                  </a:ext>
                </a:extLst>
              </a:tr>
            </a:tbl>
          </a:graphicData>
        </a:graphic>
      </p:graphicFrame>
      <p:sp>
        <p:nvSpPr>
          <p:cNvPr id="5" name="TextBox 4">
            <a:extLst>
              <a:ext uri="{FF2B5EF4-FFF2-40B4-BE49-F238E27FC236}">
                <a16:creationId xmlns:a16="http://schemas.microsoft.com/office/drawing/2014/main" id="{798D93DD-94FD-A1C2-F366-67F38637674D}"/>
              </a:ext>
            </a:extLst>
          </p:cNvPr>
          <p:cNvSpPr txBox="1"/>
          <p:nvPr/>
        </p:nvSpPr>
        <p:spPr>
          <a:xfrm>
            <a:off x="1963741" y="6249988"/>
            <a:ext cx="8790952"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For more information on PrEP options see Module 1 and Module 6​</a:t>
            </a:r>
            <a:endParaRPr lang="en-US" b="1" i="1" dirty="0">
              <a:solidFill>
                <a:srgbClr val="00B5DE"/>
              </a:solidFill>
            </a:endParaRPr>
          </a:p>
        </p:txBody>
      </p:sp>
      <p:sp>
        <p:nvSpPr>
          <p:cNvPr id="12" name="Right Triangle 11">
            <a:extLst>
              <a:ext uri="{FF2B5EF4-FFF2-40B4-BE49-F238E27FC236}">
                <a16:creationId xmlns:a16="http://schemas.microsoft.com/office/drawing/2014/main" id="{EA556A8D-CE65-2E9E-9A11-0D10B6D1554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7CAFE39E-7409-6759-83F1-E50309DBB078}"/>
              </a:ext>
            </a:extLst>
          </p:cNvPr>
          <p:cNvGrpSpPr/>
          <p:nvPr/>
        </p:nvGrpSpPr>
        <p:grpSpPr>
          <a:xfrm>
            <a:off x="11642983" y="141554"/>
            <a:ext cx="415770" cy="366446"/>
            <a:chOff x="3735476" y="1417084"/>
            <a:chExt cx="4722880" cy="4162584"/>
          </a:xfrm>
          <a:noFill/>
        </p:grpSpPr>
        <p:sp>
          <p:nvSpPr>
            <p:cNvPr id="14" name="Freeform 5">
              <a:extLst>
                <a:ext uri="{FF2B5EF4-FFF2-40B4-BE49-F238E27FC236}">
                  <a16:creationId xmlns:a16="http://schemas.microsoft.com/office/drawing/2014/main" id="{ED5D695D-2708-4ED1-1775-74AC18611DC6}"/>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5" name="Freeform 6">
              <a:extLst>
                <a:ext uri="{FF2B5EF4-FFF2-40B4-BE49-F238E27FC236}">
                  <a16:creationId xmlns:a16="http://schemas.microsoft.com/office/drawing/2014/main" id="{6B2C936A-782C-4DB1-E135-28D14B46672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6" name="Freeform 7">
              <a:extLst>
                <a:ext uri="{FF2B5EF4-FFF2-40B4-BE49-F238E27FC236}">
                  <a16:creationId xmlns:a16="http://schemas.microsoft.com/office/drawing/2014/main" id="{79B18F86-AE46-601F-43A8-2F612BF48CFF}"/>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7" name="Freeform 8">
              <a:extLst>
                <a:ext uri="{FF2B5EF4-FFF2-40B4-BE49-F238E27FC236}">
                  <a16:creationId xmlns:a16="http://schemas.microsoft.com/office/drawing/2014/main" id="{3F297C39-9D3A-AB28-1100-A1D595F8EEB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469030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E88B-127E-0D31-5391-AAE439B2BDAD}"/>
              </a:ext>
            </a:extLst>
          </p:cNvPr>
          <p:cNvSpPr>
            <a:spLocks noGrp="1"/>
          </p:cNvSpPr>
          <p:nvPr>
            <p:ph type="title"/>
          </p:nvPr>
        </p:nvSpPr>
        <p:spPr/>
        <p:txBody>
          <a:bodyPr>
            <a:normAutofit/>
          </a:bodyPr>
          <a:lstStyle/>
          <a:p>
            <a:r>
              <a:rPr lang="en-US" dirty="0"/>
              <a:t>PrEP Dispensing During ED-PrEP Follow-up Visits​</a:t>
            </a:r>
          </a:p>
        </p:txBody>
      </p:sp>
      <p:sp>
        <p:nvSpPr>
          <p:cNvPr id="3" name="Content Placeholder 2">
            <a:extLst>
              <a:ext uri="{FF2B5EF4-FFF2-40B4-BE49-F238E27FC236}">
                <a16:creationId xmlns:a16="http://schemas.microsoft.com/office/drawing/2014/main" id="{E2C42928-479B-E32C-26D6-560A7F01481B}"/>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dirty="0"/>
              <a:t>Clients opting for ED-</a:t>
            </a:r>
            <a:r>
              <a:rPr lang="en-US" sz="2000" b="0" dirty="0" err="1"/>
              <a:t>PrEP</a:t>
            </a:r>
            <a:r>
              <a:rPr lang="en-US" sz="2000" b="0" dirty="0"/>
              <a:t> should be given </a:t>
            </a:r>
            <a:r>
              <a:rPr lang="en-US" sz="2000" b="0" u="sng" dirty="0"/>
              <a:t>enough pills for daily use until their next visit.​</a:t>
            </a:r>
          </a:p>
          <a:p>
            <a:pPr marL="342900" indent="-342900">
              <a:spcAft>
                <a:spcPts val="1200"/>
              </a:spcAft>
              <a:buFont typeface="Arial" panose="020B0604020202020204" pitchFamily="34" charset="0"/>
              <a:buChar char="•"/>
            </a:pPr>
            <a:r>
              <a:rPr lang="en-US" sz="2000" b="0" dirty="0"/>
              <a:t>Clients may not use all these pills and may not require a full refill at follow-up visits.​</a:t>
            </a:r>
          </a:p>
          <a:p>
            <a:pPr marL="342900" indent="-342900">
              <a:spcAft>
                <a:spcPts val="1200"/>
              </a:spcAft>
              <a:buFont typeface="Arial" panose="020B0604020202020204" pitchFamily="34" charset="0"/>
              <a:buChar char="•"/>
            </a:pPr>
            <a:r>
              <a:rPr lang="en-US" sz="2000" b="0" dirty="0"/>
              <a:t>Instruct clients on how to check bottles for expiration dates and inform them not to take expired pills.​</a:t>
            </a:r>
          </a:p>
          <a:p>
            <a:pPr marL="342900" indent="-342900">
              <a:spcAft>
                <a:spcPts val="1200"/>
              </a:spcAft>
              <a:buFont typeface="Arial" panose="020B0604020202020204" pitchFamily="34" charset="0"/>
              <a:buChar char="•"/>
            </a:pPr>
            <a:r>
              <a:rPr lang="en-US" sz="2000" b="0" dirty="0"/>
              <a:t>Ask about any usable, unopened pill bottles they still have at home. ​</a:t>
            </a:r>
          </a:p>
          <a:p>
            <a:pPr marL="342900" indent="-342900">
              <a:spcAft>
                <a:spcPts val="1200"/>
              </a:spcAft>
              <a:buFont typeface="Arial" panose="020B0604020202020204" pitchFamily="34" charset="0"/>
              <a:buChar char="•"/>
            </a:pPr>
            <a:r>
              <a:rPr lang="en-US" sz="2000" b="0" dirty="0"/>
              <a:t>The number of bottles dispensed will depend on the number of usable, unopened bottles a client has at home and the amount of time until the next visit.​</a:t>
            </a:r>
          </a:p>
        </p:txBody>
      </p:sp>
    </p:spTree>
    <p:extLst>
      <p:ext uri="{BB962C8B-B14F-4D97-AF65-F5344CB8AC3E}">
        <p14:creationId xmlns:p14="http://schemas.microsoft.com/office/powerpoint/2010/main" val="31180014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You provide George with counseling on AHI, STI screening and condoms.</a:t>
            </a:r>
          </a:p>
          <a:p>
            <a:pPr>
              <a:spcAft>
                <a:spcPts val="1200"/>
              </a:spcAft>
            </a:pPr>
            <a:r>
              <a:rPr lang="en-US" sz="2000" b="0" dirty="0"/>
              <a:t>George he says he is probably going to start having sex more often, probably a few times a week. </a:t>
            </a:r>
          </a:p>
          <a:p>
            <a:pPr>
              <a:spcAft>
                <a:spcPts val="1200"/>
              </a:spcAft>
            </a:pPr>
            <a:endParaRPr lang="en-US" sz="2000" b="0" dirty="0"/>
          </a:p>
          <a:p>
            <a:pPr>
              <a:spcAft>
                <a:spcPts val="1200"/>
              </a:spcAft>
            </a:pPr>
            <a:r>
              <a:rPr lang="en-US" sz="2000" b="0" i="1" dirty="0"/>
              <a:t>Would you consider counseling George on switching from ED-</a:t>
            </a:r>
            <a:r>
              <a:rPr lang="en-US" sz="2000" b="0" i="1" dirty="0" err="1"/>
              <a:t>PrEP</a:t>
            </a:r>
            <a:r>
              <a:rPr lang="en-US" sz="2000" b="0" i="1" dirty="0"/>
              <a:t> to another option?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0" name="Picture Placeholder 19" descr="A person sitting at a desk&#10;&#10;Description automatically generated with medium confidence">
            <a:extLst>
              <a:ext uri="{FF2B5EF4-FFF2-40B4-BE49-F238E27FC236}">
                <a16:creationId xmlns:a16="http://schemas.microsoft.com/office/drawing/2014/main" id="{C5FC3AC9-A796-C659-DB45-D6D063864964}"/>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3706061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How do you conduct follow-up visits for oral ED-</a:t>
            </a:r>
            <a:r>
              <a:rPr lang="en-US" sz="2800" b="0" dirty="0" err="1"/>
              <a:t>PrEP</a:t>
            </a:r>
            <a:r>
              <a:rPr lang="en-US" sz="2800" b="0" dirty="0"/>
              <a:t> management in your setting?​</a:t>
            </a:r>
          </a:p>
          <a:p>
            <a:pPr marL="342900" indent="-342900">
              <a:spcAft>
                <a:spcPts val="1200"/>
              </a:spcAft>
              <a:buFont typeface="Arial" panose="020B0604020202020204" pitchFamily="34" charset="0"/>
              <a:buChar char="•"/>
            </a:pPr>
            <a:r>
              <a:rPr lang="en-US" sz="2800" b="0" dirty="0"/>
              <a:t>Do you have any experience to share? ​</a:t>
            </a:r>
          </a:p>
          <a:p>
            <a:pPr marL="342900" indent="-342900">
              <a:spcAft>
                <a:spcPts val="1200"/>
              </a:spcAft>
              <a:buFont typeface="Arial" panose="020B0604020202020204" pitchFamily="34" charset="0"/>
              <a:buChar char="•"/>
            </a:pPr>
            <a:r>
              <a:rPr lang="en-US" sz="2800" b="0" dirty="0"/>
              <a:t>Do you have any comments or questions?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41590710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dirty="0"/>
              <a:t>Summary​</a:t>
            </a:r>
          </a:p>
        </p:txBody>
      </p:sp>
    </p:spTree>
    <p:extLst>
      <p:ext uri="{BB962C8B-B14F-4D97-AF65-F5344CB8AC3E}">
        <p14:creationId xmlns:p14="http://schemas.microsoft.com/office/powerpoint/2010/main" val="16417114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4901-9F3C-1A12-5728-7CB6D24935F2}"/>
              </a:ext>
            </a:extLst>
          </p:cNvPr>
          <p:cNvSpPr>
            <a:spLocks noGrp="1"/>
          </p:cNvSpPr>
          <p:nvPr>
            <p:ph type="title"/>
          </p:nvPr>
        </p:nvSpPr>
        <p:spPr/>
        <p:txBody>
          <a:bodyPr/>
          <a:lstStyle/>
          <a:p>
            <a:r>
              <a:rPr lang="en-US" dirty="0"/>
              <a:t>Module 3 Summary​</a:t>
            </a:r>
          </a:p>
        </p:txBody>
      </p:sp>
      <p:sp>
        <p:nvSpPr>
          <p:cNvPr id="3" name="Content Placeholder 2">
            <a:extLst>
              <a:ext uri="{FF2B5EF4-FFF2-40B4-BE49-F238E27FC236}">
                <a16:creationId xmlns:a16="http://schemas.microsoft.com/office/drawing/2014/main" id="{304192AD-7B20-F0B5-3E82-C4D78821F9D5}"/>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ED-PrEP can be used by HIV-negative persons to reduce the risk of HIV infection.​</a:t>
            </a:r>
          </a:p>
          <a:p>
            <a:pPr marL="285750" indent="-285750">
              <a:spcBef>
                <a:spcPts val="600"/>
              </a:spcBef>
              <a:buFont typeface="Arial" panose="020B0604020202020204" pitchFamily="34" charset="0"/>
              <a:buChar char="•"/>
            </a:pPr>
            <a:r>
              <a:rPr lang="en-US" sz="2000" b="0" dirty="0"/>
              <a:t>ED-PrEP with TDF/FTC is currently recommended for certain groups.  ​</a:t>
            </a:r>
          </a:p>
          <a:p>
            <a:pPr marL="285750" indent="-285750">
              <a:spcBef>
                <a:spcPts val="600"/>
              </a:spcBef>
              <a:buFont typeface="Arial" panose="020B0604020202020204" pitchFamily="34" charset="0"/>
              <a:buChar char="•"/>
            </a:pPr>
            <a:r>
              <a:rPr lang="en-US" sz="2000" b="0" dirty="0"/>
              <a:t>ED-PrEP should be taken as an additional prevention intervention. ​</a:t>
            </a:r>
          </a:p>
          <a:p>
            <a:pPr marL="285750" indent="-285750">
              <a:spcBef>
                <a:spcPts val="600"/>
              </a:spcBef>
              <a:buFont typeface="Arial" panose="020B0604020202020204" pitchFamily="34" charset="0"/>
              <a:buChar char="•"/>
            </a:pPr>
            <a:r>
              <a:rPr lang="en-US" sz="2000" b="0" dirty="0"/>
              <a:t>ED-PrEP is effective if taken correctly around sexual exposure.</a:t>
            </a:r>
          </a:p>
          <a:p>
            <a:pPr marL="285750" indent="-285750">
              <a:spcBef>
                <a:spcPts val="600"/>
              </a:spcBef>
              <a:buFont typeface="Arial" panose="020B0604020202020204" pitchFamily="34" charset="0"/>
              <a:buChar char="•"/>
            </a:pPr>
            <a:r>
              <a:rPr lang="en-US" sz="2000" b="0" dirty="0"/>
              <a:t>ED-PrEP can be used by most people assigned male sex at birth who are HIV negative.</a:t>
            </a:r>
          </a:p>
          <a:p>
            <a:pPr marL="285750" indent="-285750">
              <a:spcBef>
                <a:spcPts val="600"/>
              </a:spcBef>
              <a:buFont typeface="Arial" panose="020B0604020202020204" pitchFamily="34" charset="0"/>
              <a:buChar char="•"/>
            </a:pPr>
            <a:r>
              <a:rPr lang="en-US" sz="2000" b="0" dirty="0"/>
              <a:t>ED-PrEP is safe and has minimal side effects.​</a:t>
            </a:r>
          </a:p>
          <a:p>
            <a:pPr marL="285750" indent="-285750">
              <a:spcBef>
                <a:spcPts val="600"/>
              </a:spcBef>
              <a:buFont typeface="Arial" panose="020B0604020202020204" pitchFamily="34" charset="0"/>
              <a:buChar char="•"/>
            </a:pPr>
            <a:r>
              <a:rPr lang="en-US" sz="2000" b="0" dirty="0"/>
              <a:t>Clients can switch between oral ED-PrEP and oral daily PrEP.</a:t>
            </a:r>
          </a:p>
        </p:txBody>
      </p:sp>
    </p:spTree>
    <p:extLst>
      <p:ext uri="{BB962C8B-B14F-4D97-AF65-F5344CB8AC3E}">
        <p14:creationId xmlns:p14="http://schemas.microsoft.com/office/powerpoint/2010/main" val="7820384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B4A3-2D64-F49D-34BA-AAD53B6051EF}"/>
              </a:ext>
            </a:extLst>
          </p:cNvPr>
          <p:cNvSpPr>
            <a:spLocks noGrp="1"/>
          </p:cNvSpPr>
          <p:nvPr>
            <p:ph type="title"/>
          </p:nvPr>
        </p:nvSpPr>
        <p:spPr/>
        <p:txBody>
          <a:bodyPr/>
          <a:lstStyle/>
          <a:p>
            <a:r>
              <a:rPr lang="en-US" dirty="0"/>
              <a:t>Module 3 Learning Objectives​</a:t>
            </a:r>
          </a:p>
        </p:txBody>
      </p:sp>
      <p:sp>
        <p:nvSpPr>
          <p:cNvPr id="3" name="Content Placeholder 2">
            <a:extLst>
              <a:ext uri="{FF2B5EF4-FFF2-40B4-BE49-F238E27FC236}">
                <a16:creationId xmlns:a16="http://schemas.microsoft.com/office/drawing/2014/main" id="{78C7A18F-E58C-453E-DA70-765EAC0EC3CB}"/>
              </a:ext>
            </a:extLst>
          </p:cNvPr>
          <p:cNvSpPr>
            <a:spLocks noGrp="1"/>
          </p:cNvSpPr>
          <p:nvPr>
            <p:ph sz="quarter" idx="11"/>
          </p:nvPr>
        </p:nvSpPr>
        <p:spPr/>
        <p:txBody>
          <a:bodyPr>
            <a:normAutofit/>
          </a:bodyPr>
          <a:lstStyle/>
          <a:p>
            <a:pPr>
              <a:spcBef>
                <a:spcPts val="600"/>
              </a:spcBef>
              <a:spcAft>
                <a:spcPts val="0"/>
              </a:spcAft>
            </a:pPr>
            <a:r>
              <a:rPr lang="en-US" sz="2000" dirty="0"/>
              <a:t>Review the learning objectives from this module. After completing Module 3, how confident do you feel to do the following? ​</a:t>
            </a:r>
          </a:p>
          <a:p>
            <a:pPr marL="285750" indent="-285750">
              <a:spcBef>
                <a:spcPts val="600"/>
              </a:spcBef>
              <a:buFont typeface="Arial" panose="020B0604020202020204" pitchFamily="34" charset="0"/>
              <a:buChar char="•"/>
            </a:pPr>
            <a:r>
              <a:rPr lang="en-US" sz="2000" b="0" dirty="0"/>
              <a:t>Define oral ED-PrEP</a:t>
            </a:r>
          </a:p>
          <a:p>
            <a:pPr marL="285750" indent="-285750">
              <a:spcBef>
                <a:spcPts val="600"/>
              </a:spcBef>
              <a:buFont typeface="Arial" panose="020B0604020202020204" pitchFamily="34" charset="0"/>
              <a:buChar char="•"/>
            </a:pPr>
            <a:r>
              <a:rPr lang="en-US" sz="2000" b="0" dirty="0"/>
              <a:t>Define the eligible and ineligible populations for oral ED-PrEP</a:t>
            </a:r>
          </a:p>
          <a:p>
            <a:pPr marL="285750" indent="-285750">
              <a:spcBef>
                <a:spcPts val="600"/>
              </a:spcBef>
              <a:buFont typeface="Arial" panose="020B0604020202020204" pitchFamily="34" charset="0"/>
              <a:buChar char="•"/>
            </a:pPr>
            <a:r>
              <a:rPr lang="en-US" sz="2000" b="0" dirty="0"/>
              <a:t>Identify good candidates for oral ED-PrEP</a:t>
            </a:r>
          </a:p>
          <a:p>
            <a:pPr marL="285750" indent="-285750">
              <a:spcBef>
                <a:spcPts val="600"/>
              </a:spcBef>
              <a:buFont typeface="Arial" panose="020B0604020202020204" pitchFamily="34" charset="0"/>
              <a:buChar char="•"/>
            </a:pPr>
            <a:r>
              <a:rPr lang="en-US" sz="2000" b="0" dirty="0"/>
              <a:t>Describe advantages and disadvantages of oral ED-PrEP</a:t>
            </a:r>
          </a:p>
          <a:p>
            <a:pPr marL="285750" indent="-285750">
              <a:spcBef>
                <a:spcPts val="600"/>
              </a:spcBef>
              <a:buFont typeface="Arial" panose="020B0604020202020204" pitchFamily="34" charset="0"/>
              <a:buChar char="•"/>
            </a:pPr>
            <a:r>
              <a:rPr lang="en-US" sz="2000" b="0" dirty="0"/>
              <a:t>Counsel clients on how to take oral ED-PrEP effectively</a:t>
            </a:r>
          </a:p>
          <a:p>
            <a:pPr marL="285750" indent="-285750">
              <a:spcBef>
                <a:spcPts val="600"/>
              </a:spcBef>
              <a:buFont typeface="Arial" panose="020B0604020202020204" pitchFamily="34" charset="0"/>
              <a:buChar char="•"/>
            </a:pPr>
            <a:r>
              <a:rPr lang="en-US" sz="2000" b="0" dirty="0"/>
              <a:t>Describe the process for switching between oral ED-PrEP and oral daily PrEP</a:t>
            </a:r>
          </a:p>
          <a:p>
            <a:pPr marL="285750" indent="-285750">
              <a:spcBef>
                <a:spcPts val="600"/>
              </a:spcBef>
              <a:buFont typeface="Arial" panose="020B0604020202020204" pitchFamily="34" charset="0"/>
              <a:buChar char="•"/>
            </a:pPr>
            <a:r>
              <a:rPr lang="en-US" sz="2000" b="0" dirty="0"/>
              <a:t>Specify the procedures for initiating oral ED-PrEP</a:t>
            </a:r>
          </a:p>
          <a:p>
            <a:pPr marL="285750" indent="-285750">
              <a:spcBef>
                <a:spcPts val="600"/>
              </a:spcBef>
              <a:buFont typeface="Arial" panose="020B0604020202020204" pitchFamily="34" charset="0"/>
              <a:buChar char="•"/>
            </a:pPr>
            <a:r>
              <a:rPr lang="en-US" sz="2000" b="0" dirty="0"/>
              <a:t>Conduct effective monitoring visits for ED-PrEP​</a:t>
            </a:r>
          </a:p>
        </p:txBody>
      </p:sp>
    </p:spTree>
    <p:extLst>
      <p:ext uri="{BB962C8B-B14F-4D97-AF65-F5344CB8AC3E}">
        <p14:creationId xmlns:p14="http://schemas.microsoft.com/office/powerpoint/2010/main" val="30277054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defTabSz="914400">
              <a:lnSpc>
                <a:spcPct val="95000"/>
              </a:lnSpc>
              <a:spcBef>
                <a:spcPts val="1200"/>
              </a:spcBef>
              <a:spcAft>
                <a:spcPct val="0"/>
              </a:spcAft>
              <a:buFont typeface="Arial,Sans-Serif"/>
              <a:buChar char="•"/>
            </a:pPr>
            <a:r>
              <a:rPr lang="en-US" sz="2800" b="0" dirty="0">
                <a:solidFill>
                  <a:schemeClr val="tx1"/>
                </a:solidFill>
                <a:ea typeface="+mn-lt"/>
                <a:cs typeface="+mn-lt"/>
              </a:rPr>
              <a:t>Share your experience with this module.</a:t>
            </a:r>
          </a:p>
          <a:p>
            <a:pPr marL="457200" indent="-457200" defTabSz="914400">
              <a:lnSpc>
                <a:spcPct val="95000"/>
              </a:lnSpc>
              <a:spcBef>
                <a:spcPts val="1200"/>
              </a:spcBef>
              <a:spcAft>
                <a:spcPct val="0"/>
              </a:spcAft>
              <a:buFont typeface="Arial,Sans-Serif"/>
              <a:buChar char="•"/>
            </a:pPr>
            <a:r>
              <a:rPr lang="en-US" sz="2800" b="0" dirty="0">
                <a:solidFill>
                  <a:schemeClr val="tx1"/>
                </a:solidFill>
                <a:ea typeface="+mn-lt"/>
                <a:cs typeface="+mn-lt"/>
              </a:rPr>
              <a:t>What did you learn?</a:t>
            </a:r>
          </a:p>
          <a:p>
            <a:pPr marL="457200" indent="-457200" defTabSz="914400">
              <a:lnSpc>
                <a:spcPct val="95000"/>
              </a:lnSpc>
              <a:spcBef>
                <a:spcPts val="1200"/>
              </a:spcBef>
              <a:spcAft>
                <a:spcPct val="0"/>
              </a:spcAft>
              <a:buFont typeface="Arial,Sans-Serif"/>
              <a:buChar char="•"/>
            </a:pPr>
            <a:r>
              <a:rPr lang="en-US" sz="2800" b="0" dirty="0">
                <a:solidFill>
                  <a:schemeClr val="tx1"/>
                </a:solidFill>
                <a:ea typeface="+mn-lt"/>
                <a:cs typeface="+mn-lt"/>
              </a:rPr>
              <a:t>What did you find helpful?</a:t>
            </a:r>
          </a:p>
          <a:p>
            <a:pPr marL="457200" indent="-457200" defTabSz="914400">
              <a:lnSpc>
                <a:spcPct val="95000"/>
              </a:lnSpc>
              <a:spcBef>
                <a:spcPts val="1200"/>
              </a:spcBef>
              <a:spcAft>
                <a:spcPct val="0"/>
              </a:spcAft>
              <a:buFont typeface="Arial,Sans-Serif"/>
              <a:buChar char="•"/>
            </a:pPr>
            <a:r>
              <a:rPr lang="en-US" sz="2800" b="0" dirty="0">
                <a:solidFill>
                  <a:schemeClr val="tx1"/>
                </a:solidFill>
                <a:ea typeface="+mn-lt"/>
                <a:cs typeface="+mn-lt"/>
              </a:rPr>
              <a:t>What will you implement in your practice?</a:t>
            </a:r>
          </a:p>
          <a:p>
            <a:pPr marL="457200" indent="-457200" defTabSz="914400">
              <a:lnSpc>
                <a:spcPct val="95000"/>
              </a:lnSpc>
              <a:spcBef>
                <a:spcPts val="1200"/>
              </a:spcBef>
              <a:spcAft>
                <a:spcPct val="0"/>
              </a:spcAft>
              <a:buFont typeface="Arial,Sans-Serif"/>
              <a:buChar char="•"/>
            </a:pPr>
            <a:r>
              <a:rPr lang="en-US" sz="2800" b="0" dirty="0">
                <a:solidFill>
                  <a:schemeClr val="tx1"/>
                </a:solidFill>
                <a:cs typeface="Calibri"/>
              </a:rPr>
              <a:t>Do you have any questions? </a:t>
            </a:r>
            <a:endParaRPr lang="en-US" sz="2000" b="0" dirty="0">
              <a:solidFill>
                <a:schemeClr val="tx1"/>
              </a:solidFill>
            </a:endParaRP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4174918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188475"/>
            <a:ext cx="5439931" cy="258139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ED-PrEP is an oral, </a:t>
            </a:r>
            <a:r>
              <a:rPr lang="en-US" sz="2400" dirty="0">
                <a:solidFill>
                  <a:schemeClr val="bg1"/>
                </a:solidFill>
                <a:latin typeface="+mn-lt"/>
              </a:rPr>
              <a:t>non-daily dosing</a:t>
            </a:r>
            <a:r>
              <a:rPr lang="en-US" sz="2400" b="0" dirty="0">
                <a:solidFill>
                  <a:schemeClr val="bg1"/>
                </a:solidFill>
                <a:latin typeface="+mn-lt"/>
              </a:rPr>
              <a:t> regimen for HIV prevention. ​</a:t>
            </a:r>
          </a:p>
          <a:p>
            <a:pPr algn="l">
              <a:spcBef>
                <a:spcPts val="600"/>
              </a:spcBef>
              <a:spcAft>
                <a:spcPts val="600"/>
              </a:spcAft>
            </a:pPr>
            <a:r>
              <a:rPr lang="en-US" sz="2400" b="0" dirty="0">
                <a:solidFill>
                  <a:schemeClr val="bg1"/>
                </a:solidFill>
                <a:latin typeface="+mn-lt"/>
              </a:rPr>
              <a:t>It is also called: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On-demand PrEP​</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2-1-1 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14729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1E47-1BB0-E6F8-1D92-B4950D51C541}"/>
              </a:ext>
            </a:extLst>
          </p:cNvPr>
          <p:cNvSpPr>
            <a:spLocks noGrp="1"/>
          </p:cNvSpPr>
          <p:nvPr>
            <p:ph type="title"/>
          </p:nvPr>
        </p:nvSpPr>
        <p:spPr/>
        <p:txBody>
          <a:bodyPr/>
          <a:lstStyle/>
          <a:p>
            <a:r>
              <a:rPr lang="en-US" dirty="0"/>
              <a:t>Oral ED-PrEP Resources for Providers</a:t>
            </a:r>
            <a:endParaRPr lang="en-ZA" dirty="0"/>
          </a:p>
        </p:txBody>
      </p:sp>
      <p:sp>
        <p:nvSpPr>
          <p:cNvPr id="3" name="Content Placeholder 2">
            <a:extLst>
              <a:ext uri="{FF2B5EF4-FFF2-40B4-BE49-F238E27FC236}">
                <a16:creationId xmlns:a16="http://schemas.microsoft.com/office/drawing/2014/main" id="{EBA176BF-C2AE-62C9-977A-597E0219872C}"/>
              </a:ext>
            </a:extLst>
          </p:cNvPr>
          <p:cNvSpPr>
            <a:spLocks noGrp="1"/>
          </p:cNvSpPr>
          <p:nvPr>
            <p:ph sz="quarter" idx="11"/>
          </p:nvPr>
        </p:nvSpPr>
        <p:spPr/>
        <p:txBody>
          <a:bodyPr>
            <a:normAutofit/>
          </a:bodyPr>
          <a:lstStyle/>
          <a:p>
            <a:r>
              <a:rPr lang="en-US" b="0" spc="-69" dirty="0"/>
              <a:t>World Health Organization. </a:t>
            </a:r>
            <a:r>
              <a:rPr lang="en-US" b="0" dirty="0">
                <a:hlinkClick r:id="rId3"/>
              </a:rPr>
              <a:t>What’s the 2+1+1? Event-driven oral pre-exposure prophylaxis to prevent HIV for men who have sex with men: Update to WHO’s recommendation on oral PrEP</a:t>
            </a:r>
            <a:r>
              <a:rPr lang="en-US" b="0" dirty="0"/>
              <a:t>. Geneva: WHO; 2019</a:t>
            </a:r>
          </a:p>
          <a:p>
            <a:pPr algn="l"/>
            <a:endParaRPr lang="en-US" sz="1800" b="0" i="0" u="none" strike="noStrike" baseline="0" dirty="0">
              <a:solidFill>
                <a:srgbClr val="58595B"/>
              </a:solidFill>
              <a:latin typeface="FrutigerLTPro-Condensed"/>
            </a:endParaRPr>
          </a:p>
          <a:p>
            <a:r>
              <a:rPr lang="en-US" b="0" spc="-69" dirty="0"/>
              <a:t>World Health Organization.  </a:t>
            </a:r>
            <a:r>
              <a:rPr lang="en-US" b="0" dirty="0">
                <a:hlinkClick r:id="rId4"/>
              </a:rPr>
              <a:t>Differentiated and simplified pre-exposure prophylaxis for HIV prevention: update to WHO implementation guidance. Technical Brief.</a:t>
            </a:r>
            <a:r>
              <a:rPr lang="en-US" b="0" dirty="0"/>
              <a:t> Geneva: WHO; 2022 </a:t>
            </a:r>
          </a:p>
          <a:p>
            <a:pPr algn="l"/>
            <a:endParaRPr lang="en-US" sz="1800" b="0" i="0" u="none" strike="noStrike" baseline="0" dirty="0">
              <a:solidFill>
                <a:srgbClr val="58595B"/>
              </a:solidFill>
              <a:latin typeface="FrutigerLTPro-Condensed"/>
            </a:endParaRPr>
          </a:p>
          <a:p>
            <a:r>
              <a:rPr lang="en-ZA" b="0" kern="0" dirty="0"/>
              <a:t>Meeting Targets and Maintaining Epidemic Control (</a:t>
            </a:r>
            <a:r>
              <a:rPr lang="en-ZA" b="0" kern="0" dirty="0" err="1"/>
              <a:t>EpiC</a:t>
            </a:r>
            <a:r>
              <a:rPr lang="en-ZA" b="0" kern="0" dirty="0"/>
              <a:t>) project training, available at </a:t>
            </a:r>
            <a:r>
              <a:rPr lang="en-ZA" b="0" kern="0" dirty="0">
                <a:hlinkClick r:id="rId5"/>
              </a:rPr>
              <a:t>prepwatch.org/resources/oral-prep-training-for-providers</a:t>
            </a:r>
            <a:endParaRPr lang="en-ZA" b="0" kern="0" dirty="0"/>
          </a:p>
          <a:p>
            <a:pPr algn="l"/>
            <a:endParaRPr lang="en-US" b="0" dirty="0">
              <a:solidFill>
                <a:srgbClr val="58595B"/>
              </a:solidFill>
              <a:latin typeface="FrutigerLTPro-Condensed"/>
            </a:endParaRPr>
          </a:p>
        </p:txBody>
      </p:sp>
    </p:spTree>
    <p:extLst>
      <p:ext uri="{BB962C8B-B14F-4D97-AF65-F5344CB8AC3E}">
        <p14:creationId xmlns:p14="http://schemas.microsoft.com/office/powerpoint/2010/main" val="33114417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F96D-E644-76F9-C8B9-C2B7030937C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06B7D2E-08E9-46F7-A947-FF19979DB187}"/>
              </a:ext>
            </a:extLst>
          </p:cNvPr>
          <p:cNvSpPr>
            <a:spLocks noGrp="1"/>
          </p:cNvSpPr>
          <p:nvPr>
            <p:ph sz="quarter" idx="11"/>
          </p:nvPr>
        </p:nvSpPr>
        <p:spPr/>
        <p:txBody>
          <a:bodyPr>
            <a:normAutofit fontScale="92500" lnSpcReduction="20000"/>
          </a:bodyPr>
          <a:lstStyle/>
          <a:p>
            <a:pPr marL="0" marR="0">
              <a:lnSpc>
                <a:spcPct val="120000"/>
              </a:lnSpc>
              <a:spcBef>
                <a:spcPts val="600"/>
              </a:spcBef>
            </a:pPr>
            <a:r>
              <a:rPr lang="en-GB" sz="1900" dirty="0">
                <a:effectLst/>
              </a:rPr>
              <a:t>Reports</a:t>
            </a:r>
          </a:p>
          <a:p>
            <a:pPr marL="457200" marR="0" indent="-457200">
              <a:lnSpc>
                <a:spcPct val="120000"/>
              </a:lnSpc>
              <a:spcBef>
                <a:spcPts val="600"/>
              </a:spcBef>
              <a:buFont typeface="+mj-lt"/>
              <a:buAutoNum type="arabicPeriod"/>
            </a:pPr>
            <a:r>
              <a:rPr lang="en-GB" sz="1900" b="0" dirty="0"/>
              <a:t>What’s the 2+1+1? Event-driven oral pre-exposure prophylaxis to prevent HIV for men who have sex with men: Update to WHO’s recommendation on oral PrEP. Geneva: World Health Organization; 2019 (WHO/CDS/HIV/19.8). Licence: CC BY-NC-SA 3.0 IGO.</a:t>
            </a:r>
          </a:p>
          <a:p>
            <a:pPr marL="457200" indent="-457200">
              <a:lnSpc>
                <a:spcPct val="120000"/>
              </a:lnSpc>
              <a:spcBef>
                <a:spcPts val="600"/>
              </a:spcBef>
              <a:buFont typeface="+mj-lt"/>
              <a:buAutoNum type="arabicPeriod"/>
            </a:pPr>
            <a:r>
              <a:rPr lang="en-US" sz="1900" b="0" i="0" dirty="0">
                <a:effectLst/>
              </a:rPr>
              <a:t>Differentiated and simplified pre-exposure prophylaxis for HIV prevention: update to WHO implementation guidance. Technical Brief. Geneva: World Health Organization; 2022. License: CC BY-NC-SA 3.0 IGO.</a:t>
            </a:r>
            <a:endParaRPr lang="en-GB" sz="1900" b="0" dirty="0"/>
          </a:p>
          <a:p>
            <a:pPr marL="0" marR="0">
              <a:lnSpc>
                <a:spcPct val="120000"/>
              </a:lnSpc>
              <a:spcBef>
                <a:spcPts val="600"/>
              </a:spcBef>
            </a:pPr>
            <a:r>
              <a:rPr lang="en-GB" sz="1900" dirty="0">
                <a:effectLst/>
              </a:rPr>
              <a:t>Articles</a:t>
            </a:r>
          </a:p>
          <a:p>
            <a:pPr marL="457200" marR="0" indent="-457200">
              <a:lnSpc>
                <a:spcPct val="120000"/>
              </a:lnSpc>
              <a:spcBef>
                <a:spcPts val="600"/>
              </a:spcBef>
              <a:buFont typeface="+mj-lt"/>
              <a:buAutoNum type="arabicPeriod"/>
            </a:pPr>
            <a:r>
              <a:rPr lang="en-GB" sz="1900" b="0" dirty="0">
                <a:effectLst/>
              </a:rPr>
              <a:t>Molina J, </a:t>
            </a:r>
            <a:r>
              <a:rPr lang="en-GB" sz="1900" b="0" dirty="0" err="1">
                <a:effectLst/>
              </a:rPr>
              <a:t>Capitant</a:t>
            </a:r>
            <a:r>
              <a:rPr lang="en-GB" sz="1900" b="0" dirty="0">
                <a:effectLst/>
              </a:rPr>
              <a:t> C, Spire B, et al. On-demand preexposure prophylaxis in men at high risk for HIV-1 infection.</a:t>
            </a:r>
            <a:r>
              <a:rPr lang="en-US" sz="1900" b="0" dirty="0">
                <a:effectLst/>
              </a:rPr>
              <a:t> </a:t>
            </a:r>
            <a:r>
              <a:rPr lang="en-GB" sz="1900" b="0" i="1" dirty="0">
                <a:effectLst/>
              </a:rPr>
              <a:t>N </a:t>
            </a:r>
            <a:r>
              <a:rPr lang="en-GB" sz="1900" b="0" i="1" dirty="0" err="1">
                <a:effectLst/>
              </a:rPr>
              <a:t>Engl</a:t>
            </a:r>
            <a:r>
              <a:rPr lang="en-GB" sz="1900" b="0" i="1" dirty="0">
                <a:effectLst/>
              </a:rPr>
              <a:t> J Med</a:t>
            </a:r>
            <a:r>
              <a:rPr lang="en-US" sz="1900" b="0" dirty="0">
                <a:effectLst/>
              </a:rPr>
              <a:t>. 2015;373(23):2237-2246</a:t>
            </a:r>
            <a:endParaRPr lang="en-GB" sz="1900" b="0" dirty="0">
              <a:effectLst/>
            </a:endParaRPr>
          </a:p>
          <a:p>
            <a:pPr marL="457200" marR="0" indent="-457200">
              <a:lnSpc>
                <a:spcPct val="120000"/>
              </a:lnSpc>
              <a:spcBef>
                <a:spcPts val="600"/>
              </a:spcBef>
              <a:buFont typeface="+mj-lt"/>
              <a:buAutoNum type="arabicPeriod"/>
            </a:pPr>
            <a:r>
              <a:rPr lang="en-GB" sz="1900" b="0" dirty="0">
                <a:effectLst/>
              </a:rPr>
              <a:t>Molina J, Ghosn J, </a:t>
            </a:r>
            <a:r>
              <a:rPr lang="en-GB" sz="1900" b="0" dirty="0" err="1">
                <a:effectLst/>
              </a:rPr>
              <a:t>Assoumou</a:t>
            </a:r>
            <a:r>
              <a:rPr lang="en-GB" sz="1900" b="0" dirty="0">
                <a:effectLst/>
              </a:rPr>
              <a:t> L, et al. Daily and on-demand HIV pre-exposure prophylaxis with emtricitabine and tenofovir disoproxil (ANRS PREVENIR): A prospective observational cohort study.</a:t>
            </a:r>
            <a:r>
              <a:rPr lang="en-US" sz="1900" b="0" dirty="0">
                <a:effectLst/>
              </a:rPr>
              <a:t> </a:t>
            </a:r>
            <a:r>
              <a:rPr lang="en-GB" sz="1900" b="0" i="1" dirty="0">
                <a:effectLst/>
              </a:rPr>
              <a:t>Lancet HIV</a:t>
            </a:r>
            <a:r>
              <a:rPr lang="en-US" sz="1900" b="0" dirty="0">
                <a:effectLst/>
              </a:rPr>
              <a:t>. 2022;9(8):e554-e562.</a:t>
            </a:r>
            <a:endParaRPr lang="en-GB" sz="1900" b="0" dirty="0">
              <a:effectLst/>
            </a:endParaRPr>
          </a:p>
          <a:p>
            <a:r>
              <a:rPr lang="en-US" b="0" dirty="0"/>
              <a:t> </a:t>
            </a:r>
          </a:p>
        </p:txBody>
      </p:sp>
    </p:spTree>
    <p:extLst>
      <p:ext uri="{BB962C8B-B14F-4D97-AF65-F5344CB8AC3E}">
        <p14:creationId xmlns:p14="http://schemas.microsoft.com/office/powerpoint/2010/main" val="12177491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D8402E0-5A5E-40FB-8314-82670D9038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0022" y="1241606"/>
            <a:ext cx="5833051" cy="4374787"/>
          </a:xfrm>
          <a:prstGeom prst="rect">
            <a:avLst/>
          </a:prstGeom>
        </p:spPr>
      </p:pic>
      <p:sp>
        <p:nvSpPr>
          <p:cNvPr id="10" name="Title 4">
            <a:extLst>
              <a:ext uri="{FF2B5EF4-FFF2-40B4-BE49-F238E27FC236}">
                <a16:creationId xmlns:a16="http://schemas.microsoft.com/office/drawing/2014/main" id="{C0EB51CD-D3FB-414E-B83F-789A78151F6D}"/>
              </a:ext>
            </a:extLst>
          </p:cNvPr>
          <p:cNvSpPr txBox="1">
            <a:spLocks/>
          </p:cNvSpPr>
          <p:nvPr/>
        </p:nvSpPr>
        <p:spPr>
          <a:xfrm>
            <a:off x="919062" y="388382"/>
            <a:ext cx="9954973" cy="570920"/>
          </a:xfrm>
          <a:prstGeom prst="rect">
            <a:avLst/>
          </a:prstGeom>
        </p:spPr>
        <p:txBody>
          <a:bodyPr/>
          <a:lst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a:lstStyle>
          <a:p>
            <a:r>
              <a:rPr lang="en-US"/>
              <a:t>Thank You</a:t>
            </a:r>
          </a:p>
        </p:txBody>
      </p:sp>
    </p:spTree>
    <p:extLst>
      <p:ext uri="{BB962C8B-B14F-4D97-AF65-F5344CB8AC3E}">
        <p14:creationId xmlns:p14="http://schemas.microsoft.com/office/powerpoint/2010/main" val="30987094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96FF-5C3A-A0E5-AB20-098079E6B6B8}"/>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DD432F7-FE6C-F2B2-3338-C9A86C0B9D57}"/>
              </a:ext>
            </a:extLst>
          </p:cNvPr>
          <p:cNvSpPr>
            <a:spLocks noGrp="1"/>
          </p:cNvSpPr>
          <p:nvPr>
            <p:ph sz="quarter" idx="11"/>
          </p:nvPr>
        </p:nvSpPr>
        <p:spPr/>
        <p:txBody>
          <a:bodyPr>
            <a:normAutofit fontScale="92500" lnSpcReduction="10000"/>
          </a:bodyPr>
          <a:lstStyle/>
          <a:p>
            <a:r>
              <a:rPr lang="en-US" b="0" dirty="0"/>
              <a:t>This package is a product of the Clinical and Laboratory Unit of ICAP at Columbia University. The material was conceptualized, designed and developed by Cassia Wells, with support from Julie Franks and technical input from Ellen Morrison, Andrea Howard and Gillian Doherty. Formatting and graphic design was provided by the ICAP Communications Team.</a:t>
            </a:r>
          </a:p>
          <a:p>
            <a:endParaRPr lang="en-US" b="0" dirty="0"/>
          </a:p>
          <a:p>
            <a:r>
              <a:rPr lang="en-US" b="0" dirty="0"/>
              <a:t>Portions of this training updated and modified previous PrEP package material developed by ICAP at Columbia University in collaboration with the U.S. Centers for Disease Control and Prevention (CDC), with funding from the U.S. President’s Plan for AIDS Relief (PEPFAR) under the terms of cooperative agreement #U2GGH000994. </a:t>
            </a:r>
          </a:p>
          <a:p>
            <a:endParaRPr lang="en-US" b="0" dirty="0"/>
          </a:p>
          <a:p>
            <a:r>
              <a:rPr lang="en-US" b="0" dirty="0"/>
              <a:t>Some technical content in this module was informed by training developed by the </a:t>
            </a:r>
            <a:r>
              <a:rPr lang="en-US" b="0" i="0" dirty="0">
                <a:solidFill>
                  <a:srgbClr val="211D1E"/>
                </a:solidFill>
                <a:effectLst/>
                <a:latin typeface="Calibri" panose="020F0502020204030204" pitchFamily="34" charset="0"/>
              </a:rPr>
              <a:t>Meeting Targets and Maintaining Epidemic Control (</a:t>
            </a:r>
            <a:r>
              <a:rPr lang="en-US" b="0" i="0" dirty="0" err="1">
                <a:solidFill>
                  <a:srgbClr val="211D1E"/>
                </a:solidFill>
                <a:effectLst/>
                <a:latin typeface="Calibri" panose="020F0502020204030204" pitchFamily="34" charset="0"/>
              </a:rPr>
              <a:t>EpiC</a:t>
            </a:r>
            <a:r>
              <a:rPr lang="en-US" b="0" i="0" dirty="0">
                <a:solidFill>
                  <a:srgbClr val="211D1E"/>
                </a:solidFill>
                <a:effectLst/>
                <a:latin typeface="Calibri" panose="020F0502020204030204" pitchFamily="34" charset="0"/>
              </a:rPr>
              <a:t>) project as part of </a:t>
            </a:r>
            <a:r>
              <a:rPr lang="en-US" b="0" i="0" dirty="0">
                <a:solidFill>
                  <a:srgbClr val="1F1F1E"/>
                </a:solidFill>
                <a:effectLst/>
                <a:latin typeface="Calibri" panose="020F0502020204030204" pitchFamily="34" charset="0"/>
              </a:rPr>
              <a:t>a global cooperative agreement (7200AA19CA00002) led by FHI 360 with</a:t>
            </a:r>
            <a:r>
              <a:rPr lang="en-US" b="0" i="0" dirty="0">
                <a:solidFill>
                  <a:srgbClr val="242424"/>
                </a:solidFill>
                <a:effectLst/>
                <a:latin typeface="Calibri" panose="020F0502020204030204" pitchFamily="34" charset="0"/>
              </a:rPr>
              <a:t> core partners Right to Care, Palladium International, Population Services International (PSI), and </a:t>
            </a:r>
            <a:r>
              <a:rPr lang="en-US" b="0" i="0" dirty="0" err="1">
                <a:solidFill>
                  <a:srgbClr val="242424"/>
                </a:solidFill>
                <a:effectLst/>
                <a:latin typeface="Calibri" panose="020F0502020204030204" pitchFamily="34" charset="0"/>
              </a:rPr>
              <a:t>Gobee</a:t>
            </a:r>
            <a:r>
              <a:rPr lang="en-US" b="0" i="0" dirty="0">
                <a:solidFill>
                  <a:srgbClr val="242424"/>
                </a:solidFill>
                <a:effectLst/>
                <a:latin typeface="Calibri" panose="020F0502020204030204" pitchFamily="34" charset="0"/>
              </a:rPr>
              <a:t> Group.</a:t>
            </a:r>
            <a:endParaRPr lang="en-US" b="0" dirty="0"/>
          </a:p>
          <a:p>
            <a:endParaRPr lang="en-US" b="0" dirty="0"/>
          </a:p>
          <a:p>
            <a:r>
              <a:rPr lang="en-US" b="0" dirty="0"/>
              <a:t>Its contents are solely the responsibility of the authors and do not necessarily represent the views of the U.S. Government or other organizations.</a:t>
            </a:r>
            <a:endParaRPr lang="en-ZA" b="0" dirty="0"/>
          </a:p>
          <a:p>
            <a:endParaRPr lang="en-US" dirty="0"/>
          </a:p>
        </p:txBody>
      </p:sp>
    </p:spTree>
    <p:extLst>
      <p:ext uri="{BB962C8B-B14F-4D97-AF65-F5344CB8AC3E}">
        <p14:creationId xmlns:p14="http://schemas.microsoft.com/office/powerpoint/2010/main" val="87206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72C-B400-7248-983C-6E03F60A9683}"/>
              </a:ext>
            </a:extLst>
          </p:cNvPr>
          <p:cNvSpPr>
            <a:spLocks noGrp="1"/>
          </p:cNvSpPr>
          <p:nvPr>
            <p:ph type="title"/>
          </p:nvPr>
        </p:nvSpPr>
        <p:spPr/>
        <p:txBody>
          <a:bodyPr>
            <a:normAutofit/>
          </a:bodyPr>
          <a:lstStyle/>
          <a:p>
            <a:r>
              <a:rPr lang="en-US" dirty="0"/>
              <a:t>ED-</a:t>
            </a:r>
            <a:r>
              <a:rPr lang="en-US" dirty="0" err="1"/>
              <a:t>PrEP</a:t>
            </a:r>
            <a:r>
              <a:rPr lang="en-US" dirty="0"/>
              <a:t> Dosing​</a:t>
            </a:r>
          </a:p>
        </p:txBody>
      </p:sp>
      <p:graphicFrame>
        <p:nvGraphicFramePr>
          <p:cNvPr id="6" name="Content Placeholder 5">
            <a:extLst>
              <a:ext uri="{FF2B5EF4-FFF2-40B4-BE49-F238E27FC236}">
                <a16:creationId xmlns:a16="http://schemas.microsoft.com/office/drawing/2014/main" id="{CD7CA8EE-0F1E-CA82-D1D5-890C523F7E64}"/>
              </a:ext>
            </a:extLst>
          </p:cNvPr>
          <p:cNvGraphicFramePr>
            <a:graphicFrameLocks noGrp="1"/>
          </p:cNvGraphicFramePr>
          <p:nvPr>
            <p:ph sz="quarter" idx="11"/>
            <p:extLst>
              <p:ext uri="{D42A27DB-BD31-4B8C-83A1-F6EECF244321}">
                <p14:modId xmlns:p14="http://schemas.microsoft.com/office/powerpoint/2010/main" val="3559387092"/>
              </p:ext>
            </p:extLst>
          </p:nvPr>
        </p:nvGraphicFramePr>
        <p:xfrm>
          <a:off x="1964317" y="1590834"/>
          <a:ext cx="8459843" cy="4602480"/>
        </p:xfrm>
        <a:graphic>
          <a:graphicData uri="http://schemas.openxmlformats.org/drawingml/2006/table">
            <a:tbl>
              <a:tblPr/>
              <a:tblGrid>
                <a:gridCol w="1338193">
                  <a:extLst>
                    <a:ext uri="{9D8B030D-6E8A-4147-A177-3AD203B41FA5}">
                      <a16:colId xmlns:a16="http://schemas.microsoft.com/office/drawing/2014/main" val="406701428"/>
                    </a:ext>
                  </a:extLst>
                </a:gridCol>
                <a:gridCol w="7121650">
                  <a:extLst>
                    <a:ext uri="{9D8B030D-6E8A-4147-A177-3AD203B41FA5}">
                      <a16:colId xmlns:a16="http://schemas.microsoft.com/office/drawing/2014/main" val="2468238382"/>
                    </a:ext>
                  </a:extLst>
                </a:gridCol>
              </a:tblGrid>
              <a:tr h="1021832">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2</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cs typeface="Calibri" panose="020F0502020204030204" pitchFamily="34" charset="0"/>
                        </a:rPr>
                        <a:t>Start with two pills 2 to 24 hours before sex. This is the “loading dose”.​</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88093421"/>
                  </a:ext>
                </a:extLst>
              </a:tr>
              <a:tr h="458267">
                <a:tc>
                  <a:txBody>
                    <a:bodyPr/>
                    <a:lstStyle/>
                    <a:p>
                      <a:pPr algn="ctr" rtl="0" fontAlgn="base"/>
                      <a:r>
                        <a:rPr lang="en-US" sz="2800" b="0" i="0">
                          <a:solidFill>
                            <a:srgbClr val="022169"/>
                          </a:solidFill>
                          <a:effectLst/>
                          <a:latin typeface="Calibri" panose="020F0502020204030204" pitchFamily="34" charset="0"/>
                          <a:cs typeface="Calibri" panose="020F0502020204030204" pitchFamily="34" charset="0"/>
                        </a:rPr>
                        <a:t>+​</a:t>
                      </a:r>
                      <a:endParaRPr lang="en-US" b="0" i="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Calibri" panose="020F0502020204030204" pitchFamily="34" charset="0"/>
                          <a:cs typeface="Calibri" panose="020F0502020204030204" pitchFamily="34"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06219060"/>
                  </a:ext>
                </a:extLst>
              </a:tr>
              <a:tr h="861546">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1</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cs typeface="Calibri" panose="020F0502020204030204" pitchFamily="34" charset="0"/>
                        </a:rPr>
                        <a:t>One pill 24 hours after the loading dose</a:t>
                      </a:r>
                      <a:r>
                        <a:rPr lang="en-US" sz="2800" b="0" i="0" dirty="0">
                          <a:solidFill>
                            <a:schemeClr val="tx1"/>
                          </a:solidFill>
                          <a:effectLst/>
                          <a:latin typeface="Calibri" panose="020F0502020204030204" pitchFamily="34" charset="0"/>
                          <a:cs typeface="Calibri" panose="020F0502020204030204" pitchFamily="34" charset="0"/>
                        </a:rPr>
                        <a:t>.​</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44085209"/>
                  </a:ext>
                </a:extLst>
              </a:tr>
              <a:tr h="458267">
                <a:tc>
                  <a:txBody>
                    <a:bodyPr/>
                    <a:lstStyle/>
                    <a:p>
                      <a:pPr algn="ctr" rtl="0" fontAlgn="base"/>
                      <a:r>
                        <a:rPr lang="en-US" sz="2800" b="0" i="0">
                          <a:solidFill>
                            <a:srgbClr val="022169"/>
                          </a:solidFill>
                          <a:effectLst/>
                          <a:latin typeface="Calibri" panose="020F0502020204030204" pitchFamily="34" charset="0"/>
                          <a:cs typeface="Calibri" panose="020F0502020204030204" pitchFamily="34" charset="0"/>
                        </a:rPr>
                        <a:t>+​</a:t>
                      </a:r>
                      <a:endParaRPr lang="en-US" b="0" i="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a:solidFill>
                            <a:schemeClr val="tx1"/>
                          </a:solidFill>
                          <a:effectLst/>
                          <a:latin typeface="Calibri" panose="020F0502020204030204" pitchFamily="34" charset="0"/>
                          <a:cs typeface="Calibri" panose="020F0502020204030204" pitchFamily="34"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51450023"/>
                  </a:ext>
                </a:extLst>
              </a:tr>
              <a:tr h="861546">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1</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cs typeface="Calibri" panose="020F0502020204030204" pitchFamily="34" charset="0"/>
                        </a:rPr>
                        <a:t>One more pill 24 hours after the 3rd pill</a:t>
                      </a:r>
                      <a:r>
                        <a:rPr lang="en-US" sz="2800" b="0" i="0" dirty="0">
                          <a:solidFill>
                            <a:schemeClr val="tx1"/>
                          </a:solidFill>
                          <a:effectLst/>
                          <a:latin typeface="Calibri" panose="020F0502020204030204" pitchFamily="34" charset="0"/>
                          <a:cs typeface="Calibri" panose="020F0502020204030204" pitchFamily="34" charset="0"/>
                        </a:rPr>
                        <a:t>.​</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10167376"/>
                  </a:ext>
                </a:extLst>
              </a:tr>
            </a:tbl>
          </a:graphicData>
        </a:graphic>
      </p:graphicFrame>
    </p:spTree>
    <p:extLst>
      <p:ext uri="{BB962C8B-B14F-4D97-AF65-F5344CB8AC3E}">
        <p14:creationId xmlns:p14="http://schemas.microsoft.com/office/powerpoint/2010/main" val="2806315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72C-B400-7248-983C-6E03F60A9683}"/>
              </a:ext>
            </a:extLst>
          </p:cNvPr>
          <p:cNvSpPr>
            <a:spLocks noGrp="1"/>
          </p:cNvSpPr>
          <p:nvPr>
            <p:ph type="title"/>
          </p:nvPr>
        </p:nvSpPr>
        <p:spPr/>
        <p:txBody>
          <a:bodyPr>
            <a:normAutofit/>
          </a:bodyPr>
          <a:lstStyle/>
          <a:p>
            <a:r>
              <a:rPr lang="en-US" dirty="0"/>
              <a:t>Fill in the blank: ED-</a:t>
            </a:r>
            <a:r>
              <a:rPr lang="en-US" dirty="0" err="1"/>
              <a:t>PrEP</a:t>
            </a:r>
            <a:r>
              <a:rPr lang="en-US" dirty="0"/>
              <a:t> Dosing​</a:t>
            </a:r>
          </a:p>
        </p:txBody>
      </p:sp>
      <p:graphicFrame>
        <p:nvGraphicFramePr>
          <p:cNvPr id="6" name="Content Placeholder 5">
            <a:extLst>
              <a:ext uri="{FF2B5EF4-FFF2-40B4-BE49-F238E27FC236}">
                <a16:creationId xmlns:a16="http://schemas.microsoft.com/office/drawing/2014/main" id="{CD7CA8EE-0F1E-CA82-D1D5-890C523F7E64}"/>
              </a:ext>
            </a:extLst>
          </p:cNvPr>
          <p:cNvGraphicFramePr>
            <a:graphicFrameLocks noGrp="1"/>
          </p:cNvGraphicFramePr>
          <p:nvPr>
            <p:ph sz="quarter" idx="11"/>
            <p:extLst>
              <p:ext uri="{D42A27DB-BD31-4B8C-83A1-F6EECF244321}">
                <p14:modId xmlns:p14="http://schemas.microsoft.com/office/powerpoint/2010/main" val="427342333"/>
              </p:ext>
            </p:extLst>
          </p:nvPr>
        </p:nvGraphicFramePr>
        <p:xfrm>
          <a:off x="1964317" y="1590834"/>
          <a:ext cx="9648563" cy="4602480"/>
        </p:xfrm>
        <a:graphic>
          <a:graphicData uri="http://schemas.openxmlformats.org/drawingml/2006/table">
            <a:tbl>
              <a:tblPr/>
              <a:tblGrid>
                <a:gridCol w="1526227">
                  <a:extLst>
                    <a:ext uri="{9D8B030D-6E8A-4147-A177-3AD203B41FA5}">
                      <a16:colId xmlns:a16="http://schemas.microsoft.com/office/drawing/2014/main" val="406701428"/>
                    </a:ext>
                  </a:extLst>
                </a:gridCol>
                <a:gridCol w="8122336">
                  <a:extLst>
                    <a:ext uri="{9D8B030D-6E8A-4147-A177-3AD203B41FA5}">
                      <a16:colId xmlns:a16="http://schemas.microsoft.com/office/drawing/2014/main" val="2468238382"/>
                    </a:ext>
                  </a:extLst>
                </a:gridCol>
              </a:tblGrid>
              <a:tr h="1021832">
                <a:tc>
                  <a:txBody>
                    <a:bodyPr/>
                    <a:lstStyle/>
                    <a:p>
                      <a:pPr algn="ctr" rtl="0" fontAlgn="base"/>
                      <a:r>
                        <a:rPr lang="en-US" sz="7200" b="0" i="0" dirty="0">
                          <a:solidFill>
                            <a:srgbClr val="022169"/>
                          </a:solidFill>
                          <a:effectLst/>
                          <a:latin typeface="Calibri" panose="020F0502020204030204" pitchFamily="34" charset="0"/>
                        </a:rPr>
                        <a:t>X​</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rPr>
                        <a:t>Start with ___ pill(s) ___ to ___ hours before sex. This is the “loading dose”.​</a:t>
                      </a:r>
                      <a:endParaRPr lang="en-US" b="0" i="0" dirty="0">
                        <a:solidFill>
                          <a:schemeClr val="tx1"/>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88093421"/>
                  </a:ext>
                </a:extLst>
              </a:tr>
              <a:tr h="458267">
                <a:tc>
                  <a:txBody>
                    <a:bodyPr/>
                    <a:lstStyle/>
                    <a:p>
                      <a:pPr algn="ctr" rtl="0" fontAlgn="base"/>
                      <a:r>
                        <a:rPr lang="en-US" sz="2800" b="0" i="0" dirty="0">
                          <a:solidFill>
                            <a:srgbClr val="022169"/>
                          </a:solidFill>
                          <a:effectLst/>
                          <a:latin typeface="Bebas"/>
                        </a:rPr>
                        <a:t>+​</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Garamond" panose="02020404030301010803" pitchFamily="18"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06219060"/>
                  </a:ext>
                </a:extLst>
              </a:tr>
              <a:tr h="861546">
                <a:tc>
                  <a:txBody>
                    <a:bodyPr/>
                    <a:lstStyle/>
                    <a:p>
                      <a:pPr algn="ctr" rtl="0" fontAlgn="base"/>
                      <a:r>
                        <a:rPr lang="en-US" sz="7200" b="0" i="0" dirty="0">
                          <a:solidFill>
                            <a:srgbClr val="022169"/>
                          </a:solidFill>
                          <a:effectLst/>
                          <a:latin typeface="Calibri" panose="020F0502020204030204" pitchFamily="34" charset="0"/>
                        </a:rPr>
                        <a:t>X​</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rPr>
                        <a:t>___ pill(s) ___ hours after the loading dose</a:t>
                      </a:r>
                      <a:r>
                        <a:rPr lang="en-US" sz="2800" b="0" i="0" dirty="0">
                          <a:solidFill>
                            <a:schemeClr val="tx1"/>
                          </a:solidFill>
                          <a:effectLst/>
                          <a:latin typeface="Calibri" panose="020F0502020204030204" pitchFamily="34" charset="0"/>
                        </a:rPr>
                        <a:t>.​</a:t>
                      </a:r>
                      <a:endParaRPr lang="en-US" b="0" i="0" dirty="0">
                        <a:solidFill>
                          <a:schemeClr val="tx1"/>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44085209"/>
                  </a:ext>
                </a:extLst>
              </a:tr>
              <a:tr h="458267">
                <a:tc>
                  <a:txBody>
                    <a:bodyPr/>
                    <a:lstStyle/>
                    <a:p>
                      <a:pPr algn="ctr" rtl="0" fontAlgn="base"/>
                      <a:r>
                        <a:rPr lang="en-US" sz="2800" b="0" i="0" dirty="0">
                          <a:solidFill>
                            <a:srgbClr val="022169"/>
                          </a:solidFill>
                          <a:effectLst/>
                          <a:latin typeface="Bebas"/>
                        </a:rPr>
                        <a:t>+​</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Garamond" panose="02020404030301010803" pitchFamily="18"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51450023"/>
                  </a:ext>
                </a:extLst>
              </a:tr>
              <a:tr h="861546">
                <a:tc>
                  <a:txBody>
                    <a:bodyPr/>
                    <a:lstStyle/>
                    <a:p>
                      <a:pPr algn="ctr" rtl="0" fontAlgn="base"/>
                      <a:r>
                        <a:rPr lang="en-US" sz="7200" b="0" i="0" dirty="0">
                          <a:solidFill>
                            <a:srgbClr val="022169"/>
                          </a:solidFill>
                          <a:effectLst/>
                          <a:latin typeface="Calibri" panose="020F0502020204030204" pitchFamily="34" charset="0"/>
                        </a:rPr>
                        <a:t>X​</a:t>
                      </a:r>
                      <a:endParaRPr lang="en-US" b="0" i="0" dirty="0">
                        <a:solidFill>
                          <a:srgbClr val="022169"/>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rPr>
                        <a:t>___ more pill(s) ___ hours after the 3rd pill</a:t>
                      </a:r>
                      <a:r>
                        <a:rPr lang="en-US" sz="2800" b="0" i="0" dirty="0">
                          <a:solidFill>
                            <a:schemeClr val="tx1"/>
                          </a:solidFill>
                          <a:effectLst/>
                          <a:latin typeface="Calibri" panose="020F0502020204030204" pitchFamily="34" charset="0"/>
                        </a:rPr>
                        <a:t>.​</a:t>
                      </a:r>
                      <a:endParaRPr lang="en-US" b="0" i="0" dirty="0">
                        <a:solidFill>
                          <a:schemeClr val="tx1"/>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10167376"/>
                  </a:ext>
                </a:extLst>
              </a:tr>
            </a:tbl>
          </a:graphicData>
        </a:graphic>
      </p:graphicFrame>
    </p:spTree>
    <p:extLst>
      <p:ext uri="{BB962C8B-B14F-4D97-AF65-F5344CB8AC3E}">
        <p14:creationId xmlns:p14="http://schemas.microsoft.com/office/powerpoint/2010/main" val="2344600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72C-B400-7248-983C-6E03F60A9683}"/>
              </a:ext>
            </a:extLst>
          </p:cNvPr>
          <p:cNvSpPr>
            <a:spLocks noGrp="1"/>
          </p:cNvSpPr>
          <p:nvPr>
            <p:ph type="title"/>
          </p:nvPr>
        </p:nvSpPr>
        <p:spPr/>
        <p:txBody>
          <a:bodyPr>
            <a:normAutofit/>
          </a:bodyPr>
          <a:lstStyle/>
          <a:p>
            <a:r>
              <a:rPr lang="en-US" dirty="0"/>
              <a:t>Answer: ED-</a:t>
            </a:r>
            <a:r>
              <a:rPr lang="en-US" dirty="0" err="1"/>
              <a:t>PrEP</a:t>
            </a:r>
            <a:r>
              <a:rPr lang="en-US" dirty="0"/>
              <a:t> Dosing​</a:t>
            </a:r>
          </a:p>
        </p:txBody>
      </p:sp>
      <p:graphicFrame>
        <p:nvGraphicFramePr>
          <p:cNvPr id="6" name="Content Placeholder 5">
            <a:extLst>
              <a:ext uri="{FF2B5EF4-FFF2-40B4-BE49-F238E27FC236}">
                <a16:creationId xmlns:a16="http://schemas.microsoft.com/office/drawing/2014/main" id="{CD7CA8EE-0F1E-CA82-D1D5-890C523F7E64}"/>
              </a:ext>
            </a:extLst>
          </p:cNvPr>
          <p:cNvGraphicFramePr>
            <a:graphicFrameLocks noGrp="1"/>
          </p:cNvGraphicFramePr>
          <p:nvPr>
            <p:ph sz="quarter" idx="11"/>
            <p:extLst>
              <p:ext uri="{D42A27DB-BD31-4B8C-83A1-F6EECF244321}">
                <p14:modId xmlns:p14="http://schemas.microsoft.com/office/powerpoint/2010/main" val="1391210695"/>
              </p:ext>
            </p:extLst>
          </p:nvPr>
        </p:nvGraphicFramePr>
        <p:xfrm>
          <a:off x="1964317" y="1590834"/>
          <a:ext cx="8459843" cy="4602480"/>
        </p:xfrm>
        <a:graphic>
          <a:graphicData uri="http://schemas.openxmlformats.org/drawingml/2006/table">
            <a:tbl>
              <a:tblPr/>
              <a:tblGrid>
                <a:gridCol w="1338193">
                  <a:extLst>
                    <a:ext uri="{9D8B030D-6E8A-4147-A177-3AD203B41FA5}">
                      <a16:colId xmlns:a16="http://schemas.microsoft.com/office/drawing/2014/main" val="406701428"/>
                    </a:ext>
                  </a:extLst>
                </a:gridCol>
                <a:gridCol w="7121650">
                  <a:extLst>
                    <a:ext uri="{9D8B030D-6E8A-4147-A177-3AD203B41FA5}">
                      <a16:colId xmlns:a16="http://schemas.microsoft.com/office/drawing/2014/main" val="2468238382"/>
                    </a:ext>
                  </a:extLst>
                </a:gridCol>
              </a:tblGrid>
              <a:tr h="1021832">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2</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0" i="0" dirty="0">
                          <a:solidFill>
                            <a:schemeClr val="tx1"/>
                          </a:solidFill>
                          <a:effectLst/>
                          <a:latin typeface="Calibri" panose="020F0502020204030204" pitchFamily="34" charset="0"/>
                          <a:cs typeface="Calibri" panose="020F0502020204030204" pitchFamily="34" charset="0"/>
                        </a:rPr>
                        <a:t>Start with</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1" i="0" dirty="0">
                          <a:solidFill>
                            <a:schemeClr val="accent3"/>
                          </a:solidFill>
                          <a:effectLst/>
                          <a:latin typeface="Calibri" panose="020F0502020204030204" pitchFamily="34" charset="0"/>
                          <a:cs typeface="Calibri" panose="020F0502020204030204" pitchFamily="34" charset="0"/>
                        </a:rPr>
                        <a:t>two</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pills of </a:t>
                      </a:r>
                      <a:r>
                        <a:rPr lang="en-US" sz="2400" b="1" i="0" dirty="0">
                          <a:solidFill>
                            <a:schemeClr val="accent3"/>
                          </a:solidFill>
                          <a:effectLst/>
                          <a:latin typeface="Calibri" panose="020F0502020204030204" pitchFamily="34" charset="0"/>
                          <a:cs typeface="Calibri" panose="020F0502020204030204" pitchFamily="34" charset="0"/>
                        </a:rPr>
                        <a:t>2 to 24</a:t>
                      </a:r>
                      <a:r>
                        <a:rPr lang="en-US" sz="2400" b="1" i="0" dirty="0">
                          <a:solidFill>
                            <a:schemeClr val="tx1"/>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hours before sex. This is the “loading dose”.​</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88093421"/>
                  </a:ext>
                </a:extLst>
              </a:tr>
              <a:tr h="458267">
                <a:tc>
                  <a:txBody>
                    <a:bodyPr/>
                    <a:lstStyle/>
                    <a:p>
                      <a:pPr algn="ctr" rtl="0" fontAlgn="base"/>
                      <a:r>
                        <a:rPr lang="en-US" sz="2800" b="0" i="0">
                          <a:solidFill>
                            <a:srgbClr val="022169"/>
                          </a:solidFill>
                          <a:effectLst/>
                          <a:latin typeface="Calibri" panose="020F0502020204030204" pitchFamily="34" charset="0"/>
                          <a:cs typeface="Calibri" panose="020F0502020204030204" pitchFamily="34" charset="0"/>
                        </a:rPr>
                        <a:t>+​</a:t>
                      </a:r>
                      <a:endParaRPr lang="en-US" b="0" i="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Calibri" panose="020F0502020204030204" pitchFamily="34" charset="0"/>
                          <a:cs typeface="Calibri" panose="020F0502020204030204" pitchFamily="34"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06219060"/>
                  </a:ext>
                </a:extLst>
              </a:tr>
              <a:tr h="861546">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1</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1" i="0" dirty="0">
                          <a:solidFill>
                            <a:schemeClr val="accent3"/>
                          </a:solidFill>
                          <a:effectLst/>
                          <a:latin typeface="Calibri" panose="020F0502020204030204" pitchFamily="34" charset="0"/>
                          <a:cs typeface="Calibri" panose="020F0502020204030204" pitchFamily="34" charset="0"/>
                        </a:rPr>
                        <a:t>One</a:t>
                      </a:r>
                      <a:r>
                        <a:rPr lang="en-US" sz="2400" b="0" i="0" dirty="0">
                          <a:solidFill>
                            <a:schemeClr val="tx1"/>
                          </a:solidFill>
                          <a:effectLst/>
                          <a:latin typeface="Calibri" panose="020F0502020204030204" pitchFamily="34" charset="0"/>
                          <a:cs typeface="Calibri" panose="020F0502020204030204" pitchFamily="34" charset="0"/>
                        </a:rPr>
                        <a:t> pill </a:t>
                      </a:r>
                      <a:r>
                        <a:rPr lang="en-US" sz="2400" b="1" i="0" dirty="0">
                          <a:solidFill>
                            <a:schemeClr val="accent3"/>
                          </a:solidFill>
                          <a:effectLst/>
                          <a:latin typeface="Calibri" panose="020F0502020204030204" pitchFamily="34" charset="0"/>
                          <a:cs typeface="Calibri" panose="020F0502020204030204" pitchFamily="34" charset="0"/>
                        </a:rPr>
                        <a:t>24</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hours</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after the loading dose</a:t>
                      </a:r>
                      <a:r>
                        <a:rPr lang="en-US" sz="2800" b="0" i="0" dirty="0">
                          <a:solidFill>
                            <a:schemeClr val="tx1"/>
                          </a:solidFill>
                          <a:effectLst/>
                          <a:latin typeface="Calibri" panose="020F0502020204030204" pitchFamily="34" charset="0"/>
                          <a:cs typeface="Calibri" panose="020F0502020204030204" pitchFamily="34" charset="0"/>
                        </a:rPr>
                        <a:t>.​</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44085209"/>
                  </a:ext>
                </a:extLst>
              </a:tr>
              <a:tr h="458267">
                <a:tc>
                  <a:txBody>
                    <a:bodyPr/>
                    <a:lstStyle/>
                    <a:p>
                      <a:pPr algn="ctr" rtl="0" fontAlgn="base"/>
                      <a:r>
                        <a:rPr lang="en-US" sz="2800" b="0" i="0">
                          <a:solidFill>
                            <a:srgbClr val="022169"/>
                          </a:solidFill>
                          <a:effectLst/>
                          <a:latin typeface="Calibri" panose="020F0502020204030204" pitchFamily="34" charset="0"/>
                          <a:cs typeface="Calibri" panose="020F0502020204030204" pitchFamily="34" charset="0"/>
                        </a:rPr>
                        <a:t>+​</a:t>
                      </a:r>
                      <a:endParaRPr lang="en-US" b="0" i="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auto"/>
                      <a:r>
                        <a:rPr lang="en-US" sz="2800" b="0" i="0" dirty="0">
                          <a:solidFill>
                            <a:schemeClr val="tx1"/>
                          </a:solidFill>
                          <a:effectLst/>
                          <a:latin typeface="Calibri" panose="020F0502020204030204" pitchFamily="34" charset="0"/>
                          <a:cs typeface="Calibri" panose="020F0502020204030204" pitchFamily="34" charset="0"/>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51450023"/>
                  </a:ext>
                </a:extLst>
              </a:tr>
              <a:tr h="861546">
                <a:tc>
                  <a:txBody>
                    <a:bodyPr/>
                    <a:lstStyle/>
                    <a:p>
                      <a:pPr algn="ctr" rtl="0" fontAlgn="base"/>
                      <a:r>
                        <a:rPr lang="en-US" sz="7200" b="1" i="0" dirty="0">
                          <a:solidFill>
                            <a:srgbClr val="022169"/>
                          </a:solidFill>
                          <a:effectLst/>
                          <a:latin typeface="Calibri" panose="020F0502020204030204" pitchFamily="34" charset="0"/>
                          <a:cs typeface="Calibri" panose="020F0502020204030204" pitchFamily="34" charset="0"/>
                        </a:rPr>
                        <a:t>1</a:t>
                      </a:r>
                      <a:r>
                        <a:rPr lang="en-US" sz="7200" b="0" i="0" dirty="0">
                          <a:solidFill>
                            <a:srgbClr val="022169"/>
                          </a:solidFill>
                          <a:effectLst/>
                          <a:latin typeface="Calibri" panose="020F0502020204030204" pitchFamily="34" charset="0"/>
                          <a:cs typeface="Calibri" panose="020F0502020204030204" pitchFamily="34" charset="0"/>
                        </a:rPr>
                        <a:t>​</a:t>
                      </a:r>
                      <a:endParaRPr lang="en-US" b="0" i="0" dirty="0">
                        <a:solidFill>
                          <a:srgbClr val="022169"/>
                        </a:solidFill>
                        <a:effectLst/>
                        <a:latin typeface="Calibri" panose="020F0502020204030204" pitchFamily="34" charset="0"/>
                        <a:cs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base"/>
                      <a:r>
                        <a:rPr lang="en-US" sz="2400" b="1" i="0" dirty="0">
                          <a:solidFill>
                            <a:schemeClr val="accent3"/>
                          </a:solidFill>
                          <a:effectLst/>
                          <a:latin typeface="Calibri" panose="020F0502020204030204" pitchFamily="34" charset="0"/>
                          <a:cs typeface="Calibri" panose="020F0502020204030204" pitchFamily="34" charset="0"/>
                        </a:rPr>
                        <a:t>One</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more pill </a:t>
                      </a:r>
                      <a:r>
                        <a:rPr lang="en-US" sz="2400" b="1" i="0" dirty="0">
                          <a:solidFill>
                            <a:schemeClr val="accent3"/>
                          </a:solidFill>
                          <a:effectLst/>
                          <a:latin typeface="Calibri" panose="020F0502020204030204" pitchFamily="34" charset="0"/>
                          <a:cs typeface="Calibri" panose="020F0502020204030204" pitchFamily="34" charset="0"/>
                        </a:rPr>
                        <a:t>24</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hours</a:t>
                      </a:r>
                      <a:r>
                        <a:rPr lang="en-US" sz="2400" b="0" i="0" dirty="0">
                          <a:solidFill>
                            <a:schemeClr val="accent3"/>
                          </a:solidFill>
                          <a:effectLst/>
                          <a:latin typeface="Calibri" panose="020F0502020204030204" pitchFamily="34" charset="0"/>
                          <a:cs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after the 3rd pill</a:t>
                      </a:r>
                      <a:r>
                        <a:rPr lang="en-US" sz="2800" b="0" i="0" dirty="0">
                          <a:solidFill>
                            <a:schemeClr val="tx1"/>
                          </a:solidFill>
                          <a:effectLst/>
                          <a:latin typeface="Calibri" panose="020F0502020204030204" pitchFamily="34" charset="0"/>
                          <a:cs typeface="Calibri" panose="020F0502020204030204" pitchFamily="34" charset="0"/>
                        </a:rPr>
                        <a:t>.​</a:t>
                      </a:r>
                      <a:endParaRPr lang="en-US" b="0" i="0" dirty="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10167376"/>
                  </a:ext>
                </a:extLst>
              </a:tr>
            </a:tbl>
          </a:graphicData>
        </a:graphic>
      </p:graphicFrame>
    </p:spTree>
    <p:extLst>
      <p:ext uri="{BB962C8B-B14F-4D97-AF65-F5344CB8AC3E}">
        <p14:creationId xmlns:p14="http://schemas.microsoft.com/office/powerpoint/2010/main" val="4170083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DF98-1D2A-9497-0341-C4D184A0A10F}"/>
              </a:ext>
            </a:extLst>
          </p:cNvPr>
          <p:cNvSpPr>
            <a:spLocks noGrp="1"/>
          </p:cNvSpPr>
          <p:nvPr>
            <p:ph type="title"/>
          </p:nvPr>
        </p:nvSpPr>
        <p:spPr/>
        <p:txBody>
          <a:bodyPr>
            <a:normAutofit/>
          </a:bodyPr>
          <a:lstStyle/>
          <a:p>
            <a:r>
              <a:rPr lang="en-US" dirty="0"/>
              <a:t>Formulation for ED-</a:t>
            </a:r>
            <a:r>
              <a:rPr lang="en-US" dirty="0" err="1"/>
              <a:t>PrEP</a:t>
            </a:r>
            <a:r>
              <a:rPr lang="en-US" dirty="0"/>
              <a:t>​</a:t>
            </a:r>
          </a:p>
        </p:txBody>
      </p:sp>
      <p:sp>
        <p:nvSpPr>
          <p:cNvPr id="3" name="Content Placeholder 2">
            <a:extLst>
              <a:ext uri="{FF2B5EF4-FFF2-40B4-BE49-F238E27FC236}">
                <a16:creationId xmlns:a16="http://schemas.microsoft.com/office/drawing/2014/main" id="{D0E9CA41-A388-8587-FA64-DDC2754B2208}"/>
              </a:ext>
            </a:extLst>
          </p:cNvPr>
          <p:cNvSpPr>
            <a:spLocks noGrp="1"/>
          </p:cNvSpPr>
          <p:nvPr>
            <p:ph sz="quarter" idx="11"/>
          </p:nvPr>
        </p:nvSpPr>
        <p:spPr>
          <a:xfrm>
            <a:off x="1964318" y="1511300"/>
            <a:ext cx="9144455" cy="1669782"/>
          </a:xfrm>
        </p:spPr>
        <p:txBody>
          <a:bodyPr>
            <a:normAutofit/>
          </a:bodyPr>
          <a:lstStyle/>
          <a:p>
            <a:pPr marL="342900" indent="-342900">
              <a:lnSpc>
                <a:spcPct val="110000"/>
              </a:lnSpc>
              <a:spcBef>
                <a:spcPts val="600"/>
              </a:spcBef>
              <a:buFont typeface="Arial" panose="020B0604020202020204" pitchFamily="34" charset="0"/>
              <a:buChar char="•"/>
            </a:pPr>
            <a:r>
              <a:rPr lang="en-US" sz="2000" b="0" dirty="0"/>
              <a:t>Oral tenofovir disoproxil fumarate 300mg/emtricitabine 200mg (TDF/FTC or Truvada®) is the only approved formulation for ED-PrEP.​</a:t>
            </a:r>
          </a:p>
          <a:p>
            <a:pPr marL="342900" indent="-342900">
              <a:lnSpc>
                <a:spcPct val="110000"/>
              </a:lnSpc>
              <a:spcBef>
                <a:spcPts val="600"/>
              </a:spcBef>
              <a:buFont typeface="Arial" panose="020B0604020202020204" pitchFamily="34" charset="0"/>
              <a:buChar char="•"/>
            </a:pPr>
            <a:r>
              <a:rPr lang="en-US" sz="2000" b="0" dirty="0"/>
              <a:t>Tenofovir alafenamide/emtricitabine (TAF/FTC or </a:t>
            </a:r>
            <a:r>
              <a:rPr lang="en-US" sz="2000" b="0" dirty="0" err="1"/>
              <a:t>Descovy</a:t>
            </a:r>
            <a:r>
              <a:rPr lang="en-US" sz="2000" b="0" dirty="0"/>
              <a:t>®) or other formulations </a:t>
            </a:r>
            <a:r>
              <a:rPr lang="en-US" sz="2000" dirty="0"/>
              <a:t>should not </a:t>
            </a:r>
            <a:r>
              <a:rPr lang="en-US" sz="2000" b="0" dirty="0"/>
              <a:t>be used for ED-</a:t>
            </a:r>
            <a:r>
              <a:rPr lang="en-US" sz="2000" b="0" dirty="0" err="1"/>
              <a:t>PrEP.</a:t>
            </a:r>
            <a:r>
              <a:rPr lang="en-US" sz="2000" b="0" dirty="0"/>
              <a:t>​</a:t>
            </a:r>
            <a:endParaRPr lang="en-US" sz="2000" dirty="0"/>
          </a:p>
        </p:txBody>
      </p:sp>
      <p:sp>
        <p:nvSpPr>
          <p:cNvPr id="10" name="Graphic 16">
            <a:extLst>
              <a:ext uri="{FF2B5EF4-FFF2-40B4-BE49-F238E27FC236}">
                <a16:creationId xmlns:a16="http://schemas.microsoft.com/office/drawing/2014/main" id="{FC969ACD-BC0B-3F88-09E3-0463F0CCEB98}"/>
              </a:ext>
            </a:extLst>
          </p:cNvPr>
          <p:cNvSpPr/>
          <p:nvPr/>
        </p:nvSpPr>
        <p:spPr>
          <a:xfrm>
            <a:off x="11504528"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A0D40844-9929-ECE3-00E4-9392700D9672}"/>
              </a:ext>
            </a:extLst>
          </p:cNvPr>
          <p:cNvGrpSpPr/>
          <p:nvPr/>
        </p:nvGrpSpPr>
        <p:grpSpPr>
          <a:xfrm>
            <a:off x="1168877" y="2346191"/>
            <a:ext cx="722288" cy="722288"/>
            <a:chOff x="2278505" y="1598480"/>
            <a:chExt cx="722288" cy="722288"/>
          </a:xfrm>
        </p:grpSpPr>
        <p:sp>
          <p:nvSpPr>
            <p:cNvPr id="9" name="Oval 8">
              <a:extLst>
                <a:ext uri="{FF2B5EF4-FFF2-40B4-BE49-F238E27FC236}">
                  <a16:creationId xmlns:a16="http://schemas.microsoft.com/office/drawing/2014/main" id="{C92F6B42-74E4-18F7-18F8-329AF71FCD00}"/>
                </a:ext>
              </a:extLst>
            </p:cNvPr>
            <p:cNvSpPr/>
            <p:nvPr/>
          </p:nvSpPr>
          <p:spPr>
            <a:xfrm>
              <a:off x="2278505" y="1598480"/>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4">
              <a:extLst>
                <a:ext uri="{FF2B5EF4-FFF2-40B4-BE49-F238E27FC236}">
                  <a16:creationId xmlns:a16="http://schemas.microsoft.com/office/drawing/2014/main" id="{4D70CEC1-F74F-4437-B2E9-97523A638D9B}"/>
                </a:ext>
              </a:extLst>
            </p:cNvPr>
            <p:cNvGrpSpPr/>
            <p:nvPr/>
          </p:nvGrpSpPr>
          <p:grpSpPr>
            <a:xfrm>
              <a:off x="2451309" y="1751654"/>
              <a:ext cx="417496" cy="415940"/>
              <a:chOff x="268746" y="843231"/>
              <a:chExt cx="3235960" cy="3223894"/>
            </a:xfrm>
            <a:solidFill>
              <a:schemeClr val="bg1"/>
            </a:solidFill>
          </p:grpSpPr>
          <p:sp>
            <p:nvSpPr>
              <p:cNvPr id="12" name="Freeform 12">
                <a:extLst>
                  <a:ext uri="{FF2B5EF4-FFF2-40B4-BE49-F238E27FC236}">
                    <a16:creationId xmlns:a16="http://schemas.microsoft.com/office/drawing/2014/main" id="{BFC3A013-4C33-CC42-B468-EB55A81A98A8}"/>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13" name="Freeform 13">
                <a:extLst>
                  <a:ext uri="{FF2B5EF4-FFF2-40B4-BE49-F238E27FC236}">
                    <a16:creationId xmlns:a16="http://schemas.microsoft.com/office/drawing/2014/main" id="{24AD0E93-0BA7-C709-12D0-9AF72DEE393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pic>
        <p:nvPicPr>
          <p:cNvPr id="7" name="Picture 5" descr="A picture containing text, indoor, toiletry&#10;&#10;Description automatically generated">
            <a:extLst>
              <a:ext uri="{FF2B5EF4-FFF2-40B4-BE49-F238E27FC236}">
                <a16:creationId xmlns:a16="http://schemas.microsoft.com/office/drawing/2014/main" id="{DB920DB9-75C0-20BD-A9DF-BDE1F42956EB}"/>
              </a:ext>
            </a:extLst>
          </p:cNvPr>
          <p:cNvPicPr>
            <a:picLocks noChangeAspect="1"/>
          </p:cNvPicPr>
          <p:nvPr/>
        </p:nvPicPr>
        <p:blipFill>
          <a:blip r:embed="rId3"/>
          <a:stretch>
            <a:fillRect/>
          </a:stretch>
        </p:blipFill>
        <p:spPr>
          <a:xfrm>
            <a:off x="4158744" y="3429000"/>
            <a:ext cx="3874512" cy="2921580"/>
          </a:xfrm>
          <a:prstGeom prst="rect">
            <a:avLst/>
          </a:prstGeom>
        </p:spPr>
      </p:pic>
    </p:spTree>
    <p:extLst>
      <p:ext uri="{BB962C8B-B14F-4D97-AF65-F5344CB8AC3E}">
        <p14:creationId xmlns:p14="http://schemas.microsoft.com/office/powerpoint/2010/main" val="13994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E037-F049-5EAD-CF95-D4BBC724375D}"/>
              </a:ext>
            </a:extLst>
          </p:cNvPr>
          <p:cNvSpPr>
            <a:spLocks noGrp="1"/>
          </p:cNvSpPr>
          <p:nvPr>
            <p:ph type="title"/>
          </p:nvPr>
        </p:nvSpPr>
        <p:spPr/>
        <p:txBody>
          <a:bodyPr/>
          <a:lstStyle/>
          <a:p>
            <a:r>
              <a:rPr lang="en-US" dirty="0"/>
              <a:t>Evidence Base for ED-</a:t>
            </a:r>
            <a:r>
              <a:rPr lang="en-US" dirty="0" err="1"/>
              <a:t>PrEP</a:t>
            </a:r>
            <a:r>
              <a:rPr lang="en-US" dirty="0"/>
              <a:t>​</a:t>
            </a:r>
          </a:p>
        </p:txBody>
      </p:sp>
      <p:sp>
        <p:nvSpPr>
          <p:cNvPr id="3" name="Content Placeholder 2">
            <a:extLst>
              <a:ext uri="{FF2B5EF4-FFF2-40B4-BE49-F238E27FC236}">
                <a16:creationId xmlns:a16="http://schemas.microsoft.com/office/drawing/2014/main" id="{FE0163D7-16FE-29A2-C37C-104827E3D5C1}"/>
              </a:ext>
            </a:extLst>
          </p:cNvPr>
          <p:cNvSpPr>
            <a:spLocks noGrp="1"/>
          </p:cNvSpPr>
          <p:nvPr>
            <p:ph sz="quarter" idx="11"/>
          </p:nvPr>
        </p:nvSpPr>
        <p:spPr/>
        <p:txBody>
          <a:bodyPr>
            <a:normAutofit/>
          </a:bodyPr>
          <a:lstStyle/>
          <a:p>
            <a:pPr>
              <a:spcBef>
                <a:spcPts val="600"/>
              </a:spcBef>
            </a:pPr>
            <a:r>
              <a:rPr lang="en-US" sz="2000" dirty="0"/>
              <a:t>IPERGAY</a:t>
            </a:r>
            <a:r>
              <a:rPr lang="en-US" sz="2000" b="0" baseline="30000" dirty="0"/>
              <a:t>​1</a:t>
            </a:r>
          </a:p>
          <a:p>
            <a:pPr marL="285750" indent="-285750">
              <a:spcBef>
                <a:spcPts val="600"/>
              </a:spcBef>
              <a:buFont typeface="Arial" panose="020B0604020202020204" pitchFamily="34" charset="0"/>
              <a:buChar char="•"/>
            </a:pPr>
            <a:r>
              <a:rPr lang="en-US" sz="2000" b="0" dirty="0"/>
              <a:t>Placebo-controlled trial among over 400 men who have sex with men (MSM) in France and Canada.​</a:t>
            </a:r>
          </a:p>
          <a:p>
            <a:pPr marL="285750" indent="-285750">
              <a:spcBef>
                <a:spcPts val="600"/>
              </a:spcBef>
              <a:buFont typeface="Arial" panose="020B0604020202020204" pitchFamily="34" charset="0"/>
              <a:buChar char="•"/>
            </a:pPr>
            <a:r>
              <a:rPr lang="en-US" sz="2000" b="0" dirty="0"/>
              <a:t>HIV risk reduced by 86% among MSM randomized into the ED-PrEP group.​</a:t>
            </a:r>
          </a:p>
          <a:p>
            <a:pPr>
              <a:spcBef>
                <a:spcPts val="600"/>
              </a:spcBef>
            </a:pPr>
            <a:r>
              <a:rPr lang="en-US" sz="2000" dirty="0"/>
              <a:t>PREVENIR</a:t>
            </a:r>
            <a:r>
              <a:rPr lang="en-US" sz="2000" b="0" baseline="30000" dirty="0"/>
              <a:t>2</a:t>
            </a:r>
          </a:p>
          <a:p>
            <a:pPr marL="285750" indent="-285750">
              <a:spcBef>
                <a:spcPts val="600"/>
              </a:spcBef>
              <a:buFont typeface="Arial" panose="020B0604020202020204" pitchFamily="34" charset="0"/>
              <a:buChar char="•"/>
            </a:pPr>
            <a:r>
              <a:rPr lang="en-US" sz="2000" b="0" dirty="0"/>
              <a:t>Prospective observational study among over 3,000 MSM in France.​</a:t>
            </a:r>
          </a:p>
          <a:p>
            <a:pPr marL="285750" indent="-285750">
              <a:spcBef>
                <a:spcPts val="600"/>
              </a:spcBef>
              <a:buFont typeface="Arial" panose="020B0604020202020204" pitchFamily="34" charset="0"/>
              <a:buChar char="•"/>
            </a:pPr>
            <a:r>
              <a:rPr lang="en-US" sz="2000" b="0" dirty="0"/>
              <a:t>Participants allowed to choose between ED-</a:t>
            </a:r>
            <a:r>
              <a:rPr lang="en-US" sz="2000" b="0" dirty="0" err="1"/>
              <a:t>PrEP</a:t>
            </a:r>
            <a:r>
              <a:rPr lang="en-US" sz="2000" b="0" dirty="0"/>
              <a:t> or daily </a:t>
            </a:r>
            <a:r>
              <a:rPr lang="en-US" sz="2000" b="0" dirty="0" err="1"/>
              <a:t>PrEP</a:t>
            </a:r>
            <a:r>
              <a:rPr lang="en-US" sz="2000" b="0" dirty="0"/>
              <a:t> dosing and half chose ED-</a:t>
            </a:r>
            <a:r>
              <a:rPr lang="en-US" sz="2000" b="0" dirty="0" err="1"/>
              <a:t>PrEP.</a:t>
            </a:r>
            <a:r>
              <a:rPr lang="en-US" sz="2000" b="0" dirty="0"/>
              <a:t>​</a:t>
            </a:r>
          </a:p>
          <a:p>
            <a:pPr marL="285750" indent="-285750">
              <a:spcBef>
                <a:spcPts val="600"/>
              </a:spcBef>
              <a:buFont typeface="Arial" panose="020B0604020202020204" pitchFamily="34" charset="0"/>
              <a:buChar char="•"/>
            </a:pPr>
            <a:r>
              <a:rPr lang="en-US" sz="2000" b="0" dirty="0"/>
              <a:t>No difference in HIV incidence between the groups (1.1 cases per 1,000 person-years in both groups).​</a:t>
            </a:r>
          </a:p>
        </p:txBody>
      </p:sp>
      <p:sp>
        <p:nvSpPr>
          <p:cNvPr id="4" name="TextBox 3">
            <a:extLst>
              <a:ext uri="{FF2B5EF4-FFF2-40B4-BE49-F238E27FC236}">
                <a16:creationId xmlns:a16="http://schemas.microsoft.com/office/drawing/2014/main" id="{1C58E12E-9919-7C98-AD80-4646B5C5F1E5}"/>
              </a:ext>
            </a:extLst>
          </p:cNvPr>
          <p:cNvSpPr txBox="1"/>
          <p:nvPr/>
        </p:nvSpPr>
        <p:spPr>
          <a:xfrm>
            <a:off x="1964317" y="6512481"/>
            <a:ext cx="3398366" cy="307777"/>
          </a:xfrm>
          <a:prstGeom prst="rect">
            <a:avLst/>
          </a:prstGeom>
          <a:noFill/>
        </p:spPr>
        <p:txBody>
          <a:bodyPr wrap="none" rtlCol="0">
            <a:spAutoFit/>
          </a:bodyPr>
          <a:lstStyle/>
          <a:p>
            <a:r>
              <a:rPr lang="en-US" sz="1400" dirty="0"/>
              <a:t>1. Molina et al., 2015; 2. Molina et al., 2022 </a:t>
            </a:r>
          </a:p>
        </p:txBody>
      </p:sp>
    </p:spTree>
    <p:extLst>
      <p:ext uri="{BB962C8B-B14F-4D97-AF65-F5344CB8AC3E}">
        <p14:creationId xmlns:p14="http://schemas.microsoft.com/office/powerpoint/2010/main" val="4233502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E037-F049-5EAD-CF95-D4BBC724375D}"/>
              </a:ext>
            </a:extLst>
          </p:cNvPr>
          <p:cNvSpPr>
            <a:spLocks noGrp="1"/>
          </p:cNvSpPr>
          <p:nvPr>
            <p:ph type="title"/>
          </p:nvPr>
        </p:nvSpPr>
        <p:spPr/>
        <p:txBody>
          <a:bodyPr>
            <a:normAutofit fontScale="90000"/>
          </a:bodyPr>
          <a:lstStyle/>
          <a:p>
            <a:r>
              <a:rPr lang="en-US" dirty="0"/>
              <a:t>ED-PrEP: World Health Organization Recommendations​</a:t>
            </a:r>
          </a:p>
        </p:txBody>
      </p:sp>
      <p:graphicFrame>
        <p:nvGraphicFramePr>
          <p:cNvPr id="4" name="Table 6">
            <a:extLst>
              <a:ext uri="{FF2B5EF4-FFF2-40B4-BE49-F238E27FC236}">
                <a16:creationId xmlns:a16="http://schemas.microsoft.com/office/drawing/2014/main" id="{F8CB88F5-C0D0-3D94-1A81-E78E44A48556}"/>
              </a:ext>
            </a:extLst>
          </p:cNvPr>
          <p:cNvGraphicFramePr>
            <a:graphicFrameLocks noGrp="1"/>
          </p:cNvGraphicFramePr>
          <p:nvPr>
            <p:extLst>
              <p:ext uri="{D42A27DB-BD31-4B8C-83A1-F6EECF244321}">
                <p14:modId xmlns:p14="http://schemas.microsoft.com/office/powerpoint/2010/main" val="2795022274"/>
              </p:ext>
            </p:extLst>
          </p:nvPr>
        </p:nvGraphicFramePr>
        <p:xfrm>
          <a:off x="1964317" y="1511301"/>
          <a:ext cx="9144456" cy="2172998"/>
        </p:xfrm>
        <a:graphic>
          <a:graphicData uri="http://schemas.openxmlformats.org/drawingml/2006/table">
            <a:tbl>
              <a:tblPr bandRow="1">
                <a:tableStyleId>{F5AB1C69-6EDB-4FF4-983F-18BD219EF322}</a:tableStyleId>
              </a:tblPr>
              <a:tblGrid>
                <a:gridCol w="1077556">
                  <a:extLst>
                    <a:ext uri="{9D8B030D-6E8A-4147-A177-3AD203B41FA5}">
                      <a16:colId xmlns:a16="http://schemas.microsoft.com/office/drawing/2014/main" val="2546167188"/>
                    </a:ext>
                  </a:extLst>
                </a:gridCol>
                <a:gridCol w="8066900">
                  <a:extLst>
                    <a:ext uri="{9D8B030D-6E8A-4147-A177-3AD203B41FA5}">
                      <a16:colId xmlns:a16="http://schemas.microsoft.com/office/drawing/2014/main" val="3015392399"/>
                    </a:ext>
                  </a:extLst>
                </a:gridCol>
              </a:tblGrid>
              <a:tr h="1017326">
                <a:tc>
                  <a:txBody>
                    <a:bodyPr/>
                    <a:lstStyle/>
                    <a:p>
                      <a:pPr algn="ctr">
                        <a:spcBef>
                          <a:spcPts val="600"/>
                        </a:spcBef>
                        <a:spcAft>
                          <a:spcPts val="600"/>
                        </a:spcAft>
                      </a:pPr>
                      <a:r>
                        <a:rPr lang="en-US" sz="1800" b="1" kern="1200">
                          <a:solidFill>
                            <a:schemeClr val="dk1"/>
                          </a:solidFill>
                          <a:effectLst/>
                        </a:rPr>
                        <a:t>2019</a:t>
                      </a:r>
                      <a:endParaRPr lang="en-US" sz="1800" b="1" dirty="0"/>
                    </a:p>
                  </a:txBody>
                  <a:tcPr anchor="ctr"/>
                </a:tc>
                <a:tc>
                  <a:txBody>
                    <a:bodyPr/>
                    <a:lstStyle/>
                    <a:p>
                      <a:pPr>
                        <a:spcBef>
                          <a:spcPts val="600"/>
                        </a:spcBef>
                        <a:spcAft>
                          <a:spcPts val="600"/>
                        </a:spcAft>
                      </a:pPr>
                      <a:r>
                        <a:rPr lang="en-US" sz="1800" dirty="0"/>
                        <a:t>World Health Organization (WHO) recommends ED-PrEP as an additional PrEP option for MSM exposed to HIV through sex.​</a:t>
                      </a:r>
                    </a:p>
                  </a:txBody>
                  <a:tcPr anchor="ctr"/>
                </a:tc>
                <a:extLst>
                  <a:ext uri="{0D108BD9-81ED-4DB2-BD59-A6C34878D82A}">
                    <a16:rowId xmlns:a16="http://schemas.microsoft.com/office/drawing/2014/main" val="968553899"/>
                  </a:ext>
                </a:extLst>
              </a:tr>
              <a:tr h="1155672">
                <a:tc>
                  <a:txBody>
                    <a:bodyPr/>
                    <a:lstStyle/>
                    <a:p>
                      <a:pPr algn="ctr">
                        <a:spcBef>
                          <a:spcPts val="600"/>
                        </a:spcBef>
                        <a:spcAft>
                          <a:spcPts val="600"/>
                        </a:spcAft>
                      </a:pPr>
                      <a:r>
                        <a:rPr lang="en-US" sz="1800" b="1"/>
                        <a:t>2022</a:t>
                      </a:r>
                      <a:endParaRPr lang="en-US" sz="1800" b="1" dirty="0"/>
                    </a:p>
                  </a:txBody>
                  <a:tcPr anchor="ctr"/>
                </a:tc>
                <a:tc>
                  <a:txBody>
                    <a:bodyPr/>
                    <a:lstStyle/>
                    <a:p>
                      <a:pPr>
                        <a:spcBef>
                          <a:spcPts val="600"/>
                        </a:spcBef>
                        <a:spcAft>
                          <a:spcPts val="600"/>
                        </a:spcAft>
                      </a:pPr>
                      <a:r>
                        <a:rPr lang="en-US" sz="1800" dirty="0"/>
                        <a:t>WHO expands ED-PrEP eligibility to all individuals assigned male sex at birth exposed to HIV through sex, who are not taking exogenous estradiol-based hormones, such as those used for gender-affirming hormone therapy.​</a:t>
                      </a:r>
                    </a:p>
                  </a:txBody>
                  <a:tcPr anchor="ctr"/>
                </a:tc>
                <a:extLst>
                  <a:ext uri="{0D108BD9-81ED-4DB2-BD59-A6C34878D82A}">
                    <a16:rowId xmlns:a16="http://schemas.microsoft.com/office/drawing/2014/main" val="3869288822"/>
                  </a:ext>
                </a:extLst>
              </a:tr>
            </a:tbl>
          </a:graphicData>
        </a:graphic>
      </p:graphicFrame>
    </p:spTree>
    <p:extLst>
      <p:ext uri="{BB962C8B-B14F-4D97-AF65-F5344CB8AC3E}">
        <p14:creationId xmlns:p14="http://schemas.microsoft.com/office/powerpoint/2010/main" val="3847475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ower of PrEP in Mozambique">
            <a:hlinkClick r:id="" action="ppaction://media"/>
            <a:extLst>
              <a:ext uri="{FF2B5EF4-FFF2-40B4-BE49-F238E27FC236}">
                <a16:creationId xmlns:a16="http://schemas.microsoft.com/office/drawing/2014/main" id="{8CB33C73-EEFF-9652-7D97-5CD72B5BF1F5}"/>
              </a:ext>
            </a:extLst>
          </p:cNvPr>
          <p:cNvPicPr>
            <a:picLocks noGrp="1" noRot="1" noChangeAspect="1"/>
          </p:cNvPicPr>
          <p:nvPr>
            <p:ph type="pic" idx="4294967295"/>
            <a:videoFile r:link="rId1"/>
          </p:nvPr>
        </p:nvPicPr>
        <p:blipFill rotWithShape="1">
          <a:blip r:embed="rId3"/>
          <a:srcRect t="1931" b="1931"/>
          <a:stretch/>
        </p:blipFill>
        <p:spPr>
          <a:xfrm>
            <a:off x="0" y="73757"/>
            <a:ext cx="12238038" cy="6862763"/>
          </a:xfrm>
        </p:spPr>
      </p:pic>
    </p:spTree>
    <p:extLst>
      <p:ext uri="{BB962C8B-B14F-4D97-AF65-F5344CB8AC3E}">
        <p14:creationId xmlns:p14="http://schemas.microsoft.com/office/powerpoint/2010/main" val="417572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E037-F049-5EAD-CF95-D4BBC724375D}"/>
              </a:ext>
            </a:extLst>
          </p:cNvPr>
          <p:cNvSpPr>
            <a:spLocks noGrp="1"/>
          </p:cNvSpPr>
          <p:nvPr>
            <p:ph type="title"/>
          </p:nvPr>
        </p:nvSpPr>
        <p:spPr/>
        <p:txBody>
          <a:bodyPr/>
          <a:lstStyle/>
          <a:p>
            <a:r>
              <a:rPr lang="en-US" dirty="0"/>
              <a:t>WHO Recommendations Rationale</a:t>
            </a:r>
          </a:p>
        </p:txBody>
      </p:sp>
      <p:sp>
        <p:nvSpPr>
          <p:cNvPr id="3" name="Content Placeholder 2">
            <a:extLst>
              <a:ext uri="{FF2B5EF4-FFF2-40B4-BE49-F238E27FC236}">
                <a16:creationId xmlns:a16="http://schemas.microsoft.com/office/drawing/2014/main" id="{FE0163D7-16FE-29A2-C37C-104827E3D5C1}"/>
              </a:ext>
            </a:extLst>
          </p:cNvPr>
          <p:cNvSpPr>
            <a:spLocks noGrp="1"/>
          </p:cNvSpPr>
          <p:nvPr>
            <p:ph sz="quarter" idx="11"/>
          </p:nvPr>
        </p:nvSpPr>
        <p:spPr/>
        <p:txBody>
          <a:bodyPr>
            <a:normAutofit/>
          </a:bodyPr>
          <a:lstStyle/>
          <a:p>
            <a:pPr>
              <a:spcBef>
                <a:spcPts val="600"/>
              </a:spcBef>
            </a:pPr>
            <a:r>
              <a:rPr lang="en-US" sz="2000" dirty="0"/>
              <a:t>Rationale for expanded eligibility ​</a:t>
            </a:r>
          </a:p>
          <a:p>
            <a:pPr>
              <a:spcBef>
                <a:spcPts val="600"/>
              </a:spcBef>
            </a:pPr>
            <a:r>
              <a:rPr lang="en-US" sz="2000" b="0" dirty="0"/>
              <a:t>Evidence for ED-</a:t>
            </a:r>
            <a:r>
              <a:rPr lang="en-US" sz="2000" b="0" dirty="0" err="1"/>
              <a:t>PrEP</a:t>
            </a:r>
            <a:r>
              <a:rPr lang="en-US" sz="2000" b="0" dirty="0"/>
              <a:t> is predominately in MSM, however the WHO extrapolated this evidence to broaden eligibility criteria:​</a:t>
            </a:r>
          </a:p>
          <a:p>
            <a:pPr marL="285750" indent="-285750">
              <a:spcBef>
                <a:spcPts val="600"/>
              </a:spcBef>
              <a:buFont typeface="Arial" panose="020B0604020202020204" pitchFamily="34" charset="0"/>
              <a:buChar char="•"/>
            </a:pPr>
            <a:r>
              <a:rPr lang="en-US" sz="2000" b="0" dirty="0"/>
              <a:t>ED-PrEP is effective for cisgender MSM regardless of sexual positioning, therefore it is reasonable to assume it would be effective for cisgender men having sex with women, as insertive vaginal sex is lower risk than insertive or receptive anal sex.​</a:t>
            </a:r>
          </a:p>
          <a:p>
            <a:pPr marL="285750" indent="-285750">
              <a:spcBef>
                <a:spcPts val="600"/>
              </a:spcBef>
              <a:buFont typeface="Arial" panose="020B0604020202020204" pitchFamily="34" charset="0"/>
              <a:buChar char="•"/>
            </a:pPr>
            <a:r>
              <a:rPr lang="en-US" sz="2000" b="0" dirty="0"/>
              <a:t>Effectiveness is assumed to be similar for individuals assigned male sex at birth who are not using estradiol-based exogenous hormones.​</a:t>
            </a:r>
          </a:p>
        </p:txBody>
      </p:sp>
      <p:sp>
        <p:nvSpPr>
          <p:cNvPr id="4" name="TextBox 3">
            <a:extLst>
              <a:ext uri="{FF2B5EF4-FFF2-40B4-BE49-F238E27FC236}">
                <a16:creationId xmlns:a16="http://schemas.microsoft.com/office/drawing/2014/main" id="{D9BF8A63-9E3E-9873-4A77-8C5177605BEE}"/>
              </a:ext>
            </a:extLst>
          </p:cNvPr>
          <p:cNvSpPr txBox="1"/>
          <p:nvPr/>
        </p:nvSpPr>
        <p:spPr>
          <a:xfrm>
            <a:off x="1964317" y="655022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2606645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Bef>
                <a:spcPts val="600"/>
              </a:spcBef>
            </a:pPr>
            <a:r>
              <a:rPr lang="en-US" sz="2800" b="0" dirty="0"/>
              <a:t>​What are the recommended regimens for ED-PrEP in your setting?​ </a:t>
            </a:r>
          </a:p>
          <a:p>
            <a:pPr>
              <a:spcBef>
                <a:spcPts val="600"/>
              </a:spcBef>
            </a:pPr>
            <a:r>
              <a:rPr lang="en-US" sz="2800" b="0" dirty="0"/>
              <a:t>Who may use ED-PrEP in your setting?</a:t>
            </a:r>
          </a:p>
          <a:p>
            <a:pPr>
              <a:spcBef>
                <a:spcPts val="600"/>
              </a:spcBef>
            </a:pPr>
            <a:r>
              <a:rPr lang="en-US" sz="2800" b="0" dirty="0"/>
              <a:t>What are some of the advantages of ED-</a:t>
            </a:r>
            <a:r>
              <a:rPr lang="en-US" sz="2800" b="0" dirty="0" err="1"/>
              <a:t>PrEP</a:t>
            </a:r>
            <a:r>
              <a:rPr lang="en-US" sz="2800" b="0" dirty="0"/>
              <a:t>? </a:t>
            </a:r>
            <a:r>
              <a:rPr lang="en-US" sz="3200" b="0" dirty="0"/>
              <a:t>​</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2350942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88E0-F24E-E7AF-3C1B-6D177FB41DE5}"/>
              </a:ext>
            </a:extLst>
          </p:cNvPr>
          <p:cNvSpPr>
            <a:spLocks noGrp="1"/>
          </p:cNvSpPr>
          <p:nvPr>
            <p:ph type="title"/>
          </p:nvPr>
        </p:nvSpPr>
        <p:spPr/>
        <p:txBody>
          <a:bodyPr/>
          <a:lstStyle/>
          <a:p>
            <a:r>
              <a:rPr lang="en-US" dirty="0"/>
              <a:t>National Guidelines​</a:t>
            </a:r>
          </a:p>
        </p:txBody>
      </p:sp>
      <p:sp>
        <p:nvSpPr>
          <p:cNvPr id="3" name="Content Placeholder 2">
            <a:extLst>
              <a:ext uri="{FF2B5EF4-FFF2-40B4-BE49-F238E27FC236}">
                <a16:creationId xmlns:a16="http://schemas.microsoft.com/office/drawing/2014/main" id="{7B2C2C57-5376-961B-FF66-FDA306B7095E}"/>
              </a:ext>
            </a:extLst>
          </p:cNvPr>
          <p:cNvSpPr>
            <a:spLocks noGrp="1"/>
          </p:cNvSpPr>
          <p:nvPr>
            <p:ph sz="quarter" idx="11"/>
          </p:nvPr>
        </p:nvSpPr>
        <p:spPr/>
        <p:txBody>
          <a:bodyPr>
            <a:normAutofit/>
          </a:bodyPr>
          <a:lstStyle/>
          <a:p>
            <a:pPr>
              <a:spcBef>
                <a:spcPts val="600"/>
              </a:spcBef>
            </a:pPr>
            <a:r>
              <a:rPr lang="en-US" sz="2000" b="0" dirty="0"/>
              <a:t>In </a:t>
            </a:r>
            <a:r>
              <a:rPr lang="en-US" sz="2000" b="0" dirty="0">
                <a:solidFill>
                  <a:srgbClr val="FF0000"/>
                </a:solidFill>
              </a:rPr>
              <a:t>[insert country name] </a:t>
            </a:r>
            <a:r>
              <a:rPr lang="en-US" sz="2000" b="0" dirty="0"/>
              <a:t>the recommended oral PrEP regimens are </a:t>
            </a:r>
            <a:r>
              <a:rPr lang="en-US" sz="2000" b="0" dirty="0">
                <a:solidFill>
                  <a:srgbClr val="FF0000"/>
                </a:solidFill>
              </a:rPr>
              <a:t>[insert available regimen(s)]</a:t>
            </a:r>
            <a:r>
              <a:rPr lang="en-US" sz="2000" b="0" dirty="0"/>
              <a:t>​ and</a:t>
            </a:r>
            <a:r>
              <a:rPr lang="en-US" sz="2000" b="0" dirty="0">
                <a:solidFill>
                  <a:srgbClr val="FF0000"/>
                </a:solidFill>
              </a:rPr>
              <a:t> </a:t>
            </a:r>
            <a:r>
              <a:rPr lang="en-US" sz="2000" b="0" dirty="0"/>
              <a:t>ED-PrEP is recommended for the following groups: </a:t>
            </a:r>
          </a:p>
          <a:p>
            <a:pPr>
              <a:spcBef>
                <a:spcPts val="600"/>
              </a:spcBef>
            </a:pPr>
            <a:r>
              <a:rPr lang="en-US" sz="2000" b="0" dirty="0">
                <a:solidFill>
                  <a:srgbClr val="FF0000"/>
                </a:solidFill>
              </a:rPr>
              <a:t>[insert groups according to national guidelines]​</a:t>
            </a:r>
          </a:p>
          <a:p>
            <a:pPr>
              <a:spcBef>
                <a:spcPts val="600"/>
              </a:spcBef>
            </a:pPr>
            <a:endParaRPr lang="en-US" sz="2000" b="0" dirty="0">
              <a:solidFill>
                <a:srgbClr val="FF0000"/>
              </a:solidFill>
            </a:endParaRPr>
          </a:p>
          <a:p>
            <a:pPr>
              <a:spcBef>
                <a:spcPts val="600"/>
              </a:spcBef>
            </a:pPr>
            <a:r>
              <a:rPr lang="en-US" sz="2000" b="0" dirty="0"/>
              <a:t>ED-PrEP is not recommended for these groups:</a:t>
            </a:r>
          </a:p>
          <a:p>
            <a:pPr>
              <a:spcBef>
                <a:spcPts val="600"/>
              </a:spcBef>
            </a:pPr>
            <a:r>
              <a:rPr lang="en-US" sz="2000" b="0" dirty="0">
                <a:solidFill>
                  <a:srgbClr val="FF0000"/>
                </a:solidFill>
              </a:rPr>
              <a:t>[insert groups according to national guidelines]​</a:t>
            </a:r>
          </a:p>
          <a:p>
            <a:pPr>
              <a:spcAft>
                <a:spcPts val="1200"/>
              </a:spcAft>
            </a:pPr>
            <a:endParaRPr lang="en-US" sz="2000" b="0" dirty="0">
              <a:solidFill>
                <a:srgbClr val="FF0000"/>
              </a:solidFill>
            </a:endParaRPr>
          </a:p>
        </p:txBody>
      </p:sp>
      <p:sp>
        <p:nvSpPr>
          <p:cNvPr id="9" name="Right Triangle 8">
            <a:extLst>
              <a:ext uri="{FF2B5EF4-FFF2-40B4-BE49-F238E27FC236}">
                <a16:creationId xmlns:a16="http://schemas.microsoft.com/office/drawing/2014/main" id="{245FC011-3A8F-A76B-89DE-1C303617B46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aphic 6">
            <a:extLst>
              <a:ext uri="{FF2B5EF4-FFF2-40B4-BE49-F238E27FC236}">
                <a16:creationId xmlns:a16="http://schemas.microsoft.com/office/drawing/2014/main" id="{E222A041-895B-0A6C-B57E-0802C29E049E}"/>
              </a:ext>
            </a:extLst>
          </p:cNvPr>
          <p:cNvGrpSpPr/>
          <p:nvPr/>
        </p:nvGrpSpPr>
        <p:grpSpPr>
          <a:xfrm>
            <a:off x="11552965" y="153751"/>
            <a:ext cx="415770" cy="366949"/>
            <a:chOff x="3735476" y="1417084"/>
            <a:chExt cx="4722880" cy="4168299"/>
          </a:xfrm>
          <a:noFill/>
        </p:grpSpPr>
        <p:sp>
          <p:nvSpPr>
            <p:cNvPr id="5" name="Freeform 4">
              <a:extLst>
                <a:ext uri="{FF2B5EF4-FFF2-40B4-BE49-F238E27FC236}">
                  <a16:creationId xmlns:a16="http://schemas.microsoft.com/office/drawing/2014/main" id="{9BC1E43B-366F-9B9A-3BD8-3745E7E92A83}"/>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6" name="Freeform 5">
              <a:extLst>
                <a:ext uri="{FF2B5EF4-FFF2-40B4-BE49-F238E27FC236}">
                  <a16:creationId xmlns:a16="http://schemas.microsoft.com/office/drawing/2014/main" id="{C8A060D3-D398-B5CE-39EA-E61C76103A8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202B348D-92CE-2419-D146-0DEEF6B01445}"/>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E78561D-38C7-3D89-7ECC-BDE2D10C7A1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004697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dirty="0"/>
              <a:t>Advantages and Disadvantages of Oral ED-PrEP​</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1224854555"/>
              </p:ext>
            </p:extLst>
          </p:nvPr>
        </p:nvGraphicFramePr>
        <p:xfrm>
          <a:off x="1963739" y="1511300"/>
          <a:ext cx="4479012" cy="4786808"/>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10923">
                <a:tc>
                  <a:txBody>
                    <a:bodyPr/>
                    <a:lstStyle/>
                    <a:p>
                      <a:pPr marL="0" indent="0" algn="ctr">
                        <a:spcAft>
                          <a:spcPts val="1200"/>
                        </a:spcAft>
                        <a:buFont typeface="Arial" panose="020B0604020202020204" pitchFamily="34" charset="0"/>
                        <a:buNone/>
                      </a:pPr>
                      <a:r>
                        <a:rPr lang="en-US" sz="2000" dirty="0"/>
                        <a:t>Advantages</a:t>
                      </a:r>
                    </a:p>
                  </a:txBody>
                  <a:tcPr anchor="ctr">
                    <a:solidFill>
                      <a:schemeClr val="accent6"/>
                    </a:solidFill>
                  </a:tcPr>
                </a:tc>
                <a:extLst>
                  <a:ext uri="{0D108BD9-81ED-4DB2-BD59-A6C34878D82A}">
                    <a16:rowId xmlns:a16="http://schemas.microsoft.com/office/drawing/2014/main" val="3802515592"/>
                  </a:ext>
                </a:extLst>
              </a:tr>
              <a:tr h="3975885">
                <a:tc>
                  <a:txBody>
                    <a:bodyPr/>
                    <a:lstStyle/>
                    <a:p>
                      <a:pPr marL="285750" indent="-285750">
                        <a:spcBef>
                          <a:spcPts val="600"/>
                        </a:spcBef>
                        <a:spcAft>
                          <a:spcPts val="600"/>
                        </a:spcAft>
                        <a:buFont typeface="Arial" panose="020B0604020202020204" pitchFamily="34" charset="0"/>
                        <a:buChar char="•"/>
                      </a:pPr>
                      <a:r>
                        <a:rPr lang="en-US" sz="2000" b="0" dirty="0">
                          <a:solidFill>
                            <a:schemeClr val="tx1"/>
                          </a:solidFill>
                        </a:rPr>
                        <a:t>Highly effective with good adherence to dosing schedule ​</a:t>
                      </a:r>
                    </a:p>
                    <a:p>
                      <a:pPr marL="285750" indent="-285750">
                        <a:spcBef>
                          <a:spcPts val="600"/>
                        </a:spcBef>
                        <a:spcAft>
                          <a:spcPts val="600"/>
                        </a:spcAft>
                        <a:buFont typeface="Arial" panose="020B0604020202020204" pitchFamily="34" charset="0"/>
                        <a:buChar char="•"/>
                      </a:pPr>
                      <a:r>
                        <a:rPr lang="en-US" sz="2000" b="0" dirty="0">
                          <a:solidFill>
                            <a:schemeClr val="tx1"/>
                          </a:solidFill>
                        </a:rPr>
                        <a:t>Lower pill burden</a:t>
                      </a:r>
                    </a:p>
                    <a:p>
                      <a:pPr marL="285750" indent="-285750">
                        <a:spcBef>
                          <a:spcPts val="600"/>
                        </a:spcBef>
                        <a:spcAft>
                          <a:spcPts val="600"/>
                        </a:spcAft>
                        <a:buFont typeface="Arial" panose="020B0604020202020204" pitchFamily="34" charset="0"/>
                        <a:buChar char="•"/>
                      </a:pPr>
                      <a:r>
                        <a:rPr lang="en-US" sz="2000" b="0" dirty="0">
                          <a:solidFill>
                            <a:schemeClr val="tx1"/>
                          </a:solidFill>
                        </a:rPr>
                        <a:t>Generic options widely available​</a:t>
                      </a:r>
                    </a:p>
                    <a:p>
                      <a:pPr marL="285750" indent="-285750">
                        <a:spcBef>
                          <a:spcPts val="600"/>
                        </a:spcBef>
                        <a:spcAft>
                          <a:spcPts val="600"/>
                        </a:spcAft>
                        <a:buFont typeface="Arial" panose="020B0604020202020204" pitchFamily="34" charset="0"/>
                        <a:buChar char="•"/>
                      </a:pPr>
                      <a:r>
                        <a:rPr lang="en-US" sz="2000" b="0" dirty="0">
                          <a:solidFill>
                            <a:schemeClr val="tx1"/>
                          </a:solidFill>
                        </a:rPr>
                        <a:t>Easy switching between ED- PrEP and daily oral PrEP</a:t>
                      </a:r>
                    </a:p>
                  </a:txBody>
                  <a:tcPr>
                    <a:solidFill>
                      <a:schemeClr val="accent6">
                        <a:lumMod val="20000"/>
                        <a:lumOff val="80000"/>
                      </a:schemeClr>
                    </a:solidFill>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1372486979"/>
              </p:ext>
            </p:extLst>
          </p:nvPr>
        </p:nvGraphicFramePr>
        <p:xfrm>
          <a:off x="6629761" y="1511299"/>
          <a:ext cx="4479012" cy="4786809"/>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736844">
                <a:tc>
                  <a:txBody>
                    <a:bodyPr/>
                    <a:lstStyle/>
                    <a:p>
                      <a:pPr marL="0" indent="0" algn="ctr">
                        <a:spcAft>
                          <a:spcPts val="1200"/>
                        </a:spcAft>
                        <a:buFont typeface="Arial" panose="020B0604020202020204" pitchFamily="34" charset="0"/>
                        <a:buNone/>
                      </a:pPr>
                      <a:r>
                        <a:rPr lang="en-US" sz="2000" dirty="0"/>
                        <a:t>Disadvantages</a:t>
                      </a:r>
                    </a:p>
                  </a:txBody>
                  <a:tcPr anchor="ctr">
                    <a:solidFill>
                      <a:schemeClr val="accent4"/>
                    </a:solidFill>
                  </a:tcPr>
                </a:tc>
                <a:extLst>
                  <a:ext uri="{0D108BD9-81ED-4DB2-BD59-A6C34878D82A}">
                    <a16:rowId xmlns:a16="http://schemas.microsoft.com/office/drawing/2014/main" val="3802515592"/>
                  </a:ext>
                </a:extLst>
              </a:tr>
              <a:tr h="4049965">
                <a:tc>
                  <a:txBody>
                    <a:bodyPr/>
                    <a:lstStyle/>
                    <a:p>
                      <a:pPr marL="342900" indent="-342900">
                        <a:spcBef>
                          <a:spcPts val="600"/>
                        </a:spcBef>
                        <a:spcAft>
                          <a:spcPts val="600"/>
                        </a:spcAft>
                        <a:buFont typeface="Arial" panose="020B0604020202020204" pitchFamily="34" charset="0"/>
                        <a:buChar char="•"/>
                      </a:pPr>
                      <a:r>
                        <a:rPr lang="en-US" sz="2000" b="0" dirty="0">
                          <a:solidFill>
                            <a:schemeClr val="tx1"/>
                          </a:solidFill>
                        </a:rPr>
                        <a:t>Requires ability to anticipate sex</a:t>
                      </a:r>
                    </a:p>
                    <a:p>
                      <a:pPr marL="342900" indent="-342900">
                        <a:spcBef>
                          <a:spcPts val="600"/>
                        </a:spcBef>
                        <a:spcAft>
                          <a:spcPts val="600"/>
                        </a:spcAft>
                        <a:buFont typeface="Arial" panose="020B0604020202020204" pitchFamily="34" charset="0"/>
                        <a:buChar char="•"/>
                      </a:pPr>
                      <a:r>
                        <a:rPr lang="en-US" sz="2000" b="0" dirty="0">
                          <a:solidFill>
                            <a:schemeClr val="tx1"/>
                          </a:solidFill>
                        </a:rPr>
                        <a:t>More complex dosing, requiring self-management of variable dosing​</a:t>
                      </a:r>
                    </a:p>
                    <a:p>
                      <a:pPr marL="342900" indent="-342900">
                        <a:spcBef>
                          <a:spcPts val="600"/>
                        </a:spcBef>
                        <a:spcAft>
                          <a:spcPts val="600"/>
                        </a:spcAft>
                        <a:buFont typeface="Arial" panose="020B0604020202020204" pitchFamily="34" charset="0"/>
                        <a:buChar char="•"/>
                      </a:pPr>
                      <a:r>
                        <a:rPr lang="en-US" sz="2000" b="0" dirty="0">
                          <a:solidFill>
                            <a:schemeClr val="tx1"/>
                          </a:solidFill>
                        </a:rPr>
                        <a:t>Limited privacy with pill bottles</a:t>
                      </a:r>
                    </a:p>
                    <a:p>
                      <a:pPr marL="342900" indent="-342900">
                        <a:spcBef>
                          <a:spcPts val="600"/>
                        </a:spcBef>
                        <a:spcAft>
                          <a:spcPts val="600"/>
                        </a:spcAft>
                        <a:buFont typeface="Arial" panose="020B0604020202020204" pitchFamily="34" charset="0"/>
                        <a:buChar char="•"/>
                      </a:pPr>
                      <a:r>
                        <a:rPr lang="en-US" sz="2000" b="0" dirty="0">
                          <a:solidFill>
                            <a:schemeClr val="tx1"/>
                          </a:solidFill>
                        </a:rPr>
                        <a:t>The same medication is used to treat HIV, which contributes to stigma</a:t>
                      </a:r>
                    </a:p>
                    <a:p>
                      <a:pPr marL="342900" indent="-342900">
                        <a:spcBef>
                          <a:spcPts val="600"/>
                        </a:spcBef>
                        <a:spcAft>
                          <a:spcPts val="600"/>
                        </a:spcAft>
                        <a:buFont typeface="Arial" panose="020B0604020202020204" pitchFamily="34" charset="0"/>
                        <a:buChar char="•"/>
                      </a:pPr>
                      <a:r>
                        <a:rPr lang="en-US" sz="2000" b="0" dirty="0">
                          <a:solidFill>
                            <a:schemeClr val="tx1"/>
                          </a:solidFill>
                        </a:rPr>
                        <a:t>Fewer eligible populations than oral daily PrEP</a:t>
                      </a:r>
                    </a:p>
                  </a:txBody>
                  <a:tcPr>
                    <a:solidFill>
                      <a:schemeClr val="accent4">
                        <a:lumMod val="20000"/>
                        <a:lumOff val="80000"/>
                      </a:schemeClr>
                    </a:solidFill>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03460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dirty="0"/>
              <a:t>3.2 Oral ED-</a:t>
            </a:r>
            <a:r>
              <a:rPr lang="en-US" dirty="0" err="1"/>
              <a:t>PrEP</a:t>
            </a:r>
            <a:r>
              <a:rPr lang="en-US" dirty="0"/>
              <a:t> Eligibility​</a:t>
            </a:r>
          </a:p>
        </p:txBody>
      </p:sp>
    </p:spTree>
    <p:extLst>
      <p:ext uri="{BB962C8B-B14F-4D97-AF65-F5344CB8AC3E}">
        <p14:creationId xmlns:p14="http://schemas.microsoft.com/office/powerpoint/2010/main" val="2989131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Who can take </a:t>
            </a:r>
            <a:br>
              <a:rPr lang="en-US" sz="4400" b="0" i="1" dirty="0">
                <a:latin typeface="+mn-lt"/>
              </a:rPr>
            </a:br>
            <a:r>
              <a:rPr lang="en-US" sz="4400" b="0" i="1" dirty="0">
                <a:latin typeface="+mn-lt"/>
              </a:rPr>
              <a:t>oral ED-</a:t>
            </a:r>
            <a:r>
              <a:rPr lang="en-US" sz="4400" b="0" i="1" dirty="0" err="1">
                <a:latin typeface="+mn-lt"/>
              </a:rPr>
              <a:t>PrEP</a:t>
            </a:r>
            <a:r>
              <a:rPr lang="en-US" sz="4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721629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29828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2431854"/>
            <a:ext cx="6057151" cy="392322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Oral ED-PrEP is for individuals who meet PrEP eligibility criteria and </a:t>
            </a:r>
            <a:r>
              <a:rPr lang="en-US" sz="2400" b="0" u="sng" dirty="0">
                <a:solidFill>
                  <a:schemeClr val="bg1"/>
                </a:solidFill>
                <a:latin typeface="+mn-lt"/>
              </a:rPr>
              <a:t>in addition</a:t>
            </a:r>
            <a:r>
              <a:rPr lang="en-US" sz="2400" b="0" dirty="0">
                <a:solidFill>
                  <a:schemeClr val="bg1"/>
                </a:solidFill>
                <a:latin typeface="+mn-lt"/>
              </a:rPr>
              <a:t>: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Are assigned male sex at birth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Are NOT taking exogenous estradiol-based hormones​</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Have sexual HIV exposure only​</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Have infrequent or episodic sex​</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Can plan for sex at least 2 hours in advance​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4453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Eligibility Criteria for Oral ED-PrEP</a:t>
            </a:r>
          </a:p>
        </p:txBody>
      </p:sp>
      <p:graphicFrame>
        <p:nvGraphicFramePr>
          <p:cNvPr id="5" name="Table 6">
            <a:extLst>
              <a:ext uri="{FF2B5EF4-FFF2-40B4-BE49-F238E27FC236}">
                <a16:creationId xmlns:a16="http://schemas.microsoft.com/office/drawing/2014/main" id="{EA40CDDF-461C-EA9C-1005-6602F05AA4BA}"/>
              </a:ext>
            </a:extLst>
          </p:cNvPr>
          <p:cNvGraphicFramePr>
            <a:graphicFrameLocks noGrp="1"/>
          </p:cNvGraphicFramePr>
          <p:nvPr>
            <p:extLst>
              <p:ext uri="{D42A27DB-BD31-4B8C-83A1-F6EECF244321}">
                <p14:modId xmlns:p14="http://schemas.microsoft.com/office/powerpoint/2010/main" val="422445577"/>
              </p:ext>
            </p:extLst>
          </p:nvPr>
        </p:nvGraphicFramePr>
        <p:xfrm>
          <a:off x="2031998" y="1436313"/>
          <a:ext cx="9144455" cy="2641655"/>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528331">
                <a:tc>
                  <a:txBody>
                    <a:bodyPr/>
                    <a:lstStyle/>
                    <a:p>
                      <a:pPr algn="l" rtl="0" fontAlgn="base"/>
                      <a:endParaRPr lang="en-US" sz="1800" b="0" i="0" dirty="0">
                        <a:solidFill>
                          <a:srgbClr val="4B545B"/>
                        </a:solidFill>
                        <a:effectLst/>
                      </a:endParaRPr>
                    </a:p>
                  </a:txBody>
                  <a:tcPr anchor="ctr">
                    <a:solidFill>
                      <a:schemeClr val="accent3"/>
                    </a:solidFill>
                  </a:tcPr>
                </a:tc>
                <a:tc>
                  <a:txBody>
                    <a:bodyPr/>
                    <a:lstStyle/>
                    <a:p>
                      <a:pPr algn="l" rtl="0" fontAlgn="base"/>
                      <a:r>
                        <a:rPr lang="en-US" sz="1800" b="0" i="0" dirty="0">
                          <a:solidFill>
                            <a:schemeClr val="bg1"/>
                          </a:solidFill>
                          <a:effectLst/>
                          <a:latin typeface="Calibri" panose="020F0502020204030204" pitchFamily="34" charset="0"/>
                        </a:rPr>
                        <a:t>HIV seronegative</a:t>
                      </a:r>
                    </a:p>
                  </a:txBody>
                  <a:tcPr anchor="ctr">
                    <a:solidFill>
                      <a:schemeClr val="accent3"/>
                    </a:solidFill>
                  </a:tcPr>
                </a:tc>
                <a:extLst>
                  <a:ext uri="{0D108BD9-81ED-4DB2-BD59-A6C34878D82A}">
                    <a16:rowId xmlns:a16="http://schemas.microsoft.com/office/drawing/2014/main" val="1352558444"/>
                  </a:ext>
                </a:extLst>
              </a:tr>
              <a:tr h="528331">
                <a:tc>
                  <a:txBody>
                    <a:bodyPr/>
                    <a:lstStyle/>
                    <a:p>
                      <a:pPr algn="l" rtl="0" fontAlgn="base"/>
                      <a:endParaRPr lang="en-US" sz="1800" b="0" i="0" baseline="30000">
                        <a:solidFill>
                          <a:srgbClr val="4B545B"/>
                        </a:solidFill>
                        <a:effectLst/>
                      </a:endParaRPr>
                    </a:p>
                  </a:txBody>
                  <a:tcPr anchor="ctr">
                    <a:solidFill>
                      <a:schemeClr val="accent1"/>
                    </a:solidFill>
                  </a:tcPr>
                </a:tc>
                <a:tc>
                  <a:txBody>
                    <a:bodyPr/>
                    <a:lstStyle/>
                    <a:p>
                      <a:pPr algn="l" rtl="0" fontAlgn="base"/>
                      <a:r>
                        <a:rPr lang="en-US" sz="1800" b="0" i="0" dirty="0">
                          <a:solidFill>
                            <a:schemeClr val="bg1"/>
                          </a:solidFill>
                          <a:effectLst/>
                          <a:latin typeface="Calibri" panose="020F0502020204030204" pitchFamily="34" charset="0"/>
                        </a:rPr>
                        <a:t>No suspicion of acute HIV infection (AHI)</a:t>
                      </a:r>
                      <a:endParaRPr lang="en-US" sz="18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528331">
                <a:tc>
                  <a:txBody>
                    <a:bodyPr/>
                    <a:lstStyle/>
                    <a:p>
                      <a:pPr algn="l" rtl="0" fontAlgn="base"/>
                      <a:endParaRPr lang="en-US" sz="1800" b="0" i="0" baseline="30000" dirty="0">
                        <a:solidFill>
                          <a:srgbClr val="4B545B"/>
                        </a:solidFill>
                        <a:effectLst/>
                      </a:endParaRPr>
                    </a:p>
                  </a:txBody>
                  <a:tcPr anchor="ctr">
                    <a:solidFill>
                      <a:schemeClr val="accent5"/>
                    </a:solidFill>
                  </a:tcPr>
                </a:tc>
                <a:tc>
                  <a:txBody>
                    <a:bodyPr/>
                    <a:lstStyle/>
                    <a:p>
                      <a:pPr algn="l" rtl="0" fontAlgn="base"/>
                      <a:r>
                        <a:rPr lang="en-US" sz="1800" b="0" i="0" dirty="0">
                          <a:solidFill>
                            <a:schemeClr val="bg1"/>
                          </a:solidFill>
                          <a:effectLst/>
                          <a:latin typeface="Calibri" panose="020F0502020204030204" pitchFamily="34" charset="0"/>
                        </a:rPr>
                        <a:t>At substantial risk for HIV infection or requesting PrEP</a:t>
                      </a:r>
                    </a:p>
                  </a:txBody>
                  <a:tcPr anchor="ctr">
                    <a:solidFill>
                      <a:schemeClr val="accent5"/>
                    </a:solidFill>
                  </a:tcPr>
                </a:tc>
                <a:extLst>
                  <a:ext uri="{0D108BD9-81ED-4DB2-BD59-A6C34878D82A}">
                    <a16:rowId xmlns:a16="http://schemas.microsoft.com/office/drawing/2014/main" val="1089206737"/>
                  </a:ext>
                </a:extLst>
              </a:tr>
              <a:tr h="528331">
                <a:tc>
                  <a:txBody>
                    <a:bodyPr/>
                    <a:lstStyle/>
                    <a:p>
                      <a:pPr algn="l" rtl="0" fontAlgn="base"/>
                      <a:endParaRPr lang="en-US" sz="1800" b="0" i="0" baseline="30000">
                        <a:solidFill>
                          <a:srgbClr val="4B545B"/>
                        </a:solidFill>
                        <a:effectLst/>
                      </a:endParaRPr>
                    </a:p>
                  </a:txBody>
                  <a:tcPr anchor="ctr">
                    <a:solidFill>
                      <a:schemeClr val="accent2"/>
                    </a:solidFill>
                  </a:tcPr>
                </a:tc>
                <a:tc>
                  <a:txBody>
                    <a:bodyPr/>
                    <a:lstStyle/>
                    <a:p>
                      <a:pPr algn="l" rtl="0" fontAlgn="base"/>
                      <a:r>
                        <a:rPr lang="en-US" sz="1800" b="0" i="0" dirty="0">
                          <a:solidFill>
                            <a:schemeClr val="bg1"/>
                          </a:solidFill>
                          <a:effectLst/>
                          <a:latin typeface="Calibri" panose="020F0502020204030204" pitchFamily="34" charset="0"/>
                        </a:rPr>
                        <a:t>Willingness to use PrEP as prescribed</a:t>
                      </a:r>
                    </a:p>
                  </a:txBody>
                  <a:tcPr anchor="ctr">
                    <a:solidFill>
                      <a:schemeClr val="accent2"/>
                    </a:solidFill>
                  </a:tcPr>
                </a:tc>
                <a:extLst>
                  <a:ext uri="{0D108BD9-81ED-4DB2-BD59-A6C34878D82A}">
                    <a16:rowId xmlns:a16="http://schemas.microsoft.com/office/drawing/2014/main" val="3490195665"/>
                  </a:ext>
                </a:extLst>
              </a:tr>
              <a:tr h="528331">
                <a:tc>
                  <a:txBody>
                    <a:bodyPr/>
                    <a:lstStyle/>
                    <a:p>
                      <a:pPr algn="l" rtl="0" fontAlgn="base"/>
                      <a:endParaRPr lang="en-US" sz="1800" b="0" i="0" baseline="30000" dirty="0">
                        <a:solidFill>
                          <a:srgbClr val="4B545B"/>
                        </a:solidFill>
                        <a:effectLst/>
                      </a:endParaRPr>
                    </a:p>
                  </a:txBody>
                  <a:tcPr anchor="ctr">
                    <a:solidFill>
                      <a:schemeClr val="accent6"/>
                    </a:solidFill>
                  </a:tcPr>
                </a:tc>
                <a:tc>
                  <a:txBody>
                    <a:bodyPr/>
                    <a:lstStyle/>
                    <a:p>
                      <a:pPr algn="l" rtl="0" fontAlgn="base"/>
                      <a:r>
                        <a:rPr lang="en-US" sz="1800" b="0" i="0" dirty="0">
                          <a:solidFill>
                            <a:schemeClr val="bg1"/>
                          </a:solidFill>
                          <a:effectLst/>
                          <a:latin typeface="Calibri" panose="020F0502020204030204" pitchFamily="34" charset="0"/>
                        </a:rPr>
                        <a:t>Low risk for or no evidence of kidney function impairment*</a:t>
                      </a: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TextBox 6">
            <a:extLst>
              <a:ext uri="{FF2B5EF4-FFF2-40B4-BE49-F238E27FC236}">
                <a16:creationId xmlns:a16="http://schemas.microsoft.com/office/drawing/2014/main" id="{5ABE0B74-DD1F-1A63-D099-BD97B613CFAC}"/>
              </a:ext>
            </a:extLst>
          </p:cNvPr>
          <p:cNvSpPr txBox="1"/>
          <p:nvPr/>
        </p:nvSpPr>
        <p:spPr>
          <a:xfrm>
            <a:off x="1964317" y="6546595"/>
            <a:ext cx="9219475" cy="307777"/>
          </a:xfrm>
          <a:prstGeom prst="rect">
            <a:avLst/>
          </a:prstGeom>
          <a:noFill/>
        </p:spPr>
        <p:txBody>
          <a:bodyPr wrap="square">
            <a:spAutoFit/>
          </a:bodyPr>
          <a:lstStyle/>
          <a:p>
            <a:r>
              <a:rPr lang="en-US" sz="1400" u="none" strike="noStrike" dirty="0">
                <a:solidFill>
                  <a:srgbClr val="000000"/>
                </a:solidFill>
                <a:effectLst/>
                <a:latin typeface="Calibri" panose="020F0502020204030204" pitchFamily="34" charset="0"/>
              </a:rPr>
              <a:t>*Risk-based creatinine clearance (CrCl) evaluation, using estimated glomerular filtration rate (eGFR) calculation.</a:t>
            </a:r>
          </a:p>
        </p:txBody>
      </p:sp>
      <p:sp>
        <p:nvSpPr>
          <p:cNvPr id="9" name="Rectangle 8">
            <a:extLst>
              <a:ext uri="{FF2B5EF4-FFF2-40B4-BE49-F238E27FC236}">
                <a16:creationId xmlns:a16="http://schemas.microsoft.com/office/drawing/2014/main" id="{D2367A9F-273F-CC73-17B6-C6CDEDE42041}"/>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C8CC96-5344-F850-8812-6F9B141D3DFB}"/>
              </a:ext>
            </a:extLst>
          </p:cNvPr>
          <p:cNvSpPr/>
          <p:nvPr/>
        </p:nvSpPr>
        <p:spPr>
          <a:xfrm>
            <a:off x="2435629" y="212831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E4A492-72C9-D8DD-5580-AE5D0B84ABDA}"/>
              </a:ext>
            </a:extLst>
          </p:cNvPr>
          <p:cNvSpPr/>
          <p:nvPr/>
        </p:nvSpPr>
        <p:spPr>
          <a:xfrm>
            <a:off x="2435629" y="26452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2EB61-6887-6DA5-8228-833093EB3D78}"/>
              </a:ext>
            </a:extLst>
          </p:cNvPr>
          <p:cNvSpPr/>
          <p:nvPr/>
        </p:nvSpPr>
        <p:spPr>
          <a:xfrm>
            <a:off x="2435629" y="316770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3A7EFB-CE22-DA01-BB09-BEF76911A900}"/>
              </a:ext>
            </a:extLst>
          </p:cNvPr>
          <p:cNvSpPr/>
          <p:nvPr/>
        </p:nvSpPr>
        <p:spPr>
          <a:xfrm>
            <a:off x="2435629" y="366702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ross 2">
            <a:extLst>
              <a:ext uri="{FF2B5EF4-FFF2-40B4-BE49-F238E27FC236}">
                <a16:creationId xmlns:a16="http://schemas.microsoft.com/office/drawing/2014/main" id="{40838F1F-EAB6-7C4E-87E7-DC6741E40AAA}"/>
              </a:ext>
            </a:extLst>
          </p:cNvPr>
          <p:cNvSpPr/>
          <p:nvPr/>
        </p:nvSpPr>
        <p:spPr>
          <a:xfrm>
            <a:off x="5830510" y="4119523"/>
            <a:ext cx="773715" cy="737978"/>
          </a:xfrm>
          <a:prstGeom prst="plus">
            <a:avLst>
              <a:gd name="adj" fmla="val 31476"/>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3B9C4C43-14A6-482D-3C47-F816591EC368}"/>
              </a:ext>
            </a:extLst>
          </p:cNvPr>
          <p:cNvGraphicFramePr>
            <a:graphicFrameLocks noGrp="1"/>
          </p:cNvGraphicFramePr>
          <p:nvPr>
            <p:extLst>
              <p:ext uri="{D42A27DB-BD31-4B8C-83A1-F6EECF244321}">
                <p14:modId xmlns:p14="http://schemas.microsoft.com/office/powerpoint/2010/main" val="3223972921"/>
              </p:ext>
            </p:extLst>
          </p:nvPr>
        </p:nvGraphicFramePr>
        <p:xfrm>
          <a:off x="2031998" y="4918067"/>
          <a:ext cx="9144455" cy="1475742"/>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1914489806"/>
                    </a:ext>
                  </a:extLst>
                </a:gridCol>
                <a:gridCol w="8009184">
                  <a:extLst>
                    <a:ext uri="{9D8B030D-6E8A-4147-A177-3AD203B41FA5}">
                      <a16:colId xmlns:a16="http://schemas.microsoft.com/office/drawing/2014/main" val="873979848"/>
                    </a:ext>
                  </a:extLst>
                </a:gridCol>
              </a:tblGrid>
              <a:tr h="491914">
                <a:tc>
                  <a:txBody>
                    <a:bodyPr/>
                    <a:lstStyle/>
                    <a:p>
                      <a:pPr algn="l" rtl="0" fontAlgn="base"/>
                      <a:endParaRPr lang="en-US" sz="1800" b="0" i="0" dirty="0">
                        <a:solidFill>
                          <a:srgbClr val="4B545B"/>
                        </a:solidFill>
                        <a:effectLst/>
                      </a:endParaRPr>
                    </a:p>
                  </a:txBody>
                  <a:tcPr anchor="ctr">
                    <a:solidFill>
                      <a:schemeClr val="accent3"/>
                    </a:solidFill>
                  </a:tcPr>
                </a:tc>
                <a:tc>
                  <a:txBody>
                    <a:bodyPr/>
                    <a:lstStyle/>
                    <a:p>
                      <a:pPr marL="0" indent="0" algn="l" fontAlgn="base">
                        <a:buFont typeface="Courier New" panose="02070309020205020404" pitchFamily="49" charset="0"/>
                        <a:buNone/>
                      </a:pPr>
                      <a:r>
                        <a:rPr lang="en-US" sz="1800" b="0" i="0" dirty="0">
                          <a:solidFill>
                            <a:schemeClr val="bg1"/>
                          </a:solidFill>
                          <a:effectLst/>
                          <a:latin typeface="Calibri" panose="020F0502020204030204" pitchFamily="34" charset="0"/>
                        </a:rPr>
                        <a:t>Member of a group eligible for ED-PrEP </a:t>
                      </a:r>
                      <a:endParaRPr lang="en-US" sz="1400" b="1" i="0" dirty="0">
                        <a:solidFill>
                          <a:schemeClr val="bg1"/>
                        </a:solidFill>
                        <a:effectLst/>
                        <a:latin typeface="Arial" panose="020B0604020202020204" pitchFamily="34" charset="0"/>
                      </a:endParaRPr>
                    </a:p>
                  </a:txBody>
                  <a:tcPr anchor="ctr">
                    <a:solidFill>
                      <a:schemeClr val="accent3"/>
                    </a:solidFill>
                  </a:tcPr>
                </a:tc>
                <a:extLst>
                  <a:ext uri="{0D108BD9-81ED-4DB2-BD59-A6C34878D82A}">
                    <a16:rowId xmlns:a16="http://schemas.microsoft.com/office/drawing/2014/main" val="1347148928"/>
                  </a:ext>
                </a:extLst>
              </a:tr>
              <a:tr h="491914">
                <a:tc>
                  <a:txBody>
                    <a:bodyPr/>
                    <a:lstStyle/>
                    <a:p>
                      <a:pPr algn="l" rtl="0" fontAlgn="base"/>
                      <a:endParaRPr lang="en-US" sz="1800" b="0" i="0" baseline="30000">
                        <a:solidFill>
                          <a:srgbClr val="4B545B"/>
                        </a:solidFill>
                        <a:effectLst/>
                      </a:endParaRPr>
                    </a:p>
                  </a:txBody>
                  <a:tcPr anchor="ctr">
                    <a:solidFill>
                      <a:schemeClr val="accent1"/>
                    </a:solidFill>
                  </a:tcPr>
                </a:tc>
                <a:tc>
                  <a:txBody>
                    <a:bodyPr/>
                    <a:lstStyle/>
                    <a:p>
                      <a:pPr marL="0" indent="0" algn="l" fontAlgn="base">
                        <a:buFont typeface="Courier New" panose="02070309020205020404" pitchFamily="49" charset="0"/>
                        <a:buNone/>
                      </a:pPr>
                      <a:r>
                        <a:rPr lang="en-US" sz="1800" b="0" i="0" dirty="0">
                          <a:solidFill>
                            <a:schemeClr val="bg1"/>
                          </a:solidFill>
                          <a:effectLst/>
                          <a:latin typeface="Calibri" panose="020F0502020204030204" pitchFamily="34" charset="0"/>
                        </a:rPr>
                        <a:t>Infrequent or episodic sex​</a:t>
                      </a:r>
                      <a:endParaRPr lang="en-US" sz="1400" b="0" i="0" dirty="0">
                        <a:solidFill>
                          <a:schemeClr val="bg1"/>
                        </a:solidFill>
                        <a:effectLst/>
                        <a:latin typeface="Arial" panose="020B0604020202020204" pitchFamily="34" charset="0"/>
                      </a:endParaRPr>
                    </a:p>
                  </a:txBody>
                  <a:tcPr anchor="ctr">
                    <a:solidFill>
                      <a:schemeClr val="accent1"/>
                    </a:solidFill>
                  </a:tcPr>
                </a:tc>
                <a:extLst>
                  <a:ext uri="{0D108BD9-81ED-4DB2-BD59-A6C34878D82A}">
                    <a16:rowId xmlns:a16="http://schemas.microsoft.com/office/drawing/2014/main" val="2339364821"/>
                  </a:ext>
                </a:extLst>
              </a:tr>
              <a:tr h="491914">
                <a:tc>
                  <a:txBody>
                    <a:bodyPr/>
                    <a:lstStyle/>
                    <a:p>
                      <a:pPr algn="l" rtl="0" fontAlgn="base"/>
                      <a:endParaRPr lang="en-US" sz="1800" b="0" i="0" baseline="30000" dirty="0">
                        <a:solidFill>
                          <a:srgbClr val="4B545B"/>
                        </a:solidFill>
                        <a:effectLst/>
                      </a:endParaRPr>
                    </a:p>
                  </a:txBody>
                  <a:tcPr anchor="ctr">
                    <a:solidFill>
                      <a:schemeClr val="accent5"/>
                    </a:solidFill>
                  </a:tcPr>
                </a:tc>
                <a:tc>
                  <a:txBody>
                    <a:bodyPr/>
                    <a:lstStyle/>
                    <a:p>
                      <a:pPr algn="l" rtl="0" fontAlgn="base"/>
                      <a:r>
                        <a:rPr lang="en-US" sz="1800" b="0" i="0" dirty="0">
                          <a:solidFill>
                            <a:schemeClr val="bg1"/>
                          </a:solidFill>
                          <a:effectLst/>
                          <a:latin typeface="Calibri" panose="020F0502020204030204" pitchFamily="34" charset="0"/>
                        </a:rPr>
                        <a:t>Can plan for sex ≥ 2 hours in advance, or delay sex for ≥ 2 hours</a:t>
                      </a:r>
                    </a:p>
                  </a:txBody>
                  <a:tcPr anchor="ctr">
                    <a:solidFill>
                      <a:schemeClr val="accent5"/>
                    </a:solidFill>
                  </a:tcPr>
                </a:tc>
                <a:extLst>
                  <a:ext uri="{0D108BD9-81ED-4DB2-BD59-A6C34878D82A}">
                    <a16:rowId xmlns:a16="http://schemas.microsoft.com/office/drawing/2014/main" val="3783850456"/>
                  </a:ext>
                </a:extLst>
              </a:tr>
            </a:tbl>
          </a:graphicData>
        </a:graphic>
      </p:graphicFrame>
      <p:sp>
        <p:nvSpPr>
          <p:cNvPr id="8" name="Rectangle 7">
            <a:extLst>
              <a:ext uri="{FF2B5EF4-FFF2-40B4-BE49-F238E27FC236}">
                <a16:creationId xmlns:a16="http://schemas.microsoft.com/office/drawing/2014/main" id="{6B3A8E71-F1CC-8E39-80BD-4EA082AA1478}"/>
              </a:ext>
            </a:extLst>
          </p:cNvPr>
          <p:cNvSpPr/>
          <p:nvPr/>
        </p:nvSpPr>
        <p:spPr>
          <a:xfrm>
            <a:off x="2435627" y="503876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39C91E-C67C-69DB-A002-F828D37D030D}"/>
              </a:ext>
            </a:extLst>
          </p:cNvPr>
          <p:cNvSpPr/>
          <p:nvPr/>
        </p:nvSpPr>
        <p:spPr>
          <a:xfrm>
            <a:off x="2435628" y="5527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F2A91F-B6F4-EDAF-76D4-43E6D69545AE}"/>
              </a:ext>
            </a:extLst>
          </p:cNvPr>
          <p:cNvSpPr/>
          <p:nvPr/>
        </p:nvSpPr>
        <p:spPr>
          <a:xfrm>
            <a:off x="2435629" y="6045987"/>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78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A1CE-6EA4-27C4-B75F-7AAE61343E21}"/>
              </a:ext>
            </a:extLst>
          </p:cNvPr>
          <p:cNvSpPr>
            <a:spLocks noGrp="1"/>
          </p:cNvSpPr>
          <p:nvPr>
            <p:ph type="title"/>
          </p:nvPr>
        </p:nvSpPr>
        <p:spPr/>
        <p:txBody>
          <a:bodyPr/>
          <a:lstStyle/>
          <a:p>
            <a:r>
              <a:rPr lang="en-US" dirty="0"/>
              <a:t>Who is Eligible for ED-PrEP Dosing?​</a:t>
            </a:r>
          </a:p>
        </p:txBody>
      </p:sp>
      <p:graphicFrame>
        <p:nvGraphicFramePr>
          <p:cNvPr id="4" name="Table 4">
            <a:extLst>
              <a:ext uri="{FF2B5EF4-FFF2-40B4-BE49-F238E27FC236}">
                <a16:creationId xmlns:a16="http://schemas.microsoft.com/office/drawing/2014/main" id="{A29193D7-9D80-545C-D9E0-FC7BB7DA69D5}"/>
              </a:ext>
            </a:extLst>
          </p:cNvPr>
          <p:cNvGraphicFramePr>
            <a:graphicFrameLocks noGrp="1"/>
          </p:cNvGraphicFramePr>
          <p:nvPr>
            <p:ph sz="quarter" idx="11"/>
            <p:extLst>
              <p:ext uri="{D42A27DB-BD31-4B8C-83A1-F6EECF244321}">
                <p14:modId xmlns:p14="http://schemas.microsoft.com/office/powerpoint/2010/main" val="3474927222"/>
              </p:ext>
            </p:extLst>
          </p:nvPr>
        </p:nvGraphicFramePr>
        <p:xfrm>
          <a:off x="1964316" y="1358899"/>
          <a:ext cx="9743270" cy="4602480"/>
        </p:xfrm>
        <a:graphic>
          <a:graphicData uri="http://schemas.openxmlformats.org/drawingml/2006/table">
            <a:tbl>
              <a:tblPr firstRow="1" bandRow="1">
                <a:tableStyleId>{F5AB1C69-6EDB-4FF4-983F-18BD219EF322}</a:tableStyleId>
              </a:tblPr>
              <a:tblGrid>
                <a:gridCol w="4871635">
                  <a:extLst>
                    <a:ext uri="{9D8B030D-6E8A-4147-A177-3AD203B41FA5}">
                      <a16:colId xmlns:a16="http://schemas.microsoft.com/office/drawing/2014/main" val="3546646782"/>
                    </a:ext>
                  </a:extLst>
                </a:gridCol>
                <a:gridCol w="4871635">
                  <a:extLst>
                    <a:ext uri="{9D8B030D-6E8A-4147-A177-3AD203B41FA5}">
                      <a16:colId xmlns:a16="http://schemas.microsoft.com/office/drawing/2014/main" val="432472520"/>
                    </a:ext>
                  </a:extLst>
                </a:gridCol>
              </a:tblGrid>
              <a:tr h="370840">
                <a:tc>
                  <a:txBody>
                    <a:bodyPr/>
                    <a:lstStyle/>
                    <a:p>
                      <a:pPr algn="ctr" rtl="0" fontAlgn="base"/>
                      <a:r>
                        <a:rPr lang="en-US" sz="2000" b="1">
                          <a:solidFill>
                            <a:schemeClr val="bg1"/>
                          </a:solidFill>
                          <a:effectLst/>
                        </a:rPr>
                        <a:t>Eligible for ED-PrEP​</a:t>
                      </a:r>
                      <a:endParaRPr lang="en-US" b="1" i="0">
                        <a:solidFill>
                          <a:schemeClr val="bg1"/>
                        </a:solidFill>
                        <a:effectLst/>
                      </a:endParaRPr>
                    </a:p>
                  </a:txBody>
                  <a:tcPr/>
                </a:tc>
                <a:tc>
                  <a:txBody>
                    <a:bodyPr/>
                    <a:lstStyle/>
                    <a:p>
                      <a:pPr algn="ctr" rtl="0" fontAlgn="base"/>
                      <a:r>
                        <a:rPr lang="en-US" sz="2000" b="1" dirty="0">
                          <a:solidFill>
                            <a:schemeClr val="bg1"/>
                          </a:solidFill>
                          <a:effectLst/>
                        </a:rPr>
                        <a:t>Not eligible for ED-</a:t>
                      </a:r>
                      <a:r>
                        <a:rPr lang="en-US" sz="2000" b="1" dirty="0" err="1">
                          <a:solidFill>
                            <a:schemeClr val="bg1"/>
                          </a:solidFill>
                          <a:effectLst/>
                        </a:rPr>
                        <a:t>PrEP</a:t>
                      </a:r>
                      <a:r>
                        <a:rPr lang="en-US" sz="2000" b="1" dirty="0">
                          <a:solidFill>
                            <a:schemeClr val="bg1"/>
                          </a:solidFill>
                          <a:effectLst/>
                        </a:rPr>
                        <a:t>​</a:t>
                      </a:r>
                      <a:endParaRPr lang="en-US" b="1" i="0" dirty="0">
                        <a:solidFill>
                          <a:schemeClr val="bg1"/>
                        </a:solidFill>
                        <a:effectLst/>
                      </a:endParaRPr>
                    </a:p>
                  </a:txBody>
                  <a:tcPr>
                    <a:solidFill>
                      <a:schemeClr val="accent5"/>
                    </a:solidFill>
                  </a:tcPr>
                </a:tc>
                <a:extLst>
                  <a:ext uri="{0D108BD9-81ED-4DB2-BD59-A6C34878D82A}">
                    <a16:rowId xmlns:a16="http://schemas.microsoft.com/office/drawing/2014/main" val="4117397322"/>
                  </a:ext>
                </a:extLst>
              </a:tr>
              <a:tr h="586467">
                <a:tc>
                  <a:txBody>
                    <a:bodyPr/>
                    <a:lstStyle/>
                    <a:p>
                      <a:pPr algn="ctr" rtl="0" fontAlgn="base"/>
                      <a:r>
                        <a:rPr lang="en-US" sz="1800" b="0" dirty="0">
                          <a:solidFill>
                            <a:schemeClr val="accent3">
                              <a:lumMod val="50000"/>
                            </a:schemeClr>
                          </a:solidFill>
                          <a:effectLst/>
                        </a:rPr>
                        <a:t>Assigned male sex at birth ​</a:t>
                      </a:r>
                      <a:endParaRPr lang="en-US" b="0" dirty="0">
                        <a:solidFill>
                          <a:schemeClr val="accent3">
                            <a:lumMod val="50000"/>
                          </a:schemeClr>
                        </a:solidFill>
                        <a:effectLst/>
                      </a:endParaRPr>
                    </a:p>
                    <a:p>
                      <a:pPr algn="ctr" rtl="0" fontAlgn="base"/>
                      <a:r>
                        <a:rPr lang="en-US" sz="2000" b="1" dirty="0">
                          <a:solidFill>
                            <a:schemeClr val="accent3">
                              <a:lumMod val="50000"/>
                            </a:schemeClr>
                          </a:solidFill>
                          <a:effectLst/>
                        </a:rPr>
                        <a:t>​</a:t>
                      </a:r>
                      <a:r>
                        <a:rPr lang="en-US" sz="2400" b="1" dirty="0">
                          <a:solidFill>
                            <a:schemeClr val="accent3">
                              <a:lumMod val="50000"/>
                            </a:schemeClr>
                          </a:solidFill>
                          <a:effectLst/>
                        </a:rPr>
                        <a:t>+</a:t>
                      </a:r>
                      <a:endParaRPr lang="en-US" sz="2000" b="1" dirty="0">
                        <a:solidFill>
                          <a:schemeClr val="accent3">
                            <a:lumMod val="50000"/>
                          </a:schemeClr>
                        </a:solidFill>
                        <a:effectLst/>
                      </a:endParaRPr>
                    </a:p>
                    <a:p>
                      <a:pPr algn="ctr" rtl="0" fontAlgn="base"/>
                      <a:r>
                        <a:rPr lang="en-US" sz="1800" b="0" dirty="0">
                          <a:solidFill>
                            <a:schemeClr val="accent3">
                              <a:lumMod val="50000"/>
                            </a:schemeClr>
                          </a:solidFill>
                          <a:effectLst/>
                        </a:rPr>
                        <a:t>NOT taking </a:t>
                      </a:r>
                      <a:r>
                        <a:rPr lang="en-US" sz="1800" b="0" u="none" strike="noStrike" dirty="0">
                          <a:solidFill>
                            <a:schemeClr val="accent3">
                              <a:lumMod val="50000"/>
                            </a:schemeClr>
                          </a:solidFill>
                          <a:effectLst/>
                        </a:rPr>
                        <a:t>exogenous estradiol-based hormones</a:t>
                      </a:r>
                      <a:r>
                        <a:rPr lang="en-US" sz="1800" b="0" dirty="0">
                          <a:solidFill>
                            <a:schemeClr val="accent3">
                              <a:lumMod val="50000"/>
                            </a:schemeClr>
                          </a:solidFill>
                          <a:effectLst/>
                        </a:rPr>
                        <a:t>​</a:t>
                      </a:r>
                      <a:endParaRPr lang="en-US" b="0" dirty="0">
                        <a:solidFill>
                          <a:schemeClr val="accent3">
                            <a:lumMod val="50000"/>
                          </a:schemeClr>
                        </a:solidFill>
                        <a:effectLst/>
                      </a:endParaRPr>
                    </a:p>
                    <a:p>
                      <a:pPr algn="ctr" rtl="0" fontAlgn="base"/>
                      <a:r>
                        <a:rPr lang="en-US" sz="2400" b="0" dirty="0">
                          <a:solidFill>
                            <a:schemeClr val="accent3">
                              <a:lumMod val="50000"/>
                            </a:schemeClr>
                          </a:solidFill>
                          <a:effectLst/>
                        </a:rPr>
                        <a:t>​</a:t>
                      </a:r>
                      <a:r>
                        <a:rPr lang="en-US" sz="2400" b="1" dirty="0">
                          <a:solidFill>
                            <a:schemeClr val="accent3">
                              <a:lumMod val="50000"/>
                            </a:schemeClr>
                          </a:solidFill>
                          <a:effectLst/>
                        </a:rPr>
                        <a:t>+</a:t>
                      </a:r>
                    </a:p>
                    <a:p>
                      <a:pPr algn="ctr" rtl="0" fontAlgn="base"/>
                      <a:r>
                        <a:rPr lang="en-US" sz="1800" b="0" u="none" strike="noStrike" dirty="0">
                          <a:solidFill>
                            <a:schemeClr val="accent3">
                              <a:lumMod val="50000"/>
                            </a:schemeClr>
                          </a:solidFill>
                          <a:effectLst/>
                        </a:rPr>
                        <a:t>Sexual HIV exposure only</a:t>
                      </a:r>
                      <a:r>
                        <a:rPr lang="en-US" sz="1800" b="0" dirty="0">
                          <a:solidFill>
                            <a:schemeClr val="accent3">
                              <a:lumMod val="50000"/>
                            </a:schemeClr>
                          </a:solidFill>
                          <a:effectLst/>
                        </a:rPr>
                        <a:t>​</a:t>
                      </a:r>
                    </a:p>
                  </a:txBody>
                  <a:tcPr/>
                </a:tc>
                <a:tc>
                  <a:txBody>
                    <a:bodyPr/>
                    <a:lstStyle/>
                    <a:p>
                      <a:pPr algn="ctr" rtl="0" fontAlgn="base"/>
                      <a:r>
                        <a:rPr lang="en-US" sz="1800" b="0" u="none" strike="noStrike" dirty="0">
                          <a:solidFill>
                            <a:schemeClr val="accent5">
                              <a:lumMod val="50000"/>
                            </a:schemeClr>
                          </a:solidFill>
                          <a:effectLst/>
                        </a:rPr>
                        <a:t>Assigned female sex at birth</a:t>
                      </a:r>
                      <a:r>
                        <a:rPr lang="en-US" sz="1800" b="0" dirty="0">
                          <a:solidFill>
                            <a:schemeClr val="accent5">
                              <a:lumMod val="50000"/>
                            </a:schemeClr>
                          </a:solidFill>
                          <a:effectLst/>
                        </a:rPr>
                        <a:t>​</a:t>
                      </a:r>
                      <a:endParaRPr lang="en-US" b="0" dirty="0">
                        <a:solidFill>
                          <a:schemeClr val="accent5">
                            <a:lumMod val="50000"/>
                          </a:schemeClr>
                        </a:solidFill>
                        <a:effectLst/>
                      </a:endParaRPr>
                    </a:p>
                    <a:p>
                      <a:pPr algn="ctr" rtl="0" fontAlgn="base"/>
                      <a:r>
                        <a:rPr lang="en-US" sz="2000" b="1" u="none" strike="noStrike" dirty="0">
                          <a:solidFill>
                            <a:schemeClr val="accent5">
                              <a:lumMod val="50000"/>
                            </a:schemeClr>
                          </a:solidFill>
                          <a:effectLst/>
                        </a:rPr>
                        <a:t>OR</a:t>
                      </a:r>
                      <a:r>
                        <a:rPr lang="en-US" sz="2000" b="0" dirty="0">
                          <a:solidFill>
                            <a:schemeClr val="accent5">
                              <a:lumMod val="50000"/>
                            </a:schemeClr>
                          </a:solidFill>
                          <a:effectLst/>
                        </a:rPr>
                        <a:t>​</a:t>
                      </a:r>
                      <a:endParaRPr lang="en-US" b="0" dirty="0">
                        <a:solidFill>
                          <a:schemeClr val="accent5">
                            <a:lumMod val="50000"/>
                          </a:schemeClr>
                        </a:solidFill>
                        <a:effectLst/>
                      </a:endParaRPr>
                    </a:p>
                    <a:p>
                      <a:pPr algn="ctr" rtl="0" fontAlgn="base"/>
                      <a:r>
                        <a:rPr lang="en-US" sz="1800" b="0" u="none" strike="noStrike" dirty="0">
                          <a:solidFill>
                            <a:schemeClr val="accent5">
                              <a:lumMod val="50000"/>
                            </a:schemeClr>
                          </a:solidFill>
                          <a:effectLst/>
                        </a:rPr>
                        <a:t>Taking exogenous estradiol-based hormones </a:t>
                      </a:r>
                    </a:p>
                    <a:p>
                      <a:pPr algn="ctr" rtl="0" fontAlgn="base"/>
                      <a:r>
                        <a:rPr lang="en-US" sz="2000" b="1" u="none" strike="noStrike" dirty="0">
                          <a:solidFill>
                            <a:schemeClr val="accent5">
                              <a:lumMod val="50000"/>
                            </a:schemeClr>
                          </a:solidFill>
                          <a:effectLst/>
                        </a:rPr>
                        <a:t>OR</a:t>
                      </a:r>
                      <a:r>
                        <a:rPr lang="en-US" sz="2000" b="0" dirty="0">
                          <a:solidFill>
                            <a:schemeClr val="accent5">
                              <a:lumMod val="50000"/>
                            </a:schemeClr>
                          </a:solidFill>
                          <a:effectLst/>
                        </a:rPr>
                        <a:t>​</a:t>
                      </a:r>
                      <a:endParaRPr lang="en-US" b="0" dirty="0">
                        <a:solidFill>
                          <a:schemeClr val="accent5">
                            <a:lumMod val="50000"/>
                          </a:schemeClr>
                        </a:solidFill>
                        <a:effectLst/>
                      </a:endParaRPr>
                    </a:p>
                    <a:p>
                      <a:pPr algn="ctr" rtl="0" fontAlgn="base"/>
                      <a:r>
                        <a:rPr lang="en-US" sz="1800" b="0" u="none" strike="noStrike" dirty="0">
                          <a:solidFill>
                            <a:schemeClr val="accent5">
                              <a:lumMod val="50000"/>
                            </a:schemeClr>
                          </a:solidFill>
                          <a:effectLst/>
                        </a:rPr>
                        <a:t>Parenteral HIV exposure </a:t>
                      </a:r>
                      <a:r>
                        <a:rPr lang="en-US" sz="1800" b="0" dirty="0">
                          <a:solidFill>
                            <a:schemeClr val="accent5">
                              <a:lumMod val="50000"/>
                            </a:schemeClr>
                          </a:solidFill>
                          <a:effectLst/>
                        </a:rPr>
                        <a:t>​</a:t>
                      </a:r>
                      <a:endParaRPr lang="en-US" b="0" dirty="0">
                        <a:solidFill>
                          <a:schemeClr val="accent5">
                            <a:lumMod val="50000"/>
                          </a:schemeClr>
                        </a:solidFill>
                        <a:effectLst/>
                      </a:endParaRPr>
                    </a:p>
                  </a:txBody>
                  <a:tcPr>
                    <a:solidFill>
                      <a:schemeClr val="accent5">
                        <a:lumMod val="40000"/>
                        <a:lumOff val="60000"/>
                      </a:schemeClr>
                    </a:solidFill>
                  </a:tcPr>
                </a:tc>
                <a:extLst>
                  <a:ext uri="{0D108BD9-81ED-4DB2-BD59-A6C34878D82A}">
                    <a16:rowId xmlns:a16="http://schemas.microsoft.com/office/drawing/2014/main" val="1176497473"/>
                  </a:ext>
                </a:extLst>
              </a:tr>
              <a:tr h="370840">
                <a:tc>
                  <a:txBody>
                    <a:bodyPr/>
                    <a:lstStyle/>
                    <a:p>
                      <a:pPr marL="0" indent="0" algn="l" rtl="0" fontAlgn="base">
                        <a:buFont typeface="Arial" panose="020B0604020202020204" pitchFamily="34" charset="0"/>
                        <a:buNone/>
                      </a:pPr>
                      <a:r>
                        <a:rPr lang="en-US" sz="1800" b="1" u="none" strike="noStrike">
                          <a:solidFill>
                            <a:schemeClr val="accent3">
                              <a:lumMod val="75000"/>
                            </a:schemeClr>
                          </a:solidFill>
                          <a:effectLst/>
                        </a:rPr>
                        <a:t>Groups include:</a:t>
                      </a:r>
                      <a:r>
                        <a:rPr lang="en-US" sz="1800" b="1">
                          <a:solidFill>
                            <a:schemeClr val="accent3">
                              <a:lumMod val="75000"/>
                            </a:schemeClr>
                          </a:solidFill>
                          <a:effectLst/>
                        </a:rPr>
                        <a:t>​</a:t>
                      </a:r>
                      <a:endParaRPr lang="en-US" b="1">
                        <a:solidFill>
                          <a:schemeClr val="accent3">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3">
                              <a:lumMod val="75000"/>
                            </a:schemeClr>
                          </a:solidFill>
                          <a:effectLst/>
                        </a:rPr>
                        <a:t>Cisgender men</a:t>
                      </a:r>
                      <a:r>
                        <a:rPr lang="en-US" sz="1800" b="0">
                          <a:solidFill>
                            <a:schemeClr val="accent3">
                              <a:lumMod val="75000"/>
                            </a:schemeClr>
                          </a:solidFill>
                          <a:effectLst/>
                        </a:rPr>
                        <a:t>​</a:t>
                      </a:r>
                      <a:endParaRPr lang="en-US" b="0">
                        <a:solidFill>
                          <a:schemeClr val="accent3">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3">
                              <a:lumMod val="75000"/>
                            </a:schemeClr>
                          </a:solidFill>
                          <a:effectLst/>
                        </a:rPr>
                        <a:t>Transgender women and non-binary individuals assigned male sex at birth NOT taking gender-affirming hormones </a:t>
                      </a:r>
                      <a:r>
                        <a:rPr lang="en-US" sz="1800" b="0">
                          <a:solidFill>
                            <a:schemeClr val="accent3">
                              <a:lumMod val="75000"/>
                            </a:schemeClr>
                          </a:solidFill>
                          <a:effectLst/>
                        </a:rPr>
                        <a:t>​</a:t>
                      </a:r>
                      <a:endParaRPr lang="en-US" b="0" i="0" dirty="0">
                        <a:solidFill>
                          <a:schemeClr val="accent3">
                            <a:lumMod val="75000"/>
                          </a:schemeClr>
                        </a:solidFill>
                        <a:effectLst/>
                        <a:latin typeface="Arial" panose="020B0604020202020204" pitchFamily="34" charset="0"/>
                      </a:endParaRPr>
                    </a:p>
                  </a:txBody>
                  <a:tcPr/>
                </a:tc>
                <a:tc>
                  <a:txBody>
                    <a:bodyPr/>
                    <a:lstStyle/>
                    <a:p>
                      <a:pPr marL="0" indent="0" algn="l" rtl="0" fontAlgn="base">
                        <a:buFont typeface="Arial" panose="020B0604020202020204" pitchFamily="34" charset="0"/>
                        <a:buNone/>
                      </a:pPr>
                      <a:r>
                        <a:rPr lang="en-US" sz="1800" b="1" u="none" strike="noStrike">
                          <a:solidFill>
                            <a:schemeClr val="accent5">
                              <a:lumMod val="75000"/>
                            </a:schemeClr>
                          </a:solidFill>
                          <a:effectLst/>
                        </a:rPr>
                        <a:t>Groups include:</a:t>
                      </a:r>
                      <a:r>
                        <a:rPr lang="en-US" sz="1800" b="1">
                          <a:solidFill>
                            <a:schemeClr val="accent5">
                              <a:lumMod val="75000"/>
                            </a:schemeClr>
                          </a:solidFill>
                          <a:effectLst/>
                        </a:rPr>
                        <a:t>​</a:t>
                      </a:r>
                      <a:endParaRPr lang="en-US" b="1">
                        <a:solidFill>
                          <a:schemeClr val="accent5">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5">
                              <a:lumMod val="75000"/>
                            </a:schemeClr>
                          </a:solidFill>
                          <a:effectLst/>
                        </a:rPr>
                        <a:t>Cisgender women</a:t>
                      </a:r>
                      <a:r>
                        <a:rPr lang="en-US" sz="1800" b="0">
                          <a:solidFill>
                            <a:schemeClr val="accent5">
                              <a:lumMod val="75000"/>
                            </a:schemeClr>
                          </a:solidFill>
                          <a:effectLst/>
                        </a:rPr>
                        <a:t>​</a:t>
                      </a:r>
                      <a:endParaRPr lang="en-US" b="0">
                        <a:solidFill>
                          <a:schemeClr val="accent5">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5">
                              <a:lumMod val="75000"/>
                            </a:schemeClr>
                          </a:solidFill>
                          <a:effectLst/>
                        </a:rPr>
                        <a:t>Transgender women and non-binary individuals assigned male sex at birth taking gender-affirming hormones</a:t>
                      </a:r>
                      <a:r>
                        <a:rPr lang="en-US" sz="1800" b="0">
                          <a:solidFill>
                            <a:schemeClr val="accent5">
                              <a:lumMod val="75000"/>
                            </a:schemeClr>
                          </a:solidFill>
                          <a:effectLst/>
                        </a:rPr>
                        <a:t>​</a:t>
                      </a:r>
                      <a:endParaRPr lang="en-US" b="0">
                        <a:solidFill>
                          <a:schemeClr val="accent5">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5">
                              <a:lumMod val="75000"/>
                            </a:schemeClr>
                          </a:solidFill>
                          <a:effectLst/>
                        </a:rPr>
                        <a:t>Transgender men and non-binary individuals assigned female sex at birth</a:t>
                      </a:r>
                      <a:r>
                        <a:rPr lang="en-US" sz="1800" b="0">
                          <a:solidFill>
                            <a:schemeClr val="accent5">
                              <a:lumMod val="75000"/>
                            </a:schemeClr>
                          </a:solidFill>
                          <a:effectLst/>
                        </a:rPr>
                        <a:t>​</a:t>
                      </a:r>
                      <a:endParaRPr lang="en-US" b="0">
                        <a:solidFill>
                          <a:schemeClr val="accent5">
                            <a:lumMod val="75000"/>
                          </a:schemeClr>
                        </a:solidFill>
                        <a:effectLst/>
                      </a:endParaRPr>
                    </a:p>
                    <a:p>
                      <a:pPr marL="285750" indent="-285750" algn="l" rtl="0" fontAlgn="base">
                        <a:buFont typeface="Arial" panose="020B0604020202020204" pitchFamily="34" charset="0"/>
                        <a:buChar char="•"/>
                      </a:pPr>
                      <a:r>
                        <a:rPr lang="en-US" sz="1800" b="0" u="none" strike="noStrike">
                          <a:solidFill>
                            <a:schemeClr val="accent5">
                              <a:lumMod val="75000"/>
                            </a:schemeClr>
                          </a:solidFill>
                          <a:effectLst/>
                        </a:rPr>
                        <a:t>Individuals with HIV exposure through injecting practices</a:t>
                      </a:r>
                      <a:r>
                        <a:rPr lang="en-US" sz="1800" b="0">
                          <a:solidFill>
                            <a:schemeClr val="accent5">
                              <a:lumMod val="75000"/>
                            </a:schemeClr>
                          </a:solidFill>
                          <a:effectLst/>
                        </a:rPr>
                        <a:t>​</a:t>
                      </a:r>
                      <a:endParaRPr lang="en-US" b="0" i="0" dirty="0">
                        <a:solidFill>
                          <a:schemeClr val="accent5">
                            <a:lumMod val="75000"/>
                          </a:schemeClr>
                        </a:solidFill>
                        <a:effectLst/>
                        <a:latin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2267778115"/>
                  </a:ext>
                </a:extLst>
              </a:tr>
            </a:tbl>
          </a:graphicData>
        </a:graphic>
      </p:graphicFrame>
      <p:sp>
        <p:nvSpPr>
          <p:cNvPr id="3" name="TextBox 2">
            <a:extLst>
              <a:ext uri="{FF2B5EF4-FFF2-40B4-BE49-F238E27FC236}">
                <a16:creationId xmlns:a16="http://schemas.microsoft.com/office/drawing/2014/main" id="{F7527570-578C-AF91-5F26-560B718E7611}"/>
              </a:ext>
            </a:extLst>
          </p:cNvPr>
          <p:cNvSpPr txBox="1"/>
          <p:nvPr/>
        </p:nvSpPr>
        <p:spPr>
          <a:xfrm>
            <a:off x="1964316" y="655022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208357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D686-4382-CCC7-D6CE-4B0DEEA7A9C7}"/>
              </a:ext>
            </a:extLst>
          </p:cNvPr>
          <p:cNvSpPr>
            <a:spLocks noGrp="1"/>
          </p:cNvSpPr>
          <p:nvPr>
            <p:ph type="title"/>
          </p:nvPr>
        </p:nvSpPr>
        <p:spPr/>
        <p:txBody>
          <a:bodyPr/>
          <a:lstStyle/>
          <a:p>
            <a:r>
              <a:rPr lang="en-US" dirty="0"/>
              <a:t>Rationale for Ineligible ED-</a:t>
            </a:r>
            <a:r>
              <a:rPr lang="en-US" dirty="0" err="1"/>
              <a:t>PrEP</a:t>
            </a:r>
            <a:r>
              <a:rPr lang="en-US" dirty="0"/>
              <a:t> Clients​</a:t>
            </a:r>
          </a:p>
        </p:txBody>
      </p:sp>
      <p:sp>
        <p:nvSpPr>
          <p:cNvPr id="3" name="Content Placeholder 2">
            <a:extLst>
              <a:ext uri="{FF2B5EF4-FFF2-40B4-BE49-F238E27FC236}">
                <a16:creationId xmlns:a16="http://schemas.microsoft.com/office/drawing/2014/main" id="{6C4A8DCC-8101-2AC1-E612-262597D675CC}"/>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Oral </a:t>
            </a:r>
            <a:r>
              <a:rPr lang="en-US" sz="2000" b="0" dirty="0" err="1"/>
              <a:t>PrEP</a:t>
            </a:r>
            <a:r>
              <a:rPr lang="en-US" sz="2000" b="0" dirty="0"/>
              <a:t> medication absorbs more slowly into vaginal tissue than anal tissue, taking longer for TDF to reach therapeutic concentrations in vaginal tissue.​</a:t>
            </a:r>
          </a:p>
          <a:p>
            <a:pPr marL="285750" indent="-285750">
              <a:spcBef>
                <a:spcPts val="600"/>
              </a:spcBef>
              <a:buFont typeface="Arial" panose="020B0604020202020204" pitchFamily="34" charset="0"/>
              <a:buChar char="•"/>
            </a:pPr>
            <a:r>
              <a:rPr lang="en-US" sz="2000" b="0" dirty="0"/>
              <a:t>Estradiol-based gender-affirming hormone therapy in transgender women affects the metabolism of TDF, which suggests caution with ED-</a:t>
            </a:r>
            <a:r>
              <a:rPr lang="en-US" sz="2000" b="0" dirty="0" err="1"/>
              <a:t>PrEP.</a:t>
            </a:r>
            <a:r>
              <a:rPr lang="en-US" sz="2000" b="0" dirty="0"/>
              <a:t>​</a:t>
            </a:r>
          </a:p>
          <a:p>
            <a:pPr marL="285750" indent="-285750">
              <a:spcBef>
                <a:spcPts val="600"/>
              </a:spcBef>
              <a:buFont typeface="Arial" panose="020B0604020202020204" pitchFamily="34" charset="0"/>
              <a:buChar char="•"/>
            </a:pPr>
            <a:r>
              <a:rPr lang="en-US" sz="2000" b="0" dirty="0"/>
              <a:t>The efficacy of ED-</a:t>
            </a:r>
            <a:r>
              <a:rPr lang="en-US" sz="2000" b="0" dirty="0" err="1"/>
              <a:t>PrEP</a:t>
            </a:r>
            <a:r>
              <a:rPr lang="en-US" sz="2000" b="0" dirty="0"/>
              <a:t> to prevent HIV infection through injection drug use has not been evaluated.​</a:t>
            </a:r>
          </a:p>
          <a:p>
            <a:pPr>
              <a:spcBef>
                <a:spcPts val="600"/>
              </a:spcBef>
            </a:pPr>
            <a:r>
              <a:rPr lang="en-US" sz="2000" dirty="0"/>
              <a:t>Note: </a:t>
            </a:r>
            <a:r>
              <a:rPr lang="en-US" sz="2000" b="0" dirty="0"/>
              <a:t>No trials have included anyone under 18 years of age.​</a:t>
            </a:r>
          </a:p>
        </p:txBody>
      </p:sp>
    </p:spTree>
    <p:extLst>
      <p:ext uri="{BB962C8B-B14F-4D97-AF65-F5344CB8AC3E}">
        <p14:creationId xmlns:p14="http://schemas.microsoft.com/office/powerpoint/2010/main" val="1838174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D66EC-5ADB-DE27-3927-D4D0A3D98C48}"/>
              </a:ext>
            </a:extLst>
          </p:cNvPr>
          <p:cNvSpPr>
            <a:spLocks noGrp="1"/>
          </p:cNvSpPr>
          <p:nvPr>
            <p:ph type="title"/>
          </p:nvPr>
        </p:nvSpPr>
        <p:spPr/>
        <p:txBody>
          <a:bodyPr>
            <a:normAutofit/>
          </a:bodyPr>
          <a:lstStyle/>
          <a:p>
            <a:r>
              <a:rPr lang="en-US" dirty="0"/>
              <a:t>Training Overview</a:t>
            </a:r>
          </a:p>
        </p:txBody>
      </p:sp>
      <p:sp>
        <p:nvSpPr>
          <p:cNvPr id="4" name="Text Placeholder 3">
            <a:extLst>
              <a:ext uri="{FF2B5EF4-FFF2-40B4-BE49-F238E27FC236}">
                <a16:creationId xmlns:a16="http://schemas.microsoft.com/office/drawing/2014/main" id="{D602A102-6B60-2ECE-1820-1F9BD2E66937}"/>
              </a:ext>
            </a:extLst>
          </p:cNvPr>
          <p:cNvSpPr>
            <a:spLocks noGrp="1"/>
          </p:cNvSpPr>
          <p:nvPr>
            <p:ph type="body" sz="quarter" idx="10"/>
          </p:nvPr>
        </p:nvSpPr>
        <p:spPr>
          <a:xfrm>
            <a:off x="612775" y="1511300"/>
            <a:ext cx="6304860" cy="4738688"/>
          </a:xfrm>
        </p:spPr>
        <p:txBody>
          <a:bodyPr>
            <a:normAutofit/>
          </a:bodyPr>
          <a:lstStyle/>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1</a:t>
            </a:r>
            <a:r>
              <a:rPr lang="en-US" sz="2400" b="0" dirty="0">
                <a:solidFill>
                  <a:schemeClr val="tx1">
                    <a:lumMod val="50000"/>
                    <a:lumOff val="50000"/>
                  </a:schemeClr>
                </a:solidFill>
              </a:rPr>
              <a:t>: PrEP Basics ​</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2: </a:t>
            </a:r>
            <a:r>
              <a:rPr lang="en-US" sz="2400" b="0" dirty="0">
                <a:solidFill>
                  <a:schemeClr val="tx1">
                    <a:lumMod val="50000"/>
                    <a:lumOff val="50000"/>
                  </a:schemeClr>
                </a:solidFill>
              </a:rPr>
              <a:t>Oral Daily PrEP​</a:t>
            </a:r>
          </a:p>
          <a:p>
            <a:pPr marL="285750" indent="-285750">
              <a:spcBef>
                <a:spcPts val="600"/>
              </a:spcBef>
              <a:buFont typeface="Arial" panose="020B0604020202020204" pitchFamily="34" charset="0"/>
              <a:buChar char="•"/>
            </a:pPr>
            <a:r>
              <a:rPr lang="en-US" sz="2400" dirty="0">
                <a:solidFill>
                  <a:schemeClr val="tx1"/>
                </a:solidFill>
              </a:rPr>
              <a:t>MODULE 3: Oral Event-Driven PrEP (ED-PrEP)​</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4: </a:t>
            </a:r>
            <a:r>
              <a:rPr lang="en-US" sz="2400" b="0" dirty="0">
                <a:solidFill>
                  <a:schemeClr val="tx1">
                    <a:lumMod val="50000"/>
                    <a:lumOff val="50000"/>
                  </a:schemeClr>
                </a:solidFill>
              </a:rPr>
              <a:t>Injectable Long-Acting </a:t>
            </a:r>
            <a:br>
              <a:rPr lang="en-US" sz="2400" b="0" dirty="0">
                <a:solidFill>
                  <a:schemeClr val="tx1">
                    <a:lumMod val="50000"/>
                    <a:lumOff val="50000"/>
                  </a:schemeClr>
                </a:solidFill>
              </a:rPr>
            </a:br>
            <a:r>
              <a:rPr lang="en-US" sz="2400" b="0" dirty="0">
                <a:solidFill>
                  <a:schemeClr val="tx1">
                    <a:lumMod val="50000"/>
                    <a:lumOff val="50000"/>
                  </a:schemeClr>
                </a:solidFill>
              </a:rPr>
              <a:t>Cabotegravir (CAB-LA)​</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5: </a:t>
            </a:r>
            <a:r>
              <a:rPr lang="en-US" sz="2400" b="0" dirty="0">
                <a:solidFill>
                  <a:schemeClr val="tx1">
                    <a:lumMod val="50000"/>
                    <a:lumOff val="50000"/>
                  </a:schemeClr>
                </a:solidFill>
              </a:rPr>
              <a:t>Dapivirine Vaginal Ring (DVR)​</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6: </a:t>
            </a:r>
            <a:r>
              <a:rPr lang="en-US" sz="2400" b="0" dirty="0">
                <a:solidFill>
                  <a:schemeClr val="tx1">
                    <a:lumMod val="50000"/>
                    <a:lumOff val="50000"/>
                  </a:schemeClr>
                </a:solidFill>
              </a:rPr>
              <a:t>Person-Centered PrEP Counseling</a:t>
            </a:r>
          </a:p>
        </p:txBody>
      </p:sp>
      <p:pic>
        <p:nvPicPr>
          <p:cNvPr id="2" name="Picture 1">
            <a:extLst>
              <a:ext uri="{FF2B5EF4-FFF2-40B4-BE49-F238E27FC236}">
                <a16:creationId xmlns:a16="http://schemas.microsoft.com/office/drawing/2014/main" id="{8C6BFEB9-9889-C19F-5742-939241CB09D0}"/>
              </a:ext>
            </a:extLst>
          </p:cNvPr>
          <p:cNvPicPr>
            <a:picLocks noChangeAspect="1"/>
          </p:cNvPicPr>
          <p:nvPr/>
        </p:nvPicPr>
        <p:blipFill>
          <a:blip r:embed="rId3"/>
          <a:stretch>
            <a:fillRect/>
          </a:stretch>
        </p:blipFill>
        <p:spPr>
          <a:xfrm>
            <a:off x="7718336" y="4868891"/>
            <a:ext cx="1232452" cy="1232452"/>
          </a:xfrm>
          <a:prstGeom prst="rect">
            <a:avLst/>
          </a:prstGeom>
        </p:spPr>
      </p:pic>
      <p:pic>
        <p:nvPicPr>
          <p:cNvPr id="8" name="Picture 7">
            <a:extLst>
              <a:ext uri="{FF2B5EF4-FFF2-40B4-BE49-F238E27FC236}">
                <a16:creationId xmlns:a16="http://schemas.microsoft.com/office/drawing/2014/main" id="{A0FB75AC-641B-CEDB-67D4-AA16B2DE1BCF}"/>
              </a:ext>
            </a:extLst>
          </p:cNvPr>
          <p:cNvPicPr>
            <a:picLocks noChangeAspect="1"/>
          </p:cNvPicPr>
          <p:nvPr/>
        </p:nvPicPr>
        <p:blipFill>
          <a:blip r:embed="rId4"/>
          <a:stretch>
            <a:fillRect/>
          </a:stretch>
        </p:blipFill>
        <p:spPr>
          <a:xfrm rot="19921494">
            <a:off x="7836652" y="2675062"/>
            <a:ext cx="995821" cy="1232452"/>
          </a:xfrm>
          <a:prstGeom prst="rect">
            <a:avLst/>
          </a:prstGeom>
        </p:spPr>
      </p:pic>
      <p:sp>
        <p:nvSpPr>
          <p:cNvPr id="14" name="TextBox 13">
            <a:extLst>
              <a:ext uri="{FF2B5EF4-FFF2-40B4-BE49-F238E27FC236}">
                <a16:creationId xmlns:a16="http://schemas.microsoft.com/office/drawing/2014/main" id="{E143B7A7-FF5F-1042-8FA5-ED0CFCD0E929}"/>
              </a:ext>
            </a:extLst>
          </p:cNvPr>
          <p:cNvSpPr txBox="1"/>
          <p:nvPr/>
        </p:nvSpPr>
        <p:spPr>
          <a:xfrm>
            <a:off x="9263892" y="1113460"/>
            <a:ext cx="1589547"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Oral PrEP</a:t>
            </a:r>
          </a:p>
        </p:txBody>
      </p:sp>
      <p:sp>
        <p:nvSpPr>
          <p:cNvPr id="28" name="TextBox 27">
            <a:extLst>
              <a:ext uri="{FF2B5EF4-FFF2-40B4-BE49-F238E27FC236}">
                <a16:creationId xmlns:a16="http://schemas.microsoft.com/office/drawing/2014/main" id="{96018885-5538-705E-095F-0AEAF76332D2}"/>
              </a:ext>
            </a:extLst>
          </p:cNvPr>
          <p:cNvSpPr txBox="1"/>
          <p:nvPr/>
        </p:nvSpPr>
        <p:spPr>
          <a:xfrm>
            <a:off x="9263892" y="2645040"/>
            <a:ext cx="1979875" cy="1200329"/>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PrEP Vaginal Ring</a:t>
            </a:r>
          </a:p>
        </p:txBody>
      </p:sp>
      <p:sp>
        <p:nvSpPr>
          <p:cNvPr id="29" name="TextBox 28">
            <a:extLst>
              <a:ext uri="{FF2B5EF4-FFF2-40B4-BE49-F238E27FC236}">
                <a16:creationId xmlns:a16="http://schemas.microsoft.com/office/drawing/2014/main" id="{F859F15D-7145-12D6-F570-ACDF651FD754}"/>
              </a:ext>
            </a:extLst>
          </p:cNvPr>
          <p:cNvSpPr txBox="1"/>
          <p:nvPr/>
        </p:nvSpPr>
        <p:spPr>
          <a:xfrm>
            <a:off x="9263892" y="5069619"/>
            <a:ext cx="1979875"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Injectable PrEP</a:t>
            </a:r>
          </a:p>
        </p:txBody>
      </p:sp>
      <p:pic>
        <p:nvPicPr>
          <p:cNvPr id="9" name="Picture 8" descr="A blue oval object with white border&#10;&#10;Description automatically generated with medium confidence">
            <a:extLst>
              <a:ext uri="{FF2B5EF4-FFF2-40B4-BE49-F238E27FC236}">
                <a16:creationId xmlns:a16="http://schemas.microsoft.com/office/drawing/2014/main" id="{84DF117C-8A72-6763-15DB-1BABCDD698DA}"/>
              </a:ext>
            </a:extLst>
          </p:cNvPr>
          <p:cNvPicPr>
            <a:picLocks noChangeAspect="1"/>
          </p:cNvPicPr>
          <p:nvPr/>
        </p:nvPicPr>
        <p:blipFill>
          <a:blip r:embed="rId5"/>
          <a:stretch>
            <a:fillRect/>
          </a:stretch>
        </p:blipFill>
        <p:spPr>
          <a:xfrm>
            <a:off x="7658640" y="520700"/>
            <a:ext cx="1351844" cy="1351844"/>
          </a:xfrm>
          <a:prstGeom prst="rect">
            <a:avLst/>
          </a:prstGeom>
        </p:spPr>
      </p:pic>
    </p:spTree>
    <p:extLst>
      <p:ext uri="{BB962C8B-B14F-4D97-AF65-F5344CB8AC3E}">
        <p14:creationId xmlns:p14="http://schemas.microsoft.com/office/powerpoint/2010/main" val="1610682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8999-546F-4003-B286-D4669B20F20C}"/>
              </a:ext>
            </a:extLst>
          </p:cNvPr>
          <p:cNvSpPr>
            <a:spLocks noGrp="1"/>
          </p:cNvSpPr>
          <p:nvPr>
            <p:ph type="title"/>
          </p:nvPr>
        </p:nvSpPr>
        <p:spPr/>
        <p:txBody>
          <a:bodyPr>
            <a:normAutofit/>
          </a:bodyPr>
          <a:lstStyle/>
          <a:p>
            <a:r>
              <a:rPr lang="en-US" dirty="0"/>
              <a:t>Questions to Determine Who is Eligible for ED-</a:t>
            </a:r>
            <a:r>
              <a:rPr lang="en-US" dirty="0" err="1"/>
              <a:t>PrEP</a:t>
            </a:r>
            <a:r>
              <a:rPr lang="en-US" dirty="0"/>
              <a:t>​</a:t>
            </a:r>
          </a:p>
        </p:txBody>
      </p:sp>
      <p:sp>
        <p:nvSpPr>
          <p:cNvPr id="11" name="Rectangle 10">
            <a:extLst>
              <a:ext uri="{FF2B5EF4-FFF2-40B4-BE49-F238E27FC236}">
                <a16:creationId xmlns:a16="http://schemas.microsoft.com/office/drawing/2014/main" id="{CB59ACE5-C6AD-F238-B28B-76CD0991DD6A}"/>
              </a:ext>
            </a:extLst>
          </p:cNvPr>
          <p:cNvSpPr/>
          <p:nvPr/>
        </p:nvSpPr>
        <p:spPr>
          <a:xfrm>
            <a:off x="4876503" y="1725704"/>
            <a:ext cx="3343835" cy="718671"/>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What sex was the individual assigned at birth?​</a:t>
            </a:r>
            <a:endParaRPr lang="en-US" i="1" dirty="0">
              <a:solidFill>
                <a:schemeClr val="bg1"/>
              </a:solidFill>
            </a:endParaRPr>
          </a:p>
        </p:txBody>
      </p:sp>
      <p:cxnSp>
        <p:nvCxnSpPr>
          <p:cNvPr id="30" name="Elbow Connector 29">
            <a:extLst>
              <a:ext uri="{FF2B5EF4-FFF2-40B4-BE49-F238E27FC236}">
                <a16:creationId xmlns:a16="http://schemas.microsoft.com/office/drawing/2014/main" id="{1114D2B8-AB26-E874-FE85-CB0613211B6A}"/>
              </a:ext>
            </a:extLst>
          </p:cNvPr>
          <p:cNvCxnSpPr>
            <a:cxnSpLocks/>
            <a:stCxn id="11" idx="3"/>
            <a:endCxn id="66" idx="0"/>
          </p:cNvCxnSpPr>
          <p:nvPr/>
        </p:nvCxnSpPr>
        <p:spPr>
          <a:xfrm>
            <a:off x="8220338" y="2085040"/>
            <a:ext cx="1106542" cy="588783"/>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38E6C9B-2B28-AD18-4D60-3F613FCC57AD}"/>
              </a:ext>
            </a:extLst>
          </p:cNvPr>
          <p:cNvSpPr/>
          <p:nvPr/>
        </p:nvSpPr>
        <p:spPr>
          <a:xfrm>
            <a:off x="2680411" y="3809389"/>
            <a:ext cx="2456013" cy="15258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Taking estradiol-based hormones, such as gender-affirming hormone therapy?​</a:t>
            </a:r>
            <a:endParaRPr lang="en-US" i="1" dirty="0">
              <a:solidFill>
                <a:schemeClr val="bg1"/>
              </a:solidFill>
            </a:endParaRPr>
          </a:p>
        </p:txBody>
      </p:sp>
      <p:cxnSp>
        <p:nvCxnSpPr>
          <p:cNvPr id="51" name="Elbow Connector 50">
            <a:extLst>
              <a:ext uri="{FF2B5EF4-FFF2-40B4-BE49-F238E27FC236}">
                <a16:creationId xmlns:a16="http://schemas.microsoft.com/office/drawing/2014/main" id="{805805DD-BF71-FE0E-425B-5D0DDDBA8547}"/>
              </a:ext>
            </a:extLst>
          </p:cNvPr>
          <p:cNvCxnSpPr>
            <a:cxnSpLocks/>
            <a:endCxn id="46" idx="0"/>
          </p:cNvCxnSpPr>
          <p:nvPr/>
        </p:nvCxnSpPr>
        <p:spPr>
          <a:xfrm rot="16200000" flipH="1">
            <a:off x="3662054" y="3563025"/>
            <a:ext cx="492720" cy="8"/>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B3E306C9-7F9F-EFCE-5304-36069F4AB19C}"/>
              </a:ext>
            </a:extLst>
          </p:cNvPr>
          <p:cNvSpPr/>
          <p:nvPr/>
        </p:nvSpPr>
        <p:spPr>
          <a:xfrm>
            <a:off x="2680412" y="5723279"/>
            <a:ext cx="2456012" cy="6553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dirty="0">
                <a:solidFill>
                  <a:schemeClr val="bg1"/>
                </a:solidFill>
                <a:effectLst/>
                <a:latin typeface="Calibri" panose="020F0502020204030204" pitchFamily="34" charset="0"/>
              </a:rPr>
              <a:t>Eligible for ED-</a:t>
            </a:r>
            <a:r>
              <a:rPr lang="en-US" b="0" i="0" u="none" strike="noStrike" dirty="0" err="1">
                <a:solidFill>
                  <a:schemeClr val="bg1"/>
                </a:solidFill>
                <a:effectLst/>
                <a:latin typeface="Calibri" panose="020F0502020204030204" pitchFamily="34" charset="0"/>
              </a:rPr>
              <a:t>PrEP</a:t>
            </a:r>
            <a:r>
              <a:rPr lang="en-US" b="0" i="0" u="none" strike="noStrike" dirty="0">
                <a:solidFill>
                  <a:schemeClr val="bg1"/>
                </a:solidFill>
                <a:effectLst/>
                <a:latin typeface="Calibri" panose="020F0502020204030204" pitchFamily="34" charset="0"/>
              </a:rPr>
              <a:t>​</a:t>
            </a:r>
            <a:endParaRPr lang="en-US" dirty="0">
              <a:solidFill>
                <a:schemeClr val="bg1"/>
              </a:solidFill>
            </a:endParaRPr>
          </a:p>
        </p:txBody>
      </p:sp>
      <p:cxnSp>
        <p:nvCxnSpPr>
          <p:cNvPr id="59" name="Straight Arrow Connector 58">
            <a:extLst>
              <a:ext uri="{FF2B5EF4-FFF2-40B4-BE49-F238E27FC236}">
                <a16:creationId xmlns:a16="http://schemas.microsoft.com/office/drawing/2014/main" id="{4C9416F3-F61A-A572-D49C-F56B88D34EA0}"/>
              </a:ext>
            </a:extLst>
          </p:cNvPr>
          <p:cNvCxnSpPr>
            <a:cxnSpLocks/>
            <a:endCxn id="66" idx="1"/>
          </p:cNvCxnSpPr>
          <p:nvPr/>
        </p:nvCxnSpPr>
        <p:spPr>
          <a:xfrm>
            <a:off x="5037395" y="3040629"/>
            <a:ext cx="3061470"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3CB65274-062B-0FAB-C415-B7F00BAA17FE}"/>
              </a:ext>
            </a:extLst>
          </p:cNvPr>
          <p:cNvSpPr/>
          <p:nvPr/>
        </p:nvSpPr>
        <p:spPr>
          <a:xfrm>
            <a:off x="2680411" y="2673823"/>
            <a:ext cx="2456029" cy="73445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HIV exposure through injecting practices?​</a:t>
            </a:r>
            <a:endParaRPr lang="en-US" i="1" dirty="0">
              <a:solidFill>
                <a:schemeClr val="bg1"/>
              </a:solidFill>
            </a:endParaRPr>
          </a:p>
        </p:txBody>
      </p:sp>
      <p:sp>
        <p:nvSpPr>
          <p:cNvPr id="66" name="Rectangle 65">
            <a:extLst>
              <a:ext uri="{FF2B5EF4-FFF2-40B4-BE49-F238E27FC236}">
                <a16:creationId xmlns:a16="http://schemas.microsoft.com/office/drawing/2014/main" id="{4163B7BA-9529-D9D8-B657-3F4F6A2F57B3}"/>
              </a:ext>
            </a:extLst>
          </p:cNvPr>
          <p:cNvSpPr/>
          <p:nvPr/>
        </p:nvSpPr>
        <p:spPr>
          <a:xfrm>
            <a:off x="8098865" y="2673823"/>
            <a:ext cx="2456029"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dirty="0">
                <a:solidFill>
                  <a:schemeClr val="bg1"/>
                </a:solidFill>
                <a:effectLst/>
                <a:latin typeface="Calibri" panose="020F0502020204030204" pitchFamily="34" charset="0"/>
              </a:rPr>
              <a:t>Not eligible for ED-</a:t>
            </a:r>
            <a:r>
              <a:rPr lang="en-US" b="0" i="0" u="none" strike="noStrike" dirty="0" err="1">
                <a:solidFill>
                  <a:schemeClr val="bg1"/>
                </a:solidFill>
                <a:effectLst/>
                <a:latin typeface="Calibri" panose="020F0502020204030204" pitchFamily="34" charset="0"/>
              </a:rPr>
              <a:t>PrEP</a:t>
            </a:r>
            <a:r>
              <a:rPr lang="en-US" b="0" i="0" u="none" strike="noStrike" dirty="0">
                <a:solidFill>
                  <a:schemeClr val="bg1"/>
                </a:solidFill>
                <a:effectLst/>
                <a:latin typeface="Calibri" panose="020F0502020204030204" pitchFamily="34" charset="0"/>
              </a:rPr>
              <a:t>​</a:t>
            </a:r>
            <a:endParaRPr lang="en-US" dirty="0">
              <a:solidFill>
                <a:schemeClr val="bg1"/>
              </a:solidFill>
            </a:endParaRPr>
          </a:p>
        </p:txBody>
      </p:sp>
      <p:cxnSp>
        <p:nvCxnSpPr>
          <p:cNvPr id="79" name="Elbow Connector 78">
            <a:extLst>
              <a:ext uri="{FF2B5EF4-FFF2-40B4-BE49-F238E27FC236}">
                <a16:creationId xmlns:a16="http://schemas.microsoft.com/office/drawing/2014/main" id="{8892A969-7FF2-08CC-BBA0-30CB6338AA45}"/>
              </a:ext>
            </a:extLst>
          </p:cNvPr>
          <p:cNvCxnSpPr>
            <a:cxnSpLocks/>
            <a:stCxn id="11" idx="1"/>
            <a:endCxn id="65" idx="0"/>
          </p:cNvCxnSpPr>
          <p:nvPr/>
        </p:nvCxnSpPr>
        <p:spPr>
          <a:xfrm rot="10800000" flipV="1">
            <a:off x="3908427" y="2085039"/>
            <a:ext cx="968077" cy="588783"/>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E5F25DDD-219B-9C10-3405-5A12EE7932E8}"/>
              </a:ext>
            </a:extLst>
          </p:cNvPr>
          <p:cNvSpPr txBox="1"/>
          <p:nvPr/>
        </p:nvSpPr>
        <p:spPr>
          <a:xfrm>
            <a:off x="3928457" y="1725704"/>
            <a:ext cx="868396" cy="369332"/>
          </a:xfrm>
          <a:prstGeom prst="rect">
            <a:avLst/>
          </a:prstGeom>
          <a:noFill/>
        </p:spPr>
        <p:txBody>
          <a:bodyPr wrap="square">
            <a:spAutoFit/>
          </a:bodyPr>
          <a:lstStyle/>
          <a:p>
            <a:pPr algn="ctr"/>
            <a:r>
              <a:rPr lang="en-US" sz="1800" b="1" i="0" u="none" strike="noStrike" dirty="0">
                <a:solidFill>
                  <a:schemeClr val="accent3"/>
                </a:solidFill>
                <a:effectLst/>
                <a:latin typeface="Calibri" panose="020F0502020204030204" pitchFamily="34" charset="0"/>
              </a:rPr>
              <a:t>MALE</a:t>
            </a:r>
            <a:endParaRPr lang="en-US" b="1" dirty="0">
              <a:solidFill>
                <a:schemeClr val="accent3"/>
              </a:solidFill>
            </a:endParaRPr>
          </a:p>
        </p:txBody>
      </p:sp>
      <p:sp>
        <p:nvSpPr>
          <p:cNvPr id="85" name="TextBox 84">
            <a:extLst>
              <a:ext uri="{FF2B5EF4-FFF2-40B4-BE49-F238E27FC236}">
                <a16:creationId xmlns:a16="http://schemas.microsoft.com/office/drawing/2014/main" id="{C2DE1E9C-C152-F009-C24A-D75361B40E49}"/>
              </a:ext>
            </a:extLst>
          </p:cNvPr>
          <p:cNvSpPr txBox="1"/>
          <p:nvPr/>
        </p:nvSpPr>
        <p:spPr>
          <a:xfrm>
            <a:off x="8298376" y="1725704"/>
            <a:ext cx="1028503" cy="369332"/>
          </a:xfrm>
          <a:prstGeom prst="rect">
            <a:avLst/>
          </a:prstGeom>
          <a:noFill/>
        </p:spPr>
        <p:txBody>
          <a:bodyPr wrap="square">
            <a:spAutoFit/>
          </a:bodyPr>
          <a:lstStyle/>
          <a:p>
            <a:r>
              <a:rPr lang="en-US" b="1" dirty="0">
                <a:solidFill>
                  <a:schemeClr val="accent5"/>
                </a:solidFill>
              </a:rPr>
              <a:t>FEMALE</a:t>
            </a:r>
          </a:p>
        </p:txBody>
      </p:sp>
      <p:cxnSp>
        <p:nvCxnSpPr>
          <p:cNvPr id="10" name="Elbow Connector 9">
            <a:extLst>
              <a:ext uri="{FF2B5EF4-FFF2-40B4-BE49-F238E27FC236}">
                <a16:creationId xmlns:a16="http://schemas.microsoft.com/office/drawing/2014/main" id="{852EF19C-72B9-513B-F4E9-8785C9AB9FA7}"/>
              </a:ext>
            </a:extLst>
          </p:cNvPr>
          <p:cNvCxnSpPr>
            <a:cxnSpLocks/>
            <a:endCxn id="66" idx="2"/>
          </p:cNvCxnSpPr>
          <p:nvPr/>
        </p:nvCxnSpPr>
        <p:spPr>
          <a:xfrm flipV="1">
            <a:off x="5136424" y="3407435"/>
            <a:ext cx="4190456" cy="1053661"/>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Elbow Connector 15">
            <a:extLst>
              <a:ext uri="{FF2B5EF4-FFF2-40B4-BE49-F238E27FC236}">
                <a16:creationId xmlns:a16="http://schemas.microsoft.com/office/drawing/2014/main" id="{2AB14BE3-D093-90C8-AAFD-B915E06DA638}"/>
              </a:ext>
            </a:extLst>
          </p:cNvPr>
          <p:cNvCxnSpPr>
            <a:cxnSpLocks/>
          </p:cNvCxnSpPr>
          <p:nvPr/>
        </p:nvCxnSpPr>
        <p:spPr>
          <a:xfrm rot="16200000" flipH="1">
            <a:off x="3707860" y="5522721"/>
            <a:ext cx="401108" cy="8"/>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755B2AA-2AE5-0653-2442-B2B620AC066E}"/>
              </a:ext>
            </a:extLst>
          </p:cNvPr>
          <p:cNvSpPr txBox="1"/>
          <p:nvPr/>
        </p:nvSpPr>
        <p:spPr>
          <a:xfrm>
            <a:off x="6164138" y="2672523"/>
            <a:ext cx="1028503" cy="369332"/>
          </a:xfrm>
          <a:prstGeom prst="rect">
            <a:avLst/>
          </a:prstGeom>
          <a:noFill/>
        </p:spPr>
        <p:txBody>
          <a:bodyPr wrap="square">
            <a:spAutoFit/>
          </a:bodyPr>
          <a:lstStyle/>
          <a:p>
            <a:pPr algn="ctr"/>
            <a:r>
              <a:rPr lang="en-US" b="1" dirty="0">
                <a:solidFill>
                  <a:schemeClr val="accent6"/>
                </a:solidFill>
              </a:rPr>
              <a:t>YES</a:t>
            </a:r>
          </a:p>
        </p:txBody>
      </p:sp>
      <p:sp>
        <p:nvSpPr>
          <p:cNvPr id="18" name="TextBox 17">
            <a:extLst>
              <a:ext uri="{FF2B5EF4-FFF2-40B4-BE49-F238E27FC236}">
                <a16:creationId xmlns:a16="http://schemas.microsoft.com/office/drawing/2014/main" id="{215C9E4A-E926-B4CF-1B95-CD3D73E42D8D}"/>
              </a:ext>
            </a:extLst>
          </p:cNvPr>
          <p:cNvSpPr txBox="1"/>
          <p:nvPr/>
        </p:nvSpPr>
        <p:spPr>
          <a:xfrm>
            <a:off x="6164138" y="4089537"/>
            <a:ext cx="1028503" cy="369332"/>
          </a:xfrm>
          <a:prstGeom prst="rect">
            <a:avLst/>
          </a:prstGeom>
          <a:noFill/>
        </p:spPr>
        <p:txBody>
          <a:bodyPr wrap="square">
            <a:spAutoFit/>
          </a:bodyPr>
          <a:lstStyle/>
          <a:p>
            <a:pPr algn="ctr"/>
            <a:r>
              <a:rPr lang="en-US" b="1" dirty="0">
                <a:solidFill>
                  <a:schemeClr val="accent6"/>
                </a:solidFill>
              </a:rPr>
              <a:t>YES</a:t>
            </a:r>
          </a:p>
        </p:txBody>
      </p:sp>
      <p:sp>
        <p:nvSpPr>
          <p:cNvPr id="19" name="TextBox 18">
            <a:extLst>
              <a:ext uri="{FF2B5EF4-FFF2-40B4-BE49-F238E27FC236}">
                <a16:creationId xmlns:a16="http://schemas.microsoft.com/office/drawing/2014/main" id="{8DD471F0-E9E3-CE5D-A463-E22197B132CD}"/>
              </a:ext>
            </a:extLst>
          </p:cNvPr>
          <p:cNvSpPr txBox="1"/>
          <p:nvPr/>
        </p:nvSpPr>
        <p:spPr>
          <a:xfrm>
            <a:off x="3878213" y="3462491"/>
            <a:ext cx="1028503" cy="369332"/>
          </a:xfrm>
          <a:prstGeom prst="rect">
            <a:avLst/>
          </a:prstGeom>
          <a:noFill/>
        </p:spPr>
        <p:txBody>
          <a:bodyPr wrap="square">
            <a:spAutoFit/>
          </a:bodyPr>
          <a:lstStyle/>
          <a:p>
            <a:pPr algn="ctr"/>
            <a:r>
              <a:rPr lang="en-US" b="1" dirty="0">
                <a:solidFill>
                  <a:schemeClr val="accent4"/>
                </a:solidFill>
              </a:rPr>
              <a:t>NO</a:t>
            </a:r>
          </a:p>
        </p:txBody>
      </p:sp>
      <p:sp>
        <p:nvSpPr>
          <p:cNvPr id="20" name="TextBox 19">
            <a:extLst>
              <a:ext uri="{FF2B5EF4-FFF2-40B4-BE49-F238E27FC236}">
                <a16:creationId xmlns:a16="http://schemas.microsoft.com/office/drawing/2014/main" id="{588F9827-BA97-4E54-5FC7-00D0EE4D8142}"/>
              </a:ext>
            </a:extLst>
          </p:cNvPr>
          <p:cNvSpPr txBox="1"/>
          <p:nvPr/>
        </p:nvSpPr>
        <p:spPr>
          <a:xfrm>
            <a:off x="4010172" y="5344604"/>
            <a:ext cx="926741" cy="369332"/>
          </a:xfrm>
          <a:prstGeom prst="rect">
            <a:avLst/>
          </a:prstGeom>
          <a:noFill/>
        </p:spPr>
        <p:txBody>
          <a:bodyPr wrap="square">
            <a:spAutoFit/>
          </a:bodyPr>
          <a:lstStyle/>
          <a:p>
            <a:pPr algn="ctr"/>
            <a:r>
              <a:rPr lang="en-US" b="1" dirty="0">
                <a:solidFill>
                  <a:schemeClr val="accent4"/>
                </a:solidFill>
              </a:rPr>
              <a:t>NO</a:t>
            </a:r>
          </a:p>
        </p:txBody>
      </p:sp>
    </p:spTree>
    <p:extLst>
      <p:ext uri="{BB962C8B-B14F-4D97-AF65-F5344CB8AC3E}">
        <p14:creationId xmlns:p14="http://schemas.microsoft.com/office/powerpoint/2010/main" val="377156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0716-2CE5-4B66-63A4-B1482A35CFDB}"/>
              </a:ext>
            </a:extLst>
          </p:cNvPr>
          <p:cNvSpPr>
            <a:spLocks noGrp="1"/>
          </p:cNvSpPr>
          <p:nvPr>
            <p:ph type="title"/>
          </p:nvPr>
        </p:nvSpPr>
        <p:spPr/>
        <p:txBody>
          <a:bodyPr/>
          <a:lstStyle/>
          <a:p>
            <a:r>
              <a:rPr lang="en-US"/>
              <a:t>Kidney Function Monitoring for Oral </a:t>
            </a:r>
            <a:r>
              <a:rPr lang="en-US" err="1"/>
              <a:t>PrEP</a:t>
            </a:r>
            <a:r>
              <a:rPr lang="en-US"/>
              <a:t>​</a:t>
            </a:r>
          </a:p>
        </p:txBody>
      </p:sp>
      <p:sp>
        <p:nvSpPr>
          <p:cNvPr id="3" name="Content Placeholder 2">
            <a:extLst>
              <a:ext uri="{FF2B5EF4-FFF2-40B4-BE49-F238E27FC236}">
                <a16:creationId xmlns:a16="http://schemas.microsoft.com/office/drawing/2014/main" id="{89C98FEB-32FC-E599-0DA7-D16E526A522F}"/>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dirty="0"/>
              <a:t>TDF can be associated with a small decrease in estimated creatinine clearance (</a:t>
            </a:r>
            <a:r>
              <a:rPr lang="en-US" sz="2000" b="0" dirty="0" err="1"/>
              <a:t>CrCl</a:t>
            </a:r>
            <a:r>
              <a:rPr lang="en-US" sz="2000" b="0" dirty="0"/>
              <a:t>), also known as estimated glomerular filtration rate (eGFR)*.</a:t>
            </a:r>
          </a:p>
          <a:p>
            <a:pPr marL="342900" indent="-342900">
              <a:spcAft>
                <a:spcPts val="1200"/>
              </a:spcAft>
              <a:buFont typeface="Arial" panose="020B0604020202020204" pitchFamily="34" charset="0"/>
              <a:buChar char="•"/>
            </a:pPr>
            <a:r>
              <a:rPr lang="en-US" sz="2000" b="0" dirty="0"/>
              <a:t>This can occur early during oral PrEP use and usually this does not progress.​</a:t>
            </a:r>
          </a:p>
          <a:p>
            <a:pPr marL="342900" indent="-342900">
              <a:spcAft>
                <a:spcPts val="1200"/>
              </a:spcAft>
              <a:buFont typeface="Arial" panose="020B0604020202020204" pitchFamily="34" charset="0"/>
              <a:buChar char="•"/>
            </a:pPr>
            <a:r>
              <a:rPr lang="en-US" sz="2000" b="0" dirty="0"/>
              <a:t>PrEP containing TDF is contraindicated if </a:t>
            </a:r>
            <a:r>
              <a:rPr lang="en-US" sz="2000" b="0" dirty="0" err="1"/>
              <a:t>CrCl</a:t>
            </a:r>
            <a:r>
              <a:rPr lang="en-US" sz="2000" b="0" dirty="0"/>
              <a:t> is less than 60ml/min.​</a:t>
            </a:r>
          </a:p>
          <a:p>
            <a:pPr marL="342900" indent="-342900">
              <a:spcAft>
                <a:spcPts val="1200"/>
              </a:spcAft>
              <a:buFont typeface="Arial" panose="020B0604020202020204" pitchFamily="34" charset="0"/>
              <a:buChar char="•"/>
            </a:pPr>
            <a:r>
              <a:rPr lang="en-US" sz="2000" b="0" dirty="0"/>
              <a:t>The WHO recommends risk-based screening and monitoring of renal function, based on </a:t>
            </a:r>
            <a:r>
              <a:rPr lang="en-US" sz="2000" b="0" u="sng" dirty="0"/>
              <a:t>age and medical co-morbidities</a:t>
            </a:r>
            <a:r>
              <a:rPr lang="en-US" sz="2000" b="0" dirty="0"/>
              <a:t>.​</a:t>
            </a:r>
          </a:p>
          <a:p>
            <a:pPr marL="342900" indent="-342900">
              <a:spcAft>
                <a:spcPts val="1200"/>
              </a:spcAft>
              <a:buFont typeface="Arial" panose="020B0604020202020204" pitchFamily="34" charset="0"/>
              <a:buChar char="•"/>
            </a:pPr>
            <a:r>
              <a:rPr lang="en-US" sz="2000" b="0" dirty="0"/>
              <a:t>If indicated, </a:t>
            </a:r>
            <a:r>
              <a:rPr lang="en-US" sz="2000" b="0" dirty="0" err="1"/>
              <a:t>CrCl</a:t>
            </a:r>
            <a:r>
              <a:rPr lang="en-US" sz="2000" b="0" dirty="0"/>
              <a:t> should be evaluated using a serum creatinine test </a:t>
            </a:r>
            <a:r>
              <a:rPr lang="en-US" sz="2000" b="0" u="sng" dirty="0"/>
              <a:t>within 1-3 months</a:t>
            </a:r>
            <a:r>
              <a:rPr lang="en-US" sz="2000" b="0" dirty="0"/>
              <a:t> of PrEP initiation.​</a:t>
            </a:r>
          </a:p>
          <a:p>
            <a:pPr algn="ctr">
              <a:spcAft>
                <a:spcPts val="1200"/>
              </a:spcAft>
            </a:pPr>
            <a:r>
              <a:rPr lang="en-US" sz="2000" dirty="0">
                <a:solidFill>
                  <a:schemeClr val="accent3"/>
                </a:solidFill>
              </a:rPr>
              <a:t>Creatinine testing should not be a barrier to starting PrEP!</a:t>
            </a:r>
          </a:p>
        </p:txBody>
      </p:sp>
      <p:sp>
        <p:nvSpPr>
          <p:cNvPr id="4" name="Right Triangle 3">
            <a:extLst>
              <a:ext uri="{FF2B5EF4-FFF2-40B4-BE49-F238E27FC236}">
                <a16:creationId xmlns:a16="http://schemas.microsoft.com/office/drawing/2014/main" id="{154827E1-FA30-7353-B101-2D756732E25A}"/>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41097914-5E17-C1F2-3B61-4740780306E4}"/>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FF451DA4-5A33-155E-9EE9-327264D08D12}"/>
              </a:ext>
            </a:extLst>
          </p:cNvPr>
          <p:cNvSpPr txBox="1"/>
          <p:nvPr/>
        </p:nvSpPr>
        <p:spPr>
          <a:xfrm>
            <a:off x="3562564" y="5320556"/>
            <a:ext cx="6097712" cy="1077218"/>
          </a:xfrm>
          <a:prstGeom prst="rect">
            <a:avLst/>
          </a:prstGeom>
          <a:noFill/>
        </p:spPr>
        <p:txBody>
          <a:bodyPr wrap="square">
            <a:spAutoFit/>
          </a:bodyPr>
          <a:lstStyle/>
          <a:p>
            <a:pPr algn="ctr">
              <a:spcAft>
                <a:spcPts val="0"/>
              </a:spcAft>
            </a:pPr>
            <a:r>
              <a:rPr lang="en-US" sz="1600" b="0" dirty="0"/>
              <a:t>* Calculate eGFR using the Cockcroft-Gault equation:​</a:t>
            </a:r>
          </a:p>
          <a:p>
            <a:pPr algn="ctr">
              <a:spcAft>
                <a:spcPts val="0"/>
              </a:spcAft>
            </a:pPr>
            <a:r>
              <a:rPr lang="en-US" sz="1600" b="0" dirty="0"/>
              <a:t>Estimated </a:t>
            </a:r>
            <a:r>
              <a:rPr lang="en-US" sz="1600" b="0" dirty="0" err="1"/>
              <a:t>CrCl</a:t>
            </a:r>
            <a:r>
              <a:rPr lang="en-US" sz="1600" b="0" dirty="0"/>
              <a:t> = [140-age (years)] x weight (kg) x f ​</a:t>
            </a:r>
          </a:p>
          <a:p>
            <a:pPr algn="ctr">
              <a:spcAft>
                <a:spcPts val="0"/>
              </a:spcAft>
            </a:pPr>
            <a:r>
              <a:rPr lang="en-US" sz="1600" b="0" dirty="0"/>
              <a:t>where f=1.23 for men and 1.04 for women / [72 x serum creatinine (</a:t>
            </a:r>
            <a:r>
              <a:rPr lang="el-GR" sz="1600" b="0" dirty="0"/>
              <a:t>μ</a:t>
            </a:r>
            <a:r>
              <a:rPr lang="en-US" sz="1600" b="0" dirty="0"/>
              <a:t>mol/L)]​​</a:t>
            </a:r>
          </a:p>
        </p:txBody>
      </p:sp>
      <p:sp>
        <p:nvSpPr>
          <p:cNvPr id="8" name="TextBox 7">
            <a:extLst>
              <a:ext uri="{FF2B5EF4-FFF2-40B4-BE49-F238E27FC236}">
                <a16:creationId xmlns:a16="http://schemas.microsoft.com/office/drawing/2014/main" id="{9A23ABA8-B80C-D869-E57A-30EB785943A1}"/>
              </a:ext>
            </a:extLst>
          </p:cNvPr>
          <p:cNvSpPr txBox="1"/>
          <p:nvPr/>
        </p:nvSpPr>
        <p:spPr>
          <a:xfrm>
            <a:off x="1964317" y="6547197"/>
            <a:ext cx="2085654"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1373841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EA11-A386-1E85-6FDE-606BFBFDE078}"/>
              </a:ext>
            </a:extLst>
          </p:cNvPr>
          <p:cNvSpPr>
            <a:spLocks noGrp="1"/>
          </p:cNvSpPr>
          <p:nvPr>
            <p:ph type="title"/>
          </p:nvPr>
        </p:nvSpPr>
        <p:spPr/>
        <p:txBody>
          <a:bodyPr>
            <a:normAutofit fontScale="90000"/>
          </a:bodyPr>
          <a:lstStyle/>
          <a:p>
            <a:r>
              <a:rPr lang="en-US"/>
              <a:t>WHO Recommendations: Risk-Based Kidney Function Monitoring for Oral </a:t>
            </a:r>
            <a:r>
              <a:rPr lang="en-US" err="1"/>
              <a:t>PrEP</a:t>
            </a:r>
            <a:r>
              <a:rPr lang="en-US"/>
              <a:t>​</a:t>
            </a:r>
          </a:p>
        </p:txBody>
      </p:sp>
      <p:sp>
        <p:nvSpPr>
          <p:cNvPr id="4" name="Right Triangle 3">
            <a:extLst>
              <a:ext uri="{FF2B5EF4-FFF2-40B4-BE49-F238E27FC236}">
                <a16:creationId xmlns:a16="http://schemas.microsoft.com/office/drawing/2014/main" id="{ADD8EDCE-1066-F743-3FD1-A0ADAEEB2F0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88CE7CEA-5A36-A491-854C-501775BF22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6" name="Table 6">
            <a:extLst>
              <a:ext uri="{FF2B5EF4-FFF2-40B4-BE49-F238E27FC236}">
                <a16:creationId xmlns:a16="http://schemas.microsoft.com/office/drawing/2014/main" id="{0E13D692-B439-E167-FEE7-35A7EF9F8263}"/>
              </a:ext>
            </a:extLst>
          </p:cNvPr>
          <p:cNvGraphicFramePr>
            <a:graphicFrameLocks noGrp="1"/>
          </p:cNvGraphicFramePr>
          <p:nvPr>
            <p:ph sz="quarter" idx="11"/>
          </p:nvPr>
        </p:nvGraphicFramePr>
        <p:xfrm>
          <a:off x="2097073" y="1687151"/>
          <a:ext cx="9144457" cy="4215342"/>
        </p:xfrm>
        <a:graphic>
          <a:graphicData uri="http://schemas.openxmlformats.org/drawingml/2006/table">
            <a:tbl>
              <a:tblPr firstRow="1" bandRow="1">
                <a:tableStyleId>{0505E3EF-67EA-436B-97B2-0124C06EBD24}</a:tableStyleId>
              </a:tblPr>
              <a:tblGrid>
                <a:gridCol w="1473131">
                  <a:extLst>
                    <a:ext uri="{9D8B030D-6E8A-4147-A177-3AD203B41FA5}">
                      <a16:colId xmlns:a16="http://schemas.microsoft.com/office/drawing/2014/main" val="1875310487"/>
                    </a:ext>
                  </a:extLst>
                </a:gridCol>
                <a:gridCol w="780836">
                  <a:extLst>
                    <a:ext uri="{9D8B030D-6E8A-4147-A177-3AD203B41FA5}">
                      <a16:colId xmlns:a16="http://schemas.microsoft.com/office/drawing/2014/main" val="920641041"/>
                    </a:ext>
                  </a:extLst>
                </a:gridCol>
                <a:gridCol w="1253447">
                  <a:extLst>
                    <a:ext uri="{9D8B030D-6E8A-4147-A177-3AD203B41FA5}">
                      <a16:colId xmlns:a16="http://schemas.microsoft.com/office/drawing/2014/main" val="2245638556"/>
                    </a:ext>
                  </a:extLst>
                </a:gridCol>
                <a:gridCol w="5637043">
                  <a:extLst>
                    <a:ext uri="{9D8B030D-6E8A-4147-A177-3AD203B41FA5}">
                      <a16:colId xmlns:a16="http://schemas.microsoft.com/office/drawing/2014/main" val="2838142049"/>
                    </a:ext>
                  </a:extLst>
                </a:gridCol>
              </a:tblGrid>
              <a:tr h="477933">
                <a:tc gridSpan="2">
                  <a:txBody>
                    <a:bodyPr/>
                    <a:lstStyle/>
                    <a:p>
                      <a:pPr algn="ctr"/>
                      <a:r>
                        <a:rPr lang="en-US" sz="1600"/>
                        <a:t>Population</a:t>
                      </a:r>
                      <a:endParaRPr lang="en-ZA" sz="1600"/>
                    </a:p>
                  </a:txBody>
                  <a:tcPr anchor="ctr">
                    <a:noFill/>
                  </a:tcPr>
                </a:tc>
                <a:tc hMerge="1">
                  <a:txBody>
                    <a:bodyPr/>
                    <a:lstStyle/>
                    <a:p>
                      <a:endParaRPr lang="en-ZA"/>
                    </a:p>
                  </a:txBody>
                  <a:tcPr/>
                </a:tc>
                <a:tc rowSpan="2">
                  <a:txBody>
                    <a:bodyPr/>
                    <a:lstStyle/>
                    <a:p>
                      <a:pPr algn="ctr"/>
                      <a:r>
                        <a:rPr lang="en-US" sz="1600" dirty="0"/>
                        <a:t>CrCl at PrEP initiation?</a:t>
                      </a:r>
                      <a:endParaRPr lang="en-ZA" sz="1600" dirty="0"/>
                    </a:p>
                  </a:txBody>
                  <a:tcPr anchor="ctr">
                    <a:noFill/>
                  </a:tcPr>
                </a:tc>
                <a:tc rowSpan="2">
                  <a:txBody>
                    <a:bodyPr/>
                    <a:lstStyle/>
                    <a:p>
                      <a:pPr algn="ctr"/>
                      <a:r>
                        <a:rPr lang="en-US" sz="1600" dirty="0"/>
                        <a:t>CrCl at PrEP follow-up?</a:t>
                      </a:r>
                      <a:endParaRPr lang="en-ZA" sz="1600" dirty="0"/>
                    </a:p>
                  </a:txBody>
                  <a:tcPr anchor="ctr">
                    <a:noFill/>
                  </a:tcPr>
                </a:tc>
                <a:extLst>
                  <a:ext uri="{0D108BD9-81ED-4DB2-BD59-A6C34878D82A}">
                    <a16:rowId xmlns:a16="http://schemas.microsoft.com/office/drawing/2014/main" val="3989685852"/>
                  </a:ext>
                </a:extLst>
              </a:tr>
              <a:tr h="6419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Kidney-related comorbidities?</a:t>
                      </a:r>
                      <a:endParaRPr lang="en-ZA" sz="1600" b="0" dirty="0">
                        <a:solidFill>
                          <a:schemeClr val="tx1"/>
                        </a:solidFill>
                      </a:endParaRPr>
                    </a:p>
                  </a:txBody>
                  <a:tcPr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(years)</a:t>
                      </a:r>
                      <a:endParaRPr lang="en-ZA" sz="1600" b="0" dirty="0">
                        <a:solidFill>
                          <a:schemeClr val="tx1"/>
                        </a:solidFill>
                      </a:endParaRPr>
                    </a:p>
                  </a:txBody>
                  <a:tcPr anchor="ctr">
                    <a:no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1134703989"/>
                  </a:ext>
                </a:extLst>
              </a:tr>
              <a:tr h="462646">
                <a:tc rowSpan="2">
                  <a:txBody>
                    <a:bodyPr/>
                    <a:lstStyle/>
                    <a:p>
                      <a:pPr algn="ctr"/>
                      <a:r>
                        <a:rPr lang="en-US" sz="1600" dirty="0"/>
                        <a:t>No</a:t>
                      </a:r>
                      <a:endParaRPr lang="en-ZA" sz="1600" dirty="0"/>
                    </a:p>
                  </a:txBody>
                  <a:tcPr anchor="ctr">
                    <a:solidFill>
                      <a:schemeClr val="accent6">
                        <a:lumMod val="20000"/>
                        <a:lumOff val="80000"/>
                      </a:schemeClr>
                    </a:solidFill>
                  </a:tcPr>
                </a:tc>
                <a:tc rowSpan="2">
                  <a:txBody>
                    <a:bodyPr/>
                    <a:lstStyle/>
                    <a:p>
                      <a:pPr algn="ctr"/>
                      <a:r>
                        <a:rPr lang="en-US" sz="1600" dirty="0"/>
                        <a:t>&lt;30</a:t>
                      </a:r>
                      <a:endParaRPr lang="en-ZA" sz="1600" dirty="0"/>
                    </a:p>
                  </a:txBody>
                  <a:tcPr anchor="ctr">
                    <a:solidFill>
                      <a:schemeClr val="accent6">
                        <a:lumMod val="20000"/>
                        <a:lumOff val="80000"/>
                      </a:schemeClr>
                    </a:solidFill>
                  </a:tcPr>
                </a:tc>
                <a:tc rowSpan="2">
                  <a:txBody>
                    <a:bodyPr/>
                    <a:lstStyle/>
                    <a:p>
                      <a:pPr algn="ctr"/>
                      <a:r>
                        <a:rPr lang="en-US" sz="1600" dirty="0"/>
                        <a:t>Optional</a:t>
                      </a:r>
                      <a:endParaRPr lang="en-ZA" sz="1600" dirty="0"/>
                    </a:p>
                  </a:txBody>
                  <a:tcPr anchor="ctr">
                    <a:solidFill>
                      <a:schemeClr val="accent6">
                        <a:lumMod val="20000"/>
                        <a:lumOff val="80000"/>
                      </a:schemeClr>
                    </a:solidFill>
                  </a:tcPr>
                </a:tc>
                <a:tc>
                  <a:txBody>
                    <a:bodyPr/>
                    <a:lstStyle/>
                    <a:p>
                      <a:pPr algn="ctr"/>
                      <a:r>
                        <a:rPr lang="en-US" sz="1600" dirty="0"/>
                        <a:t>Optional (until age 30 or kidney-related comorbidities develop)</a:t>
                      </a:r>
                      <a:endParaRPr lang="en-ZA" sz="1600" dirty="0"/>
                    </a:p>
                  </a:txBody>
                  <a:tcPr anchor="ctr">
                    <a:solidFill>
                      <a:schemeClr val="accent6">
                        <a:lumMod val="20000"/>
                        <a:lumOff val="80000"/>
                      </a:schemeClr>
                    </a:solidFill>
                  </a:tcPr>
                </a:tc>
                <a:extLst>
                  <a:ext uri="{0D108BD9-81ED-4DB2-BD59-A6C34878D82A}">
                    <a16:rowId xmlns:a16="http://schemas.microsoft.com/office/drawing/2014/main" val="2523466491"/>
                  </a:ext>
                </a:extLst>
              </a:tr>
              <a:tr h="562145">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ctr"/>
                      <a:r>
                        <a:rPr lang="en-US" sz="1600" dirty="0"/>
                        <a:t>If baseline done and CrCl &lt;90ml/min, conduct follow-up every 6-12 months</a:t>
                      </a:r>
                      <a:endParaRPr lang="en-ZA" sz="1600" dirty="0"/>
                    </a:p>
                  </a:txBody>
                  <a:tcPr anchor="ctr">
                    <a:solidFill>
                      <a:schemeClr val="accent6">
                        <a:lumMod val="20000"/>
                        <a:lumOff val="80000"/>
                      </a:schemeClr>
                    </a:solidFill>
                  </a:tcPr>
                </a:tc>
                <a:extLst>
                  <a:ext uri="{0D108BD9-81ED-4DB2-BD59-A6C34878D82A}">
                    <a16:rowId xmlns:a16="http://schemas.microsoft.com/office/drawing/2014/main" val="2076657870"/>
                  </a:ext>
                </a:extLst>
              </a:tr>
              <a:tr h="638321">
                <a:tc rowSpan="2">
                  <a:txBody>
                    <a:bodyPr/>
                    <a:lstStyle/>
                    <a:p>
                      <a:pPr algn="ctr"/>
                      <a:r>
                        <a:rPr lang="en-US" sz="1600" dirty="0"/>
                        <a:t>No</a:t>
                      </a:r>
                      <a:endParaRPr lang="en-ZA" sz="1600" dirty="0"/>
                    </a:p>
                  </a:txBody>
                  <a:tcPr anchor="ctr">
                    <a:solidFill>
                      <a:schemeClr val="accent2">
                        <a:lumMod val="20000"/>
                        <a:lumOff val="80000"/>
                      </a:schemeClr>
                    </a:solidFill>
                  </a:tcPr>
                </a:tc>
                <a:tc rowSpan="2">
                  <a:txBody>
                    <a:bodyPr/>
                    <a:lstStyle/>
                    <a:p>
                      <a:pPr algn="ctr"/>
                      <a:r>
                        <a:rPr lang="en-US" sz="1600"/>
                        <a:t>30-49</a:t>
                      </a:r>
                      <a:endParaRPr lang="en-ZA" sz="1600"/>
                    </a:p>
                  </a:txBody>
                  <a:tcPr anchor="ctr">
                    <a:solidFill>
                      <a:schemeClr val="accent2">
                        <a:lumMod val="20000"/>
                        <a:lumOff val="80000"/>
                      </a:schemeClr>
                    </a:solidFill>
                  </a:tcPr>
                </a:tc>
                <a:tc rowSpan="4">
                  <a:txBody>
                    <a:bodyPr/>
                    <a:lstStyle/>
                    <a:p>
                      <a:pPr algn="ctr"/>
                      <a:r>
                        <a:rPr lang="en-US" sz="1600" dirty="0"/>
                        <a:t>Conduct once within 1-3 months after oral PrEP initiation</a:t>
                      </a:r>
                    </a:p>
                    <a:p>
                      <a:pPr algn="ctr"/>
                      <a:endParaRPr lang="en-ZA" sz="1600" dirty="0"/>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a:t>If baseline done CrCl ≥90ml/min, optional (until age 50 or kidney-related comorbidities develop)</a:t>
                      </a:r>
                      <a:endParaRPr lang="en-ZA" sz="1600"/>
                    </a:p>
                  </a:txBody>
                  <a:tcPr anchor="ctr">
                    <a:solidFill>
                      <a:schemeClr val="accent2">
                        <a:lumMod val="20000"/>
                        <a:lumOff val="80000"/>
                      </a:schemeClr>
                    </a:solidFill>
                  </a:tcPr>
                </a:tc>
                <a:extLst>
                  <a:ext uri="{0D108BD9-81ED-4DB2-BD59-A6C34878D82A}">
                    <a16:rowId xmlns:a16="http://schemas.microsoft.com/office/drawing/2014/main" val="1774052360"/>
                  </a:ext>
                </a:extLst>
              </a:tr>
              <a:tr h="446824">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If baseline CrCl &lt;90ml/min, screening every 6-12 months</a:t>
                      </a:r>
                      <a:endParaRPr lang="en-ZA" sz="1600" dirty="0"/>
                    </a:p>
                  </a:txBody>
                  <a:tcPr anchor="ctr">
                    <a:solidFill>
                      <a:schemeClr val="accent2">
                        <a:lumMod val="20000"/>
                        <a:lumOff val="80000"/>
                      </a:schemeClr>
                    </a:solidFill>
                  </a:tcPr>
                </a:tc>
                <a:extLst>
                  <a:ext uri="{0D108BD9-81ED-4DB2-BD59-A6C34878D82A}">
                    <a16:rowId xmlns:a16="http://schemas.microsoft.com/office/drawing/2014/main" val="4257711303"/>
                  </a:ext>
                </a:extLst>
              </a:tr>
              <a:tr h="562145">
                <a:tc>
                  <a:txBody>
                    <a:bodyPr/>
                    <a:lstStyle/>
                    <a:p>
                      <a:pPr algn="ctr"/>
                      <a:r>
                        <a:rPr lang="en-US" sz="1600"/>
                        <a:t>Yes</a:t>
                      </a:r>
                      <a:endParaRPr lang="en-ZA" sz="1600"/>
                    </a:p>
                  </a:txBody>
                  <a:tcPr anchor="ctr">
                    <a:solidFill>
                      <a:schemeClr val="accent4">
                        <a:lumMod val="20000"/>
                        <a:lumOff val="80000"/>
                      </a:schemeClr>
                    </a:solidFill>
                  </a:tcPr>
                </a:tc>
                <a:tc>
                  <a:txBody>
                    <a:bodyPr/>
                    <a:lstStyle/>
                    <a:p>
                      <a:pPr algn="ctr"/>
                      <a:r>
                        <a:rPr lang="en-US" sz="1600"/>
                        <a:t>Any age</a:t>
                      </a:r>
                      <a:endParaRPr lang="en-ZA" sz="1600"/>
                    </a:p>
                  </a:txBody>
                  <a:tcPr anchor="ctr">
                    <a:solidFill>
                      <a:schemeClr val="accent4">
                        <a:lumMod val="20000"/>
                        <a:lumOff val="80000"/>
                      </a:scheme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Conduct once within 1-3 months after oral PrEP initiation</a:t>
                      </a:r>
                      <a:endParaRPr lang="en-ZA"/>
                    </a:p>
                    <a:p>
                      <a:endParaRPr lang="en-ZA"/>
                    </a:p>
                  </a:txBody>
                  <a:tcPr/>
                </a:tc>
                <a:tc rowSpan="2">
                  <a:txBody>
                    <a:bodyPr/>
                    <a:lstStyle/>
                    <a:p>
                      <a:pPr algn="ctr"/>
                      <a:r>
                        <a:rPr lang="en-US" sz="1600" dirty="0"/>
                        <a:t>Screening every 6-12 months</a:t>
                      </a:r>
                      <a:endParaRPr lang="en-ZA" sz="1600" dirty="0"/>
                    </a:p>
                  </a:txBody>
                  <a:tcPr anchor="ctr">
                    <a:solidFill>
                      <a:schemeClr val="accent4">
                        <a:lumMod val="20000"/>
                        <a:lumOff val="80000"/>
                      </a:schemeClr>
                    </a:solidFill>
                  </a:tcPr>
                </a:tc>
                <a:extLst>
                  <a:ext uri="{0D108BD9-81ED-4DB2-BD59-A6C34878D82A}">
                    <a16:rowId xmlns:a16="http://schemas.microsoft.com/office/drawing/2014/main" val="971008022"/>
                  </a:ext>
                </a:extLst>
              </a:tr>
              <a:tr h="389428">
                <a:tc>
                  <a:txBody>
                    <a:bodyPr/>
                    <a:lstStyle/>
                    <a:p>
                      <a:pPr marL="0" algn="ctr" defTabSz="457200" rtl="0" eaLnBrk="1" latinLnBrk="0" hangingPunct="1"/>
                      <a:r>
                        <a:rPr lang="en-US" sz="1600" kern="1200">
                          <a:solidFill>
                            <a:schemeClr val="dk1"/>
                          </a:solidFill>
                          <a:latin typeface="+mn-lt"/>
                          <a:ea typeface="+mn-ea"/>
                          <a:cs typeface="+mn-cs"/>
                        </a:rPr>
                        <a:t>No</a:t>
                      </a:r>
                      <a:endParaRPr lang="en-ZA" sz="1600" kern="1200">
                        <a:solidFill>
                          <a:schemeClr val="dk1"/>
                        </a:solidFill>
                        <a:latin typeface="+mn-lt"/>
                        <a:ea typeface="+mn-ea"/>
                        <a:cs typeface="+mn-cs"/>
                      </a:endParaRPr>
                    </a:p>
                  </a:txBody>
                  <a:tcPr anchor="ctr">
                    <a:solidFill>
                      <a:schemeClr val="accent4">
                        <a:lumMod val="20000"/>
                        <a:lumOff val="80000"/>
                      </a:schemeClr>
                    </a:solidFill>
                  </a:tcPr>
                </a:tc>
                <a:tc>
                  <a:txBody>
                    <a:bodyPr/>
                    <a:lstStyle/>
                    <a:p>
                      <a:pPr marL="0" algn="ctr" defTabSz="457200" rtl="0" eaLnBrk="1" latinLnBrk="0" hangingPunct="1"/>
                      <a:r>
                        <a:rPr lang="en-US" sz="1600" kern="1200" dirty="0">
                          <a:solidFill>
                            <a:schemeClr val="dk1"/>
                          </a:solidFill>
                          <a:latin typeface="+mn-lt"/>
                          <a:ea typeface="+mn-ea"/>
                          <a:cs typeface="+mn-cs"/>
                        </a:rPr>
                        <a:t>50+</a:t>
                      </a:r>
                      <a:endParaRPr lang="en-ZA" sz="1600" kern="1200" dirty="0">
                        <a:solidFill>
                          <a:schemeClr val="dk1"/>
                        </a:solidFill>
                        <a:latin typeface="+mn-lt"/>
                        <a:ea typeface="+mn-ea"/>
                        <a:cs typeface="+mn-cs"/>
                      </a:endParaRPr>
                    </a:p>
                  </a:txBody>
                  <a:tcPr anchor="ctr">
                    <a:solidFill>
                      <a:schemeClr val="accent4">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751161698"/>
                  </a:ext>
                </a:extLst>
              </a:tr>
            </a:tbl>
          </a:graphicData>
        </a:graphic>
      </p:graphicFrame>
      <p:sp>
        <p:nvSpPr>
          <p:cNvPr id="7" name="TextBox 6">
            <a:extLst>
              <a:ext uri="{FF2B5EF4-FFF2-40B4-BE49-F238E27FC236}">
                <a16:creationId xmlns:a16="http://schemas.microsoft.com/office/drawing/2014/main" id="{7E0A64CA-53C1-B22F-94B5-439C0D1D277B}"/>
              </a:ext>
            </a:extLst>
          </p:cNvPr>
          <p:cNvSpPr txBox="1"/>
          <p:nvPr/>
        </p:nvSpPr>
        <p:spPr>
          <a:xfrm>
            <a:off x="1964317" y="6467738"/>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607998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089B-E53E-3A23-9677-B1130B373764}"/>
              </a:ext>
            </a:extLst>
          </p:cNvPr>
          <p:cNvSpPr>
            <a:spLocks noGrp="1"/>
          </p:cNvSpPr>
          <p:nvPr>
            <p:ph type="title"/>
          </p:nvPr>
        </p:nvSpPr>
        <p:spPr/>
        <p:txBody>
          <a:bodyPr/>
          <a:lstStyle/>
          <a:p>
            <a:r>
              <a:rPr lang="en-US" dirty="0"/>
              <a:t>Key Take Away​</a:t>
            </a:r>
          </a:p>
        </p:txBody>
      </p:sp>
      <p:sp>
        <p:nvSpPr>
          <p:cNvPr id="3" name="Content Placeholder 2">
            <a:extLst>
              <a:ext uri="{FF2B5EF4-FFF2-40B4-BE49-F238E27FC236}">
                <a16:creationId xmlns:a16="http://schemas.microsoft.com/office/drawing/2014/main" id="{1479A11C-D73E-194A-1803-63C52EE675A3}"/>
              </a:ext>
            </a:extLst>
          </p:cNvPr>
          <p:cNvSpPr>
            <a:spLocks noGrp="1"/>
          </p:cNvSpPr>
          <p:nvPr>
            <p:ph sz="quarter" idx="11"/>
          </p:nvPr>
        </p:nvSpPr>
        <p:spPr>
          <a:xfrm>
            <a:off x="1964318" y="1652530"/>
            <a:ext cx="9144455" cy="4597458"/>
          </a:xfrm>
        </p:spPr>
        <p:txBody>
          <a:bodyPr>
            <a:normAutofit/>
          </a:bodyPr>
          <a:lstStyle/>
          <a:p>
            <a:pPr algn="ctr"/>
            <a:r>
              <a:rPr lang="en-US" sz="3600" b="0" dirty="0"/>
              <a:t>Oral daily PrEP is appropriate for </a:t>
            </a:r>
            <a:r>
              <a:rPr lang="en-US" sz="3600" dirty="0"/>
              <a:t>EVERYONE</a:t>
            </a:r>
            <a:r>
              <a:rPr lang="en-US" sz="3600" b="0" dirty="0"/>
              <a:t> at substantial and ongoing risk for HIV.​</a:t>
            </a:r>
          </a:p>
          <a:p>
            <a:pPr algn="ctr"/>
            <a:endParaRPr lang="en-US" sz="3600" b="0" dirty="0"/>
          </a:p>
          <a:p>
            <a:pPr algn="ctr"/>
            <a:r>
              <a:rPr lang="en-US" sz="3600" b="0" dirty="0"/>
              <a:t>Oral ED-PrEP is appropriate for </a:t>
            </a:r>
            <a:r>
              <a:rPr lang="en-US" sz="3600" dirty="0"/>
              <a:t>SOME</a:t>
            </a:r>
            <a:r>
              <a:rPr lang="en-US" sz="3600" b="0" dirty="0"/>
              <a:t> people at risk for HIV.​</a:t>
            </a:r>
          </a:p>
        </p:txBody>
      </p:sp>
    </p:spTree>
    <p:extLst>
      <p:ext uri="{BB962C8B-B14F-4D97-AF65-F5344CB8AC3E}">
        <p14:creationId xmlns:p14="http://schemas.microsoft.com/office/powerpoint/2010/main" val="990729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600200"/>
            <a:ext cx="4261488" cy="4483100"/>
          </a:xfrm>
        </p:spPr>
        <p:txBody>
          <a:bodyPr>
            <a:normAutofit/>
          </a:bodyPr>
          <a:lstStyle/>
          <a:p>
            <a:pPr>
              <a:spcBef>
                <a:spcPts val="600"/>
              </a:spcBef>
            </a:pPr>
            <a:r>
              <a:rPr lang="en-US" sz="2000" b="0" dirty="0"/>
              <a:t>Veronica, a transgender woman who is at risk for HIV infection, comes to the clinic to explore her options for oral </a:t>
            </a:r>
            <a:r>
              <a:rPr lang="en-US" sz="2000" b="0" dirty="0" err="1"/>
              <a:t>PrEP.</a:t>
            </a:r>
            <a:r>
              <a:rPr lang="en-US" sz="2000" b="0" dirty="0"/>
              <a:t> She has been taking gender-affirming hormones with estrogen injections for the last 6 months. </a:t>
            </a:r>
          </a:p>
          <a:p>
            <a:pPr>
              <a:spcBef>
                <a:spcPts val="600"/>
              </a:spcBef>
            </a:pPr>
            <a:endParaRPr lang="en-US" sz="2000" b="0" dirty="0"/>
          </a:p>
          <a:p>
            <a:pPr>
              <a:spcBef>
                <a:spcPts val="600"/>
              </a:spcBef>
            </a:pPr>
            <a:r>
              <a:rPr lang="en-US" sz="2000" b="0" i="1" dirty="0"/>
              <a:t>Is Veronica a good candidate for oral ED-</a:t>
            </a:r>
            <a:r>
              <a:rPr lang="en-US" sz="2000" b="0" i="1" dirty="0" err="1"/>
              <a:t>PrEP</a:t>
            </a:r>
            <a:r>
              <a:rPr lang="en-US" sz="2000" b="0" i="1" dirty="0"/>
              <a:t>? ​</a:t>
            </a:r>
          </a:p>
          <a:p>
            <a:pPr>
              <a:spcAft>
                <a:spcPts val="1200"/>
              </a:spcAft>
            </a:pPr>
            <a:endParaRPr lang="en-US" sz="2000" b="0" dirty="0"/>
          </a:p>
          <a:p>
            <a:pPr>
              <a:spcAft>
                <a:spcPts val="1200"/>
              </a:spcAft>
            </a:pPr>
            <a:r>
              <a:rPr lang="en-US" sz="2000" b="0" dirty="0"/>
              <a:t>​</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9" name="Picture Placeholder 8" descr="A person in a black dress&#10;&#10;Description automatically generated with medium confidence">
            <a:extLst>
              <a:ext uri="{FF2B5EF4-FFF2-40B4-BE49-F238E27FC236}">
                <a16:creationId xmlns:a16="http://schemas.microsoft.com/office/drawing/2014/main" id="{1906739B-3163-540D-DB00-C6E93F3AB235}"/>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589818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Veronica is not eligible for oral ED-PrEP because she is taking gender-affirming hormones. </a:t>
            </a:r>
          </a:p>
          <a:p>
            <a:pPr>
              <a:spcBef>
                <a:spcPts val="600"/>
              </a:spcBef>
            </a:pPr>
            <a:r>
              <a:rPr lang="en-US" sz="2000" b="0" dirty="0"/>
              <a:t>Estradiol-based gender-affirming hormone therapy in transgender women affects the metabolism of oral PrEP.</a:t>
            </a:r>
          </a:p>
          <a:p>
            <a:pPr>
              <a:spcBef>
                <a:spcPts val="600"/>
              </a:spcBef>
            </a:pPr>
            <a:r>
              <a:rPr lang="en-US" sz="2000" b="0" dirty="0"/>
              <a:t>Veronica can consider oral daily PrEP instead.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black dress&#10;&#10;Description automatically generated with low confidence">
            <a:extLst>
              <a:ext uri="{FF2B5EF4-FFF2-40B4-BE49-F238E27FC236}">
                <a16:creationId xmlns:a16="http://schemas.microsoft.com/office/drawing/2014/main" id="{6731360D-BE14-4D1E-975B-0844344480A8}"/>
              </a:ext>
            </a:extLst>
          </p:cNvPr>
          <p:cNvPicPr>
            <a:picLocks noGrp="1" noChangeAspect="1"/>
          </p:cNvPicPr>
          <p:nvPr>
            <p:ph type="pic" idx="1"/>
          </p:nvPr>
        </p:nvPicPr>
        <p:blipFill rotWithShape="1">
          <a:blip r:embed="rId3"/>
          <a:srcRect l="453" r="-453" b="33620"/>
          <a:stretch/>
        </p:blipFill>
        <p:spPr>
          <a:xfrm>
            <a:off x="2" y="0"/>
            <a:ext cx="6896098" cy="6858000"/>
          </a:xfrm>
        </p:spPr>
      </p:pic>
    </p:spTree>
    <p:extLst>
      <p:ext uri="{BB962C8B-B14F-4D97-AF65-F5344CB8AC3E}">
        <p14:creationId xmlns:p14="http://schemas.microsoft.com/office/powerpoint/2010/main" val="788896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fontScale="90000"/>
          </a:bodyPr>
          <a:lstStyle/>
          <a:p>
            <a:r>
              <a:rPr lang="en-US" dirty="0"/>
              <a:t>3.3 Oral ED-</a:t>
            </a:r>
            <a:r>
              <a:rPr lang="en-US" dirty="0" err="1"/>
              <a:t>PrEP</a:t>
            </a:r>
            <a:r>
              <a:rPr lang="en-US" dirty="0"/>
              <a:t> Initiation Visit</a:t>
            </a:r>
          </a:p>
        </p:txBody>
      </p:sp>
    </p:spTree>
    <p:extLst>
      <p:ext uri="{BB962C8B-B14F-4D97-AF65-F5344CB8AC3E}">
        <p14:creationId xmlns:p14="http://schemas.microsoft.com/office/powerpoint/2010/main" val="2862197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211830"/>
            <a:ext cx="5248767" cy="2340864"/>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are the procedures </a:t>
            </a:r>
            <a:br>
              <a:rPr lang="en-US" b="0" i="1" dirty="0">
                <a:latin typeface="+mn-lt"/>
              </a:rPr>
            </a:br>
            <a:r>
              <a:rPr lang="en-US" b="0" i="1" dirty="0">
                <a:latin typeface="+mn-lt"/>
              </a:rPr>
              <a:t>for initiating a client on </a:t>
            </a:r>
            <a:br>
              <a:rPr lang="en-US" b="0" i="1" dirty="0">
                <a:latin typeface="+mn-lt"/>
              </a:rPr>
            </a:br>
            <a:r>
              <a:rPr lang="en-US" b="0" i="1" dirty="0">
                <a:latin typeface="+mn-lt"/>
              </a:rPr>
              <a:t>oral ED-</a:t>
            </a:r>
            <a:r>
              <a:rPr lang="en-US" b="0" i="1" dirty="0" err="1">
                <a:latin typeface="+mn-lt"/>
              </a:rPr>
              <a:t>PrEP</a:t>
            </a:r>
            <a:r>
              <a:rPr lang="en-US"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685517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184757"/>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2" y="2290665"/>
            <a:ext cx="5827888" cy="421316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Essential procedures for initiating a client on oral ED-</a:t>
            </a:r>
            <a:r>
              <a:rPr lang="en-US" sz="2400" b="0" dirty="0" err="1">
                <a:solidFill>
                  <a:schemeClr val="bg1"/>
                </a:solidFill>
                <a:latin typeface="+mn-lt"/>
              </a:rPr>
              <a:t>PrEP</a:t>
            </a:r>
            <a:r>
              <a:rPr lang="en-US" sz="2400" b="0" dirty="0">
                <a:solidFill>
                  <a:schemeClr val="bg1"/>
                </a:solidFill>
                <a:latin typeface="+mn-lt"/>
              </a:rPr>
              <a:t> include: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HIV testing</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Symptom assessment to rule out AHI​</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Assessment of HIV risk and last potential exposure​</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Determining if creatinine testing is warranted</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Counseling and education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670643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ED-PrEP Initiation Visit: </a:t>
            </a:r>
            <a:r>
              <a:rPr lang="en-US" dirty="0">
                <a:solidFill>
                  <a:schemeClr val="accent1"/>
                </a:solidFill>
              </a:rPr>
              <a:t>Essential </a:t>
            </a:r>
            <a:r>
              <a:rPr lang="en-US" dirty="0">
                <a:solidFill>
                  <a:srgbClr val="00B5DE"/>
                </a:solidFill>
              </a:rPr>
              <a:t>Procedures</a:t>
            </a:r>
            <a:r>
              <a:rPr lang="en-US" dirty="0">
                <a:solidFill>
                  <a:schemeClr val="accent1"/>
                </a:solidFill>
              </a:rPr>
              <a:t>​</a:t>
            </a:r>
          </a:p>
        </p:txBody>
      </p:sp>
      <p:sp>
        <p:nvSpPr>
          <p:cNvPr id="5" name="Graphic 13">
            <a:extLst>
              <a:ext uri="{FF2B5EF4-FFF2-40B4-BE49-F238E27FC236}">
                <a16:creationId xmlns:a16="http://schemas.microsoft.com/office/drawing/2014/main" id="{2FCB79A8-074D-6EA2-0DBA-FF2929597773}"/>
              </a:ext>
            </a:extLst>
          </p:cNvPr>
          <p:cNvSpPr/>
          <p:nvPr/>
        </p:nvSpPr>
        <p:spPr>
          <a:xfrm>
            <a:off x="11550490" y="161894"/>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12224215"/>
              </p:ext>
            </p:extLst>
          </p:nvPr>
        </p:nvGraphicFramePr>
        <p:xfrm>
          <a:off x="2031999" y="1240403"/>
          <a:ext cx="9344562" cy="466292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spcBef>
                          <a:spcPts val="0"/>
                        </a:spcBef>
                      </a:pPr>
                      <a:r>
                        <a:rPr lang="en-US" sz="2000" b="1" i="0" dirty="0">
                          <a:solidFill>
                            <a:schemeClr val="bg1"/>
                          </a:solidFill>
                          <a:effectLst/>
                          <a:latin typeface="+mn-lt"/>
                        </a:rPr>
                        <a:t>Procedure​</a:t>
                      </a:r>
                    </a:p>
                  </a:txBody>
                  <a:tcPr marL="65912" marR="65912" marT="32956" marB="32956" anchor="ctr"/>
                </a:tc>
                <a:tc>
                  <a:txBody>
                    <a:bodyPr/>
                    <a:lstStyle/>
                    <a:p>
                      <a:pPr algn="ctr" rtl="0" fontAlgn="base">
                        <a:spcBef>
                          <a:spcPts val="0"/>
                        </a:spcBef>
                      </a:pPr>
                      <a:r>
                        <a:rPr lang="en-US" sz="2000" b="1" i="0">
                          <a:solidFill>
                            <a:schemeClr val="bg1"/>
                          </a:solidFill>
                          <a:effectLst/>
                          <a:latin typeface="+mn-lt"/>
                        </a:rPr>
                        <a:t>Rationale​</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spcBef>
                          <a:spcPts val="0"/>
                        </a:spcBef>
                        <a:spcAft>
                          <a:spcPts val="0"/>
                        </a:spcAft>
                      </a:pPr>
                      <a:r>
                        <a:rPr lang="en-US" sz="1600" b="0" i="0" dirty="0">
                          <a:solidFill>
                            <a:schemeClr val="tx1"/>
                          </a:solidFill>
                          <a:effectLst/>
                          <a:latin typeface="+mn-lt"/>
                        </a:rPr>
                        <a:t>HIV test using national </a:t>
                      </a:r>
                      <a:r>
                        <a:rPr lang="en-US" sz="1600" b="0" i="0" u="none" strike="noStrike" dirty="0">
                          <a:solidFill>
                            <a:schemeClr val="tx1"/>
                          </a:solidFill>
                          <a:effectLst/>
                          <a:latin typeface="+mn-lt"/>
                        </a:rPr>
                        <a:t>algorithm or assisted HIV self test</a:t>
                      </a:r>
                      <a:r>
                        <a:rPr lang="en-US" sz="1600" b="0" i="0" dirty="0">
                          <a:solidFill>
                            <a:schemeClr val="tx1"/>
                          </a:solidFill>
                          <a:effectLst/>
                          <a:latin typeface="+mn-lt"/>
                        </a:rPr>
                        <a:t>​</a:t>
                      </a:r>
                    </a:p>
                  </a:txBody>
                  <a:tcPr marL="65912" marR="65912" marT="32956" marB="32956" anchor="ctr"/>
                </a:tc>
                <a:tc>
                  <a:txBody>
                    <a:bodyPr/>
                    <a:lstStyle/>
                    <a:p>
                      <a:pPr marL="285750" indent="-285750" algn="l" rtl="0" fontAlgn="base">
                        <a:spcBef>
                          <a:spcPts val="0"/>
                        </a:spcBef>
                        <a:spcAft>
                          <a:spcPts val="0"/>
                        </a:spcAft>
                        <a:buFont typeface="Arial" panose="020B0604020202020204" pitchFamily="34" charset="0"/>
                        <a:buChar char="•"/>
                      </a:pPr>
                      <a:r>
                        <a:rPr lang="en-US" sz="1600" b="0" i="0" dirty="0">
                          <a:solidFill>
                            <a:schemeClr val="tx1"/>
                          </a:solidFill>
                          <a:effectLst/>
                          <a:latin typeface="+mn-lt"/>
                        </a:rPr>
                        <a:t>Assess HIV infection status​</a:t>
                      </a: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spcBef>
                          <a:spcPts val="0"/>
                        </a:spcBef>
                        <a:spcAft>
                          <a:spcPts val="0"/>
                        </a:spcAft>
                      </a:pPr>
                      <a:r>
                        <a:rPr lang="en-US" sz="1600" b="0" i="0" u="none" strike="noStrike">
                          <a:solidFill>
                            <a:schemeClr val="tx1"/>
                          </a:solidFill>
                          <a:effectLst/>
                          <a:latin typeface="+mn-lt"/>
                        </a:rPr>
                        <a:t>AHI symptom checklist</a:t>
                      </a:r>
                      <a:r>
                        <a:rPr lang="en-US" sz="1600" b="0" i="0">
                          <a:solidFill>
                            <a:schemeClr val="tx1"/>
                          </a:solidFill>
                          <a:effectLst/>
                          <a:latin typeface="+mn-lt"/>
                        </a:rPr>
                        <a:t>​</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spcBef>
                          <a:spcPts val="0"/>
                        </a:spcBef>
                        <a:spcAft>
                          <a:spcPts val="0"/>
                        </a:spcAft>
                        <a:buFont typeface="Arial" panose="020B0604020202020204" pitchFamily="34" charset="0"/>
                        <a:buChar char="•"/>
                      </a:pPr>
                      <a:r>
                        <a:rPr lang="en-US" sz="1600" b="0" i="0" u="none" strike="noStrike">
                          <a:solidFill>
                            <a:schemeClr val="tx1"/>
                          </a:solidFill>
                          <a:effectLst/>
                          <a:latin typeface="+mn-lt"/>
                        </a:rPr>
                        <a:t>Assess for AHI</a:t>
                      </a:r>
                      <a:r>
                        <a:rPr lang="en-US" sz="1600" b="0" i="0">
                          <a:solidFill>
                            <a:schemeClr val="tx1"/>
                          </a:solidFill>
                          <a:effectLst/>
                          <a:latin typeface="+mn-lt"/>
                        </a:rPr>
                        <a: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spcBef>
                          <a:spcPts val="0"/>
                        </a:spcBef>
                        <a:spcAft>
                          <a:spcPts val="0"/>
                        </a:spcAft>
                      </a:pPr>
                      <a:r>
                        <a:rPr lang="en-US" sz="1600" b="0" i="0" u="none" strike="noStrike" dirty="0">
                          <a:solidFill>
                            <a:schemeClr val="tx1"/>
                          </a:solidFill>
                          <a:effectLst/>
                          <a:latin typeface="+mn-lt"/>
                        </a:rPr>
                        <a:t>Ask about last potential HIV exposure</a:t>
                      </a:r>
                      <a:r>
                        <a:rPr lang="en-US" sz="1600" b="0" i="0" dirty="0">
                          <a:solidFill>
                            <a:schemeClr val="tx1"/>
                          </a:solidFill>
                          <a:effectLst/>
                          <a:latin typeface="+mn-lt"/>
                        </a:rPr>
                        <a:t>​</a:t>
                      </a:r>
                    </a:p>
                  </a:txBody>
                  <a:tcPr marL="65912" marR="65912" marT="32956" marB="32956" anchor="ctr"/>
                </a:tc>
                <a:tc>
                  <a:txBody>
                    <a:bodyPr/>
                    <a:lstStyle/>
                    <a:p>
                      <a:pPr marL="285750" indent="-285750" algn="l" rtl="0" fontAlgn="base">
                        <a:spcBef>
                          <a:spcPts val="0"/>
                        </a:spcBef>
                        <a:spcAft>
                          <a:spcPts val="0"/>
                        </a:spcAft>
                        <a:buFont typeface="Arial" panose="020B0604020202020204" pitchFamily="34" charset="0"/>
                        <a:buChar char="•"/>
                      </a:pPr>
                      <a:r>
                        <a:rPr lang="en-US" sz="1600" b="0" i="0" u="none" strike="noStrike" dirty="0">
                          <a:solidFill>
                            <a:schemeClr val="tx1"/>
                          </a:solidFill>
                          <a:effectLst/>
                          <a:latin typeface="+mn-lt"/>
                        </a:rPr>
                        <a:t>If last exposure &lt;72 hours prior, post-exposure prophylaxis (PEP) may be more appropriate before  transitioning to PrEP</a:t>
                      </a:r>
                      <a:r>
                        <a:rPr lang="en-US" sz="1600" b="0" i="0" dirty="0">
                          <a:solidFill>
                            <a:schemeClr val="tx1"/>
                          </a:solidFill>
                          <a:effectLst/>
                          <a:latin typeface="+mn-lt"/>
                        </a:rPr>
                        <a:t>​</a:t>
                      </a: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spcBef>
                          <a:spcPts val="0"/>
                        </a:spcBef>
                        <a:spcAft>
                          <a:spcPts val="0"/>
                        </a:spcAft>
                      </a:pPr>
                      <a:r>
                        <a:rPr lang="en-US" sz="1600" b="0" i="0" dirty="0">
                          <a:solidFill>
                            <a:schemeClr val="tx1"/>
                          </a:solidFill>
                          <a:effectLst/>
                          <a:latin typeface="+mn-lt"/>
                        </a:rPr>
                        <a:t>Determine age and assess for medical co-morbidities that may impair renal function, e.g., diabetes, hypertension​</a:t>
                      </a:r>
                    </a:p>
                  </a:txBody>
                  <a:tcPr marL="65912" marR="65912" marT="32956" marB="32956"/>
                </a:tc>
                <a:tc>
                  <a:txBody>
                    <a:bodyPr/>
                    <a:lstStyle/>
                    <a:p>
                      <a:pPr marL="285750" indent="-285750" algn="l" rtl="0" fontAlgn="base">
                        <a:spcBef>
                          <a:spcPts val="0"/>
                        </a:spcBef>
                        <a:spcAft>
                          <a:spcPts val="0"/>
                        </a:spcAft>
                        <a:buFont typeface="Arial" panose="020B0604020202020204" pitchFamily="34" charset="0"/>
                        <a:buChar char="•"/>
                      </a:pPr>
                      <a:r>
                        <a:rPr lang="en-US" sz="1600" b="0" i="0" dirty="0">
                          <a:solidFill>
                            <a:schemeClr val="tx1"/>
                          </a:solidFill>
                          <a:effectLst/>
                          <a:latin typeface="+mn-lt"/>
                        </a:rPr>
                        <a:t>Determine whether a serum creatine test is indicated​</a:t>
                      </a:r>
                    </a:p>
                  </a:txBody>
                  <a:tcPr marL="65912" marR="65912" marT="32956" marB="32956"/>
                </a:tc>
                <a:extLst>
                  <a:ext uri="{0D108BD9-81ED-4DB2-BD59-A6C34878D82A}">
                    <a16:rowId xmlns:a16="http://schemas.microsoft.com/office/drawing/2014/main" val="483980598"/>
                  </a:ext>
                </a:extLst>
              </a:tr>
              <a:tr h="370840">
                <a:tc>
                  <a:txBody>
                    <a:bodyPr/>
                    <a:lstStyle/>
                    <a:p>
                      <a:pPr algn="l" rtl="0" fontAlgn="base">
                        <a:spcBef>
                          <a:spcPts val="0"/>
                        </a:spcBef>
                        <a:spcAft>
                          <a:spcPts val="0"/>
                        </a:spcAft>
                      </a:pPr>
                      <a:r>
                        <a:rPr lang="en-US" sz="1600" b="0" i="0" dirty="0">
                          <a:solidFill>
                            <a:schemeClr val="tx1"/>
                          </a:solidFill>
                          <a:effectLst/>
                          <a:latin typeface="+mn-lt"/>
                        </a:rPr>
                        <a:t>PrEP initiation counseling, including informed choice counseling ​​</a:t>
                      </a:r>
                    </a:p>
                  </a:txBody>
                  <a:tcPr marL="65912" marR="65912" marT="32956" marB="32956"/>
                </a:tc>
                <a:tc>
                  <a:txBody>
                    <a:bodyPr/>
                    <a:lstStyle/>
                    <a:p>
                      <a:pPr marL="285750" indent="-285750" algn="l" rtl="0" fontAlgn="base">
                        <a:lnSpc>
                          <a:spcPct val="100000"/>
                        </a:lnSpc>
                        <a:spcBef>
                          <a:spcPts val="0"/>
                        </a:spcBef>
                        <a:spcAft>
                          <a:spcPts val="0"/>
                        </a:spcAft>
                        <a:buFont typeface="Arial" panose="020B0604020202020204" pitchFamily="34" charset="0"/>
                        <a:buChar char="•"/>
                      </a:pPr>
                      <a:r>
                        <a:rPr lang="en-US" sz="1600" b="0" i="0" dirty="0">
                          <a:solidFill>
                            <a:schemeClr val="tx1"/>
                          </a:solidFill>
                          <a:effectLst/>
                          <a:latin typeface="+mn-lt"/>
                        </a:rPr>
                        <a:t>Assess substantial risk for HIV​</a:t>
                      </a:r>
                    </a:p>
                    <a:p>
                      <a:pPr marL="285750" indent="-285750" algn="l" rtl="0" fontAlgn="base">
                        <a:lnSpc>
                          <a:spcPct val="100000"/>
                        </a:lnSpc>
                        <a:spcBef>
                          <a:spcPts val="0"/>
                        </a:spcBef>
                        <a:spcAft>
                          <a:spcPts val="0"/>
                        </a:spcAft>
                        <a:buFont typeface="Arial" panose="020B0604020202020204" pitchFamily="34" charset="0"/>
                        <a:buChar char="•"/>
                      </a:pPr>
                      <a:r>
                        <a:rPr lang="en-US" sz="1600" b="0" i="0" dirty="0">
                          <a:solidFill>
                            <a:schemeClr val="tx1"/>
                          </a:solidFill>
                          <a:effectLst/>
                          <a:latin typeface="+mn-lt"/>
                        </a:rPr>
                        <a:t>Assess HIV prevention needs and educate about options​</a:t>
                      </a:r>
                    </a:p>
                    <a:p>
                      <a:pPr marL="285750" indent="-285750">
                        <a:lnSpc>
                          <a:spcPct val="100000"/>
                        </a:lnSpc>
                        <a:spcBef>
                          <a:spcPts val="0"/>
                        </a:spcBef>
                        <a:spcAft>
                          <a:spcPts val="0"/>
                        </a:spcAft>
                        <a:buFont typeface="Arial" panose="020B0604020202020204" pitchFamily="34" charset="0"/>
                        <a:buChar char="•"/>
                      </a:pPr>
                      <a:r>
                        <a:rPr lang="en-US" sz="1600" b="0" i="0" kern="1200" dirty="0">
                          <a:solidFill>
                            <a:schemeClr val="tx1"/>
                          </a:solidFill>
                          <a:effectLst/>
                          <a:latin typeface="+mn-lt"/>
                          <a:ea typeface="+mn-ea"/>
                          <a:cs typeface="+mn-cs"/>
                        </a:rPr>
                        <a:t>Discuss desire for PrEP and willingness to take PrEP​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1"/>
                          </a:solidFill>
                          <a:effectLst/>
                          <a:latin typeface="+mn-lt"/>
                          <a:ea typeface="+mn-ea"/>
                          <a:cs typeface="+mn-cs"/>
                        </a:rPr>
                        <a:t>Support informed decision to start ED-PrEP</a:t>
                      </a:r>
                    </a:p>
                    <a:p>
                      <a:pPr marL="285750" indent="-285750" algn="l" rtl="0" fontAlgn="base">
                        <a:lnSpc>
                          <a:spcPct val="100000"/>
                        </a:lnSpc>
                        <a:spcBef>
                          <a:spcPts val="0"/>
                        </a:spcBef>
                        <a:spcAft>
                          <a:spcPts val="0"/>
                        </a:spcAft>
                        <a:buFont typeface="Arial" panose="020B0604020202020204" pitchFamily="34" charset="0"/>
                        <a:buChar char="•"/>
                      </a:pPr>
                      <a:r>
                        <a:rPr lang="en-US" sz="1600" b="0" i="0" kern="1200" dirty="0">
                          <a:solidFill>
                            <a:schemeClr val="tx1"/>
                          </a:solidFill>
                          <a:effectLst/>
                          <a:latin typeface="+mn-lt"/>
                          <a:ea typeface="+mn-ea"/>
                          <a:cs typeface="+mn-cs"/>
                        </a:rPr>
                        <a:t>Plan for effective PrEP use and sexual and reproductive health​</a:t>
                      </a:r>
                    </a:p>
                  </a:txBody>
                  <a:tcPr marL="65912" marR="65912" marT="32956" marB="32956"/>
                </a:tc>
                <a:extLst>
                  <a:ext uri="{0D108BD9-81ED-4DB2-BD59-A6C34878D82A}">
                    <a16:rowId xmlns:a16="http://schemas.microsoft.com/office/drawing/2014/main" val="2219310803"/>
                  </a:ext>
                </a:extLst>
              </a:tr>
            </a:tbl>
          </a:graphicData>
        </a:graphic>
      </p:graphicFrame>
    </p:spTree>
    <p:extLst>
      <p:ext uri="{BB962C8B-B14F-4D97-AF65-F5344CB8AC3E}">
        <p14:creationId xmlns:p14="http://schemas.microsoft.com/office/powerpoint/2010/main" val="88735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9738-CC06-D679-083F-24D1F23DEE91}"/>
              </a:ext>
            </a:extLst>
          </p:cNvPr>
          <p:cNvSpPr>
            <a:spLocks noGrp="1"/>
          </p:cNvSpPr>
          <p:nvPr>
            <p:ph type="title"/>
          </p:nvPr>
        </p:nvSpPr>
        <p:spPr/>
        <p:txBody>
          <a:bodyPr/>
          <a:lstStyle/>
          <a:p>
            <a:r>
              <a:rPr lang="en-US" dirty="0" err="1"/>
              <a:t>PrEP</a:t>
            </a:r>
            <a:r>
              <a:rPr lang="en-US" dirty="0"/>
              <a:t> Competencies​</a:t>
            </a:r>
          </a:p>
        </p:txBody>
      </p:sp>
      <p:sp>
        <p:nvSpPr>
          <p:cNvPr id="3" name="Content Placeholder 2">
            <a:extLst>
              <a:ext uri="{FF2B5EF4-FFF2-40B4-BE49-F238E27FC236}">
                <a16:creationId xmlns:a16="http://schemas.microsoft.com/office/drawing/2014/main" id="{4C0D2768-60FA-85EB-D19D-B78AFBBAE6C4}"/>
              </a:ext>
            </a:extLst>
          </p:cNvPr>
          <p:cNvSpPr>
            <a:spLocks noGrp="1"/>
          </p:cNvSpPr>
          <p:nvPr>
            <p:ph sz="quarter" idx="11"/>
          </p:nvPr>
        </p:nvSpPr>
        <p:spPr/>
        <p:txBody>
          <a:bodyPr>
            <a:normAutofit/>
          </a:bodyPr>
          <a:lstStyle/>
          <a:p>
            <a:pPr>
              <a:spcBef>
                <a:spcPts val="600"/>
              </a:spcBef>
            </a:pPr>
            <a:r>
              <a:rPr lang="en-US" sz="2000" dirty="0"/>
              <a:t>By the end of this training program, you should be able to:​</a:t>
            </a:r>
          </a:p>
          <a:p>
            <a:pPr marL="457200" indent="-457200">
              <a:spcBef>
                <a:spcPts val="600"/>
              </a:spcBef>
              <a:buFont typeface="+mj-lt"/>
              <a:buAutoNum type="arabicPeriod"/>
            </a:pPr>
            <a:r>
              <a:rPr lang="en-US" sz="2000" b="0" dirty="0"/>
              <a:t>Explain the use of </a:t>
            </a:r>
            <a:r>
              <a:rPr lang="en-US" sz="2000" b="0" dirty="0" err="1"/>
              <a:t>PrEP</a:t>
            </a:r>
            <a:r>
              <a:rPr lang="en-US" sz="2000" b="0" dirty="0"/>
              <a:t> for HIV prevention​</a:t>
            </a:r>
          </a:p>
          <a:p>
            <a:pPr marL="457200" indent="-457200">
              <a:spcBef>
                <a:spcPts val="600"/>
              </a:spcBef>
              <a:buFont typeface="+mj-lt"/>
              <a:buAutoNum type="arabicPeriod"/>
            </a:pPr>
            <a:r>
              <a:rPr lang="en-US" sz="2000" dirty="0"/>
              <a:t>Identify candidates eligible for </a:t>
            </a:r>
            <a:r>
              <a:rPr lang="en-US" sz="2000" dirty="0" err="1"/>
              <a:t>PrEP</a:t>
            </a:r>
            <a:r>
              <a:rPr lang="en-US" sz="2000" dirty="0"/>
              <a:t>​</a:t>
            </a:r>
          </a:p>
          <a:p>
            <a:pPr marL="457200" indent="-457200">
              <a:spcBef>
                <a:spcPts val="600"/>
              </a:spcBef>
              <a:buFont typeface="+mj-lt"/>
              <a:buAutoNum type="arabicPeriod"/>
            </a:pPr>
            <a:r>
              <a:rPr lang="en-US" sz="2000" dirty="0"/>
              <a:t>Initiate clients on </a:t>
            </a:r>
            <a:r>
              <a:rPr lang="en-US" sz="2000" dirty="0" err="1"/>
              <a:t>PrEP</a:t>
            </a:r>
            <a:r>
              <a:rPr lang="en-US" sz="2000" dirty="0"/>
              <a:t>​</a:t>
            </a:r>
          </a:p>
          <a:p>
            <a:pPr marL="457200" indent="-457200">
              <a:spcBef>
                <a:spcPts val="600"/>
              </a:spcBef>
              <a:buFont typeface="+mj-lt"/>
              <a:buAutoNum type="arabicPeriod"/>
            </a:pPr>
            <a:r>
              <a:rPr lang="en-US" sz="2000" dirty="0"/>
              <a:t>Conduct follow-up management for </a:t>
            </a:r>
            <a:r>
              <a:rPr lang="en-US" sz="2000" dirty="0" err="1"/>
              <a:t>PrEP</a:t>
            </a:r>
            <a:r>
              <a:rPr lang="en-US" sz="2000" dirty="0"/>
              <a:t> ​</a:t>
            </a:r>
          </a:p>
          <a:p>
            <a:pPr marL="457200" indent="-457200">
              <a:spcBef>
                <a:spcPts val="600"/>
              </a:spcBef>
              <a:buFont typeface="+mj-lt"/>
              <a:buAutoNum type="arabicPeriod"/>
            </a:pPr>
            <a:r>
              <a:rPr lang="en-US" sz="2000" b="0" dirty="0"/>
              <a:t>Provide person-centered counseling for </a:t>
            </a:r>
            <a:r>
              <a:rPr lang="en-US" sz="2000" b="0" dirty="0" err="1"/>
              <a:t>PrEP</a:t>
            </a:r>
            <a:r>
              <a:rPr lang="en-US" sz="2000" b="0" dirty="0"/>
              <a:t>​</a:t>
            </a:r>
          </a:p>
        </p:txBody>
      </p:sp>
    </p:spTree>
    <p:extLst>
      <p:ext uri="{BB962C8B-B14F-4D97-AF65-F5344CB8AC3E}">
        <p14:creationId xmlns:p14="http://schemas.microsoft.com/office/powerpoint/2010/main" val="2917980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ED-PrEP Initiation Visit: </a:t>
            </a:r>
            <a:r>
              <a:rPr lang="en-US" dirty="0">
                <a:solidFill>
                  <a:schemeClr val="accent1"/>
                </a:solidFill>
              </a:rPr>
              <a:t>Su</a:t>
            </a:r>
            <a:r>
              <a:rPr lang="en-US" dirty="0">
                <a:solidFill>
                  <a:srgbClr val="00B5DE"/>
                </a:solidFill>
              </a:rPr>
              <a:t>ggest</a:t>
            </a:r>
            <a:r>
              <a:rPr lang="en-US" dirty="0">
                <a:solidFill>
                  <a:schemeClr val="accent1"/>
                </a:solidFill>
              </a:rPr>
              <a:t>ed Procedures​</a:t>
            </a:r>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365145295"/>
              </p:ext>
            </p:extLst>
          </p:nvPr>
        </p:nvGraphicFramePr>
        <p:xfrm>
          <a:off x="2031999" y="1240403"/>
          <a:ext cx="8696252" cy="2966720"/>
        </p:xfrm>
        <a:graphic>
          <a:graphicData uri="http://schemas.openxmlformats.org/drawingml/2006/table">
            <a:tbl>
              <a:tblPr firstRow="1" bandRow="1">
                <a:tableStyleId>{F5AB1C69-6EDB-4FF4-983F-18BD219EF322}</a:tableStyleId>
              </a:tblPr>
              <a:tblGrid>
                <a:gridCol w="4028559">
                  <a:extLst>
                    <a:ext uri="{9D8B030D-6E8A-4147-A177-3AD203B41FA5}">
                      <a16:colId xmlns:a16="http://schemas.microsoft.com/office/drawing/2014/main" val="2028361513"/>
                    </a:ext>
                  </a:extLst>
                </a:gridCol>
                <a:gridCol w="4667693">
                  <a:extLst>
                    <a:ext uri="{9D8B030D-6E8A-4147-A177-3AD203B41FA5}">
                      <a16:colId xmlns:a16="http://schemas.microsoft.com/office/drawing/2014/main" val="1309901514"/>
                    </a:ext>
                  </a:extLst>
                </a:gridCol>
              </a:tblGrid>
              <a:tr h="370840">
                <a:tc>
                  <a:txBody>
                    <a:bodyPr/>
                    <a:lstStyle/>
                    <a:p>
                      <a:pPr algn="ctr" rtl="0" fontAlgn="base"/>
                      <a:r>
                        <a:rPr lang="en-US" sz="2000" b="1" i="0" dirty="0">
                          <a:solidFill>
                            <a:schemeClr val="bg1"/>
                          </a:solidFill>
                          <a:effectLst/>
                          <a:latin typeface="+mn-lt"/>
                        </a:rPr>
                        <a:t>Procedure</a:t>
                      </a:r>
                      <a:r>
                        <a:rPr lang="en-US" sz="1600" b="1" i="0" dirty="0">
                          <a:solidFill>
                            <a:schemeClr val="bg1"/>
                          </a:solidFill>
                          <a:effectLst/>
                          <a:latin typeface="+mn-lt"/>
                        </a:rPr>
                        <a:t>​</a:t>
                      </a:r>
                    </a:p>
                  </a:txBody>
                  <a:tcPr marL="65912" marR="65912" marT="32956" marB="32956" anchor="ctr"/>
                </a:tc>
                <a:tc>
                  <a:txBody>
                    <a:bodyPr/>
                    <a:lstStyle/>
                    <a:p>
                      <a:pPr algn="ctr" rtl="0" fontAlgn="base"/>
                      <a:r>
                        <a:rPr lang="en-US" sz="2000" b="1" i="0" dirty="0">
                          <a:solidFill>
                            <a:schemeClr val="bg1"/>
                          </a:solidFill>
                          <a:effectLst/>
                          <a:latin typeface="+mn-lt"/>
                        </a:rPr>
                        <a:t>Rationale​</a:t>
                      </a:r>
                    </a:p>
                  </a:txBody>
                  <a:tcPr marL="65912" marR="65912" marT="32956" marB="32956" anchor="ctr"/>
                </a:tc>
                <a:extLst>
                  <a:ext uri="{0D108BD9-81ED-4DB2-BD59-A6C34878D82A}">
                    <a16:rowId xmlns:a16="http://schemas.microsoft.com/office/drawing/2014/main" val="4016934346"/>
                  </a:ext>
                </a:extLst>
              </a:tr>
              <a:tr h="283168">
                <a:tc>
                  <a:txBody>
                    <a:bodyPr/>
                    <a:lstStyle/>
                    <a:p>
                      <a:pPr algn="l" rtl="0" fontAlgn="base"/>
                      <a:r>
                        <a:rPr lang="en-US" sz="1600" b="0" i="0" dirty="0">
                          <a:solidFill>
                            <a:schemeClr val="tx1"/>
                          </a:solidFill>
                          <a:effectLst/>
                          <a:latin typeface="Calibri" panose="020F0502020204030204" pitchFamily="34" charset="0"/>
                        </a:rPr>
                        <a:t>Hepatitis B surface antigen (HBsAg)​ testing</a:t>
                      </a:r>
                      <a:endParaRPr lang="en-US" sz="1600" b="0" i="0" dirty="0">
                        <a:solidFill>
                          <a:schemeClr val="tx1"/>
                        </a:solidFill>
                        <a:effectLst/>
                      </a:endParaRPr>
                    </a:p>
                  </a:txBody>
                  <a:tcPr anchor="ct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Identify undiagnosed hepatitis B virus (HBV) infection</a:t>
                      </a:r>
                    </a:p>
                    <a:p>
                      <a:pPr marL="285750" indent="-285750" algn="l" rtl="0" fontAlgn="base">
                        <a:buFont typeface="Arial" panose="020B0604020202020204" pitchFamily="34" charset="0"/>
                        <a:buChar char="•"/>
                      </a:pPr>
                      <a:r>
                        <a:rPr lang="en-US" sz="1600" b="0" i="0" dirty="0">
                          <a:solidFill>
                            <a:schemeClr val="tx1"/>
                          </a:solidFill>
                          <a:effectLst/>
                          <a:latin typeface="+mn-lt"/>
                        </a:rPr>
                        <a:t>To identify those eligible for HBV vaccination.</a:t>
                      </a:r>
                    </a:p>
                  </a:txBody>
                  <a:tcPr anchor="ctr"/>
                </a:tc>
                <a:extLst>
                  <a:ext uri="{0D108BD9-81ED-4DB2-BD59-A6C34878D82A}">
                    <a16:rowId xmlns:a16="http://schemas.microsoft.com/office/drawing/2014/main" val="1848349322"/>
                  </a:ext>
                </a:extLst>
              </a:tr>
              <a:tr h="370840">
                <a:tc>
                  <a:txBody>
                    <a:bodyPr/>
                    <a:lstStyle/>
                    <a:p>
                      <a:pPr algn="l" rtl="0" fontAlgn="base"/>
                      <a:r>
                        <a:rPr lang="en-US" sz="1600" b="0" i="0" dirty="0">
                          <a:solidFill>
                            <a:schemeClr val="tx1"/>
                          </a:solidFill>
                          <a:effectLst/>
                          <a:latin typeface="Calibri" panose="020F0502020204030204" pitchFamily="34" charset="0"/>
                        </a:rPr>
                        <a:t>Hepatitis C antibody ​testing</a:t>
                      </a:r>
                      <a:endParaRPr lang="en-US" sz="1600" b="0" i="0" dirty="0">
                        <a:solidFill>
                          <a:schemeClr val="tx1"/>
                        </a:solidFill>
                        <a:effectLst/>
                      </a:endParaRPr>
                    </a:p>
                  </a:txBody>
                  <a:tcPr anchor="ctr"/>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i="0" dirty="0">
                          <a:solidFill>
                            <a:schemeClr val="tx1"/>
                          </a:solidFill>
                          <a:effectLst/>
                          <a:latin typeface="+mn-lt"/>
                        </a:rPr>
                        <a:t>Identify undiagnosed hepatitis C virus (HCV) infection; determine if eligible for HCV treatment</a:t>
                      </a:r>
                    </a:p>
                  </a:txBody>
                  <a:tcPr anchor="ctr"/>
                </a:tc>
                <a:extLst>
                  <a:ext uri="{0D108BD9-81ED-4DB2-BD59-A6C34878D82A}">
                    <a16:rowId xmlns:a16="http://schemas.microsoft.com/office/drawing/2014/main" val="3547454953"/>
                  </a:ext>
                </a:extLst>
              </a:tr>
              <a:tr h="370840">
                <a:tc>
                  <a:txBody>
                    <a:bodyPr/>
                    <a:lstStyle/>
                    <a:p>
                      <a:pPr algn="l" rtl="0" fontAlgn="base"/>
                      <a:r>
                        <a:rPr lang="en-ZA" sz="1600" b="0" i="0" kern="1200" dirty="0">
                          <a:solidFill>
                            <a:schemeClr val="tx1"/>
                          </a:solidFill>
                          <a:effectLst/>
                          <a:latin typeface="+mn-lt"/>
                          <a:ea typeface="+mn-ea"/>
                          <a:cs typeface="+mn-cs"/>
                        </a:rPr>
                        <a:t>Rapid plasma regain (</a:t>
                      </a:r>
                      <a:r>
                        <a:rPr lang="en-US" sz="1600" b="0" i="0" kern="1200" dirty="0">
                          <a:solidFill>
                            <a:schemeClr val="tx1"/>
                          </a:solidFill>
                          <a:effectLst/>
                          <a:latin typeface="+mn-lt"/>
                          <a:ea typeface="+mn-ea"/>
                          <a:cs typeface="+mn-cs"/>
                        </a:rPr>
                        <a:t>RPR)​ testing</a:t>
                      </a:r>
                    </a:p>
                  </a:txBody>
                  <a:tcPr anchor="ct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Diagnose and treat syphilis infection​</a:t>
                      </a:r>
                    </a:p>
                  </a:txBody>
                  <a:tcPr anchor="ctr"/>
                </a:tc>
                <a:extLst>
                  <a:ext uri="{0D108BD9-81ED-4DB2-BD59-A6C34878D82A}">
                    <a16:rowId xmlns:a16="http://schemas.microsoft.com/office/drawing/2014/main" val="2727410248"/>
                  </a:ext>
                </a:extLst>
              </a:tr>
              <a:tr h="370840">
                <a:tc>
                  <a:txBody>
                    <a:bodyPr/>
                    <a:lstStyle/>
                    <a:p>
                      <a:pPr algn="l" rtl="0" fontAlgn="base"/>
                      <a:r>
                        <a:rPr lang="en-US" sz="1600" b="0" i="0" dirty="0">
                          <a:solidFill>
                            <a:schemeClr val="tx1"/>
                          </a:solidFill>
                          <a:effectLst/>
                          <a:latin typeface="+mn-lt"/>
                        </a:rPr>
                        <a:t>Sexually transmitted infection (STI) screening​</a:t>
                      </a:r>
                    </a:p>
                  </a:txBody>
                  <a:tcP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Diagnose and treat STIs</a:t>
                      </a:r>
                    </a:p>
                    <a:p>
                      <a:pPr marL="285750" indent="-285750" algn="l" rtl="0" fontAlgn="base">
                        <a:buFont typeface="Arial" panose="020B0604020202020204" pitchFamily="34" charset="0"/>
                        <a:buChar char="•"/>
                      </a:pPr>
                      <a:r>
                        <a:rPr lang="en-US" sz="1600" b="0" i="0" dirty="0">
                          <a:solidFill>
                            <a:schemeClr val="tx1"/>
                          </a:solidFill>
                          <a:effectLst/>
                          <a:latin typeface="+mn-lt"/>
                        </a:rPr>
                        <a:t>Syndromic or diagnostic STI testing, depending on local guidelines</a:t>
                      </a:r>
                    </a:p>
                  </a:txBody>
                  <a:tcPr anchor="ctr"/>
                </a:tc>
                <a:extLst>
                  <a:ext uri="{0D108BD9-81ED-4DB2-BD59-A6C34878D82A}">
                    <a16:rowId xmlns:a16="http://schemas.microsoft.com/office/drawing/2014/main" val="483980598"/>
                  </a:ext>
                </a:extLst>
              </a:tr>
            </a:tbl>
          </a:graphicData>
        </a:graphic>
      </p:graphicFrame>
      <p:sp>
        <p:nvSpPr>
          <p:cNvPr id="6" name="TextBox 5">
            <a:extLst>
              <a:ext uri="{FF2B5EF4-FFF2-40B4-BE49-F238E27FC236}">
                <a16:creationId xmlns:a16="http://schemas.microsoft.com/office/drawing/2014/main" id="{8F9D6BC1-636C-6E09-15A7-19F10D17E23A}"/>
              </a:ext>
            </a:extLst>
          </p:cNvPr>
          <p:cNvSpPr txBox="1"/>
          <p:nvPr/>
        </p:nvSpPr>
        <p:spPr>
          <a:xfrm>
            <a:off x="2031999" y="4894106"/>
            <a:ext cx="9076774" cy="646331"/>
          </a:xfrm>
          <a:prstGeom prst="rect">
            <a:avLst/>
          </a:prstGeom>
          <a:noFill/>
        </p:spPr>
        <p:txBody>
          <a:bodyPr wrap="square">
            <a:spAutoFit/>
          </a:bodyPr>
          <a:lstStyle/>
          <a:p>
            <a:pPr algn="ctr" rtl="0" fontAlgn="base"/>
            <a:r>
              <a:rPr lang="en-US" sz="1800" b="1" i="0" u="none" strike="noStrike" dirty="0">
                <a:solidFill>
                  <a:srgbClr val="FF0000"/>
                </a:solidFill>
                <a:effectLst/>
                <a:latin typeface="Calibri" panose="020F0502020204030204" pitchFamily="34" charset="0"/>
              </a:rPr>
              <a:t>Per the WHO </a:t>
            </a:r>
            <a:r>
              <a:rPr lang="en-US" b="1" dirty="0">
                <a:solidFill>
                  <a:srgbClr val="FF0000"/>
                </a:solidFill>
                <a:latin typeface="Calibri" panose="020F0502020204030204" pitchFamily="34" charset="0"/>
              </a:rPr>
              <a:t>a</a:t>
            </a:r>
            <a:r>
              <a:rPr lang="en-US" sz="1800" b="1" i="0" u="none" strike="noStrike" dirty="0">
                <a:solidFill>
                  <a:srgbClr val="FF0000"/>
                </a:solidFill>
                <a:effectLst/>
                <a:latin typeface="Calibri" panose="020F0502020204030204" pitchFamily="34" charset="0"/>
              </a:rPr>
              <a:t>vailability of or access to these tests should NOT be a barrier to PrEP initiation. </a:t>
            </a:r>
            <a:r>
              <a:rPr lang="en-US" sz="1800" b="0" i="0" dirty="0">
                <a:solidFill>
                  <a:srgbClr val="FF0000"/>
                </a:solidFill>
                <a:effectLst/>
                <a:latin typeface="Calibri" panose="020F0502020204030204" pitchFamily="34" charset="0"/>
              </a:rPr>
              <a:t>​</a:t>
            </a:r>
            <a:endParaRPr lang="en-US" b="0" i="0" dirty="0">
              <a:solidFill>
                <a:srgbClr val="FF0000"/>
              </a:solidFill>
              <a:effectLst/>
              <a:latin typeface="Segoe UI" panose="020B0502040204020203" pitchFamily="34" charset="0"/>
            </a:endParaRPr>
          </a:p>
          <a:p>
            <a:pPr algn="ctr" rtl="0" fontAlgn="base"/>
            <a:r>
              <a:rPr lang="en-US" sz="1800" b="1" i="0" u="none" strike="noStrike" dirty="0">
                <a:solidFill>
                  <a:srgbClr val="FF0000"/>
                </a:solidFill>
                <a:effectLst/>
                <a:latin typeface="Calibri" panose="020F0502020204030204" pitchFamily="34" charset="0"/>
              </a:rPr>
              <a:t>These tests are not a requirement for oral </a:t>
            </a:r>
            <a:r>
              <a:rPr lang="en-US" sz="1800" b="1" i="0" u="none" strike="noStrike" dirty="0" err="1">
                <a:solidFill>
                  <a:srgbClr val="FF0000"/>
                </a:solidFill>
                <a:effectLst/>
                <a:latin typeface="Calibri" panose="020F0502020204030204" pitchFamily="34" charset="0"/>
              </a:rPr>
              <a:t>PrEP</a:t>
            </a:r>
            <a:r>
              <a:rPr lang="en-US" sz="1800" b="1" i="0" u="none" strike="noStrike" dirty="0">
                <a:solidFill>
                  <a:srgbClr val="FF0000"/>
                </a:solidFill>
                <a:effectLst/>
                <a:latin typeface="Calibri" panose="020F0502020204030204" pitchFamily="34" charset="0"/>
              </a:rPr>
              <a:t> use.</a:t>
            </a:r>
            <a:r>
              <a:rPr lang="en-US" sz="1800" b="0" i="0" dirty="0">
                <a:solidFill>
                  <a:srgbClr val="FF0000"/>
                </a:solidFill>
                <a:effectLst/>
                <a:latin typeface="Calibri" panose="020F0502020204030204" pitchFamily="34" charset="0"/>
              </a:rPr>
              <a:t>​</a:t>
            </a:r>
            <a:endParaRPr lang="en-US" b="0" i="0" dirty="0">
              <a:solidFill>
                <a:srgbClr val="FF0000"/>
              </a:solidFill>
              <a:effectLst/>
              <a:latin typeface="Segoe UI" panose="020B0502040204020203" pitchFamily="34" charset="0"/>
            </a:endParaRPr>
          </a:p>
        </p:txBody>
      </p:sp>
    </p:spTree>
    <p:extLst>
      <p:ext uri="{BB962C8B-B14F-4D97-AF65-F5344CB8AC3E}">
        <p14:creationId xmlns:p14="http://schemas.microsoft.com/office/powerpoint/2010/main" val="677304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Viral Hepatitis and PrEP​</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Individuals at substantial risk of HIV infection may also be at a higher risk for HBV and HCV infection.  ​</a:t>
            </a:r>
          </a:p>
          <a:p>
            <a:pPr marL="342900" indent="-342900">
              <a:spcBef>
                <a:spcPts val="600"/>
              </a:spcBef>
              <a:buFont typeface="Arial" panose="020B0604020202020204" pitchFamily="34" charset="0"/>
              <a:buChar char="•"/>
            </a:pPr>
            <a:r>
              <a:rPr lang="en-US" sz="2000" b="0" dirty="0"/>
              <a:t>PrEP services provide an important opportunity to screen for HBV and HCV infection and provide linkages to care.​</a:t>
            </a:r>
          </a:p>
          <a:p>
            <a:pPr marL="1085850" lvl="1" indent="-342900">
              <a:spcBef>
                <a:spcPts val="600"/>
              </a:spcBef>
            </a:pPr>
            <a:r>
              <a:rPr lang="en-US" sz="2000" b="0" dirty="0"/>
              <a:t>HBsAg testing within 1-3 months of PrEP initiation is strongly encouraged where feasible, particularly in highly endemic countries. ​</a:t>
            </a:r>
          </a:p>
          <a:p>
            <a:pPr marL="1085850" lvl="1" indent="-342900">
              <a:spcBef>
                <a:spcPts val="600"/>
              </a:spcBef>
            </a:pPr>
            <a:r>
              <a:rPr lang="en-US" sz="2000" b="0" dirty="0"/>
              <a:t>HCV antibody testing is strongly encouraged within 1-3 months of PrEP initiation and every 12 months thereafter where PrEP services are provided to populations at high risk of HCV infection. ​</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B35057F4-E3DD-5118-6CD2-F6C39A93ADA2}"/>
              </a:ext>
            </a:extLst>
          </p:cNvPr>
          <p:cNvSpPr txBox="1"/>
          <p:nvPr/>
        </p:nvSpPr>
        <p:spPr>
          <a:xfrm>
            <a:off x="1964317" y="6509583"/>
            <a:ext cx="2085654"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3400958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Viral Hepatitis and </a:t>
            </a:r>
            <a:r>
              <a:rPr lang="en-US" dirty="0" err="1"/>
              <a:t>PrEP</a:t>
            </a:r>
            <a:r>
              <a:rPr lang="en-US"/>
              <a:t> </a:t>
            </a:r>
            <a:r>
              <a:rPr lang="en-US" b="0" i="1" dirty="0"/>
              <a:t>(continued)​</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a:t>TDF-based oral daily or ED-</a:t>
            </a:r>
            <a:r>
              <a:rPr lang="en-US" sz="2000" b="0" dirty="0" err="1"/>
              <a:t>PrEP</a:t>
            </a:r>
            <a:r>
              <a:rPr lang="en-US" sz="2000" b="0"/>
              <a:t> can be offered to people with HBV or HCV infection. ​</a:t>
            </a:r>
          </a:p>
          <a:p>
            <a:pPr marL="342900" indent="-342900">
              <a:spcBef>
                <a:spcPts val="600"/>
              </a:spcBef>
              <a:buFont typeface="Arial" panose="020B0604020202020204" pitchFamily="34" charset="0"/>
              <a:buChar char="•"/>
            </a:pPr>
            <a:r>
              <a:rPr lang="en-US" sz="2000" b="0"/>
              <a:t>Lack of HBV and HCV testing should not be a barrier to </a:t>
            </a:r>
            <a:r>
              <a:rPr lang="en-US" sz="2000" b="0" dirty="0" err="1"/>
              <a:t>PrEP</a:t>
            </a:r>
            <a:r>
              <a:rPr lang="en-US" sz="2000" b="0"/>
              <a:t> initiation or use. ​</a:t>
            </a:r>
          </a:p>
          <a:p>
            <a:pPr marL="342900" indent="-342900">
              <a:spcBef>
                <a:spcPts val="600"/>
              </a:spcBef>
              <a:buFont typeface="Arial" panose="020B0604020202020204" pitchFamily="34" charset="0"/>
              <a:buChar char="•"/>
            </a:pPr>
            <a:r>
              <a:rPr lang="en-US" sz="2000" b="0" dirty="0" err="1"/>
              <a:t>PrEP</a:t>
            </a:r>
            <a:r>
              <a:rPr lang="en-US" sz="2000" b="0"/>
              <a:t> can be initiated before HBV and HCV test results are available. ​</a:t>
            </a:r>
          </a:p>
          <a:p>
            <a:pPr marL="342900" indent="-342900">
              <a:spcBef>
                <a:spcPts val="600"/>
              </a:spcBef>
              <a:buFont typeface="Arial" panose="020B0604020202020204" pitchFamily="34" charset="0"/>
              <a:buChar char="•"/>
            </a:pPr>
            <a:r>
              <a:rPr lang="en-US" sz="2000">
                <a:solidFill>
                  <a:srgbClr val="FF0000"/>
                </a:solidFill>
              </a:rPr>
              <a:t>HBV or HCV testing are not a requirement for </a:t>
            </a:r>
            <a:r>
              <a:rPr lang="en-US" sz="2000" dirty="0" err="1">
                <a:solidFill>
                  <a:srgbClr val="FF0000"/>
                </a:solidFill>
              </a:rPr>
              <a:t>PrEP</a:t>
            </a:r>
            <a:r>
              <a:rPr lang="en-US" sz="2000">
                <a:solidFill>
                  <a:srgbClr val="FF0000"/>
                </a:solidFill>
              </a:rPr>
              <a:t> use!​</a:t>
            </a:r>
          </a:p>
          <a:p>
            <a:pPr marL="342900" indent="-342900">
              <a:spcBef>
                <a:spcPts val="600"/>
              </a:spcBef>
              <a:buFont typeface="Arial" panose="020B0604020202020204" pitchFamily="34" charset="0"/>
              <a:buChar char="•"/>
            </a:pPr>
            <a:r>
              <a:rPr lang="en-US" sz="2000" b="0"/>
              <a:t>For people known to have chronic HBV infection:​</a:t>
            </a:r>
          </a:p>
          <a:p>
            <a:pPr marL="1085850" lvl="1" indent="-342900">
              <a:spcBef>
                <a:spcPts val="600"/>
              </a:spcBef>
            </a:pPr>
            <a:r>
              <a:rPr lang="en-US" sz="2000" b="0"/>
              <a:t>Daily TDF effectively suppresses HBV, however, HBV may occasionally flare and lead to worsening liver function when TDF is discontinued. ​</a:t>
            </a:r>
          </a:p>
          <a:p>
            <a:pPr marL="1085850" lvl="1" indent="-342900">
              <a:spcBef>
                <a:spcPts val="600"/>
              </a:spcBef>
            </a:pPr>
            <a:r>
              <a:rPr lang="en-US" sz="2000" b="0"/>
              <a:t>Providers should consider monitoring for signs and symptoms of hepatitis in those who stop TDF.​</a:t>
            </a:r>
          </a:p>
          <a:p>
            <a:pPr marL="1085850" lvl="1" indent="-342900">
              <a:spcBef>
                <a:spcPts val="600"/>
              </a:spcBef>
            </a:pPr>
            <a:r>
              <a:rPr lang="en-US" sz="2000" b="0"/>
              <a:t>TDF should not be taken with a medication used to treat chronic HBV called adefovir, as they are similar drugs.​</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1DA0CB34-DA45-4C24-1EEE-7144EB3160C0}"/>
              </a:ext>
            </a:extLst>
          </p:cNvPr>
          <p:cNvSpPr txBox="1"/>
          <p:nvPr/>
        </p:nvSpPr>
        <p:spPr>
          <a:xfrm>
            <a:off x="1964317" y="6520885"/>
            <a:ext cx="2085654"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2962911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88E0-F24E-E7AF-3C1B-6D177FB41DE5}"/>
              </a:ext>
            </a:extLst>
          </p:cNvPr>
          <p:cNvSpPr>
            <a:spLocks noGrp="1"/>
          </p:cNvSpPr>
          <p:nvPr>
            <p:ph type="title"/>
          </p:nvPr>
        </p:nvSpPr>
        <p:spPr/>
        <p:txBody>
          <a:bodyPr/>
          <a:lstStyle/>
          <a:p>
            <a:r>
              <a:rPr lang="en-US" dirty="0" err="1"/>
              <a:t>PrEP</a:t>
            </a:r>
            <a:r>
              <a:rPr lang="en-US" dirty="0"/>
              <a:t> Initiation Visit: National Guidelines​</a:t>
            </a:r>
          </a:p>
        </p:txBody>
      </p:sp>
      <p:sp>
        <p:nvSpPr>
          <p:cNvPr id="3" name="Content Placeholder 2">
            <a:extLst>
              <a:ext uri="{FF2B5EF4-FFF2-40B4-BE49-F238E27FC236}">
                <a16:creationId xmlns:a16="http://schemas.microsoft.com/office/drawing/2014/main" id="{7B2C2C57-5376-961B-FF66-FDA306B7095E}"/>
              </a:ext>
            </a:extLst>
          </p:cNvPr>
          <p:cNvSpPr>
            <a:spLocks noGrp="1"/>
          </p:cNvSpPr>
          <p:nvPr>
            <p:ph sz="quarter" idx="11"/>
          </p:nvPr>
        </p:nvSpPr>
        <p:spPr/>
        <p:txBody>
          <a:bodyPr>
            <a:normAutofit/>
          </a:bodyPr>
          <a:lstStyle/>
          <a:p>
            <a:pPr>
              <a:spcBef>
                <a:spcPts val="600"/>
              </a:spcBef>
            </a:pPr>
            <a:r>
              <a:rPr lang="en-US" sz="2000" b="0" dirty="0"/>
              <a:t>In </a:t>
            </a:r>
            <a:r>
              <a:rPr lang="en-US" sz="2000" b="0" dirty="0">
                <a:solidFill>
                  <a:srgbClr val="FF0000"/>
                </a:solidFill>
              </a:rPr>
              <a:t>[insert country name]</a:t>
            </a:r>
            <a:r>
              <a:rPr lang="en-US" sz="2000" b="0" dirty="0"/>
              <a:t>,</a:t>
            </a:r>
            <a:r>
              <a:rPr lang="en-US" sz="2000" b="0" dirty="0">
                <a:solidFill>
                  <a:srgbClr val="FF0000"/>
                </a:solidFill>
              </a:rPr>
              <a:t> </a:t>
            </a:r>
            <a:r>
              <a:rPr lang="en-US" sz="2000" b="0" dirty="0"/>
              <a:t>the following procedures are required during an oral ED-PrEP initiation visit:​</a:t>
            </a:r>
          </a:p>
          <a:p>
            <a:pPr>
              <a:spcBef>
                <a:spcPts val="600"/>
              </a:spcBef>
            </a:pPr>
            <a:r>
              <a:rPr lang="en-US" sz="2000" b="0" dirty="0">
                <a:solidFill>
                  <a:srgbClr val="FF0000"/>
                </a:solidFill>
              </a:rPr>
              <a:t>[insert procedures according to local guidelines]​</a:t>
            </a:r>
            <a:endParaRPr lang="en-US" sz="1200" b="0" dirty="0">
              <a:solidFill>
                <a:srgbClr val="FF0000"/>
              </a:solidFill>
            </a:endParaRPr>
          </a:p>
        </p:txBody>
      </p:sp>
      <p:sp>
        <p:nvSpPr>
          <p:cNvPr id="9" name="Right Triangle 8">
            <a:extLst>
              <a:ext uri="{FF2B5EF4-FFF2-40B4-BE49-F238E27FC236}">
                <a16:creationId xmlns:a16="http://schemas.microsoft.com/office/drawing/2014/main" id="{245FC011-3A8F-A76B-89DE-1C303617B46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aphic 6">
            <a:extLst>
              <a:ext uri="{FF2B5EF4-FFF2-40B4-BE49-F238E27FC236}">
                <a16:creationId xmlns:a16="http://schemas.microsoft.com/office/drawing/2014/main" id="{E222A041-895B-0A6C-B57E-0802C29E049E}"/>
              </a:ext>
            </a:extLst>
          </p:cNvPr>
          <p:cNvGrpSpPr/>
          <p:nvPr/>
        </p:nvGrpSpPr>
        <p:grpSpPr>
          <a:xfrm>
            <a:off x="11552965" y="153751"/>
            <a:ext cx="415770" cy="366949"/>
            <a:chOff x="3735476" y="1417084"/>
            <a:chExt cx="4722880" cy="4168299"/>
          </a:xfrm>
          <a:noFill/>
        </p:grpSpPr>
        <p:sp>
          <p:nvSpPr>
            <p:cNvPr id="5" name="Freeform 4">
              <a:extLst>
                <a:ext uri="{FF2B5EF4-FFF2-40B4-BE49-F238E27FC236}">
                  <a16:creationId xmlns:a16="http://schemas.microsoft.com/office/drawing/2014/main" id="{9BC1E43B-366F-9B9A-3BD8-3745E7E92A83}"/>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6" name="Freeform 5">
              <a:extLst>
                <a:ext uri="{FF2B5EF4-FFF2-40B4-BE49-F238E27FC236}">
                  <a16:creationId xmlns:a16="http://schemas.microsoft.com/office/drawing/2014/main" id="{C8A060D3-D398-B5CE-39EA-E61C76103A8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202B348D-92CE-2419-D146-0DEEF6B01445}"/>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E78561D-38C7-3D89-7ECC-BDE2D10C7A1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408211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305894"/>
            <a:ext cx="5248767" cy="215496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the steps to initiate someone on oral ED-PrEP?​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223345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321945"/>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2" y="2474224"/>
            <a:ext cx="5713056" cy="3720513"/>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Steps for initiating a client on oral ED-</a:t>
            </a:r>
            <a:r>
              <a:rPr lang="en-US" sz="2400" b="0" dirty="0" err="1">
                <a:solidFill>
                  <a:schemeClr val="bg1"/>
                </a:solidFill>
                <a:latin typeface="+mn-lt"/>
              </a:rPr>
              <a:t>PrEP</a:t>
            </a:r>
            <a:r>
              <a:rPr lang="en-US" sz="2400" b="0" dirty="0">
                <a:solidFill>
                  <a:schemeClr val="bg1"/>
                </a:solidFill>
                <a:latin typeface="+mn-lt"/>
              </a:rPr>
              <a:t> include: ​</a:t>
            </a:r>
          </a:p>
          <a:p>
            <a:pPr marL="457200" indent="-457200" algn="l">
              <a:spcBef>
                <a:spcPts val="600"/>
              </a:spcBef>
              <a:spcAft>
                <a:spcPts val="600"/>
              </a:spcAft>
              <a:buFont typeface="+mj-lt"/>
              <a:buAutoNum type="arabicPeriod"/>
            </a:pPr>
            <a:r>
              <a:rPr lang="en-US" sz="2400" b="0" dirty="0">
                <a:solidFill>
                  <a:schemeClr val="bg1"/>
                </a:solidFill>
                <a:latin typeface="+mn-lt"/>
              </a:rPr>
              <a:t>Confirming HIV negative status​</a:t>
            </a:r>
          </a:p>
          <a:p>
            <a:pPr marL="457200" indent="-457200" algn="l">
              <a:spcBef>
                <a:spcPts val="600"/>
              </a:spcBef>
              <a:spcAft>
                <a:spcPts val="600"/>
              </a:spcAft>
              <a:buFont typeface="+mj-lt"/>
              <a:buAutoNum type="arabicPeriod"/>
            </a:pPr>
            <a:r>
              <a:rPr lang="en-US" sz="2400" b="0" dirty="0">
                <a:solidFill>
                  <a:schemeClr val="bg1"/>
                </a:solidFill>
                <a:latin typeface="+mn-lt"/>
              </a:rPr>
              <a:t>Screening for substantial risk for HIV ​</a:t>
            </a:r>
          </a:p>
          <a:p>
            <a:pPr marL="457200" indent="-457200" algn="l">
              <a:spcBef>
                <a:spcPts val="600"/>
              </a:spcBef>
              <a:spcAft>
                <a:spcPts val="600"/>
              </a:spcAft>
              <a:buFont typeface="+mj-lt"/>
              <a:buAutoNum type="arabicPeriod"/>
            </a:pPr>
            <a:r>
              <a:rPr lang="en-US" sz="2400" b="0" dirty="0">
                <a:solidFill>
                  <a:schemeClr val="bg1"/>
                </a:solidFill>
                <a:latin typeface="+mn-lt"/>
              </a:rPr>
              <a:t>Providing </a:t>
            </a:r>
            <a:r>
              <a:rPr lang="en-US" sz="2400" b="0" dirty="0" err="1">
                <a:solidFill>
                  <a:schemeClr val="bg1"/>
                </a:solidFill>
                <a:latin typeface="+mn-lt"/>
              </a:rPr>
              <a:t>PrEP</a:t>
            </a:r>
            <a:r>
              <a:rPr lang="en-US" sz="2400" b="0" dirty="0">
                <a:solidFill>
                  <a:schemeClr val="bg1"/>
                </a:solidFill>
                <a:latin typeface="+mn-lt"/>
              </a:rPr>
              <a:t> counseling, including informed choice counseling ​</a:t>
            </a:r>
          </a:p>
          <a:p>
            <a:pPr marL="457200" indent="-457200" algn="l">
              <a:spcBef>
                <a:spcPts val="600"/>
              </a:spcBef>
              <a:spcAft>
                <a:spcPts val="600"/>
              </a:spcAft>
              <a:buFont typeface="+mj-lt"/>
              <a:buAutoNum type="arabicPeriod"/>
            </a:pPr>
            <a:r>
              <a:rPr lang="en-US" sz="2400" b="0" dirty="0">
                <a:solidFill>
                  <a:schemeClr val="bg1"/>
                </a:solidFill>
                <a:latin typeface="+mn-lt"/>
              </a:rPr>
              <a:t>Establish eligibility for oral ED-</a:t>
            </a:r>
            <a:r>
              <a:rPr lang="en-US" sz="2400" b="0" dirty="0" err="1">
                <a:solidFill>
                  <a:schemeClr val="bg1"/>
                </a:solidFill>
                <a:latin typeface="+mn-lt"/>
              </a:rPr>
              <a:t>PrEP</a:t>
            </a:r>
            <a:r>
              <a:rPr lang="en-US" sz="2400" b="0" dirty="0">
                <a:solidFill>
                  <a:schemeClr val="bg1"/>
                </a:solidFill>
                <a:latin typeface="+mn-lt"/>
              </a:rPr>
              <a:t>​</a:t>
            </a:r>
          </a:p>
          <a:p>
            <a:pPr marL="457200" indent="-457200" algn="l">
              <a:spcBef>
                <a:spcPts val="600"/>
              </a:spcBef>
              <a:spcAft>
                <a:spcPts val="600"/>
              </a:spcAft>
              <a:buFont typeface="+mj-lt"/>
              <a:buAutoNum type="arabicPeriod"/>
            </a:pPr>
            <a:r>
              <a:rPr lang="en-US" sz="2400" b="0" dirty="0">
                <a:solidFill>
                  <a:schemeClr val="bg1"/>
                </a:solidFill>
                <a:latin typeface="+mn-lt"/>
              </a:rPr>
              <a:t>Initiate oral ED-PrEP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996632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53092355"/>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901352198"/>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dirty="0"/>
                        <a:t>Member of a group eligible for ED-PrEP</a:t>
                      </a:r>
                    </a:p>
                    <a:p>
                      <a:pPr marL="285750" indent="-285750">
                        <a:buFont typeface="Wingdings" pitchFamily="2" charset="2"/>
                        <a:buChar char="ü"/>
                      </a:pPr>
                      <a:r>
                        <a:rPr lang="en-US" sz="1400" dirty="0"/>
                        <a:t>Educate about available PrEP options, including daily oral PrEP​</a:t>
                      </a:r>
                    </a:p>
                    <a:p>
                      <a:pPr marL="285750" indent="-285750">
                        <a:buFont typeface="Wingdings" pitchFamily="2" charset="2"/>
                        <a:buChar char="ü"/>
                      </a:pPr>
                      <a:r>
                        <a:rPr lang="en-US" sz="1400" dirty="0"/>
                        <a:t>Shared decision making to start oral ED-PrEP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Right Triangle 2">
            <a:extLst>
              <a:ext uri="{FF2B5EF4-FFF2-40B4-BE49-F238E27FC236}">
                <a16:creationId xmlns:a16="http://schemas.microsoft.com/office/drawing/2014/main" id="{8358ECBA-1001-CF1B-FE56-2D6A0C2B637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D8773E51-5B15-489B-60D2-75806F84C91C}"/>
              </a:ext>
            </a:extLst>
          </p:cNvPr>
          <p:cNvGrpSpPr/>
          <p:nvPr/>
        </p:nvGrpSpPr>
        <p:grpSpPr>
          <a:xfrm>
            <a:off x="11642982" y="141554"/>
            <a:ext cx="415769" cy="366949"/>
            <a:chOff x="3735476" y="1417084"/>
            <a:chExt cx="4722880" cy="4168299"/>
          </a:xfrm>
          <a:noFill/>
        </p:grpSpPr>
        <p:sp>
          <p:nvSpPr>
            <p:cNvPr id="5" name="Freeform 4">
              <a:extLst>
                <a:ext uri="{FF2B5EF4-FFF2-40B4-BE49-F238E27FC236}">
                  <a16:creationId xmlns:a16="http://schemas.microsoft.com/office/drawing/2014/main" id="{C56DADF6-7F52-05CD-774B-03AB67E5D3A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06F41A4F-DC37-E56B-0586-EB3ED0F1611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854A1D7-024C-855C-4578-5A76EEDC6BD1}"/>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67E7EAE3-9569-4A3E-39A6-62B7F325CE61}"/>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10064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Innocent is a 32-year-old man who comes to the clinic requesting routine STI screening and HIV testing. He is having sex with a few male partners and using condoms sometimes. ​</a:t>
            </a:r>
          </a:p>
          <a:p>
            <a:pPr>
              <a:spcBef>
                <a:spcPts val="600"/>
              </a:spcBef>
            </a:pPr>
            <a:endParaRPr lang="en-US" sz="2000" b="0" i="1" dirty="0"/>
          </a:p>
          <a:p>
            <a:pPr>
              <a:spcBef>
                <a:spcPts val="600"/>
              </a:spcBef>
            </a:pPr>
            <a:r>
              <a:rPr lang="en-US" sz="2000" b="0" i="1" dirty="0"/>
              <a:t>Follow the clinical pathway to determine if Innocent can be initiated on oral ED-PrEP.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red shirt&#10;&#10;Description automatically generated">
            <a:extLst>
              <a:ext uri="{FF2B5EF4-FFF2-40B4-BE49-F238E27FC236}">
                <a16:creationId xmlns:a16="http://schemas.microsoft.com/office/drawing/2014/main" id="{DD9C2B4A-17C3-2595-FB72-59CD47003287}"/>
              </a:ext>
            </a:extLst>
          </p:cNvPr>
          <p:cNvPicPr>
            <a:picLocks noGrp="1" noChangeAspect="1"/>
          </p:cNvPicPr>
          <p:nvPr>
            <p:ph type="pic" idx="1"/>
          </p:nvPr>
        </p:nvPicPr>
        <p:blipFill rotWithShape="1">
          <a:blip r:embed="rId3"/>
          <a:srcRect r="32882"/>
          <a:stretch/>
        </p:blipFill>
        <p:spPr>
          <a:xfrm>
            <a:off x="2" y="0"/>
            <a:ext cx="6896098" cy="6858000"/>
          </a:xfrm>
        </p:spPr>
      </p:pic>
    </p:spTree>
    <p:extLst>
      <p:ext uri="{BB962C8B-B14F-4D97-AF65-F5344CB8AC3E}">
        <p14:creationId xmlns:p14="http://schemas.microsoft.com/office/powerpoint/2010/main" val="90068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292570174"/>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1098877894"/>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a:t>No evidence of AHI​</a:t>
                      </a:r>
                    </a:p>
                    <a:p>
                      <a:pPr marL="285750" indent="-285750">
                        <a:buFont typeface="Wingdings" pitchFamily="2" charset="2"/>
                        <a:buChar char="ü"/>
                      </a:pPr>
                      <a:r>
                        <a:rPr lang="en-US" sz="1400"/>
                        <a:t>Willingness to use oral ED-PrEP as prescribed​</a:t>
                      </a:r>
                    </a:p>
                    <a:p>
                      <a:pPr marL="285750" indent="-285750">
                        <a:buFont typeface="Wingdings" pitchFamily="2" charset="2"/>
                        <a:buChar char="ü"/>
                      </a:pPr>
                      <a:r>
                        <a:rPr lang="en-US" sz="1400"/>
                        <a:t>Low risk for or no evidence of kidney function impairment</a:t>
                      </a:r>
                      <a:endParaRPr lang="en-US" sz="1400" dirty="0"/>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832015" y="1274636"/>
            <a:ext cx="9276758" cy="102917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AED057C7-871D-0B31-27ED-3474485B9194}"/>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3B44231A-6131-2812-9796-FD8FB9F1E739}"/>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0AE30276-E771-6DD0-7708-7E22FC70A11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4E309818-3770-CB9A-D0C0-5229D5E05F1A}"/>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4335A2F8-991F-0D2F-1ECE-BC846CDFD3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8FFBCE2-9927-6325-59D3-180169982EB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444800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You perform a rapid HIV test and Innocent tests negative. ​</a:t>
            </a:r>
          </a:p>
          <a:p>
            <a:pPr>
              <a:spcBef>
                <a:spcPts val="600"/>
              </a:spcBef>
            </a:pPr>
            <a:endParaRPr lang="en-US" sz="2000" b="0" dirty="0"/>
          </a:p>
          <a:p>
            <a:pPr>
              <a:spcBef>
                <a:spcPts val="600"/>
              </a:spcBef>
            </a:pPr>
            <a:r>
              <a:rPr lang="en-US" sz="2000" b="0" i="1" dirty="0"/>
              <a:t>What is the next step to determine if Innocent can begin oral ED-</a:t>
            </a:r>
            <a:r>
              <a:rPr lang="en-US" sz="2000" b="0" i="1" dirty="0" err="1"/>
              <a:t>PrEP</a:t>
            </a:r>
            <a:r>
              <a:rPr lang="en-US" sz="2000" b="0" i="1" dirty="0"/>
              <a:t> today?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red shirt&#10;&#10;Description automatically generated">
            <a:extLst>
              <a:ext uri="{FF2B5EF4-FFF2-40B4-BE49-F238E27FC236}">
                <a16:creationId xmlns:a16="http://schemas.microsoft.com/office/drawing/2014/main" id="{21B12E2F-7F33-8654-D686-A885747D7CF7}"/>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30813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862-323D-DEAB-0BE1-F55BE55CBC44}"/>
              </a:ext>
            </a:extLst>
          </p:cNvPr>
          <p:cNvSpPr>
            <a:spLocks noGrp="1"/>
          </p:cNvSpPr>
          <p:nvPr>
            <p:ph type="title"/>
          </p:nvPr>
        </p:nvSpPr>
        <p:spPr/>
        <p:txBody>
          <a:bodyPr/>
          <a:lstStyle/>
          <a:p>
            <a:r>
              <a:rPr lang="en-US" dirty="0"/>
              <a:t>Symbols Key​</a:t>
            </a:r>
          </a:p>
        </p:txBody>
      </p:sp>
      <p:sp>
        <p:nvSpPr>
          <p:cNvPr id="3" name="Content Placeholder 2">
            <a:extLst>
              <a:ext uri="{FF2B5EF4-FFF2-40B4-BE49-F238E27FC236}">
                <a16:creationId xmlns:a16="http://schemas.microsoft.com/office/drawing/2014/main" id="{1ED34378-DA17-64D1-47F0-2F8064556FE7}"/>
              </a:ext>
            </a:extLst>
          </p:cNvPr>
          <p:cNvSpPr>
            <a:spLocks noGrp="1"/>
          </p:cNvSpPr>
          <p:nvPr>
            <p:ph sz="quarter" idx="11"/>
          </p:nvPr>
        </p:nvSpPr>
        <p:spPr>
          <a:xfrm>
            <a:off x="3299011" y="1213427"/>
            <a:ext cx="8123239" cy="4738688"/>
          </a:xfrm>
        </p:spPr>
        <p:txBody>
          <a:bodyPr anchor="t">
            <a:normAutofit/>
          </a:bodyPr>
          <a:lstStyle/>
          <a:p>
            <a:pPr>
              <a:lnSpc>
                <a:spcPct val="350000"/>
              </a:lnSpc>
              <a:spcAft>
                <a:spcPts val="1200"/>
              </a:spcAft>
            </a:pPr>
            <a:r>
              <a:rPr lang="en-US" sz="2000" b="0" dirty="0"/>
              <a:t>Preliminary recommendation based on available evidence and may change​</a:t>
            </a:r>
          </a:p>
          <a:p>
            <a:pPr>
              <a:lnSpc>
                <a:spcPct val="350000"/>
              </a:lnSpc>
              <a:spcAft>
                <a:spcPts val="1200"/>
              </a:spcAft>
            </a:pPr>
            <a:r>
              <a:rPr lang="en-US" sz="2000" b="0" dirty="0"/>
              <a:t>Adaptation required or suggested based on local context​</a:t>
            </a:r>
          </a:p>
          <a:p>
            <a:pPr>
              <a:lnSpc>
                <a:spcPct val="350000"/>
              </a:lnSpc>
              <a:spcAft>
                <a:spcPts val="1200"/>
              </a:spcAft>
            </a:pPr>
            <a:r>
              <a:rPr lang="en-US" sz="2000" b="0" dirty="0"/>
              <a:t>Content repeated in other modules​</a:t>
            </a:r>
          </a:p>
          <a:p>
            <a:pPr>
              <a:lnSpc>
                <a:spcPct val="350000"/>
              </a:lnSpc>
              <a:spcAft>
                <a:spcPts val="1200"/>
              </a:spcAft>
            </a:pPr>
            <a:r>
              <a:rPr lang="en-US" sz="2000" b="0" dirty="0"/>
              <a:t>Unknown at the moment, more information required​</a:t>
            </a:r>
          </a:p>
        </p:txBody>
      </p:sp>
      <p:sp>
        <p:nvSpPr>
          <p:cNvPr id="20" name="Oval 19">
            <a:extLst>
              <a:ext uri="{FF2B5EF4-FFF2-40B4-BE49-F238E27FC236}">
                <a16:creationId xmlns:a16="http://schemas.microsoft.com/office/drawing/2014/main" id="{513F9A62-2688-FE5E-80CB-D8B6B689C981}"/>
              </a:ext>
            </a:extLst>
          </p:cNvPr>
          <p:cNvSpPr/>
          <p:nvPr/>
        </p:nvSpPr>
        <p:spPr>
          <a:xfrm>
            <a:off x="2298913" y="3857414"/>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8E78E5-EE00-E8EC-2F71-237B33582F50}"/>
              </a:ext>
            </a:extLst>
          </p:cNvPr>
          <p:cNvSpPr/>
          <p:nvPr/>
        </p:nvSpPr>
        <p:spPr>
          <a:xfrm>
            <a:off x="2298913" y="2772455"/>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Graphic 13">
            <a:extLst>
              <a:ext uri="{FF2B5EF4-FFF2-40B4-BE49-F238E27FC236}">
                <a16:creationId xmlns:a16="http://schemas.microsoft.com/office/drawing/2014/main" id="{58B5BAA3-50E1-4FB9-E75C-AC3683619BB9}"/>
              </a:ext>
            </a:extLst>
          </p:cNvPr>
          <p:cNvSpPr/>
          <p:nvPr/>
        </p:nvSpPr>
        <p:spPr>
          <a:xfrm>
            <a:off x="2487513" y="398296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pSp>
        <p:nvGrpSpPr>
          <p:cNvPr id="8" name="Graphic 6">
            <a:extLst>
              <a:ext uri="{FF2B5EF4-FFF2-40B4-BE49-F238E27FC236}">
                <a16:creationId xmlns:a16="http://schemas.microsoft.com/office/drawing/2014/main" id="{F734B9DE-F3FF-FB28-D1CE-8C59B4069403}"/>
              </a:ext>
            </a:extLst>
          </p:cNvPr>
          <p:cNvGrpSpPr/>
          <p:nvPr/>
        </p:nvGrpSpPr>
        <p:grpSpPr>
          <a:xfrm>
            <a:off x="2453035" y="2947652"/>
            <a:ext cx="415770" cy="366949"/>
            <a:chOff x="3735476" y="1417084"/>
            <a:chExt cx="4722880" cy="4168299"/>
          </a:xfrm>
          <a:noFill/>
        </p:grpSpPr>
        <p:sp>
          <p:nvSpPr>
            <p:cNvPr id="9" name="Freeform 8">
              <a:extLst>
                <a:ext uri="{FF2B5EF4-FFF2-40B4-BE49-F238E27FC236}">
                  <a16:creationId xmlns:a16="http://schemas.microsoft.com/office/drawing/2014/main" id="{7FE6D543-C11C-D176-E9D7-B00A8E47D97F}"/>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8C86AA54-56A4-F46B-F141-97A0772A903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11BD6448-AFF8-99F5-640F-C34E40A4679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F868B98A-2FF4-312B-D664-0905815963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C903CF96-E1DB-AD86-6C3B-CBC378DF4363}"/>
              </a:ext>
            </a:extLst>
          </p:cNvPr>
          <p:cNvGrpSpPr/>
          <p:nvPr/>
        </p:nvGrpSpPr>
        <p:grpSpPr>
          <a:xfrm>
            <a:off x="2278505" y="1598480"/>
            <a:ext cx="722288" cy="722288"/>
            <a:chOff x="2278505" y="1598480"/>
            <a:chExt cx="722288" cy="722288"/>
          </a:xfrm>
        </p:grpSpPr>
        <p:sp>
          <p:nvSpPr>
            <p:cNvPr id="22" name="Oval 21">
              <a:extLst>
                <a:ext uri="{FF2B5EF4-FFF2-40B4-BE49-F238E27FC236}">
                  <a16:creationId xmlns:a16="http://schemas.microsoft.com/office/drawing/2014/main" id="{DA9C7597-31D2-5AB0-66C4-BB684B20F0E4}"/>
                </a:ext>
              </a:extLst>
            </p:cNvPr>
            <p:cNvSpPr/>
            <p:nvPr/>
          </p:nvSpPr>
          <p:spPr>
            <a:xfrm>
              <a:off x="2278505" y="1598480"/>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aphic 4">
              <a:extLst>
                <a:ext uri="{FF2B5EF4-FFF2-40B4-BE49-F238E27FC236}">
                  <a16:creationId xmlns:a16="http://schemas.microsoft.com/office/drawing/2014/main" id="{C214E36F-0E63-4466-57AE-EDEFB3DC23B0}"/>
                </a:ext>
              </a:extLst>
            </p:cNvPr>
            <p:cNvGrpSpPr/>
            <p:nvPr/>
          </p:nvGrpSpPr>
          <p:grpSpPr>
            <a:xfrm>
              <a:off x="2451309" y="1751654"/>
              <a:ext cx="417496" cy="415940"/>
              <a:chOff x="268746" y="843231"/>
              <a:chExt cx="3235960" cy="3223894"/>
            </a:xfrm>
            <a:solidFill>
              <a:schemeClr val="bg1"/>
            </a:solidFill>
          </p:grpSpPr>
          <p:sp>
            <p:nvSpPr>
              <p:cNvPr id="13" name="Freeform 12">
                <a:extLst>
                  <a:ext uri="{FF2B5EF4-FFF2-40B4-BE49-F238E27FC236}">
                    <a16:creationId xmlns:a16="http://schemas.microsoft.com/office/drawing/2014/main" id="{C19533F2-16BA-557A-913F-BBE987B9AD22}"/>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13E60D7-87E6-56D9-0953-07490A147D2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grpSp>
        <p:nvGrpSpPr>
          <p:cNvPr id="4" name="Group 3">
            <a:extLst>
              <a:ext uri="{FF2B5EF4-FFF2-40B4-BE49-F238E27FC236}">
                <a16:creationId xmlns:a16="http://schemas.microsoft.com/office/drawing/2014/main" id="{A0E3573D-29FA-4A3E-649B-4FA349FE3D84}"/>
              </a:ext>
            </a:extLst>
          </p:cNvPr>
          <p:cNvGrpSpPr/>
          <p:nvPr/>
        </p:nvGrpSpPr>
        <p:grpSpPr>
          <a:xfrm>
            <a:off x="2298913" y="5022622"/>
            <a:ext cx="722288" cy="722288"/>
            <a:chOff x="2298913" y="5022622"/>
            <a:chExt cx="722288" cy="722288"/>
          </a:xfrm>
        </p:grpSpPr>
        <p:sp>
          <p:nvSpPr>
            <p:cNvPr id="19" name="Oval 18">
              <a:extLst>
                <a:ext uri="{FF2B5EF4-FFF2-40B4-BE49-F238E27FC236}">
                  <a16:creationId xmlns:a16="http://schemas.microsoft.com/office/drawing/2014/main" id="{F26EE46D-2C7E-1DC1-7926-60C878C0E887}"/>
                </a:ext>
              </a:extLst>
            </p:cNvPr>
            <p:cNvSpPr/>
            <p:nvPr/>
          </p:nvSpPr>
          <p:spPr>
            <a:xfrm>
              <a:off x="2298913" y="5022622"/>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Graphic 16">
              <a:extLst>
                <a:ext uri="{FF2B5EF4-FFF2-40B4-BE49-F238E27FC236}">
                  <a16:creationId xmlns:a16="http://schemas.microsoft.com/office/drawing/2014/main" id="{6491685A-D36F-5535-64AD-975D7989D8F1}"/>
                </a:ext>
              </a:extLst>
            </p:cNvPr>
            <p:cNvSpPr/>
            <p:nvPr/>
          </p:nvSpPr>
          <p:spPr>
            <a:xfrm>
              <a:off x="2463270" y="5160129"/>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spTree>
    <p:extLst>
      <p:ext uri="{BB962C8B-B14F-4D97-AF65-F5344CB8AC3E}">
        <p14:creationId xmlns:p14="http://schemas.microsoft.com/office/powerpoint/2010/main" val="2690463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3653351365"/>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4120134155"/>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832015" y="2275367"/>
            <a:ext cx="9276758" cy="954884"/>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1ECD2B7D-88D8-09E7-0CF2-6CED0F07038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B93B56DA-1519-15F9-BCF1-0411237D9388}"/>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0A74745A-8DF6-00CB-B706-4BD13EA8769E}"/>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D85B043-75F3-F868-FF80-77BD74F2248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DBAA1535-3EA5-5F2F-0A46-1FF623E7E70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8D3377AD-2403-5341-FA31-637EFA5A2DB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236784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Innocent reports that he has had unprotected anal sex with 2 partners in the last 6 months and was treated for an STI 3 months ago. </a:t>
            </a:r>
          </a:p>
          <a:p>
            <a:pPr>
              <a:spcBef>
                <a:spcPts val="600"/>
              </a:spcBef>
            </a:pPr>
            <a:endParaRPr lang="en-US" sz="2000" b="0" dirty="0"/>
          </a:p>
          <a:p>
            <a:pPr>
              <a:spcBef>
                <a:spcPts val="600"/>
              </a:spcBef>
            </a:pPr>
            <a:r>
              <a:rPr lang="en-US" sz="2000" b="0" i="1" dirty="0"/>
              <a:t>Is he considered at substantial risk for HIV and eligible for PrEP?​</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red shirt&#10;&#10;Description automatically generated">
            <a:extLst>
              <a:ext uri="{FF2B5EF4-FFF2-40B4-BE49-F238E27FC236}">
                <a16:creationId xmlns:a16="http://schemas.microsoft.com/office/drawing/2014/main" id="{DDA3BCAA-88D5-F990-E2BF-4B2EB49FF511}"/>
              </a:ext>
            </a:extLst>
          </p:cNvPr>
          <p:cNvPicPr>
            <a:picLocks noGrp="1" noChangeAspect="1"/>
          </p:cNvPicPr>
          <p:nvPr>
            <p:ph type="pic" idx="1"/>
          </p:nvPr>
        </p:nvPicPr>
        <p:blipFill rotWithShape="1">
          <a:blip r:embed="rId3"/>
          <a:srcRect r="32882"/>
          <a:stretch/>
        </p:blipFill>
        <p:spPr>
          <a:xfrm>
            <a:off x="2" y="0"/>
            <a:ext cx="6896098" cy="6858000"/>
          </a:xfrm>
        </p:spPr>
      </p:pic>
    </p:spTree>
    <p:extLst>
      <p:ext uri="{BB962C8B-B14F-4D97-AF65-F5344CB8AC3E}">
        <p14:creationId xmlns:p14="http://schemas.microsoft.com/office/powerpoint/2010/main" val="2518377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Step 2: Screen for Substantial Risk for HIV​</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704535128"/>
              </p:ext>
            </p:extLst>
          </p:nvPr>
        </p:nvGraphicFramePr>
        <p:xfrm>
          <a:off x="2032000" y="1849229"/>
          <a:ext cx="7122634" cy="3890536"/>
        </p:xfrm>
        <a:graphic>
          <a:graphicData uri="http://schemas.openxmlformats.org/drawingml/2006/table">
            <a:tbl>
              <a:tblPr bandRow="1">
                <a:tableStyleId>{5C22544A-7EE6-4342-B048-85BDC9FD1C3A}</a:tableStyleId>
              </a:tblPr>
              <a:tblGrid>
                <a:gridCol w="884265">
                  <a:extLst>
                    <a:ext uri="{9D8B030D-6E8A-4147-A177-3AD203B41FA5}">
                      <a16:colId xmlns:a16="http://schemas.microsoft.com/office/drawing/2014/main" val="88375935"/>
                    </a:ext>
                  </a:extLst>
                </a:gridCol>
                <a:gridCol w="6238369">
                  <a:extLst>
                    <a:ext uri="{9D8B030D-6E8A-4147-A177-3AD203B41FA5}">
                      <a16:colId xmlns:a16="http://schemas.microsoft.com/office/drawing/2014/main" val="2550204581"/>
                    </a:ext>
                  </a:extLst>
                </a:gridCol>
              </a:tblGrid>
              <a:tr h="481768">
                <a:tc>
                  <a:txBody>
                    <a:bodyPr/>
                    <a:lstStyle/>
                    <a:p>
                      <a:pPr algn="l" rtl="0" fontAlgn="base"/>
                      <a:endParaRPr lang="en-US" sz="1600" b="0" i="0" dirty="0">
                        <a:solidFill>
                          <a:srgbClr val="4B545B"/>
                        </a:solidFill>
                        <a:effectLst/>
                      </a:endParaRPr>
                    </a:p>
                  </a:txBody>
                  <a:tcPr anchor="ctr"/>
                </a:tc>
                <a:tc>
                  <a:txBody>
                    <a:bodyPr/>
                    <a:lstStyle/>
                    <a:p>
                      <a:pPr algn="l" rtl="0" fontAlgn="base"/>
                      <a:r>
                        <a:rPr lang="en-US" sz="1400" dirty="0"/>
                        <a:t>Sexual activity in a high HIV prevalence population or key population group </a:t>
                      </a:r>
                    </a:p>
                  </a:txBody>
                  <a:tcPr anchor="ctr"/>
                </a:tc>
                <a:extLst>
                  <a:ext uri="{0D108BD9-81ED-4DB2-BD59-A6C34878D82A}">
                    <a16:rowId xmlns:a16="http://schemas.microsoft.com/office/drawing/2014/main" val="1352558444"/>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Vaginal or anal intercourse without condoms with more than one partner</a:t>
                      </a:r>
                    </a:p>
                  </a:txBody>
                  <a:tcPr anchor="ctr"/>
                </a:tc>
                <a:extLst>
                  <a:ext uri="{0D108BD9-81ED-4DB2-BD59-A6C34878D82A}">
                    <a16:rowId xmlns:a16="http://schemas.microsoft.com/office/drawing/2014/main" val="1936848373"/>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Sex partner with one or more HIV risk factor</a:t>
                      </a:r>
                    </a:p>
                  </a:txBody>
                  <a:tcPr anchor="ctr"/>
                </a:tc>
                <a:extLst>
                  <a:ext uri="{0D108BD9-81ED-4DB2-BD59-A6C34878D82A}">
                    <a16:rowId xmlns:a16="http://schemas.microsoft.com/office/drawing/2014/main" val="1089206737"/>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an STI (based on lab test, syndromic STI treatment, or self-report)</a:t>
                      </a:r>
                    </a:p>
                  </a:txBody>
                  <a:tcPr anchor="ctr"/>
                </a:tc>
                <a:extLst>
                  <a:ext uri="{0D108BD9-81ED-4DB2-BD59-A6C34878D82A}">
                    <a16:rowId xmlns:a16="http://schemas.microsoft.com/office/drawing/2014/main" val="3490195665"/>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use of PEP</a:t>
                      </a:r>
                    </a:p>
                  </a:txBody>
                  <a:tcPr anchor="ctr"/>
                </a:tc>
                <a:extLst>
                  <a:ext uri="{0D108BD9-81ED-4DB2-BD59-A6C34878D82A}">
                    <a16:rowId xmlns:a16="http://schemas.microsoft.com/office/drawing/2014/main" val="3681385710"/>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History of sharing of injection material and/or equipment with another person</a:t>
                      </a:r>
                    </a:p>
                  </a:txBody>
                  <a:tcPr anchor="ctr"/>
                </a:tc>
                <a:extLst>
                  <a:ext uri="{0D108BD9-81ED-4DB2-BD59-A6C34878D82A}">
                    <a16:rowId xmlns:a16="http://schemas.microsoft.com/office/drawing/2014/main" val="498862910"/>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Having a sexual partner who is HIV positive and  has been ART for less than 6 months or has inconsistent or unknown adherence</a:t>
                      </a:r>
                    </a:p>
                  </a:txBody>
                  <a:tcPr anchor="ctr"/>
                </a:tc>
                <a:extLst>
                  <a:ext uri="{0D108BD9-81ED-4DB2-BD59-A6C34878D82A}">
                    <a16:rowId xmlns:a16="http://schemas.microsoft.com/office/drawing/2014/main" val="1426263608"/>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b="1"/>
                        <a:t>Asking for PrEP. </a:t>
                      </a:r>
                      <a:r>
                        <a:rPr lang="en-US" sz="1400"/>
                        <a:t>This may indicate risk behavior they are unwilling to share</a:t>
                      </a:r>
                      <a:endParaRPr lang="en-US" sz="1400" dirty="0"/>
                    </a:p>
                  </a:txBody>
                  <a:tcPr anchor="ctr"/>
                </a:tc>
                <a:extLst>
                  <a:ext uri="{0D108BD9-81ED-4DB2-BD59-A6C34878D82A}">
                    <a16:rowId xmlns:a16="http://schemas.microsoft.com/office/drawing/2014/main" val="12324470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363231" y="195473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363230" y="244887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363229" y="291335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363228" y="340368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Graphic 4" descr="Checkmark with solid fill">
            <a:extLst>
              <a:ext uri="{FF2B5EF4-FFF2-40B4-BE49-F238E27FC236}">
                <a16:creationId xmlns:a16="http://schemas.microsoft.com/office/drawing/2014/main" id="{17193A6D-D5B0-9AE7-C949-A25C7F668D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5" y="1825063"/>
            <a:ext cx="387363" cy="387363"/>
          </a:xfrm>
          <a:prstGeom prst="rect">
            <a:avLst/>
          </a:prstGeom>
        </p:spPr>
      </p:pic>
      <p:sp>
        <p:nvSpPr>
          <p:cNvPr id="4" name="Rectangle 3">
            <a:extLst>
              <a:ext uri="{FF2B5EF4-FFF2-40B4-BE49-F238E27FC236}">
                <a16:creationId xmlns:a16="http://schemas.microsoft.com/office/drawing/2014/main" id="{1967D5FD-165B-F069-8831-0580404ACF60}"/>
              </a:ext>
            </a:extLst>
          </p:cNvPr>
          <p:cNvSpPr/>
          <p:nvPr/>
        </p:nvSpPr>
        <p:spPr>
          <a:xfrm>
            <a:off x="2363227" y="389373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73B6988-AA91-38EC-C095-0A9DAF1D7A4A}"/>
              </a:ext>
            </a:extLst>
          </p:cNvPr>
          <p:cNvSpPr/>
          <p:nvPr/>
        </p:nvSpPr>
        <p:spPr>
          <a:xfrm>
            <a:off x="2363226" y="436919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FD47E5D-B469-E311-89C9-64A6421717F1}"/>
              </a:ext>
            </a:extLst>
          </p:cNvPr>
          <p:cNvSpPr/>
          <p:nvPr/>
        </p:nvSpPr>
        <p:spPr>
          <a:xfrm>
            <a:off x="2363226" y="484424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7491BE-AEAE-527B-947B-86EE62060B8A}"/>
              </a:ext>
            </a:extLst>
          </p:cNvPr>
          <p:cNvSpPr/>
          <p:nvPr/>
        </p:nvSpPr>
        <p:spPr>
          <a:xfrm>
            <a:off x="2363225" y="531558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3289A1A-55C9-8627-C55A-4EB8D7D30D72}"/>
              </a:ext>
            </a:extLst>
          </p:cNvPr>
          <p:cNvSpPr txBox="1"/>
          <p:nvPr/>
        </p:nvSpPr>
        <p:spPr>
          <a:xfrm>
            <a:off x="1964317" y="1457924"/>
            <a:ext cx="7190317" cy="338554"/>
          </a:xfrm>
          <a:prstGeom prst="rect">
            <a:avLst/>
          </a:prstGeom>
          <a:noFill/>
        </p:spPr>
        <p:txBody>
          <a:bodyPr wrap="square">
            <a:spAutoFit/>
          </a:bodyPr>
          <a:lstStyle/>
          <a:p>
            <a:r>
              <a:rPr lang="en-US" sz="1600" b="0" i="0" u="none" strike="noStrike" dirty="0">
                <a:effectLst/>
                <a:latin typeface="Calibri" panose="020F0502020204030204" pitchFamily="34" charset="0"/>
              </a:rPr>
              <a:t>Does the client report </a:t>
            </a:r>
            <a:r>
              <a:rPr lang="en-US" sz="1600" b="0" i="1" u="none" strike="noStrike" dirty="0">
                <a:effectLst/>
                <a:latin typeface="Calibri" panose="020F0502020204030204" pitchFamily="34" charset="0"/>
              </a:rPr>
              <a:t>any one </a:t>
            </a:r>
            <a:r>
              <a:rPr lang="en-US" sz="1600" b="0" i="0" u="none" strike="noStrike" dirty="0">
                <a:effectLst/>
                <a:latin typeface="Calibri" panose="020F0502020204030204" pitchFamily="34" charset="0"/>
              </a:rPr>
              <a:t>of the following in </a:t>
            </a:r>
            <a:r>
              <a:rPr lang="en-US" sz="1600" b="1" i="1" u="none" strike="noStrike" dirty="0">
                <a:effectLst/>
                <a:latin typeface="Calibri" panose="020F0502020204030204" pitchFamily="34" charset="0"/>
              </a:rPr>
              <a:t>the past six months</a:t>
            </a:r>
            <a:r>
              <a:rPr lang="en-US" sz="1600" b="0" i="0" u="none" strike="noStrike" dirty="0">
                <a:effectLst/>
                <a:latin typeface="Calibri" panose="020F0502020204030204" pitchFamily="34" charset="0"/>
              </a:rPr>
              <a:t>?</a:t>
            </a:r>
            <a:r>
              <a:rPr lang="en-US" sz="1600" b="0" i="0" dirty="0">
                <a:effectLst/>
                <a:latin typeface="Calibri" panose="020F0502020204030204" pitchFamily="34" charset="0"/>
              </a:rPr>
              <a:t>​</a:t>
            </a:r>
            <a:endParaRPr lang="en-US" sz="1600" dirty="0"/>
          </a:p>
        </p:txBody>
      </p:sp>
      <p:sp>
        <p:nvSpPr>
          <p:cNvPr id="13" name="TextBox 12">
            <a:extLst>
              <a:ext uri="{FF2B5EF4-FFF2-40B4-BE49-F238E27FC236}">
                <a16:creationId xmlns:a16="http://schemas.microsoft.com/office/drawing/2014/main" id="{1E347763-FD2C-2315-58AA-0F8CA4055901}"/>
              </a:ext>
            </a:extLst>
          </p:cNvPr>
          <p:cNvSpPr txBox="1"/>
          <p:nvPr/>
        </p:nvSpPr>
        <p:spPr>
          <a:xfrm>
            <a:off x="2032000" y="6069527"/>
            <a:ext cx="7190317" cy="338554"/>
          </a:xfrm>
          <a:prstGeom prst="rect">
            <a:avLst/>
          </a:prstGeom>
          <a:noFill/>
        </p:spPr>
        <p:txBody>
          <a:bodyPr wrap="square">
            <a:spAutoFit/>
          </a:bodyPr>
          <a:lstStyle/>
          <a:p>
            <a:r>
              <a:rPr lang="en-US" sz="1600" b="1" i="1" u="none" strike="noStrike" dirty="0">
                <a:effectLst/>
                <a:latin typeface="Calibri" panose="020F0502020204030204" pitchFamily="34" charset="0"/>
              </a:rPr>
              <a:t>Screen for substantial risk for HIV according to national guidelines. ​</a:t>
            </a:r>
            <a:endParaRPr lang="en-US" sz="1600" b="1" i="1" dirty="0"/>
          </a:p>
        </p:txBody>
      </p:sp>
      <p:pic>
        <p:nvPicPr>
          <p:cNvPr id="3" name="Graphic 2" descr="Checkmark with solid fill">
            <a:extLst>
              <a:ext uri="{FF2B5EF4-FFF2-40B4-BE49-F238E27FC236}">
                <a16:creationId xmlns:a16="http://schemas.microsoft.com/office/drawing/2014/main" id="{DE226123-670A-9A10-7DDA-B93F666511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4" y="2329432"/>
            <a:ext cx="387363" cy="387363"/>
          </a:xfrm>
          <a:prstGeom prst="rect">
            <a:avLst/>
          </a:prstGeom>
        </p:spPr>
      </p:pic>
      <p:sp>
        <p:nvSpPr>
          <p:cNvPr id="8" name="Right Triangle 7">
            <a:extLst>
              <a:ext uri="{FF2B5EF4-FFF2-40B4-BE49-F238E27FC236}">
                <a16:creationId xmlns:a16="http://schemas.microsoft.com/office/drawing/2014/main" id="{B3AE1ADB-C880-ED92-3410-9A58078FF58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2627840-0E8B-8870-94C9-1B1460929474}"/>
              </a:ext>
            </a:extLst>
          </p:cNvPr>
          <p:cNvGrpSpPr/>
          <p:nvPr/>
        </p:nvGrpSpPr>
        <p:grpSpPr>
          <a:xfrm>
            <a:off x="11642983" y="141554"/>
            <a:ext cx="415770" cy="366446"/>
            <a:chOff x="3735476" y="1417084"/>
            <a:chExt cx="4722880" cy="4162584"/>
          </a:xfrm>
          <a:noFill/>
        </p:grpSpPr>
        <p:sp>
          <p:nvSpPr>
            <p:cNvPr id="14" name="Freeform 13">
              <a:extLst>
                <a:ext uri="{FF2B5EF4-FFF2-40B4-BE49-F238E27FC236}">
                  <a16:creationId xmlns:a16="http://schemas.microsoft.com/office/drawing/2014/main" id="{50FB7720-3C59-C88D-8C57-4D0EBC0CA5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9" name="Freeform 18">
              <a:extLst>
                <a:ext uri="{FF2B5EF4-FFF2-40B4-BE49-F238E27FC236}">
                  <a16:creationId xmlns:a16="http://schemas.microsoft.com/office/drawing/2014/main" id="{AFF17FB0-D72E-00FD-154E-59E88AB8BE5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665F450-DB8D-DD61-4098-CED11125EEB6}"/>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E251D1AA-CE28-C9A3-6C82-4A3C49C2CF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2" name="Graphic 21" descr="Checkmark with solid fill">
            <a:extLst>
              <a:ext uri="{FF2B5EF4-FFF2-40B4-BE49-F238E27FC236}">
                <a16:creationId xmlns:a16="http://schemas.microsoft.com/office/drawing/2014/main" id="{643F48D7-41DA-D197-E4F0-2AD73E8294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3" y="3313517"/>
            <a:ext cx="387363" cy="387363"/>
          </a:xfrm>
          <a:prstGeom prst="rect">
            <a:avLst/>
          </a:prstGeom>
        </p:spPr>
      </p:pic>
    </p:spTree>
    <p:extLst>
      <p:ext uri="{BB962C8B-B14F-4D97-AF65-F5344CB8AC3E}">
        <p14:creationId xmlns:p14="http://schemas.microsoft.com/office/powerpoint/2010/main" val="2282952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3215887641"/>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919922628"/>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5DE"/>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832015" y="3179426"/>
            <a:ext cx="9276758" cy="102917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FB76B893-437D-19EF-A22A-4EAD0ACC8EF3}"/>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C5BC21BC-25C6-3FDE-C98A-E2E9650939CB}"/>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090D808A-2465-C0F5-4F78-1CEB3C63E48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168206E6-A574-15B6-FF71-950E909B703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990B84A7-8B1F-CD3F-B387-2B929CE79401}"/>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DF8F0419-F4C8-2E26-BE5A-DC3E59287CE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097087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Innocent confirms he was assigned male sex at birth and is not on any hormone therapy. He says he has usually only has sex when he goes out on the weekends, which is typically once a month.</a:t>
            </a:r>
          </a:p>
          <a:p>
            <a:pPr>
              <a:spcAft>
                <a:spcPts val="1200"/>
              </a:spcAft>
            </a:pPr>
            <a:r>
              <a:rPr lang="en-US" sz="2000" b="0" dirty="0"/>
              <a:t>You think he is a candidate for ED-PrEP.</a:t>
            </a:r>
            <a:endParaRPr lang="en-US" sz="2000" b="0" i="1" dirty="0"/>
          </a:p>
          <a:p>
            <a:pPr>
              <a:spcAft>
                <a:spcPts val="1200"/>
              </a:spcAft>
            </a:pPr>
            <a:endParaRPr lang="en-US" sz="2000" b="0" i="1" dirty="0"/>
          </a:p>
          <a:p>
            <a:pPr>
              <a:spcAft>
                <a:spcPts val="1200"/>
              </a:spcAft>
            </a:pPr>
            <a:r>
              <a:rPr lang="en-US" sz="2000" b="0" i="1" dirty="0"/>
              <a:t>What are some of the key messages you will offer to Innocent so that he can make an informed choice between oral daily PrEP and ED-PrEP?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person in a red shirt&#10;&#10;Description automatically generated">
            <a:extLst>
              <a:ext uri="{FF2B5EF4-FFF2-40B4-BE49-F238E27FC236}">
                <a16:creationId xmlns:a16="http://schemas.microsoft.com/office/drawing/2014/main" id="{450EC0DD-346D-907A-ADA8-0A88C440450D}"/>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67598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dirty="0"/>
              <a:t>Step 3: Informed Choice </a:t>
            </a:r>
            <a:r>
              <a:rPr lang="en-US" dirty="0" err="1"/>
              <a:t>PrEP</a:t>
            </a:r>
            <a:r>
              <a:rPr lang="en-US" dirty="0"/>
              <a:t> Counseling​</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8" y="1511300"/>
            <a:ext cx="9145008" cy="4538626"/>
          </a:xfrm>
        </p:spPr>
        <p:txBody>
          <a:bodyPr>
            <a:noAutofit/>
          </a:bodyPr>
          <a:lstStyle/>
          <a:p>
            <a:pPr>
              <a:spcBef>
                <a:spcPts val="600"/>
              </a:spcBef>
            </a:pPr>
            <a:r>
              <a:rPr lang="en-US" sz="2000" dirty="0"/>
              <a:t>Initial ED-PrEP counseling should:​</a:t>
            </a:r>
          </a:p>
          <a:p>
            <a:pPr marL="342900" indent="-342900">
              <a:spcBef>
                <a:spcPts val="600"/>
              </a:spcBef>
              <a:buFont typeface="Wingdings" panose="05000000000000000000" pitchFamily="2" charset="2"/>
              <a:buChar char="ü"/>
            </a:pPr>
            <a:r>
              <a:rPr lang="en-US" sz="2000" b="0" dirty="0"/>
              <a:t>Increase awareness of PrEP as a prevention choice​</a:t>
            </a:r>
          </a:p>
          <a:p>
            <a:pPr marL="342900" indent="-342900">
              <a:spcBef>
                <a:spcPts val="600"/>
              </a:spcBef>
              <a:buFont typeface="Wingdings" panose="05000000000000000000" pitchFamily="2" charset="2"/>
              <a:buChar char="ü"/>
            </a:pPr>
            <a:r>
              <a:rPr lang="en-US" sz="2000" b="0" dirty="0"/>
              <a:t>Explain how </a:t>
            </a:r>
            <a:r>
              <a:rPr lang="en-US" sz="2000" b="0" dirty="0" err="1"/>
              <a:t>PrEP</a:t>
            </a:r>
            <a:r>
              <a:rPr lang="en-US" sz="2000" b="0" dirty="0"/>
              <a:t> works</a:t>
            </a:r>
          </a:p>
          <a:p>
            <a:pPr marL="342900" indent="-342900">
              <a:spcBef>
                <a:spcPts val="600"/>
              </a:spcBef>
              <a:buFont typeface="Wingdings" panose="05000000000000000000" pitchFamily="2" charset="2"/>
              <a:buChar char="ü"/>
            </a:pPr>
            <a:r>
              <a:rPr lang="en-US" sz="2000" b="0" dirty="0"/>
              <a:t>Discuss sexual health and emphasize that PrEP should be used as part of a package of HIV prevention services​</a:t>
            </a:r>
          </a:p>
          <a:p>
            <a:pPr marL="342900" indent="-342900">
              <a:spcBef>
                <a:spcPts val="600"/>
              </a:spcBef>
              <a:buFont typeface="Wingdings" panose="05000000000000000000" pitchFamily="2" charset="2"/>
              <a:buChar char="ü"/>
            </a:pPr>
            <a:r>
              <a:rPr lang="en-US" sz="2000" b="0" dirty="0"/>
              <a:t>Help clients decide whether PrEP is right for them</a:t>
            </a:r>
          </a:p>
          <a:p>
            <a:pPr marL="342900" indent="-342900">
              <a:spcBef>
                <a:spcPts val="600"/>
              </a:spcBef>
              <a:buFont typeface="Wingdings" panose="05000000000000000000" pitchFamily="2" charset="2"/>
              <a:buChar char="ü"/>
            </a:pPr>
            <a:r>
              <a:rPr lang="en-US" sz="2000" b="0" dirty="0"/>
              <a:t>Educate about PrEP options and support informed decision making, including choosing between oral daily PrEP and ED-PrEP</a:t>
            </a:r>
          </a:p>
          <a:p>
            <a:pPr marL="342900" indent="-342900">
              <a:spcBef>
                <a:spcPts val="600"/>
              </a:spcBef>
              <a:buFont typeface="Wingdings" panose="05000000000000000000" pitchFamily="2" charset="2"/>
              <a:buChar char="ü"/>
            </a:pPr>
            <a:r>
              <a:rPr lang="en-US" sz="2000" b="0" dirty="0"/>
              <a:t>Educate about the importance of adherence to dosing regimen and follow-up visits</a:t>
            </a:r>
          </a:p>
          <a:p>
            <a:pPr marL="342900" indent="-342900">
              <a:spcBef>
                <a:spcPts val="600"/>
              </a:spcBef>
              <a:buFont typeface="Wingdings" panose="05000000000000000000" pitchFamily="2" charset="2"/>
              <a:buChar char="ü"/>
            </a:pPr>
            <a:r>
              <a:rPr lang="en-US" sz="2000" b="0" dirty="0"/>
              <a:t>Describe common oral PrEP side effects and side-effects management</a:t>
            </a:r>
          </a:p>
        </p:txBody>
      </p:sp>
      <p:sp>
        <p:nvSpPr>
          <p:cNvPr id="5" name="Graphic 13">
            <a:extLst>
              <a:ext uri="{FF2B5EF4-FFF2-40B4-BE49-F238E27FC236}">
                <a16:creationId xmlns:a16="http://schemas.microsoft.com/office/drawing/2014/main" id="{59C51335-84C6-F39F-58FB-F630EDDE50B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8FB3F6AF-F518-153E-9ED5-62CE11CEAFDC}"/>
              </a:ext>
            </a:extLst>
          </p:cNvPr>
          <p:cNvSpPr txBox="1"/>
          <p:nvPr/>
        </p:nvSpPr>
        <p:spPr>
          <a:xfrm>
            <a:off x="2086004" y="6337300"/>
            <a:ext cx="8348730" cy="369332"/>
          </a:xfrm>
          <a:prstGeom prst="rect">
            <a:avLst/>
          </a:prstGeom>
          <a:noFill/>
        </p:spPr>
        <p:txBody>
          <a:bodyPr wrap="square">
            <a:spAutoFit/>
          </a:bodyPr>
          <a:lstStyle/>
          <a:p>
            <a:pPr>
              <a:spcAft>
                <a:spcPts val="1200"/>
              </a:spcAft>
            </a:pPr>
            <a:r>
              <a:rPr lang="en-US" b="1" i="1" dirty="0">
                <a:solidFill>
                  <a:srgbClr val="00B0F0"/>
                </a:solidFill>
              </a:rPr>
              <a:t>See Module 6 for more information about informed choice counseling.​</a:t>
            </a:r>
          </a:p>
        </p:txBody>
      </p:sp>
    </p:spTree>
    <p:extLst>
      <p:ext uri="{BB962C8B-B14F-4D97-AF65-F5344CB8AC3E}">
        <p14:creationId xmlns:p14="http://schemas.microsoft.com/office/powerpoint/2010/main" val="2601598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rgbClr val="00B0F0"/>
                </a:solidFill>
              </a:rPr>
              <a:t>ED-PrEP Basics​</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1774481916"/>
              </p:ext>
            </p:extLst>
          </p:nvPr>
        </p:nvGraphicFramePr>
        <p:xfrm>
          <a:off x="1963738" y="1511299"/>
          <a:ext cx="9144456" cy="4526654"/>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1032959">
                <a:tc>
                  <a:txBody>
                    <a:bodyPr/>
                    <a:lstStyle/>
                    <a:p>
                      <a:pPr algn="l" rtl="0" fontAlgn="base"/>
                      <a:r>
                        <a:rPr lang="en-US" sz="2000" b="1">
                          <a:solidFill>
                            <a:schemeClr val="tx1"/>
                          </a:solidFill>
                          <a:effectLst/>
                        </a:rPr>
                        <a:t>Oral ED-PrEP works when taken on schedule! ​</a:t>
                      </a:r>
                    </a:p>
                    <a:p>
                      <a:pPr algn="l" rtl="0" fontAlgn="base"/>
                      <a:r>
                        <a:rPr lang="en-US" sz="2000" b="0" i="1">
                          <a:solidFill>
                            <a:schemeClr val="tx1"/>
                          </a:solidFill>
                          <a:effectLst/>
                        </a:rPr>
                        <a:t>ED-PrEP prevents HIV infection and is effective if taken as recommended around when you have sex.​</a:t>
                      </a:r>
                      <a:endParaRPr lang="en-US" sz="2000" b="0" i="1" dirty="0">
                        <a:solidFill>
                          <a:schemeClr val="tx1"/>
                        </a:solidFill>
                        <a:effectLst/>
                        <a:latin typeface="+mn-lt"/>
                      </a:endParaRPr>
                    </a:p>
                  </a:txBody>
                  <a:tcPr anchor="ctr"/>
                </a:tc>
                <a:extLst>
                  <a:ext uri="{0D108BD9-81ED-4DB2-BD59-A6C34878D82A}">
                    <a16:rowId xmlns:a16="http://schemas.microsoft.com/office/drawing/2014/main" val="123738849"/>
                  </a:ext>
                </a:extLst>
              </a:tr>
              <a:tr h="1126221">
                <a:tc>
                  <a:txBody>
                    <a:bodyPr/>
                    <a:lstStyle/>
                    <a:p>
                      <a:pPr algn="l" rtl="0" fontAlgn="base"/>
                      <a:r>
                        <a:rPr lang="en-US" sz="2000" b="1" u="none" strike="noStrike" dirty="0">
                          <a:solidFill>
                            <a:schemeClr val="tx1"/>
                          </a:solidFill>
                          <a:effectLst/>
                        </a:rPr>
                        <a:t>ED-PrEP does not prevent STIs other than HIV. ​</a:t>
                      </a:r>
                    </a:p>
                    <a:p>
                      <a:pPr algn="l" rtl="0" fontAlgn="base"/>
                      <a:r>
                        <a:rPr lang="en-US" sz="2000" b="0" i="1" u="none" strike="noStrike" dirty="0">
                          <a:solidFill>
                            <a:schemeClr val="tx1"/>
                          </a:solidFill>
                          <a:effectLst/>
                        </a:rPr>
                        <a:t>Using condoms with every act of sexual intercourse provides some protection against many of these infections. ​</a:t>
                      </a:r>
                      <a:endParaRPr lang="en-US" sz="2000" b="0" i="1" dirty="0">
                        <a:solidFill>
                          <a:schemeClr val="tx1"/>
                        </a:solidFill>
                        <a:effectLst/>
                        <a:latin typeface="+mn-lt"/>
                      </a:endParaRPr>
                    </a:p>
                  </a:txBody>
                  <a:tcPr anchor="ctr"/>
                </a:tc>
                <a:extLst>
                  <a:ext uri="{0D108BD9-81ED-4DB2-BD59-A6C34878D82A}">
                    <a16:rowId xmlns:a16="http://schemas.microsoft.com/office/drawing/2014/main" val="1333426615"/>
                  </a:ext>
                </a:extLst>
              </a:tr>
              <a:tr h="772732">
                <a:tc>
                  <a:txBody>
                    <a:bodyPr/>
                    <a:lstStyle/>
                    <a:p>
                      <a:pPr algn="l" rtl="0" fontAlgn="base"/>
                      <a:r>
                        <a:rPr lang="en-US" sz="2000" b="1" u="none" strike="noStrike">
                          <a:solidFill>
                            <a:schemeClr val="tx1"/>
                          </a:solidFill>
                          <a:effectLst/>
                        </a:rPr>
                        <a:t>ED-PrEP does not prevent pregnancy in your partners. ​</a:t>
                      </a:r>
                    </a:p>
                    <a:p>
                      <a:pPr algn="l" rtl="0" fontAlgn="base"/>
                      <a:r>
                        <a:rPr lang="en-US" sz="2000" b="0" i="1" u="none" strike="noStrike">
                          <a:solidFill>
                            <a:schemeClr val="tx1"/>
                          </a:solidFill>
                          <a:effectLst/>
                        </a:rPr>
                        <a:t>Use effective contraception unless you want pregnancy.​</a:t>
                      </a:r>
                      <a:endParaRPr lang="en-US" sz="2000" b="0" i="1" dirty="0">
                        <a:solidFill>
                          <a:schemeClr val="tx1"/>
                        </a:solidFill>
                        <a:effectLst/>
                        <a:latin typeface="+mn-lt"/>
                      </a:endParaRPr>
                    </a:p>
                  </a:txBody>
                  <a:tcPr anchor="ctr"/>
                </a:tc>
                <a:extLst>
                  <a:ext uri="{0D108BD9-81ED-4DB2-BD59-A6C34878D82A}">
                    <a16:rowId xmlns:a16="http://schemas.microsoft.com/office/drawing/2014/main" val="1170619718"/>
                  </a:ext>
                </a:extLst>
              </a:tr>
              <a:tr h="566671">
                <a:tc>
                  <a:txBody>
                    <a:bodyPr/>
                    <a:lstStyle/>
                    <a:p>
                      <a:pPr algn="l" rtl="0" fontAlgn="base"/>
                      <a:r>
                        <a:rPr lang="en-US" sz="2000" b="1" dirty="0">
                          <a:solidFill>
                            <a:schemeClr val="tx1"/>
                          </a:solidFill>
                          <a:effectLst/>
                        </a:rPr>
                        <a:t>ED-PrEP is safe.​</a:t>
                      </a:r>
                      <a:endParaRPr lang="en-US" sz="2000" b="1" i="0" dirty="0">
                        <a:solidFill>
                          <a:schemeClr val="tx1"/>
                        </a:solidFill>
                        <a:effectLst/>
                        <a:latin typeface="+mn-lt"/>
                      </a:endParaRPr>
                    </a:p>
                  </a:txBody>
                  <a:tcPr anchor="ctr"/>
                </a:tc>
                <a:extLst>
                  <a:ext uri="{0D108BD9-81ED-4DB2-BD59-A6C34878D82A}">
                    <a16:rowId xmlns:a16="http://schemas.microsoft.com/office/drawing/2014/main" val="2791304181"/>
                  </a:ext>
                </a:extLst>
              </a:tr>
              <a:tr h="1028071">
                <a:tc>
                  <a:txBody>
                    <a:bodyPr/>
                    <a:lstStyle/>
                    <a:p>
                      <a:pPr algn="l" rtl="0" fontAlgn="base"/>
                      <a:r>
                        <a:rPr lang="en-US" sz="2000" b="1" dirty="0">
                          <a:solidFill>
                            <a:schemeClr val="tx1"/>
                          </a:solidFill>
                          <a:effectLst/>
                        </a:rPr>
                        <a:t>ED-PrEP side effects usually go away within the first month.​</a:t>
                      </a:r>
                    </a:p>
                    <a:p>
                      <a:pPr algn="l" rtl="0" fontAlgn="base"/>
                      <a:r>
                        <a:rPr lang="en-US" sz="2000" b="0" i="1" dirty="0">
                          <a:solidFill>
                            <a:schemeClr val="tx1"/>
                          </a:solidFill>
                          <a:effectLst/>
                        </a:rPr>
                        <a:t>Gastrointestinal side effects (e.g., nausea, diarrhea, stomach pain) can occur, but usually go away over time. ​</a:t>
                      </a:r>
                      <a:endParaRPr lang="en-US" sz="2000" b="0" i="1" dirty="0">
                        <a:solidFill>
                          <a:schemeClr val="tx1"/>
                        </a:solidFill>
                        <a:effectLst/>
                        <a:latin typeface="+mn-lt"/>
                      </a:endParaRPr>
                    </a:p>
                  </a:txBody>
                  <a:tcPr anchor="ctr"/>
                </a:tc>
                <a:extLst>
                  <a:ext uri="{0D108BD9-81ED-4DB2-BD59-A6C34878D82A}">
                    <a16:rowId xmlns:a16="http://schemas.microsoft.com/office/drawing/2014/main" val="3600397340"/>
                  </a:ext>
                </a:extLst>
              </a:tr>
            </a:tbl>
          </a:graphicData>
        </a:graphic>
      </p:graphicFrame>
    </p:spTree>
    <p:extLst>
      <p:ext uri="{BB962C8B-B14F-4D97-AF65-F5344CB8AC3E}">
        <p14:creationId xmlns:p14="http://schemas.microsoft.com/office/powerpoint/2010/main" val="386593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a:xfrm>
            <a:off x="1964316" y="520700"/>
            <a:ext cx="10022035" cy="838199"/>
          </a:xfrm>
        </p:spPr>
        <p:txBody>
          <a:bodyPr>
            <a:normAutofit fontScale="90000"/>
          </a:bodyPr>
          <a:lstStyle/>
          <a:p>
            <a:r>
              <a:rPr lang="en-US" dirty="0"/>
              <a:t>Key Initial Visit Counseling Messaging: </a:t>
            </a:r>
            <a:r>
              <a:rPr lang="en-US" dirty="0">
                <a:solidFill>
                  <a:srgbClr val="00B0F0"/>
                </a:solidFill>
              </a:rPr>
              <a:t>2-1-1 Dosing Schedule​</a:t>
            </a:r>
          </a:p>
        </p:txBody>
      </p:sp>
      <p:pic>
        <p:nvPicPr>
          <p:cNvPr id="9218" name="Picture 2">
            <a:extLst>
              <a:ext uri="{FF2B5EF4-FFF2-40B4-BE49-F238E27FC236}">
                <a16:creationId xmlns:a16="http://schemas.microsoft.com/office/drawing/2014/main" id="{580759DF-C912-CB63-511F-5295A6DAE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162" y="2974556"/>
            <a:ext cx="7670210" cy="3447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E61D9E93-0C55-7891-A265-EFF2A11722FD}"/>
              </a:ext>
            </a:extLst>
          </p:cNvPr>
          <p:cNvGraphicFramePr>
            <a:graphicFrameLocks noGrp="1"/>
          </p:cNvGraphicFramePr>
          <p:nvPr>
            <p:extLst>
              <p:ext uri="{D42A27DB-BD31-4B8C-83A1-F6EECF244321}">
                <p14:modId xmlns:p14="http://schemas.microsoft.com/office/powerpoint/2010/main" val="849009335"/>
              </p:ext>
            </p:extLst>
          </p:nvPr>
        </p:nvGraphicFramePr>
        <p:xfrm>
          <a:off x="1964316" y="1358899"/>
          <a:ext cx="9285210" cy="1745613"/>
        </p:xfrm>
        <a:graphic>
          <a:graphicData uri="http://schemas.openxmlformats.org/drawingml/2006/table">
            <a:tbl>
              <a:tblPr bandRow="1">
                <a:tableStyleId>{F5AB1C69-6EDB-4FF4-983F-18BD219EF322}</a:tableStyleId>
              </a:tblPr>
              <a:tblGrid>
                <a:gridCol w="9285210">
                  <a:extLst>
                    <a:ext uri="{9D8B030D-6E8A-4147-A177-3AD203B41FA5}">
                      <a16:colId xmlns:a16="http://schemas.microsoft.com/office/drawing/2014/main" val="2736439953"/>
                    </a:ext>
                  </a:extLst>
                </a:gridCol>
              </a:tblGrid>
              <a:tr h="610611">
                <a:tc>
                  <a:txBody>
                    <a:bodyPr/>
                    <a:lstStyle/>
                    <a:p>
                      <a:pPr marL="0" indent="0">
                        <a:spcBef>
                          <a:spcPts val="0"/>
                        </a:spcBef>
                        <a:spcAft>
                          <a:spcPts val="0"/>
                        </a:spcAft>
                        <a:buFont typeface="Arial" panose="020B0604020202020204" pitchFamily="34" charset="0"/>
                        <a:buNone/>
                      </a:pPr>
                      <a:r>
                        <a:rPr lang="en-US" sz="2000" b="1" i="0" dirty="0">
                          <a:solidFill>
                            <a:schemeClr val="tx1"/>
                          </a:solidFill>
                        </a:rPr>
                        <a:t>Start ED-PrEP before you have sex</a:t>
                      </a:r>
                    </a:p>
                    <a:p>
                      <a:pPr marL="0" indent="0">
                        <a:spcBef>
                          <a:spcPts val="0"/>
                        </a:spcBef>
                        <a:spcAft>
                          <a:spcPts val="0"/>
                        </a:spcAft>
                        <a:buFont typeface="Arial" panose="020B0604020202020204" pitchFamily="34" charset="0"/>
                        <a:buNone/>
                      </a:pPr>
                      <a:r>
                        <a:rPr lang="en-US" sz="2000" i="1" dirty="0">
                          <a:solidFill>
                            <a:schemeClr val="tx1"/>
                          </a:solidFill>
                        </a:rPr>
                        <a:t>Take two pills of oral PrEP (called the loading dose) between 2 and 24 hours before you expect to have sex.</a:t>
                      </a:r>
                    </a:p>
                  </a:txBody>
                  <a:tcPr anchor="ctr"/>
                </a:tc>
                <a:extLst>
                  <a:ext uri="{0D108BD9-81ED-4DB2-BD59-A6C34878D82A}">
                    <a16:rowId xmlns:a16="http://schemas.microsoft.com/office/drawing/2014/main" val="3073790707"/>
                  </a:ext>
                </a:extLst>
              </a:tr>
              <a:tr h="739773">
                <a:tc>
                  <a:txBody>
                    <a:bodyPr/>
                    <a:lstStyle/>
                    <a:p>
                      <a:pPr algn="l" rtl="0" fontAlgn="base">
                        <a:spcBef>
                          <a:spcPts val="0"/>
                        </a:spcBef>
                        <a:spcAft>
                          <a:spcPts val="0"/>
                        </a:spcAft>
                      </a:pPr>
                      <a:r>
                        <a:rPr lang="en-US" sz="2000" b="1" dirty="0">
                          <a:solidFill>
                            <a:schemeClr val="tx1"/>
                          </a:solidFill>
                          <a:effectLst/>
                        </a:rPr>
                        <a:t>Continue for two more days </a:t>
                      </a:r>
                    </a:p>
                    <a:p>
                      <a:pPr algn="l" rtl="0" fontAlgn="base">
                        <a:spcBef>
                          <a:spcPts val="0"/>
                        </a:spcBef>
                        <a:spcAft>
                          <a:spcPts val="0"/>
                        </a:spcAft>
                      </a:pPr>
                      <a:r>
                        <a:rPr lang="en-US" sz="2000" i="1" dirty="0">
                          <a:solidFill>
                            <a:schemeClr val="tx1"/>
                          </a:solidFill>
                        </a:rPr>
                        <a:t>Take one pill 24 hours after the loading dose and one pill 24 hours after the 3rd pill.</a:t>
                      </a:r>
                      <a:endParaRPr lang="en-US" sz="2000" b="1" i="0" dirty="0">
                        <a:solidFill>
                          <a:schemeClr val="tx1"/>
                        </a:solidFill>
                        <a:effectLst/>
                        <a:latin typeface="+mn-lt"/>
                      </a:endParaRPr>
                    </a:p>
                  </a:txBody>
                  <a:tcPr anchor="ctr"/>
                </a:tc>
                <a:extLst>
                  <a:ext uri="{0D108BD9-81ED-4DB2-BD59-A6C34878D82A}">
                    <a16:rowId xmlns:a16="http://schemas.microsoft.com/office/drawing/2014/main" val="502459380"/>
                  </a:ext>
                </a:extLst>
              </a:tr>
            </a:tbl>
          </a:graphicData>
        </a:graphic>
      </p:graphicFrame>
      <p:sp>
        <p:nvSpPr>
          <p:cNvPr id="7" name="TextBox 6">
            <a:extLst>
              <a:ext uri="{FF2B5EF4-FFF2-40B4-BE49-F238E27FC236}">
                <a16:creationId xmlns:a16="http://schemas.microsoft.com/office/drawing/2014/main" id="{E0928AFE-19F3-78B8-A947-B867ABB5285E}"/>
              </a:ext>
            </a:extLst>
          </p:cNvPr>
          <p:cNvSpPr txBox="1"/>
          <p:nvPr/>
        </p:nvSpPr>
        <p:spPr>
          <a:xfrm>
            <a:off x="1964316" y="6443512"/>
            <a:ext cx="2158583" cy="307777"/>
          </a:xfrm>
          <a:prstGeom prst="rect">
            <a:avLst/>
          </a:prstGeom>
          <a:noFill/>
        </p:spPr>
        <p:txBody>
          <a:bodyPr wrap="square" rtlCol="0">
            <a:spAutoFit/>
          </a:bodyPr>
          <a:lstStyle/>
          <a:p>
            <a:r>
              <a:rPr lang="en-US" sz="1400" dirty="0"/>
              <a:t>Graphic: WHO, 2019</a:t>
            </a:r>
          </a:p>
        </p:txBody>
      </p:sp>
    </p:spTree>
    <p:extLst>
      <p:ext uri="{BB962C8B-B14F-4D97-AF65-F5344CB8AC3E}">
        <p14:creationId xmlns:p14="http://schemas.microsoft.com/office/powerpoint/2010/main" val="1831059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p:txBody>
          <a:bodyPr>
            <a:normAutofit/>
          </a:bodyPr>
          <a:lstStyle/>
          <a:p>
            <a:r>
              <a:rPr lang="en-US" dirty="0"/>
              <a:t>Dosing Guidance Scenarios​</a:t>
            </a:r>
          </a:p>
        </p:txBody>
      </p:sp>
      <p:sp>
        <p:nvSpPr>
          <p:cNvPr id="3" name="Content Placeholder 2">
            <a:extLst>
              <a:ext uri="{FF2B5EF4-FFF2-40B4-BE49-F238E27FC236}">
                <a16:creationId xmlns:a16="http://schemas.microsoft.com/office/drawing/2014/main" id="{36284694-FC32-8F21-EF52-2E2389556C98}"/>
              </a:ext>
            </a:extLst>
          </p:cNvPr>
          <p:cNvSpPr>
            <a:spLocks noGrp="1"/>
          </p:cNvSpPr>
          <p:nvPr>
            <p:ph sz="quarter" idx="11"/>
          </p:nvPr>
        </p:nvSpPr>
        <p:spPr>
          <a:xfrm>
            <a:off x="1964317" y="1674172"/>
            <a:ext cx="9145008" cy="4382244"/>
          </a:xfrm>
        </p:spPr>
        <p:txBody>
          <a:bodyPr>
            <a:normAutofit/>
          </a:bodyPr>
          <a:lstStyle/>
          <a:p>
            <a:pPr>
              <a:spcBef>
                <a:spcPts val="600"/>
              </a:spcBef>
            </a:pPr>
            <a:r>
              <a:rPr lang="en-US" sz="2000" dirty="0"/>
              <a:t>Sex over multiple consecutive days:​</a:t>
            </a:r>
            <a:endParaRPr lang="en-US" sz="2000" b="0" dirty="0"/>
          </a:p>
          <a:p>
            <a:pPr marL="342900" indent="-342900">
              <a:spcBef>
                <a:spcPts val="600"/>
              </a:spcBef>
              <a:buFont typeface="Arial" panose="020B0604020202020204" pitchFamily="34" charset="0"/>
              <a:buChar char="•"/>
            </a:pPr>
            <a:r>
              <a:rPr lang="en-US" sz="2000" b="0" dirty="0"/>
              <a:t>Clients should continue taking one pill daily for as long as the sex continues and for two days after the last time they had sex.​</a:t>
            </a:r>
          </a:p>
          <a:p>
            <a:pPr>
              <a:spcBef>
                <a:spcPts val="600"/>
              </a:spcBef>
            </a:pPr>
            <a:r>
              <a:rPr lang="en-US" sz="2000" dirty="0"/>
              <a:t>Sex on non-consecutive days while on ED-PrEP: ​</a:t>
            </a:r>
            <a:endParaRPr lang="en-US" sz="2000" b="0" dirty="0"/>
          </a:p>
          <a:p>
            <a:pPr marL="342900" indent="-342900">
              <a:spcBef>
                <a:spcPts val="600"/>
              </a:spcBef>
              <a:buFont typeface="Arial" panose="020B0604020202020204" pitchFamily="34" charset="0"/>
              <a:buChar char="•"/>
            </a:pPr>
            <a:r>
              <a:rPr lang="en-US" sz="2000" b="0" dirty="0"/>
              <a:t>If a client is still taking ED-PrEP and has sex again during this period, they should continue taking one pill each day until two days after the last time they had sex.​</a:t>
            </a:r>
          </a:p>
          <a:p>
            <a:pPr>
              <a:spcBef>
                <a:spcPts val="600"/>
              </a:spcBef>
            </a:pPr>
            <a:r>
              <a:rPr lang="en-US" sz="2000" dirty="0"/>
              <a:t>No sex:</a:t>
            </a:r>
          </a:p>
          <a:p>
            <a:pPr marL="342900" indent="-342900">
              <a:spcBef>
                <a:spcPts val="600"/>
              </a:spcBef>
              <a:buFont typeface="Arial" panose="020B0604020202020204" pitchFamily="34" charset="0"/>
              <a:buChar char="•"/>
            </a:pPr>
            <a:r>
              <a:rPr lang="en-US" sz="2000" b="0" dirty="0"/>
              <a:t>If a client does not have sex after taking the loading dose, they can stop taking PrEP.</a:t>
            </a:r>
          </a:p>
        </p:txBody>
      </p:sp>
    </p:spTree>
    <p:extLst>
      <p:ext uri="{BB962C8B-B14F-4D97-AF65-F5344CB8AC3E}">
        <p14:creationId xmlns:p14="http://schemas.microsoft.com/office/powerpoint/2010/main" val="1787688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a:xfrm>
            <a:off x="1964317" y="429658"/>
            <a:ext cx="9144456" cy="1244516"/>
          </a:xfrm>
        </p:spPr>
        <p:txBody>
          <a:bodyPr>
            <a:normAutofit/>
          </a:bodyPr>
          <a:lstStyle/>
          <a:p>
            <a:r>
              <a:rPr lang="en-US" dirty="0"/>
              <a:t>Key Initial Visit Counseling Messaging: </a:t>
            </a:r>
            <a:r>
              <a:rPr lang="en-US" dirty="0">
                <a:solidFill>
                  <a:srgbClr val="00B0F0"/>
                </a:solidFill>
              </a:rPr>
              <a:t>Ongoing Sexual Exposure​</a:t>
            </a:r>
          </a:p>
        </p:txBody>
      </p:sp>
      <p:pic>
        <p:nvPicPr>
          <p:cNvPr id="10242" name="Picture 2">
            <a:extLst>
              <a:ext uri="{FF2B5EF4-FFF2-40B4-BE49-F238E27FC236}">
                <a16:creationId xmlns:a16="http://schemas.microsoft.com/office/drawing/2014/main" id="{E4E8FDF9-212C-1F5E-29AE-45E5A1517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258" y="2710015"/>
            <a:ext cx="7798130" cy="37183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8F4F1FD3-DFA5-4843-471A-21A2EF0EC25E}"/>
              </a:ext>
            </a:extLst>
          </p:cNvPr>
          <p:cNvGraphicFramePr>
            <a:graphicFrameLocks noGrp="1"/>
          </p:cNvGraphicFramePr>
          <p:nvPr>
            <p:extLst>
              <p:ext uri="{D42A27DB-BD31-4B8C-83A1-F6EECF244321}">
                <p14:modId xmlns:p14="http://schemas.microsoft.com/office/powerpoint/2010/main" val="323192940"/>
              </p:ext>
            </p:extLst>
          </p:nvPr>
        </p:nvGraphicFramePr>
        <p:xfrm>
          <a:off x="1989889" y="1664601"/>
          <a:ext cx="8924867" cy="1005840"/>
        </p:xfrm>
        <a:graphic>
          <a:graphicData uri="http://schemas.openxmlformats.org/drawingml/2006/table">
            <a:tbl>
              <a:tblPr bandRow="1">
                <a:tableStyleId>{F5AB1C69-6EDB-4FF4-983F-18BD219EF322}</a:tableStyleId>
              </a:tblPr>
              <a:tblGrid>
                <a:gridCol w="8924867">
                  <a:extLst>
                    <a:ext uri="{9D8B030D-6E8A-4147-A177-3AD203B41FA5}">
                      <a16:colId xmlns:a16="http://schemas.microsoft.com/office/drawing/2014/main" val="2736439953"/>
                    </a:ext>
                  </a:extLst>
                </a:gridCol>
              </a:tblGrid>
              <a:tr h="463266">
                <a:tc>
                  <a:txBody>
                    <a:bodyPr/>
                    <a:lstStyle/>
                    <a:p>
                      <a:pPr marL="0" indent="0">
                        <a:spcBef>
                          <a:spcPts val="0"/>
                        </a:spcBef>
                        <a:spcAft>
                          <a:spcPts val="0"/>
                        </a:spcAft>
                        <a:buFont typeface="Arial" panose="020B0604020202020204" pitchFamily="34" charset="0"/>
                        <a:buNone/>
                      </a:pPr>
                      <a:r>
                        <a:rPr lang="en-US" sz="2000" b="1" i="0" dirty="0">
                          <a:solidFill>
                            <a:schemeClr val="tx1"/>
                          </a:solidFill>
                        </a:rPr>
                        <a:t>Continue to take pills if you continue to have sex</a:t>
                      </a:r>
                    </a:p>
                    <a:p>
                      <a:pPr marL="0" indent="0">
                        <a:spcBef>
                          <a:spcPts val="0"/>
                        </a:spcBef>
                        <a:spcAft>
                          <a:spcPts val="0"/>
                        </a:spcAft>
                        <a:buFont typeface="Arial" panose="020B0604020202020204" pitchFamily="34" charset="0"/>
                        <a:buNone/>
                      </a:pPr>
                      <a:r>
                        <a:rPr lang="en-US" sz="2000" b="0" i="1" dirty="0"/>
                        <a:t>After initial 2-1-1 dosing, continue to take one pill per day until two days after the day you last had sex.​</a:t>
                      </a:r>
                    </a:p>
                  </a:txBody>
                  <a:tcPr anchor="ctr"/>
                </a:tc>
                <a:extLst>
                  <a:ext uri="{0D108BD9-81ED-4DB2-BD59-A6C34878D82A}">
                    <a16:rowId xmlns:a16="http://schemas.microsoft.com/office/drawing/2014/main" val="3073790707"/>
                  </a:ext>
                </a:extLst>
              </a:tr>
            </a:tbl>
          </a:graphicData>
        </a:graphic>
      </p:graphicFrame>
      <p:sp>
        <p:nvSpPr>
          <p:cNvPr id="5" name="TextBox 4">
            <a:extLst>
              <a:ext uri="{FF2B5EF4-FFF2-40B4-BE49-F238E27FC236}">
                <a16:creationId xmlns:a16="http://schemas.microsoft.com/office/drawing/2014/main" id="{D5233B62-A73A-787D-DCA8-DBEF792931F1}"/>
              </a:ext>
            </a:extLst>
          </p:cNvPr>
          <p:cNvSpPr txBox="1"/>
          <p:nvPr/>
        </p:nvSpPr>
        <p:spPr>
          <a:xfrm>
            <a:off x="1783844" y="6550223"/>
            <a:ext cx="2158583" cy="307777"/>
          </a:xfrm>
          <a:prstGeom prst="rect">
            <a:avLst/>
          </a:prstGeom>
          <a:noFill/>
        </p:spPr>
        <p:txBody>
          <a:bodyPr wrap="square" rtlCol="0">
            <a:spAutoFit/>
          </a:bodyPr>
          <a:lstStyle/>
          <a:p>
            <a:r>
              <a:rPr lang="en-US" sz="1400" dirty="0"/>
              <a:t>Graphic: WHO, 2019</a:t>
            </a:r>
          </a:p>
        </p:txBody>
      </p:sp>
    </p:spTree>
    <p:extLst>
      <p:ext uri="{BB962C8B-B14F-4D97-AF65-F5344CB8AC3E}">
        <p14:creationId xmlns:p14="http://schemas.microsoft.com/office/powerpoint/2010/main" val="2449504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C49C-5254-454F-E329-78D199DE149F}"/>
              </a:ext>
            </a:extLst>
          </p:cNvPr>
          <p:cNvSpPr>
            <a:spLocks noGrp="1"/>
          </p:cNvSpPr>
          <p:nvPr>
            <p:ph type="title"/>
          </p:nvPr>
        </p:nvSpPr>
        <p:spPr/>
        <p:txBody>
          <a:bodyPr/>
          <a:lstStyle/>
          <a:p>
            <a:r>
              <a:rPr lang="en-US" dirty="0"/>
              <a:t>Learning Activities​</a:t>
            </a:r>
          </a:p>
        </p:txBody>
      </p:sp>
      <p:sp>
        <p:nvSpPr>
          <p:cNvPr id="3" name="Content Placeholder 2">
            <a:extLst>
              <a:ext uri="{FF2B5EF4-FFF2-40B4-BE49-F238E27FC236}">
                <a16:creationId xmlns:a16="http://schemas.microsoft.com/office/drawing/2014/main" id="{1A66D7E7-4BA7-F10E-0DF1-9BD1DC49CF5D}"/>
              </a:ext>
            </a:extLst>
          </p:cNvPr>
          <p:cNvSpPr>
            <a:spLocks noGrp="1"/>
          </p:cNvSpPr>
          <p:nvPr>
            <p:ph sz="quarter" idx="11"/>
          </p:nvPr>
        </p:nvSpPr>
        <p:spPr>
          <a:xfrm>
            <a:off x="1964317" y="1511300"/>
            <a:ext cx="8609237" cy="4738688"/>
          </a:xfrm>
        </p:spPr>
        <p:txBody>
          <a:bodyPr>
            <a:normAutofit/>
          </a:bodyPr>
          <a:lstStyle/>
          <a:p>
            <a:pPr marL="285750" indent="-285750">
              <a:spcBef>
                <a:spcPts val="600"/>
              </a:spcBef>
              <a:buFont typeface="Arial" panose="020B0604020202020204" pitchFamily="34" charset="0"/>
              <a:buChar char="•"/>
            </a:pPr>
            <a:r>
              <a:rPr lang="en-US" sz="2000" b="0" dirty="0"/>
              <a:t>Question &amp; Answer​</a:t>
            </a:r>
          </a:p>
          <a:p>
            <a:pPr marL="285750" indent="-285750">
              <a:spcBef>
                <a:spcPts val="600"/>
              </a:spcBef>
              <a:buFont typeface="Arial" panose="020B0604020202020204" pitchFamily="34" charset="0"/>
              <a:buChar char="•"/>
            </a:pPr>
            <a:r>
              <a:rPr lang="en-US" sz="2000" b="0" dirty="0"/>
              <a:t>Fill in the blank​</a:t>
            </a:r>
          </a:p>
          <a:p>
            <a:pPr marL="285750" indent="-285750">
              <a:spcBef>
                <a:spcPts val="600"/>
              </a:spcBef>
              <a:buFont typeface="Arial" panose="020B0604020202020204" pitchFamily="34" charset="0"/>
              <a:buChar char="•"/>
            </a:pPr>
            <a:r>
              <a:rPr lang="en-US" sz="2000" b="0" dirty="0"/>
              <a:t>Review national guidelines​</a:t>
            </a:r>
          </a:p>
          <a:p>
            <a:pPr marL="285750" indent="-285750">
              <a:spcBef>
                <a:spcPts val="600"/>
              </a:spcBef>
              <a:buFont typeface="Arial" panose="020B0604020202020204" pitchFamily="34" charset="0"/>
              <a:buChar char="•"/>
            </a:pPr>
            <a:r>
              <a:rPr lang="en-US" sz="2000" b="0" dirty="0"/>
              <a:t>Case scenario</a:t>
            </a:r>
          </a:p>
          <a:p>
            <a:pPr marL="285750" indent="-285750">
              <a:spcBef>
                <a:spcPts val="600"/>
              </a:spcBef>
              <a:buFont typeface="Arial" panose="020B0604020202020204" pitchFamily="34" charset="0"/>
              <a:buChar char="•"/>
            </a:pPr>
            <a:r>
              <a:rPr lang="en-US" sz="2000" b="0" dirty="0"/>
              <a:t>Partner practice​</a:t>
            </a:r>
          </a:p>
          <a:p>
            <a:pPr marL="285750" indent="-285750">
              <a:spcBef>
                <a:spcPts val="600"/>
              </a:spcBef>
              <a:buFont typeface="Arial" panose="020B0604020202020204" pitchFamily="34" charset="0"/>
              <a:buChar char="•"/>
            </a:pPr>
            <a:r>
              <a:rPr lang="en-US" sz="2000" b="0" dirty="0"/>
              <a:t>Discussion​</a:t>
            </a:r>
          </a:p>
          <a:p>
            <a:pPr marL="285750" indent="-285750">
              <a:spcBef>
                <a:spcPts val="600"/>
              </a:spcBef>
              <a:buFont typeface="Arial" panose="020B0604020202020204" pitchFamily="34" charset="0"/>
              <a:buChar char="•"/>
            </a:pPr>
            <a:r>
              <a:rPr lang="en-US" sz="2000" b="0" dirty="0"/>
              <a:t>Share experiences​</a:t>
            </a:r>
          </a:p>
        </p:txBody>
      </p:sp>
      <p:pic>
        <p:nvPicPr>
          <p:cNvPr id="9" name="Graphic 8">
            <a:extLst>
              <a:ext uri="{FF2B5EF4-FFF2-40B4-BE49-F238E27FC236}">
                <a16:creationId xmlns:a16="http://schemas.microsoft.com/office/drawing/2014/main" id="{B1E9F098-05AE-A483-31FA-78BB64CC4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087" y="1987550"/>
            <a:ext cx="1656413" cy="1656413"/>
          </a:xfrm>
          <a:prstGeom prst="rect">
            <a:avLst/>
          </a:prstGeom>
        </p:spPr>
      </p:pic>
      <p:grpSp>
        <p:nvGrpSpPr>
          <p:cNvPr id="39" name="Graphic 37">
            <a:extLst>
              <a:ext uri="{FF2B5EF4-FFF2-40B4-BE49-F238E27FC236}">
                <a16:creationId xmlns:a16="http://schemas.microsoft.com/office/drawing/2014/main" id="{35CA46A0-CA88-7D25-FCE0-EC125E322090}"/>
              </a:ext>
            </a:extLst>
          </p:cNvPr>
          <p:cNvGrpSpPr/>
          <p:nvPr/>
        </p:nvGrpSpPr>
        <p:grpSpPr>
          <a:xfrm>
            <a:off x="7424758" y="2054671"/>
            <a:ext cx="685561" cy="1336790"/>
            <a:chOff x="4425464" y="171417"/>
            <a:chExt cx="3341082" cy="6514846"/>
          </a:xfrm>
          <a:solidFill>
            <a:schemeClr val="bg1"/>
          </a:solidFill>
        </p:grpSpPr>
        <p:sp>
          <p:nvSpPr>
            <p:cNvPr id="40" name="Freeform 39">
              <a:extLst>
                <a:ext uri="{FF2B5EF4-FFF2-40B4-BE49-F238E27FC236}">
                  <a16:creationId xmlns:a16="http://schemas.microsoft.com/office/drawing/2014/main" id="{6F5417A5-73E8-E755-9E45-557A8E83440F}"/>
                </a:ext>
              </a:extLst>
            </p:cNvPr>
            <p:cNvSpPr/>
            <p:nvPr/>
          </p:nvSpPr>
          <p:spPr>
            <a:xfrm>
              <a:off x="5553383" y="5600877"/>
              <a:ext cx="1085312" cy="1085386"/>
            </a:xfrm>
            <a:custGeom>
              <a:avLst/>
              <a:gdLst>
                <a:gd name="connsiteX0" fmla="*/ 1085313 w 1085312"/>
                <a:gd name="connsiteY0" fmla="*/ 542748 h 1085386"/>
                <a:gd name="connsiteX1" fmla="*/ 542657 w 1085312"/>
                <a:gd name="connsiteY1" fmla="*/ 1085387 h 1085386"/>
                <a:gd name="connsiteX2" fmla="*/ 0 w 1085312"/>
                <a:gd name="connsiteY2" fmla="*/ 542748 h 1085386"/>
                <a:gd name="connsiteX3" fmla="*/ 542657 w 1085312"/>
                <a:gd name="connsiteY3" fmla="*/ 0 h 1085386"/>
                <a:gd name="connsiteX4" fmla="*/ 1085313 w 1085312"/>
                <a:gd name="connsiteY4" fmla="*/ 542748 h 10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312" h="1085386">
                  <a:moveTo>
                    <a:pt x="1085313" y="542748"/>
                  </a:moveTo>
                  <a:cubicBezTo>
                    <a:pt x="1085313" y="842442"/>
                    <a:pt x="842380" y="1085387"/>
                    <a:pt x="542657" y="1085387"/>
                  </a:cubicBezTo>
                  <a:cubicBezTo>
                    <a:pt x="242933" y="1085387"/>
                    <a:pt x="0" y="842442"/>
                    <a:pt x="0" y="542748"/>
                  </a:cubicBezTo>
                  <a:cubicBezTo>
                    <a:pt x="0" y="242996"/>
                    <a:pt x="242933" y="0"/>
                    <a:pt x="542657" y="0"/>
                  </a:cubicBezTo>
                  <a:cubicBezTo>
                    <a:pt x="842380" y="0"/>
                    <a:pt x="1085313" y="242996"/>
                    <a:pt x="1085313" y="542748"/>
                  </a:cubicBezTo>
                </a:path>
              </a:pathLst>
            </a:custGeom>
            <a:grpFill/>
            <a:ln w="57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63E4A16-F113-EDAB-7A46-4C47DD2AAE76}"/>
                </a:ext>
              </a:extLst>
            </p:cNvPr>
            <p:cNvSpPr/>
            <p:nvPr/>
          </p:nvSpPr>
          <p:spPr>
            <a:xfrm>
              <a:off x="4425464" y="171417"/>
              <a:ext cx="3341082" cy="4761331"/>
            </a:xfrm>
            <a:custGeom>
              <a:avLst/>
              <a:gdLst>
                <a:gd name="connsiteX0" fmla="*/ 1666421 w 3341082"/>
                <a:gd name="connsiteY0" fmla="*/ 2799 h 4761331"/>
                <a:gd name="connsiteX1" fmla="*/ 484958 w 3341082"/>
                <a:gd name="connsiteY1" fmla="*/ 445511 h 4761331"/>
                <a:gd name="connsiteX2" fmla="*/ 166 w 3341082"/>
                <a:gd name="connsiteY2" fmla="*/ 1610343 h 4761331"/>
                <a:gd name="connsiteX3" fmla="*/ 435 w 3341082"/>
                <a:gd name="connsiteY3" fmla="*/ 1610343 h 4761331"/>
                <a:gd name="connsiteX4" fmla="*/ 166 w 3341082"/>
                <a:gd name="connsiteY4" fmla="*/ 1611794 h 4761331"/>
                <a:gd name="connsiteX5" fmla="*/ 124736 w 3341082"/>
                <a:gd name="connsiteY5" fmla="*/ 1914781 h 4761331"/>
                <a:gd name="connsiteX6" fmla="*/ 427185 w 3341082"/>
                <a:gd name="connsiteY6" fmla="*/ 2040419 h 4761331"/>
                <a:gd name="connsiteX7" fmla="*/ 729726 w 3341082"/>
                <a:gd name="connsiteY7" fmla="*/ 1914781 h 4761331"/>
                <a:gd name="connsiteX8" fmla="*/ 854296 w 3341082"/>
                <a:gd name="connsiteY8" fmla="*/ 1611794 h 4761331"/>
                <a:gd name="connsiteX9" fmla="*/ 854027 w 3341082"/>
                <a:gd name="connsiteY9" fmla="*/ 1610343 h 4761331"/>
                <a:gd name="connsiteX10" fmla="*/ 854296 w 3341082"/>
                <a:gd name="connsiteY10" fmla="*/ 1610343 h 4761331"/>
                <a:gd name="connsiteX11" fmla="*/ 1074255 w 3341082"/>
                <a:gd name="connsiteY11" fmla="*/ 1008839 h 4761331"/>
                <a:gd name="connsiteX12" fmla="*/ 1666443 w 3341082"/>
                <a:gd name="connsiteY12" fmla="*/ 764637 h 4761331"/>
                <a:gd name="connsiteX13" fmla="*/ 2257431 w 3341082"/>
                <a:gd name="connsiteY13" fmla="*/ 1006027 h 4761331"/>
                <a:gd name="connsiteX14" fmla="*/ 2486923 w 3341082"/>
                <a:gd name="connsiteY14" fmla="*/ 1601816 h 4761331"/>
                <a:gd name="connsiteX15" fmla="*/ 2227359 w 3341082"/>
                <a:gd name="connsiteY15" fmla="*/ 2237952 h 4761331"/>
                <a:gd name="connsiteX16" fmla="*/ 1537616 w 3341082"/>
                <a:gd name="connsiteY16" fmla="*/ 3221961 h 4761331"/>
                <a:gd name="connsiteX17" fmla="*/ 1252980 w 3341082"/>
                <a:gd name="connsiteY17" fmla="*/ 4050979 h 4761331"/>
                <a:gd name="connsiteX18" fmla="*/ 1252980 w 3341082"/>
                <a:gd name="connsiteY18" fmla="*/ 4343804 h 4761331"/>
                <a:gd name="connsiteX19" fmla="*/ 1253072 w 3341082"/>
                <a:gd name="connsiteY19" fmla="*/ 4343804 h 4761331"/>
                <a:gd name="connsiteX20" fmla="*/ 1461760 w 3341082"/>
                <a:gd name="connsiteY20" fmla="*/ 4705393 h 4761331"/>
                <a:gd name="connsiteX21" fmla="*/ 1879310 w 3341082"/>
                <a:gd name="connsiteY21" fmla="*/ 4705393 h 4761331"/>
                <a:gd name="connsiteX22" fmla="*/ 2088085 w 3341082"/>
                <a:gd name="connsiteY22" fmla="*/ 4343804 h 4761331"/>
                <a:gd name="connsiteX23" fmla="*/ 2088170 w 3341082"/>
                <a:gd name="connsiteY23" fmla="*/ 4343804 h 4761331"/>
                <a:gd name="connsiteX24" fmla="*/ 2088170 w 3341082"/>
                <a:gd name="connsiteY24" fmla="*/ 4092590 h 4761331"/>
                <a:gd name="connsiteX25" fmla="*/ 2257792 w 3341082"/>
                <a:gd name="connsiteY25" fmla="*/ 3640768 h 4761331"/>
                <a:gd name="connsiteX26" fmla="*/ 2939019 w 3341082"/>
                <a:gd name="connsiteY26" fmla="*/ 2631499 h 4761331"/>
                <a:gd name="connsiteX27" fmla="*/ 3340944 w 3341082"/>
                <a:gd name="connsiteY27" fmla="*/ 1601770 h 4761331"/>
                <a:gd name="connsiteX28" fmla="*/ 2851974 w 3341082"/>
                <a:gd name="connsiteY28" fmla="*/ 437510 h 4761331"/>
                <a:gd name="connsiteX29" fmla="*/ 1666455 w 3341082"/>
                <a:gd name="connsiteY29" fmla="*/ 2793 h 47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41082" h="4761331">
                  <a:moveTo>
                    <a:pt x="1666421" y="2799"/>
                  </a:moveTo>
                  <a:cubicBezTo>
                    <a:pt x="1228331" y="-19280"/>
                    <a:pt x="800598" y="140987"/>
                    <a:pt x="484958" y="445511"/>
                  </a:cubicBezTo>
                  <a:cubicBezTo>
                    <a:pt x="169250" y="750058"/>
                    <a:pt x="-6177" y="1171716"/>
                    <a:pt x="166" y="1610343"/>
                  </a:cubicBezTo>
                  <a:lnTo>
                    <a:pt x="435" y="1610343"/>
                  </a:lnTo>
                  <a:lnTo>
                    <a:pt x="166" y="1611794"/>
                  </a:lnTo>
                  <a:cubicBezTo>
                    <a:pt x="-279" y="1725357"/>
                    <a:pt x="44589" y="1834388"/>
                    <a:pt x="124736" y="1914781"/>
                  </a:cubicBezTo>
                  <a:cubicBezTo>
                    <a:pt x="204861" y="1995191"/>
                    <a:pt x="313708" y="2040419"/>
                    <a:pt x="427185" y="2040419"/>
                  </a:cubicBezTo>
                  <a:cubicBezTo>
                    <a:pt x="540748" y="2040419"/>
                    <a:pt x="649602" y="1995168"/>
                    <a:pt x="729726" y="1914781"/>
                  </a:cubicBezTo>
                  <a:cubicBezTo>
                    <a:pt x="809850" y="1834370"/>
                    <a:pt x="854742" y="1725357"/>
                    <a:pt x="854296" y="1611794"/>
                  </a:cubicBezTo>
                  <a:lnTo>
                    <a:pt x="854027" y="1610343"/>
                  </a:lnTo>
                  <a:lnTo>
                    <a:pt x="854296" y="1610343"/>
                  </a:lnTo>
                  <a:cubicBezTo>
                    <a:pt x="840031" y="1387835"/>
                    <a:pt x="919887" y="1169619"/>
                    <a:pt x="1074255" y="1008839"/>
                  </a:cubicBezTo>
                  <a:cubicBezTo>
                    <a:pt x="1228691" y="848036"/>
                    <a:pt x="1443564" y="759430"/>
                    <a:pt x="1666443" y="764637"/>
                  </a:cubicBezTo>
                  <a:cubicBezTo>
                    <a:pt x="1888300" y="760196"/>
                    <a:pt x="2102166" y="847596"/>
                    <a:pt x="2257431" y="1006027"/>
                  </a:cubicBezTo>
                  <a:cubicBezTo>
                    <a:pt x="2412788" y="1164572"/>
                    <a:pt x="2495833" y="1380068"/>
                    <a:pt x="2486923" y="1601816"/>
                  </a:cubicBezTo>
                  <a:cubicBezTo>
                    <a:pt x="2473395" y="1836777"/>
                    <a:pt x="2382087" y="2060536"/>
                    <a:pt x="2227359" y="2237952"/>
                  </a:cubicBezTo>
                  <a:lnTo>
                    <a:pt x="1537616" y="3221961"/>
                  </a:lnTo>
                  <a:cubicBezTo>
                    <a:pt x="1344466" y="3454179"/>
                    <a:pt x="1243270" y="3749170"/>
                    <a:pt x="1252980" y="4050979"/>
                  </a:cubicBezTo>
                  <a:lnTo>
                    <a:pt x="1252980" y="4343804"/>
                  </a:lnTo>
                  <a:lnTo>
                    <a:pt x="1253072" y="4343804"/>
                  </a:lnTo>
                  <a:cubicBezTo>
                    <a:pt x="1253072" y="4492977"/>
                    <a:pt x="1332567" y="4630806"/>
                    <a:pt x="1461760" y="4705393"/>
                  </a:cubicBezTo>
                  <a:cubicBezTo>
                    <a:pt x="1590948" y="4779979"/>
                    <a:pt x="1750122" y="4779979"/>
                    <a:pt x="1879310" y="4705393"/>
                  </a:cubicBezTo>
                  <a:cubicBezTo>
                    <a:pt x="2008497" y="4630806"/>
                    <a:pt x="2088085" y="4492977"/>
                    <a:pt x="2088085" y="4343804"/>
                  </a:cubicBezTo>
                  <a:lnTo>
                    <a:pt x="2088170" y="4343804"/>
                  </a:lnTo>
                  <a:lnTo>
                    <a:pt x="2088170" y="4092590"/>
                  </a:lnTo>
                  <a:cubicBezTo>
                    <a:pt x="2101789" y="3929244"/>
                    <a:pt x="2160591" y="3772796"/>
                    <a:pt x="2257792" y="3640768"/>
                  </a:cubicBezTo>
                  <a:lnTo>
                    <a:pt x="2939019" y="2631499"/>
                  </a:lnTo>
                  <a:cubicBezTo>
                    <a:pt x="3183044" y="2342045"/>
                    <a:pt x="3324405" y="1979989"/>
                    <a:pt x="3340944" y="1601770"/>
                  </a:cubicBezTo>
                  <a:cubicBezTo>
                    <a:pt x="3346751" y="1162584"/>
                    <a:pt x="3169608" y="740862"/>
                    <a:pt x="2851974" y="437510"/>
                  </a:cubicBezTo>
                  <a:cubicBezTo>
                    <a:pt x="2534392" y="134147"/>
                    <a:pt x="2104967" y="-23285"/>
                    <a:pt x="1666455" y="2793"/>
                  </a:cubicBezTo>
                  <a:close/>
                </a:path>
              </a:pathLst>
            </a:custGeom>
            <a:grpFill/>
            <a:ln w="5715" cap="flat">
              <a:noFill/>
              <a:prstDash val="solid"/>
              <a:miter/>
            </a:ln>
          </p:spPr>
          <p:txBody>
            <a:bodyPr rtlCol="0" anchor="ctr"/>
            <a:lstStyle/>
            <a:p>
              <a:endParaRPr lang="en-US"/>
            </a:p>
          </p:txBody>
        </p:sp>
      </p:grpSp>
      <p:sp>
        <p:nvSpPr>
          <p:cNvPr id="44" name="Graphic 42">
            <a:extLst>
              <a:ext uri="{FF2B5EF4-FFF2-40B4-BE49-F238E27FC236}">
                <a16:creationId xmlns:a16="http://schemas.microsoft.com/office/drawing/2014/main" id="{3CAF4653-B30E-5BFC-F8CA-35D78F804DFD}"/>
              </a:ext>
            </a:extLst>
          </p:cNvPr>
          <p:cNvSpPr/>
          <p:nvPr/>
        </p:nvSpPr>
        <p:spPr>
          <a:xfrm>
            <a:off x="9573242" y="4109439"/>
            <a:ext cx="766803" cy="792094"/>
          </a:xfrm>
          <a:custGeom>
            <a:avLst/>
            <a:gdLst>
              <a:gd name="connsiteX0" fmla="*/ 5158252 w 5555149"/>
              <a:gd name="connsiteY0" fmla="*/ 97895 h 5738371"/>
              <a:gd name="connsiteX1" fmla="*/ 4101892 w 5555149"/>
              <a:gd name="connsiteY1" fmla="*/ 397372 h 5738371"/>
              <a:gd name="connsiteX2" fmla="*/ 2235087 w 5555149"/>
              <a:gd name="connsiteY2" fmla="*/ 3777166 h 5738371"/>
              <a:gd name="connsiteX3" fmla="*/ 1263537 w 5555149"/>
              <a:gd name="connsiteY3" fmla="*/ 2986153 h 5738371"/>
              <a:gd name="connsiteX4" fmla="*/ 178830 w 5555149"/>
              <a:gd name="connsiteY4" fmla="*/ 3096767 h 5738371"/>
              <a:gd name="connsiteX5" fmla="*/ 280340 w 5555149"/>
              <a:gd name="connsiteY5" fmla="*/ 4191818 h 5738371"/>
              <a:gd name="connsiteX6" fmla="*/ 1959578 w 5555149"/>
              <a:gd name="connsiteY6" fmla="*/ 5571493 h 5738371"/>
              <a:gd name="connsiteX7" fmla="*/ 2461515 w 5555149"/>
              <a:gd name="connsiteY7" fmla="*/ 5738371 h 5738371"/>
              <a:gd name="connsiteX8" fmla="*/ 2602584 w 5555149"/>
              <a:gd name="connsiteY8" fmla="*/ 5738371 h 5738371"/>
              <a:gd name="connsiteX9" fmla="*/ 3130999 w 5555149"/>
              <a:gd name="connsiteY9" fmla="*/ 5341922 h 5738371"/>
              <a:gd name="connsiteX10" fmla="*/ 5458290 w 5555149"/>
              <a:gd name="connsiteY10" fmla="*/ 1134156 h 5738371"/>
              <a:gd name="connsiteX11" fmla="*/ 5158252 w 5555149"/>
              <a:gd name="connsiteY11" fmla="*/ 97912 h 57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55149" h="5738371">
                <a:moveTo>
                  <a:pt x="5158252" y="97895"/>
                </a:moveTo>
                <a:cubicBezTo>
                  <a:pt x="4780440" y="-109697"/>
                  <a:pt x="4306946" y="23422"/>
                  <a:pt x="4101892" y="397372"/>
                </a:cubicBezTo>
                <a:lnTo>
                  <a:pt x="2235087" y="3777166"/>
                </a:lnTo>
                <a:lnTo>
                  <a:pt x="1263537" y="2986153"/>
                </a:lnTo>
                <a:cubicBezTo>
                  <a:pt x="941354" y="2718285"/>
                  <a:pt x="451093" y="2759096"/>
                  <a:pt x="178830" y="3096767"/>
                </a:cubicBezTo>
                <a:cubicBezTo>
                  <a:pt x="-96719" y="3418818"/>
                  <a:pt x="-46867" y="3909097"/>
                  <a:pt x="280340" y="4191818"/>
                </a:cubicBezTo>
                <a:lnTo>
                  <a:pt x="1959578" y="5571493"/>
                </a:lnTo>
                <a:cubicBezTo>
                  <a:pt x="2101870" y="5684079"/>
                  <a:pt x="2284242" y="5738371"/>
                  <a:pt x="2461515" y="5738371"/>
                </a:cubicBezTo>
                <a:lnTo>
                  <a:pt x="2602584" y="5738371"/>
                </a:lnTo>
                <a:cubicBezTo>
                  <a:pt x="2826990" y="5684079"/>
                  <a:pt x="3015916" y="5549548"/>
                  <a:pt x="3130999" y="5341922"/>
                </a:cubicBezTo>
                <a:lnTo>
                  <a:pt x="5458290" y="1134156"/>
                </a:lnTo>
                <a:cubicBezTo>
                  <a:pt x="5666602" y="775831"/>
                  <a:pt x="5526299" y="304852"/>
                  <a:pt x="5158252" y="9791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261658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F8B1-510E-C21B-93B2-444F1F7D491A}"/>
              </a:ext>
            </a:extLst>
          </p:cNvPr>
          <p:cNvSpPr>
            <a:spLocks noGrp="1"/>
          </p:cNvSpPr>
          <p:nvPr>
            <p:ph type="title"/>
          </p:nvPr>
        </p:nvSpPr>
        <p:spPr/>
        <p:txBody>
          <a:bodyPr/>
          <a:lstStyle/>
          <a:p>
            <a:r>
              <a:rPr lang="en-US" dirty="0"/>
              <a:t>Tip!</a:t>
            </a:r>
          </a:p>
        </p:txBody>
      </p:sp>
      <p:sp>
        <p:nvSpPr>
          <p:cNvPr id="3" name="Content Placeholder 2">
            <a:extLst>
              <a:ext uri="{FF2B5EF4-FFF2-40B4-BE49-F238E27FC236}">
                <a16:creationId xmlns:a16="http://schemas.microsoft.com/office/drawing/2014/main" id="{E9F49E4F-1394-8ED2-1012-8C4B480C5C00}"/>
              </a:ext>
            </a:extLst>
          </p:cNvPr>
          <p:cNvSpPr>
            <a:spLocks noGrp="1"/>
          </p:cNvSpPr>
          <p:nvPr>
            <p:ph sz="quarter" idx="11"/>
          </p:nvPr>
        </p:nvSpPr>
        <p:spPr/>
        <p:txBody>
          <a:bodyPr>
            <a:normAutofit/>
          </a:bodyPr>
          <a:lstStyle/>
          <a:p>
            <a:r>
              <a:rPr lang="en-US" sz="2000" b="0" dirty="0"/>
              <a:t>Taking the pills closer to 24 hours before sex is better than taking it 2 hours before sex.​</a:t>
            </a:r>
          </a:p>
          <a:p>
            <a:r>
              <a:rPr lang="en-US" sz="2000" b="0" dirty="0"/>
              <a:t>But clients can take 2 pills as soon as 2 hours before sex.​</a:t>
            </a:r>
          </a:p>
        </p:txBody>
      </p:sp>
      <p:pic>
        <p:nvPicPr>
          <p:cNvPr id="4" name="Picture 3" descr="Half face clock on a wall">
            <a:extLst>
              <a:ext uri="{FF2B5EF4-FFF2-40B4-BE49-F238E27FC236}">
                <a16:creationId xmlns:a16="http://schemas.microsoft.com/office/drawing/2014/main" id="{E7CCC44C-4769-7044-1137-53ACAE8F5688}"/>
              </a:ext>
            </a:extLst>
          </p:cNvPr>
          <p:cNvPicPr>
            <a:picLocks noChangeAspect="1"/>
          </p:cNvPicPr>
          <p:nvPr/>
        </p:nvPicPr>
        <p:blipFill>
          <a:blip r:embed="rId2"/>
          <a:stretch>
            <a:fillRect/>
          </a:stretch>
        </p:blipFill>
        <p:spPr>
          <a:xfrm>
            <a:off x="5046401" y="2493092"/>
            <a:ext cx="6062372" cy="4364908"/>
          </a:xfrm>
          <a:prstGeom prst="rect">
            <a:avLst/>
          </a:prstGeom>
          <a:noFill/>
        </p:spPr>
      </p:pic>
    </p:spTree>
    <p:extLst>
      <p:ext uri="{BB962C8B-B14F-4D97-AF65-F5344CB8AC3E}">
        <p14:creationId xmlns:p14="http://schemas.microsoft.com/office/powerpoint/2010/main" val="2971789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rgbClr val="00B0F0"/>
                </a:solidFill>
              </a:rPr>
              <a:t>Supporting Adherence​</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1591317822"/>
              </p:ext>
            </p:extLst>
          </p:nvPr>
        </p:nvGraphicFramePr>
        <p:xfrm>
          <a:off x="1964317" y="2062582"/>
          <a:ext cx="9144456" cy="3745693"/>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1105621">
                <a:tc>
                  <a:txBody>
                    <a:bodyPr/>
                    <a:lstStyle/>
                    <a:p>
                      <a:pPr algn="l" rtl="0" fontAlgn="base"/>
                      <a:r>
                        <a:rPr lang="en-US" sz="2000" b="1">
                          <a:solidFill>
                            <a:schemeClr val="tx1"/>
                          </a:solidFill>
                          <a:effectLst/>
                        </a:rPr>
                        <a:t>ED-PrEP works best when you can anticipate when you will have sex. ​</a:t>
                      </a:r>
                    </a:p>
                    <a:p>
                      <a:pPr algn="l" rtl="0" fontAlgn="base"/>
                      <a:r>
                        <a:rPr lang="en-US" sz="2000" b="0" i="1">
                          <a:solidFill>
                            <a:schemeClr val="tx1"/>
                          </a:solidFill>
                          <a:effectLst/>
                        </a:rPr>
                        <a:t>If you think you might have sex, take two pills beforehand. You can stop taking ED-PrEP if you do not have sex. ​</a:t>
                      </a:r>
                      <a:endParaRPr lang="en-US" sz="2000" b="0" i="1" dirty="0">
                        <a:solidFill>
                          <a:schemeClr val="tx1"/>
                        </a:solidFill>
                        <a:effectLst/>
                        <a:latin typeface="+mn-lt"/>
                      </a:endParaRPr>
                    </a:p>
                  </a:txBody>
                  <a:tcPr anchor="ctr"/>
                </a:tc>
                <a:extLst>
                  <a:ext uri="{0D108BD9-81ED-4DB2-BD59-A6C34878D82A}">
                    <a16:rowId xmlns:a16="http://schemas.microsoft.com/office/drawing/2014/main" val="123738849"/>
                  </a:ext>
                </a:extLst>
              </a:tr>
              <a:tr h="1028071">
                <a:tc>
                  <a:txBody>
                    <a:bodyPr/>
                    <a:lstStyle/>
                    <a:p>
                      <a:pPr algn="l" rtl="0" fontAlgn="base"/>
                      <a:r>
                        <a:rPr lang="en-US" sz="2000" b="1" u="none" strike="noStrike" dirty="0">
                          <a:solidFill>
                            <a:schemeClr val="tx1"/>
                          </a:solidFill>
                          <a:effectLst/>
                        </a:rPr>
                        <a:t>Taking two PrEP pills 24 hours before sex provides the best protection ​</a:t>
                      </a:r>
                    </a:p>
                    <a:p>
                      <a:pPr algn="l" rtl="0" fontAlgn="base"/>
                      <a:r>
                        <a:rPr lang="en-US" sz="2000" b="0" i="1" u="none" strike="noStrike" dirty="0">
                          <a:solidFill>
                            <a:schemeClr val="tx1"/>
                          </a:solidFill>
                          <a:effectLst/>
                        </a:rPr>
                        <a:t>Taking the initial dose as little as two hours before sex also helps protect against HIV. ​</a:t>
                      </a:r>
                      <a:endParaRPr lang="en-US" sz="2000" b="0" i="1" dirty="0">
                        <a:solidFill>
                          <a:schemeClr val="tx1"/>
                        </a:solidFill>
                        <a:effectLst/>
                        <a:latin typeface="+mn-lt"/>
                      </a:endParaRPr>
                    </a:p>
                  </a:txBody>
                  <a:tcPr anchor="ctr"/>
                </a:tc>
                <a:extLst>
                  <a:ext uri="{0D108BD9-81ED-4DB2-BD59-A6C34878D82A}">
                    <a16:rowId xmlns:a16="http://schemas.microsoft.com/office/drawing/2014/main" val="1333426615"/>
                  </a:ext>
                </a:extLst>
              </a:tr>
              <a:tr h="1148735">
                <a:tc>
                  <a:txBody>
                    <a:bodyPr/>
                    <a:lstStyle/>
                    <a:p>
                      <a:pPr algn="l" rtl="0" fontAlgn="base"/>
                      <a:r>
                        <a:rPr lang="en-US" sz="2000" b="1" u="none" strike="noStrike">
                          <a:solidFill>
                            <a:schemeClr val="tx1"/>
                          </a:solidFill>
                          <a:effectLst/>
                        </a:rPr>
                        <a:t>You may need to refill your prescription less often if you use ED-PrEP ​</a:t>
                      </a:r>
                    </a:p>
                    <a:p>
                      <a:pPr algn="l" rtl="0" fontAlgn="base"/>
                      <a:r>
                        <a:rPr lang="en-US" sz="2000" b="0" i="1" u="none" strike="noStrike">
                          <a:solidFill>
                            <a:schemeClr val="tx1"/>
                          </a:solidFill>
                          <a:effectLst/>
                        </a:rPr>
                        <a:t>You should still come in every three months for testing to make sure you do not have undiagnosed HIV or other STIs. ​</a:t>
                      </a:r>
                      <a:endParaRPr lang="en-US" sz="2000" b="0" i="1" dirty="0">
                        <a:solidFill>
                          <a:schemeClr val="tx1"/>
                        </a:solidFill>
                        <a:effectLst/>
                        <a:latin typeface="+mn-lt"/>
                      </a:endParaRPr>
                    </a:p>
                  </a:txBody>
                  <a:tcPr anchor="ctr"/>
                </a:tc>
                <a:extLst>
                  <a:ext uri="{0D108BD9-81ED-4DB2-BD59-A6C34878D82A}">
                    <a16:rowId xmlns:a16="http://schemas.microsoft.com/office/drawing/2014/main" val="1170619718"/>
                  </a:ext>
                </a:extLst>
              </a:tr>
              <a:tr h="463266">
                <a:tc>
                  <a:txBody>
                    <a:bodyPr/>
                    <a:lstStyle/>
                    <a:p>
                      <a:pPr algn="l" rtl="0" fontAlgn="base"/>
                      <a:r>
                        <a:rPr lang="en-US" sz="2000" b="1" dirty="0">
                          <a:solidFill>
                            <a:schemeClr val="tx1"/>
                          </a:solidFill>
                          <a:effectLst/>
                        </a:rPr>
                        <a:t>PrEP pills can be taken any time of day, with or without food.​</a:t>
                      </a:r>
                      <a:endParaRPr lang="en-US" sz="2000" b="1" i="0" dirty="0">
                        <a:solidFill>
                          <a:schemeClr val="tx1"/>
                        </a:solidFill>
                        <a:effectLst/>
                        <a:latin typeface="+mn-lt"/>
                      </a:endParaRPr>
                    </a:p>
                  </a:txBody>
                  <a:tcPr/>
                </a:tc>
                <a:extLst>
                  <a:ext uri="{0D108BD9-81ED-4DB2-BD59-A6C34878D82A}">
                    <a16:rowId xmlns:a16="http://schemas.microsoft.com/office/drawing/2014/main" val="2791304181"/>
                  </a:ext>
                </a:extLst>
              </a:tr>
            </a:tbl>
          </a:graphicData>
        </a:graphic>
      </p:graphicFrame>
    </p:spTree>
    <p:extLst>
      <p:ext uri="{BB962C8B-B14F-4D97-AF65-F5344CB8AC3E}">
        <p14:creationId xmlns:p14="http://schemas.microsoft.com/office/powerpoint/2010/main" val="471366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rgbClr val="00B0F0"/>
                </a:solidFill>
              </a:rPr>
              <a:t>Switching PrEP Dosing Methods</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2740089301"/>
              </p:ext>
            </p:extLst>
          </p:nvPr>
        </p:nvGraphicFramePr>
        <p:xfrm>
          <a:off x="1964317" y="1998187"/>
          <a:ext cx="9144456" cy="3366782"/>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1028071">
                <a:tc>
                  <a:txBody>
                    <a:bodyPr/>
                    <a:lstStyle/>
                    <a:p>
                      <a:pPr algn="l" rtl="0" fontAlgn="base"/>
                      <a:r>
                        <a:rPr lang="en-US" sz="2000" b="1">
                          <a:solidFill>
                            <a:schemeClr val="tx1"/>
                          </a:solidFill>
                          <a:effectLst/>
                        </a:rPr>
                        <a:t>ED-PrEP can switch to daily PrEP dosing.</a:t>
                      </a:r>
                    </a:p>
                    <a:p>
                      <a:pPr algn="l" rtl="0" fontAlgn="base"/>
                      <a:r>
                        <a:rPr lang="en-US" sz="2000" b="0" i="1">
                          <a:solidFill>
                            <a:schemeClr val="tx1"/>
                          </a:solidFill>
                          <a:effectLst/>
                        </a:rPr>
                        <a:t>You can decide to switch to taking oral PrEP every day if you prefer.​</a:t>
                      </a:r>
                      <a:endParaRPr lang="en-US" sz="2000" b="0" i="1" dirty="0">
                        <a:solidFill>
                          <a:schemeClr val="tx1"/>
                        </a:solidFill>
                        <a:effectLst/>
                        <a:latin typeface="+mn-lt"/>
                      </a:endParaRPr>
                    </a:p>
                  </a:txBody>
                  <a:tcPr anchor="ctr"/>
                </a:tc>
                <a:extLst>
                  <a:ext uri="{0D108BD9-81ED-4DB2-BD59-A6C34878D82A}">
                    <a16:rowId xmlns:a16="http://schemas.microsoft.com/office/drawing/2014/main" val="123738849"/>
                  </a:ext>
                </a:extLst>
              </a:tr>
              <a:tr h="1028071">
                <a:tc>
                  <a:txBody>
                    <a:bodyPr/>
                    <a:lstStyle/>
                    <a:p>
                      <a:pPr algn="l" rtl="0" fontAlgn="base"/>
                      <a:r>
                        <a:rPr lang="en-US" sz="2000" b="1" u="none" strike="noStrike">
                          <a:solidFill>
                            <a:schemeClr val="tx1"/>
                          </a:solidFill>
                          <a:effectLst/>
                        </a:rPr>
                        <a:t>Daily PrEP can switch to ED-PrEP dosing​</a:t>
                      </a:r>
                    </a:p>
                    <a:p>
                      <a:pPr algn="l" rtl="0" fontAlgn="base"/>
                      <a:r>
                        <a:rPr lang="en-US" sz="2000" b="0" i="1" u="none" strike="noStrike">
                          <a:solidFill>
                            <a:schemeClr val="tx1"/>
                          </a:solidFill>
                          <a:effectLst/>
                        </a:rPr>
                        <a:t>You can go back to ED-PrEP from daily oral PrEP if you prefer.​</a:t>
                      </a:r>
                      <a:endParaRPr lang="en-US" sz="2000" b="0" i="1" dirty="0">
                        <a:solidFill>
                          <a:schemeClr val="tx1"/>
                        </a:solidFill>
                        <a:effectLst/>
                        <a:latin typeface="+mn-lt"/>
                      </a:endParaRPr>
                    </a:p>
                  </a:txBody>
                  <a:tcPr anchor="ctr"/>
                </a:tc>
                <a:extLst>
                  <a:ext uri="{0D108BD9-81ED-4DB2-BD59-A6C34878D82A}">
                    <a16:rowId xmlns:a16="http://schemas.microsoft.com/office/drawing/2014/main" val="1333426615"/>
                  </a:ext>
                </a:extLst>
              </a:tr>
              <a:tr h="723457">
                <a:tc>
                  <a:txBody>
                    <a:bodyPr/>
                    <a:lstStyle/>
                    <a:p>
                      <a:pPr algn="l" rtl="0" fontAlgn="base"/>
                      <a:r>
                        <a:rPr lang="en-US" sz="2000" b="1" u="none" strike="noStrike">
                          <a:solidFill>
                            <a:schemeClr val="tx1"/>
                          </a:solidFill>
                          <a:effectLst/>
                        </a:rPr>
                        <a:t>Stopping ED-PrEP​</a:t>
                      </a:r>
                    </a:p>
                    <a:p>
                      <a:pPr algn="l" rtl="0" fontAlgn="base"/>
                      <a:r>
                        <a:rPr lang="en-US" sz="2000" b="0" i="1" u="none" strike="noStrike">
                          <a:solidFill>
                            <a:schemeClr val="tx1"/>
                          </a:solidFill>
                          <a:effectLst/>
                        </a:rPr>
                        <a:t>Continue to take one dose per day until two days after the day of the last potential sexual exposure. Make sure you use condoms or another prevention method when not taking ED-PrEP. ​</a:t>
                      </a:r>
                      <a:endParaRPr lang="en-US" sz="2000" b="0" i="1" dirty="0">
                        <a:solidFill>
                          <a:schemeClr val="tx1"/>
                        </a:solidFill>
                        <a:effectLst/>
                        <a:latin typeface="+mn-lt"/>
                      </a:endParaRPr>
                    </a:p>
                  </a:txBody>
                  <a:tcPr anchor="ctr"/>
                </a:tc>
                <a:extLst>
                  <a:ext uri="{0D108BD9-81ED-4DB2-BD59-A6C34878D82A}">
                    <a16:rowId xmlns:a16="http://schemas.microsoft.com/office/drawing/2014/main" val="1170619718"/>
                  </a:ext>
                </a:extLst>
              </a:tr>
            </a:tbl>
          </a:graphicData>
        </a:graphic>
      </p:graphicFrame>
    </p:spTree>
    <p:extLst>
      <p:ext uri="{BB962C8B-B14F-4D97-AF65-F5344CB8AC3E}">
        <p14:creationId xmlns:p14="http://schemas.microsoft.com/office/powerpoint/2010/main" val="614980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8603-3F04-7852-4678-2D019E06C70F}"/>
              </a:ext>
            </a:extLst>
          </p:cNvPr>
          <p:cNvSpPr>
            <a:spLocks noGrp="1"/>
          </p:cNvSpPr>
          <p:nvPr>
            <p:ph type="title"/>
          </p:nvPr>
        </p:nvSpPr>
        <p:spPr/>
        <p:txBody>
          <a:bodyPr/>
          <a:lstStyle/>
          <a:p>
            <a:r>
              <a:rPr lang="en-US" dirty="0"/>
              <a:t>Switching from ED-</a:t>
            </a:r>
            <a:r>
              <a:rPr lang="en-US" dirty="0" err="1"/>
              <a:t>PrEP</a:t>
            </a:r>
            <a:r>
              <a:rPr lang="en-US" dirty="0"/>
              <a:t> to Daily </a:t>
            </a:r>
            <a:r>
              <a:rPr lang="en-US" dirty="0" err="1"/>
              <a:t>PrEP</a:t>
            </a:r>
            <a:r>
              <a:rPr lang="en-US" dirty="0"/>
              <a:t>​</a:t>
            </a:r>
          </a:p>
        </p:txBody>
      </p:sp>
      <p:sp>
        <p:nvSpPr>
          <p:cNvPr id="3" name="Content Placeholder 2">
            <a:extLst>
              <a:ext uri="{FF2B5EF4-FFF2-40B4-BE49-F238E27FC236}">
                <a16:creationId xmlns:a16="http://schemas.microsoft.com/office/drawing/2014/main" id="{E383E370-E050-DAFE-B012-19BAF4B144A1}"/>
              </a:ext>
            </a:extLst>
          </p:cNvPr>
          <p:cNvSpPr>
            <a:spLocks noGrp="1"/>
          </p:cNvSpPr>
          <p:nvPr>
            <p:ph sz="quarter" idx="11"/>
          </p:nvPr>
        </p:nvSpPr>
        <p:spPr/>
        <p:txBody>
          <a:bodyPr>
            <a:normAutofit/>
          </a:bodyPr>
          <a:lstStyle/>
          <a:p>
            <a:pPr>
              <a:spcBef>
                <a:spcPts val="600"/>
              </a:spcBef>
            </a:pPr>
            <a:r>
              <a:rPr lang="en-US" sz="2000" b="0" dirty="0"/>
              <a:t>What are some of the reasons why someone would want to switch </a:t>
            </a:r>
            <a:r>
              <a:rPr lang="en-US" sz="2000" b="0" i="1" dirty="0"/>
              <a:t>from</a:t>
            </a:r>
            <a:r>
              <a:rPr lang="en-US" sz="2000" b="0" dirty="0"/>
              <a:t> ED-PrEP </a:t>
            </a:r>
            <a:r>
              <a:rPr lang="en-US" sz="2000" b="0" i="1" dirty="0"/>
              <a:t>to </a:t>
            </a:r>
            <a:r>
              <a:rPr lang="en-US" sz="2000" b="0" dirty="0"/>
              <a:t>daily PrEP?​</a:t>
            </a:r>
          </a:p>
          <a:p>
            <a:pPr marL="342900" indent="-342900">
              <a:spcBef>
                <a:spcPts val="600"/>
              </a:spcBef>
              <a:buFont typeface="Arial" panose="020B0604020202020204" pitchFamily="34" charset="0"/>
              <a:buChar char="•"/>
            </a:pPr>
            <a:r>
              <a:rPr lang="en-US" sz="2000" b="0" dirty="0"/>
              <a:t>Frequent sex​</a:t>
            </a:r>
          </a:p>
          <a:p>
            <a:pPr marL="342900" indent="-342900">
              <a:spcBef>
                <a:spcPts val="600"/>
              </a:spcBef>
              <a:buFont typeface="Arial" panose="020B0604020202020204" pitchFamily="34" charset="0"/>
              <a:buChar char="•"/>
            </a:pPr>
            <a:r>
              <a:rPr lang="en-US" sz="2000" b="0" dirty="0"/>
              <a:t>Unpredictable sex​</a:t>
            </a:r>
          </a:p>
          <a:p>
            <a:pPr marL="342900" indent="-342900">
              <a:spcBef>
                <a:spcPts val="600"/>
              </a:spcBef>
              <a:buFont typeface="Arial" panose="020B0604020202020204" pitchFamily="34" charset="0"/>
              <a:buChar char="•"/>
            </a:pPr>
            <a:r>
              <a:rPr lang="en-US" sz="2000" b="0" dirty="0"/>
              <a:t>Difficulty remembering to take the doses if not on a daily schedule​</a:t>
            </a:r>
          </a:p>
        </p:txBody>
      </p:sp>
    </p:spTree>
    <p:extLst>
      <p:ext uri="{BB962C8B-B14F-4D97-AF65-F5344CB8AC3E}">
        <p14:creationId xmlns:p14="http://schemas.microsoft.com/office/powerpoint/2010/main" val="971587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Up Arrow Callout 54">
            <a:extLst>
              <a:ext uri="{FF2B5EF4-FFF2-40B4-BE49-F238E27FC236}">
                <a16:creationId xmlns:a16="http://schemas.microsoft.com/office/drawing/2014/main" id="{7A8A9C20-877D-39B6-E3E8-10F7A340EA80}"/>
              </a:ext>
            </a:extLst>
          </p:cNvPr>
          <p:cNvSpPr/>
          <p:nvPr/>
        </p:nvSpPr>
        <p:spPr>
          <a:xfrm>
            <a:off x="1977369" y="2384792"/>
            <a:ext cx="2866872" cy="3048091"/>
          </a:xfrm>
          <a:prstGeom prst="upArrowCallout">
            <a:avLst>
              <a:gd name="adj1" fmla="val 9741"/>
              <a:gd name="adj2" fmla="val 13325"/>
              <a:gd name="adj3" fmla="val 19053"/>
              <a:gd name="adj4" fmla="val 72760"/>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4A872D99-66E4-EF10-EB32-0C42F196D2F6}"/>
              </a:ext>
            </a:extLst>
          </p:cNvPr>
          <p:cNvSpPr/>
          <p:nvPr/>
        </p:nvSpPr>
        <p:spPr>
          <a:xfrm>
            <a:off x="9874599" y="750277"/>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271DD7-1631-9826-AD16-0EEC268B313F}"/>
              </a:ext>
            </a:extLst>
          </p:cNvPr>
          <p:cNvSpPr>
            <a:spLocks noGrp="1"/>
          </p:cNvSpPr>
          <p:nvPr>
            <p:ph type="title"/>
          </p:nvPr>
        </p:nvSpPr>
        <p:spPr/>
        <p:txBody>
          <a:bodyPr/>
          <a:lstStyle/>
          <a:p>
            <a:r>
              <a:rPr lang="en-US" dirty="0"/>
              <a:t>Example: From ED-</a:t>
            </a:r>
            <a:r>
              <a:rPr lang="en-US" dirty="0" err="1"/>
              <a:t>PrEP</a:t>
            </a:r>
            <a:r>
              <a:rPr lang="en-US" dirty="0"/>
              <a:t> to Daily Prep​</a:t>
            </a:r>
          </a:p>
        </p:txBody>
      </p:sp>
      <p:sp>
        <p:nvSpPr>
          <p:cNvPr id="14" name="Rounded Rectangle 7">
            <a:extLst>
              <a:ext uri="{FF2B5EF4-FFF2-40B4-BE49-F238E27FC236}">
                <a16:creationId xmlns:a16="http://schemas.microsoft.com/office/drawing/2014/main" id="{7E4044B9-4CE9-B323-5282-D3012D68AA54}"/>
              </a:ext>
            </a:extLst>
          </p:cNvPr>
          <p:cNvSpPr/>
          <p:nvPr/>
        </p:nvSpPr>
        <p:spPr>
          <a:xfrm>
            <a:off x="6881453"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5" name="TextBox 14">
            <a:extLst>
              <a:ext uri="{FF2B5EF4-FFF2-40B4-BE49-F238E27FC236}">
                <a16:creationId xmlns:a16="http://schemas.microsoft.com/office/drawing/2014/main" id="{F3A80E78-E120-63CE-45FC-4F26EF2C297C}"/>
              </a:ext>
            </a:extLst>
          </p:cNvPr>
          <p:cNvSpPr txBox="1"/>
          <p:nvPr/>
        </p:nvSpPr>
        <p:spPr>
          <a:xfrm>
            <a:off x="6809732"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dirty="0">
                <a:solidFill>
                  <a:schemeClr val="tx1">
                    <a:lumMod val="50000"/>
                    <a:lumOff val="50000"/>
                  </a:schemeClr>
                </a:solidFill>
              </a:rPr>
              <a:t>9AM</a:t>
            </a:r>
          </a:p>
        </p:txBody>
      </p:sp>
      <p:cxnSp>
        <p:nvCxnSpPr>
          <p:cNvPr id="16" name="Straight Arrow Connector 15">
            <a:extLst>
              <a:ext uri="{FF2B5EF4-FFF2-40B4-BE49-F238E27FC236}">
                <a16:creationId xmlns:a16="http://schemas.microsoft.com/office/drawing/2014/main" id="{E0602E63-3528-CC6F-E184-4106B07DC146}"/>
              </a:ext>
            </a:extLst>
          </p:cNvPr>
          <p:cNvCxnSpPr>
            <a:cxnSpLocks/>
          </p:cNvCxnSpPr>
          <p:nvPr/>
        </p:nvCxnSpPr>
        <p:spPr>
          <a:xfrm flipH="1" flipV="1">
            <a:off x="7032626"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7">
            <a:extLst>
              <a:ext uri="{FF2B5EF4-FFF2-40B4-BE49-F238E27FC236}">
                <a16:creationId xmlns:a16="http://schemas.microsoft.com/office/drawing/2014/main" id="{119BCF22-0599-E91B-29FF-E945CFFB97FE}"/>
              </a:ext>
            </a:extLst>
          </p:cNvPr>
          <p:cNvSpPr/>
          <p:nvPr/>
        </p:nvSpPr>
        <p:spPr>
          <a:xfrm>
            <a:off x="7391859" y="4930950"/>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8" name="TextBox 17">
            <a:extLst>
              <a:ext uri="{FF2B5EF4-FFF2-40B4-BE49-F238E27FC236}">
                <a16:creationId xmlns:a16="http://schemas.microsoft.com/office/drawing/2014/main" id="{161595DB-446F-0578-42D4-B3BE652F8E70}"/>
              </a:ext>
            </a:extLst>
          </p:cNvPr>
          <p:cNvSpPr txBox="1"/>
          <p:nvPr/>
        </p:nvSpPr>
        <p:spPr>
          <a:xfrm>
            <a:off x="7252632" y="3876016"/>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solidFill>
                  <a:schemeClr val="tx1">
                    <a:lumMod val="50000"/>
                    <a:lumOff val="50000"/>
                  </a:schemeClr>
                </a:solidFill>
              </a:rPr>
              <a:t>3PM</a:t>
            </a:r>
          </a:p>
        </p:txBody>
      </p:sp>
      <p:sp>
        <p:nvSpPr>
          <p:cNvPr id="19" name="TextBox 18">
            <a:extLst>
              <a:ext uri="{FF2B5EF4-FFF2-40B4-BE49-F238E27FC236}">
                <a16:creationId xmlns:a16="http://schemas.microsoft.com/office/drawing/2014/main" id="{4ADC44A9-7840-58C5-E181-4FF9096FB4FC}"/>
              </a:ext>
            </a:extLst>
          </p:cNvPr>
          <p:cNvSpPr txBox="1"/>
          <p:nvPr/>
        </p:nvSpPr>
        <p:spPr>
          <a:xfrm>
            <a:off x="7320138" y="4375607"/>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20" name="Straight Arrow Connector 19">
            <a:extLst>
              <a:ext uri="{FF2B5EF4-FFF2-40B4-BE49-F238E27FC236}">
                <a16:creationId xmlns:a16="http://schemas.microsoft.com/office/drawing/2014/main" id="{314A970F-98E9-9DD8-A9BA-48BE14B6E9F0}"/>
              </a:ext>
            </a:extLst>
          </p:cNvPr>
          <p:cNvCxnSpPr>
            <a:cxnSpLocks/>
          </p:cNvCxnSpPr>
          <p:nvPr/>
        </p:nvCxnSpPr>
        <p:spPr>
          <a:xfrm flipH="1" flipV="1">
            <a:off x="7543032" y="4641651"/>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7">
            <a:extLst>
              <a:ext uri="{FF2B5EF4-FFF2-40B4-BE49-F238E27FC236}">
                <a16:creationId xmlns:a16="http://schemas.microsoft.com/office/drawing/2014/main" id="{656D4C43-C4EA-DFE1-9966-FD52F6EE96CF}"/>
              </a:ext>
            </a:extLst>
          </p:cNvPr>
          <p:cNvSpPr/>
          <p:nvPr/>
        </p:nvSpPr>
        <p:spPr>
          <a:xfrm>
            <a:off x="7905979"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2" name="TextBox 21">
            <a:extLst>
              <a:ext uri="{FF2B5EF4-FFF2-40B4-BE49-F238E27FC236}">
                <a16:creationId xmlns:a16="http://schemas.microsoft.com/office/drawing/2014/main" id="{A1114E48-CF83-C135-B74E-3DD734C91FBF}"/>
              </a:ext>
            </a:extLst>
          </p:cNvPr>
          <p:cNvSpPr txBox="1"/>
          <p:nvPr/>
        </p:nvSpPr>
        <p:spPr>
          <a:xfrm>
            <a:off x="7735756" y="3887799"/>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solidFill>
                  <a:schemeClr val="tx1">
                    <a:lumMod val="50000"/>
                    <a:lumOff val="50000"/>
                  </a:schemeClr>
                </a:solidFill>
              </a:rPr>
              <a:t>2AM</a:t>
            </a:r>
          </a:p>
        </p:txBody>
      </p:sp>
      <p:sp>
        <p:nvSpPr>
          <p:cNvPr id="23" name="TextBox 22">
            <a:extLst>
              <a:ext uri="{FF2B5EF4-FFF2-40B4-BE49-F238E27FC236}">
                <a16:creationId xmlns:a16="http://schemas.microsoft.com/office/drawing/2014/main" id="{42B6CAE8-EAD4-704B-21F2-C8682785D172}"/>
              </a:ext>
            </a:extLst>
          </p:cNvPr>
          <p:cNvSpPr txBox="1"/>
          <p:nvPr/>
        </p:nvSpPr>
        <p:spPr>
          <a:xfrm>
            <a:off x="7834258"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24" name="Straight Arrow Connector 23">
            <a:extLst>
              <a:ext uri="{FF2B5EF4-FFF2-40B4-BE49-F238E27FC236}">
                <a16:creationId xmlns:a16="http://schemas.microsoft.com/office/drawing/2014/main" id="{32B4949A-FD33-C5DC-FEA4-7E1FF1ED680C}"/>
              </a:ext>
            </a:extLst>
          </p:cNvPr>
          <p:cNvCxnSpPr>
            <a:cxnSpLocks/>
          </p:cNvCxnSpPr>
          <p:nvPr/>
        </p:nvCxnSpPr>
        <p:spPr>
          <a:xfrm flipH="1" flipV="1">
            <a:off x="8057152"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7">
            <a:extLst>
              <a:ext uri="{FF2B5EF4-FFF2-40B4-BE49-F238E27FC236}">
                <a16:creationId xmlns:a16="http://schemas.microsoft.com/office/drawing/2014/main" id="{57A05802-97BA-7BEA-8B13-7A06DC6E104A}"/>
              </a:ext>
            </a:extLst>
          </p:cNvPr>
          <p:cNvSpPr/>
          <p:nvPr/>
        </p:nvSpPr>
        <p:spPr>
          <a:xfrm>
            <a:off x="8427528"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6" name="TextBox 25">
            <a:extLst>
              <a:ext uri="{FF2B5EF4-FFF2-40B4-BE49-F238E27FC236}">
                <a16:creationId xmlns:a16="http://schemas.microsoft.com/office/drawing/2014/main" id="{8E78101E-37B3-E71E-2E35-0E8B12FB33D7}"/>
              </a:ext>
            </a:extLst>
          </p:cNvPr>
          <p:cNvSpPr txBox="1"/>
          <p:nvPr/>
        </p:nvSpPr>
        <p:spPr>
          <a:xfrm>
            <a:off x="8195313" y="3887799"/>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solidFill>
                  <a:schemeClr val="tx1">
                    <a:lumMod val="50000"/>
                    <a:lumOff val="50000"/>
                  </a:schemeClr>
                </a:solidFill>
              </a:rPr>
              <a:t>1PM</a:t>
            </a:r>
          </a:p>
        </p:txBody>
      </p:sp>
      <p:sp>
        <p:nvSpPr>
          <p:cNvPr id="27" name="TextBox 26">
            <a:extLst>
              <a:ext uri="{FF2B5EF4-FFF2-40B4-BE49-F238E27FC236}">
                <a16:creationId xmlns:a16="http://schemas.microsoft.com/office/drawing/2014/main" id="{B81F6A1A-144A-8953-21AA-BF92B89C5411}"/>
              </a:ext>
            </a:extLst>
          </p:cNvPr>
          <p:cNvSpPr txBox="1"/>
          <p:nvPr/>
        </p:nvSpPr>
        <p:spPr>
          <a:xfrm>
            <a:off x="8355807"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28" name="Straight Arrow Connector 27">
            <a:extLst>
              <a:ext uri="{FF2B5EF4-FFF2-40B4-BE49-F238E27FC236}">
                <a16:creationId xmlns:a16="http://schemas.microsoft.com/office/drawing/2014/main" id="{1BA0032B-73C3-C541-376F-5F5D734DC13D}"/>
              </a:ext>
            </a:extLst>
          </p:cNvPr>
          <p:cNvCxnSpPr>
            <a:cxnSpLocks/>
          </p:cNvCxnSpPr>
          <p:nvPr/>
        </p:nvCxnSpPr>
        <p:spPr>
          <a:xfrm flipH="1" flipV="1">
            <a:off x="8578701"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7">
            <a:extLst>
              <a:ext uri="{FF2B5EF4-FFF2-40B4-BE49-F238E27FC236}">
                <a16:creationId xmlns:a16="http://schemas.microsoft.com/office/drawing/2014/main" id="{D87D3038-AF4A-F715-6EFE-A27895258BFE}"/>
              </a:ext>
            </a:extLst>
          </p:cNvPr>
          <p:cNvSpPr/>
          <p:nvPr/>
        </p:nvSpPr>
        <p:spPr>
          <a:xfrm>
            <a:off x="8934218"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0" name="TextBox 29">
            <a:extLst>
              <a:ext uri="{FF2B5EF4-FFF2-40B4-BE49-F238E27FC236}">
                <a16:creationId xmlns:a16="http://schemas.microsoft.com/office/drawing/2014/main" id="{4A5FABC3-9C8B-E710-1CBE-D1D5653EBA65}"/>
              </a:ext>
            </a:extLst>
          </p:cNvPr>
          <p:cNvSpPr txBox="1"/>
          <p:nvPr/>
        </p:nvSpPr>
        <p:spPr>
          <a:xfrm>
            <a:off x="8702003" y="3887799"/>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solidFill>
                  <a:schemeClr val="tx1">
                    <a:lumMod val="50000"/>
                    <a:lumOff val="50000"/>
                  </a:schemeClr>
                </a:solidFill>
              </a:rPr>
              <a:t>11AM</a:t>
            </a:r>
          </a:p>
        </p:txBody>
      </p:sp>
      <p:sp>
        <p:nvSpPr>
          <p:cNvPr id="31" name="TextBox 30">
            <a:extLst>
              <a:ext uri="{FF2B5EF4-FFF2-40B4-BE49-F238E27FC236}">
                <a16:creationId xmlns:a16="http://schemas.microsoft.com/office/drawing/2014/main" id="{E0717836-0413-9136-62BA-5A1E8BE99C14}"/>
              </a:ext>
            </a:extLst>
          </p:cNvPr>
          <p:cNvSpPr txBox="1"/>
          <p:nvPr/>
        </p:nvSpPr>
        <p:spPr>
          <a:xfrm>
            <a:off x="8862497"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32" name="Straight Arrow Connector 31">
            <a:extLst>
              <a:ext uri="{FF2B5EF4-FFF2-40B4-BE49-F238E27FC236}">
                <a16:creationId xmlns:a16="http://schemas.microsoft.com/office/drawing/2014/main" id="{3A17C564-C153-05A3-1D94-07AE1AE35F28}"/>
              </a:ext>
            </a:extLst>
          </p:cNvPr>
          <p:cNvCxnSpPr>
            <a:cxnSpLocks/>
          </p:cNvCxnSpPr>
          <p:nvPr/>
        </p:nvCxnSpPr>
        <p:spPr>
          <a:xfrm flipH="1" flipV="1">
            <a:off x="9085391"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7">
            <a:extLst>
              <a:ext uri="{FF2B5EF4-FFF2-40B4-BE49-F238E27FC236}">
                <a16:creationId xmlns:a16="http://schemas.microsoft.com/office/drawing/2014/main" id="{86A0BD12-E886-3F2A-9489-9F8D6B8C9DBF}"/>
              </a:ext>
            </a:extLst>
          </p:cNvPr>
          <p:cNvSpPr/>
          <p:nvPr/>
        </p:nvSpPr>
        <p:spPr>
          <a:xfrm>
            <a:off x="9417342"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4" name="TextBox 33">
            <a:extLst>
              <a:ext uri="{FF2B5EF4-FFF2-40B4-BE49-F238E27FC236}">
                <a16:creationId xmlns:a16="http://schemas.microsoft.com/office/drawing/2014/main" id="{7C6D3B66-3410-F8AF-DEF9-A7F34DD94AD0}"/>
              </a:ext>
            </a:extLst>
          </p:cNvPr>
          <p:cNvSpPr txBox="1"/>
          <p:nvPr/>
        </p:nvSpPr>
        <p:spPr>
          <a:xfrm>
            <a:off x="9309113" y="3887799"/>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dirty="0">
                <a:solidFill>
                  <a:schemeClr val="tx1">
                    <a:lumMod val="50000"/>
                    <a:lumOff val="50000"/>
                  </a:schemeClr>
                </a:solidFill>
              </a:rPr>
              <a:t>4PM</a:t>
            </a:r>
          </a:p>
        </p:txBody>
      </p:sp>
      <p:sp>
        <p:nvSpPr>
          <p:cNvPr id="35" name="TextBox 34">
            <a:extLst>
              <a:ext uri="{FF2B5EF4-FFF2-40B4-BE49-F238E27FC236}">
                <a16:creationId xmlns:a16="http://schemas.microsoft.com/office/drawing/2014/main" id="{A3C4E350-AD68-F8B8-B758-450E6497B63E}"/>
              </a:ext>
            </a:extLst>
          </p:cNvPr>
          <p:cNvSpPr txBox="1"/>
          <p:nvPr/>
        </p:nvSpPr>
        <p:spPr>
          <a:xfrm>
            <a:off x="9345621"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36" name="Straight Arrow Connector 35">
            <a:extLst>
              <a:ext uri="{FF2B5EF4-FFF2-40B4-BE49-F238E27FC236}">
                <a16:creationId xmlns:a16="http://schemas.microsoft.com/office/drawing/2014/main" id="{4BE701D8-E963-5372-5712-A451997400E4}"/>
              </a:ext>
            </a:extLst>
          </p:cNvPr>
          <p:cNvCxnSpPr>
            <a:cxnSpLocks/>
          </p:cNvCxnSpPr>
          <p:nvPr/>
        </p:nvCxnSpPr>
        <p:spPr>
          <a:xfrm flipH="1" flipV="1">
            <a:off x="9568515"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7">
            <a:extLst>
              <a:ext uri="{FF2B5EF4-FFF2-40B4-BE49-F238E27FC236}">
                <a16:creationId xmlns:a16="http://schemas.microsoft.com/office/drawing/2014/main" id="{2F2AAA7E-C948-7D8D-9EBE-260526822EAE}"/>
              </a:ext>
            </a:extLst>
          </p:cNvPr>
          <p:cNvSpPr/>
          <p:nvPr/>
        </p:nvSpPr>
        <p:spPr>
          <a:xfrm>
            <a:off x="9946320"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8" name="TextBox 37">
            <a:extLst>
              <a:ext uri="{FF2B5EF4-FFF2-40B4-BE49-F238E27FC236}">
                <a16:creationId xmlns:a16="http://schemas.microsoft.com/office/drawing/2014/main" id="{C9F7551D-A9C3-ECE1-B25C-71317FE772D0}"/>
              </a:ext>
            </a:extLst>
          </p:cNvPr>
          <p:cNvSpPr txBox="1"/>
          <p:nvPr/>
        </p:nvSpPr>
        <p:spPr>
          <a:xfrm>
            <a:off x="9874599"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39" name="Straight Arrow Connector 38">
            <a:extLst>
              <a:ext uri="{FF2B5EF4-FFF2-40B4-BE49-F238E27FC236}">
                <a16:creationId xmlns:a16="http://schemas.microsoft.com/office/drawing/2014/main" id="{6C169645-7049-A509-FE98-9E5A53B1E2D2}"/>
              </a:ext>
            </a:extLst>
          </p:cNvPr>
          <p:cNvCxnSpPr>
            <a:cxnSpLocks/>
          </p:cNvCxnSpPr>
          <p:nvPr/>
        </p:nvCxnSpPr>
        <p:spPr>
          <a:xfrm flipH="1" flipV="1">
            <a:off x="10097493"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7">
            <a:extLst>
              <a:ext uri="{FF2B5EF4-FFF2-40B4-BE49-F238E27FC236}">
                <a16:creationId xmlns:a16="http://schemas.microsoft.com/office/drawing/2014/main" id="{1C6A001B-B35A-ADD5-2A59-53964241EBDE}"/>
              </a:ext>
            </a:extLst>
          </p:cNvPr>
          <p:cNvSpPr/>
          <p:nvPr/>
        </p:nvSpPr>
        <p:spPr>
          <a:xfrm>
            <a:off x="10522436" y="4942733"/>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41" name="TextBox 40">
            <a:extLst>
              <a:ext uri="{FF2B5EF4-FFF2-40B4-BE49-F238E27FC236}">
                <a16:creationId xmlns:a16="http://schemas.microsoft.com/office/drawing/2014/main" id="{BB06205F-C4F5-13EE-0C3C-064875189613}"/>
              </a:ext>
            </a:extLst>
          </p:cNvPr>
          <p:cNvSpPr txBox="1"/>
          <p:nvPr/>
        </p:nvSpPr>
        <p:spPr>
          <a:xfrm>
            <a:off x="10450715" y="4387390"/>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cxnSp>
        <p:nvCxnSpPr>
          <p:cNvPr id="42" name="Straight Arrow Connector 41">
            <a:extLst>
              <a:ext uri="{FF2B5EF4-FFF2-40B4-BE49-F238E27FC236}">
                <a16:creationId xmlns:a16="http://schemas.microsoft.com/office/drawing/2014/main" id="{D06F49F6-8AC1-9778-FC0E-051CA876AE9D}"/>
              </a:ext>
            </a:extLst>
          </p:cNvPr>
          <p:cNvCxnSpPr>
            <a:cxnSpLocks/>
          </p:cNvCxnSpPr>
          <p:nvPr/>
        </p:nvCxnSpPr>
        <p:spPr>
          <a:xfrm flipH="1" flipV="1">
            <a:off x="10673609" y="4653434"/>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7">
            <a:extLst>
              <a:ext uri="{FF2B5EF4-FFF2-40B4-BE49-F238E27FC236}">
                <a16:creationId xmlns:a16="http://schemas.microsoft.com/office/drawing/2014/main" id="{1E5BD1BC-0738-2015-D6F7-F4328BB83785}"/>
              </a:ext>
            </a:extLst>
          </p:cNvPr>
          <p:cNvSpPr/>
          <p:nvPr/>
        </p:nvSpPr>
        <p:spPr>
          <a:xfrm>
            <a:off x="6880638" y="5161786"/>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44" name="TextBox 43">
            <a:extLst>
              <a:ext uri="{FF2B5EF4-FFF2-40B4-BE49-F238E27FC236}">
                <a16:creationId xmlns:a16="http://schemas.microsoft.com/office/drawing/2014/main" id="{5CB6B7A4-FC64-ADE8-6C17-DB2BD651C190}"/>
              </a:ext>
            </a:extLst>
          </p:cNvPr>
          <p:cNvSpPr txBox="1"/>
          <p:nvPr/>
        </p:nvSpPr>
        <p:spPr>
          <a:xfrm>
            <a:off x="6787660" y="3867218"/>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dirty="0">
                <a:solidFill>
                  <a:schemeClr val="tx1">
                    <a:lumMod val="50000"/>
                    <a:lumOff val="50000"/>
                  </a:schemeClr>
                </a:solidFill>
              </a:rPr>
              <a:t>3PM</a:t>
            </a:r>
          </a:p>
        </p:txBody>
      </p:sp>
      <p:sp>
        <p:nvSpPr>
          <p:cNvPr id="45" name="Rounded Rectangle 7">
            <a:extLst>
              <a:ext uri="{FF2B5EF4-FFF2-40B4-BE49-F238E27FC236}">
                <a16:creationId xmlns:a16="http://schemas.microsoft.com/office/drawing/2014/main" id="{2B4084B0-4525-CAD8-04DC-D86DEFCCE51C}"/>
              </a:ext>
            </a:extLst>
          </p:cNvPr>
          <p:cNvSpPr/>
          <p:nvPr/>
        </p:nvSpPr>
        <p:spPr>
          <a:xfrm>
            <a:off x="2663333" y="4993554"/>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46" name="TextBox 45">
            <a:extLst>
              <a:ext uri="{FF2B5EF4-FFF2-40B4-BE49-F238E27FC236}">
                <a16:creationId xmlns:a16="http://schemas.microsoft.com/office/drawing/2014/main" id="{2915AA1B-8A0C-4705-F545-6DDCC287B423}"/>
              </a:ext>
            </a:extLst>
          </p:cNvPr>
          <p:cNvSpPr txBox="1"/>
          <p:nvPr/>
        </p:nvSpPr>
        <p:spPr>
          <a:xfrm>
            <a:off x="2593256" y="4407713"/>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dirty="0">
                <a:solidFill>
                  <a:schemeClr val="tx1">
                    <a:lumMod val="50000"/>
                    <a:lumOff val="50000"/>
                  </a:schemeClr>
                </a:solidFill>
              </a:rPr>
              <a:t>9AM</a:t>
            </a:r>
          </a:p>
        </p:txBody>
      </p:sp>
      <p:cxnSp>
        <p:nvCxnSpPr>
          <p:cNvPr id="47" name="Straight Arrow Connector 46">
            <a:extLst>
              <a:ext uri="{FF2B5EF4-FFF2-40B4-BE49-F238E27FC236}">
                <a16:creationId xmlns:a16="http://schemas.microsoft.com/office/drawing/2014/main" id="{4A9DAC27-488D-6C40-CC27-A1403D3B849E}"/>
              </a:ext>
            </a:extLst>
          </p:cNvPr>
          <p:cNvCxnSpPr>
            <a:cxnSpLocks/>
          </p:cNvCxnSpPr>
          <p:nvPr/>
        </p:nvCxnSpPr>
        <p:spPr>
          <a:xfrm flipH="1" flipV="1">
            <a:off x="2798022" y="4665688"/>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7">
            <a:extLst>
              <a:ext uri="{FF2B5EF4-FFF2-40B4-BE49-F238E27FC236}">
                <a16:creationId xmlns:a16="http://schemas.microsoft.com/office/drawing/2014/main" id="{8BDEC55F-27CB-C826-391A-2DDD8DE14BE1}"/>
              </a:ext>
            </a:extLst>
          </p:cNvPr>
          <p:cNvSpPr/>
          <p:nvPr/>
        </p:nvSpPr>
        <p:spPr>
          <a:xfrm>
            <a:off x="3173739" y="4993554"/>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cxnSp>
        <p:nvCxnSpPr>
          <p:cNvPr id="49" name="Straight Arrow Connector 48">
            <a:extLst>
              <a:ext uri="{FF2B5EF4-FFF2-40B4-BE49-F238E27FC236}">
                <a16:creationId xmlns:a16="http://schemas.microsoft.com/office/drawing/2014/main" id="{644A01E5-5624-AE3C-ACF7-9F9ABED3247F}"/>
              </a:ext>
            </a:extLst>
          </p:cNvPr>
          <p:cNvCxnSpPr>
            <a:cxnSpLocks/>
          </p:cNvCxnSpPr>
          <p:nvPr/>
        </p:nvCxnSpPr>
        <p:spPr>
          <a:xfrm flipH="1" flipV="1">
            <a:off x="3308428" y="4653905"/>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0" name="Rounded Rectangle 7">
            <a:extLst>
              <a:ext uri="{FF2B5EF4-FFF2-40B4-BE49-F238E27FC236}">
                <a16:creationId xmlns:a16="http://schemas.microsoft.com/office/drawing/2014/main" id="{005DB069-7007-2E23-00CE-AC51699F241A}"/>
              </a:ext>
            </a:extLst>
          </p:cNvPr>
          <p:cNvSpPr/>
          <p:nvPr/>
        </p:nvSpPr>
        <p:spPr>
          <a:xfrm>
            <a:off x="3687859" y="4993554"/>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1" name="TextBox 50">
            <a:extLst>
              <a:ext uri="{FF2B5EF4-FFF2-40B4-BE49-F238E27FC236}">
                <a16:creationId xmlns:a16="http://schemas.microsoft.com/office/drawing/2014/main" id="{13BFB539-06A3-DD2A-A22D-5BD85CE16B7B}"/>
              </a:ext>
            </a:extLst>
          </p:cNvPr>
          <p:cNvSpPr txBox="1"/>
          <p:nvPr/>
        </p:nvSpPr>
        <p:spPr>
          <a:xfrm>
            <a:off x="3619015" y="4400507"/>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dirty="0">
                <a:solidFill>
                  <a:schemeClr val="tx1">
                    <a:lumMod val="50000"/>
                    <a:lumOff val="50000"/>
                  </a:schemeClr>
                </a:solidFill>
              </a:rPr>
              <a:t>9AM</a:t>
            </a:r>
          </a:p>
        </p:txBody>
      </p:sp>
      <p:sp>
        <p:nvSpPr>
          <p:cNvPr id="52" name="Rounded Rectangle 7">
            <a:extLst>
              <a:ext uri="{FF2B5EF4-FFF2-40B4-BE49-F238E27FC236}">
                <a16:creationId xmlns:a16="http://schemas.microsoft.com/office/drawing/2014/main" id="{AEEAA888-AA96-DFE2-A3AD-358AB1573FD5}"/>
              </a:ext>
            </a:extLst>
          </p:cNvPr>
          <p:cNvSpPr/>
          <p:nvPr/>
        </p:nvSpPr>
        <p:spPr>
          <a:xfrm>
            <a:off x="2662518" y="5212607"/>
            <a:ext cx="280654" cy="13086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3" name="TextBox 52">
            <a:extLst>
              <a:ext uri="{FF2B5EF4-FFF2-40B4-BE49-F238E27FC236}">
                <a16:creationId xmlns:a16="http://schemas.microsoft.com/office/drawing/2014/main" id="{C0FF0586-3F27-89AA-832D-297FA4C6D87A}"/>
              </a:ext>
            </a:extLst>
          </p:cNvPr>
          <p:cNvSpPr txBox="1"/>
          <p:nvPr/>
        </p:nvSpPr>
        <p:spPr>
          <a:xfrm>
            <a:off x="3102482" y="4400507"/>
            <a:ext cx="6581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b="1">
                <a:solidFill>
                  <a:schemeClr val="tx1">
                    <a:lumMod val="50000"/>
                    <a:lumOff val="50000"/>
                  </a:schemeClr>
                </a:solidFill>
              </a:rPr>
              <a:t>9AM</a:t>
            </a:r>
          </a:p>
        </p:txBody>
      </p:sp>
      <p:sp>
        <p:nvSpPr>
          <p:cNvPr id="54" name="TextBox 53">
            <a:extLst>
              <a:ext uri="{FF2B5EF4-FFF2-40B4-BE49-F238E27FC236}">
                <a16:creationId xmlns:a16="http://schemas.microsoft.com/office/drawing/2014/main" id="{BAF599DA-D7A8-13D5-7640-5C2939A6EA5B}"/>
              </a:ext>
            </a:extLst>
          </p:cNvPr>
          <p:cNvSpPr txBox="1"/>
          <p:nvPr/>
        </p:nvSpPr>
        <p:spPr>
          <a:xfrm>
            <a:off x="2526047" y="3929365"/>
            <a:ext cx="658129" cy="269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dirty="0">
                <a:solidFill>
                  <a:schemeClr val="tx1">
                    <a:lumMod val="50000"/>
                    <a:lumOff val="50000"/>
                  </a:schemeClr>
                </a:solidFill>
              </a:rPr>
              <a:t>11PM</a:t>
            </a:r>
          </a:p>
        </p:txBody>
      </p:sp>
      <p:sp>
        <p:nvSpPr>
          <p:cNvPr id="56" name="TextBox 55">
            <a:extLst>
              <a:ext uri="{FF2B5EF4-FFF2-40B4-BE49-F238E27FC236}">
                <a16:creationId xmlns:a16="http://schemas.microsoft.com/office/drawing/2014/main" id="{A69B2215-82F4-0631-B0F4-857ABB59336D}"/>
              </a:ext>
            </a:extLst>
          </p:cNvPr>
          <p:cNvSpPr txBox="1"/>
          <p:nvPr/>
        </p:nvSpPr>
        <p:spPr>
          <a:xfrm>
            <a:off x="8139352" y="1947921"/>
            <a:ext cx="1159292" cy="369332"/>
          </a:xfrm>
          <a:prstGeom prst="rect">
            <a:avLst/>
          </a:prstGeom>
          <a:noFill/>
        </p:spPr>
        <p:txBody>
          <a:bodyPr wrap="none" rtlCol="0">
            <a:spAutoFit/>
          </a:bodyPr>
          <a:lstStyle/>
          <a:p>
            <a:r>
              <a:rPr lang="en-US" b="1" dirty="0">
                <a:solidFill>
                  <a:schemeClr val="tx2"/>
                </a:solidFill>
              </a:rPr>
              <a:t>Daily PrEP</a:t>
            </a:r>
          </a:p>
        </p:txBody>
      </p:sp>
      <p:sp>
        <p:nvSpPr>
          <p:cNvPr id="57" name="TextBox 56">
            <a:extLst>
              <a:ext uri="{FF2B5EF4-FFF2-40B4-BE49-F238E27FC236}">
                <a16:creationId xmlns:a16="http://schemas.microsoft.com/office/drawing/2014/main" id="{AEA889DB-C394-4CAB-280D-EBAAC889A70E}"/>
              </a:ext>
            </a:extLst>
          </p:cNvPr>
          <p:cNvSpPr txBox="1"/>
          <p:nvPr/>
        </p:nvSpPr>
        <p:spPr>
          <a:xfrm>
            <a:off x="2922320" y="1947921"/>
            <a:ext cx="952505" cy="369332"/>
          </a:xfrm>
          <a:prstGeom prst="rect">
            <a:avLst/>
          </a:prstGeom>
          <a:noFill/>
        </p:spPr>
        <p:txBody>
          <a:bodyPr wrap="none" rtlCol="0">
            <a:spAutoFit/>
          </a:bodyPr>
          <a:lstStyle/>
          <a:p>
            <a:r>
              <a:rPr lang="en-US" b="1" dirty="0">
                <a:solidFill>
                  <a:schemeClr val="tx2"/>
                </a:solidFill>
              </a:rPr>
              <a:t>ED-PrEP</a:t>
            </a:r>
          </a:p>
        </p:txBody>
      </p:sp>
      <p:sp>
        <p:nvSpPr>
          <p:cNvPr id="58" name="Up Arrow Callout 57">
            <a:extLst>
              <a:ext uri="{FF2B5EF4-FFF2-40B4-BE49-F238E27FC236}">
                <a16:creationId xmlns:a16="http://schemas.microsoft.com/office/drawing/2014/main" id="{53AC6EFB-4D1D-0331-5F60-F20BDB1FA81D}"/>
              </a:ext>
            </a:extLst>
          </p:cNvPr>
          <p:cNvSpPr/>
          <p:nvPr/>
        </p:nvSpPr>
        <p:spPr>
          <a:xfrm>
            <a:off x="6495511" y="2405319"/>
            <a:ext cx="4446974" cy="3048091"/>
          </a:xfrm>
          <a:prstGeom prst="upArrowCallout">
            <a:avLst>
              <a:gd name="adj1" fmla="val 12151"/>
              <a:gd name="adj2" fmla="val 13325"/>
              <a:gd name="adj3" fmla="val 19053"/>
              <a:gd name="adj4" fmla="val 72760"/>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3">
            <a:extLst>
              <a:ext uri="{FF2B5EF4-FFF2-40B4-BE49-F238E27FC236}">
                <a16:creationId xmlns:a16="http://schemas.microsoft.com/office/drawing/2014/main" id="{5834E34A-38CD-3A2C-0666-C0D62B83F455}"/>
              </a:ext>
            </a:extLst>
          </p:cNvPr>
          <p:cNvGrpSpPr/>
          <p:nvPr/>
        </p:nvGrpSpPr>
        <p:grpSpPr>
          <a:xfrm>
            <a:off x="2567140" y="3599104"/>
            <a:ext cx="407785" cy="282706"/>
            <a:chOff x="2831580" y="1165860"/>
            <a:chExt cx="6528884" cy="4526285"/>
          </a:xfrm>
          <a:solidFill>
            <a:schemeClr val="accent5"/>
          </a:solidFill>
        </p:grpSpPr>
        <p:sp>
          <p:nvSpPr>
            <p:cNvPr id="6" name="Freeform 5">
              <a:extLst>
                <a:ext uri="{FF2B5EF4-FFF2-40B4-BE49-F238E27FC236}">
                  <a16:creationId xmlns:a16="http://schemas.microsoft.com/office/drawing/2014/main" id="{C5DEB637-D83B-B261-FBA7-9BC1EA07F37E}"/>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A1C6E38-8EE3-821F-5C4A-9E81CFE29A7D}"/>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DA5D356-71CC-6113-4827-4162B0822AE9}"/>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78" name="Graphic 3">
            <a:extLst>
              <a:ext uri="{FF2B5EF4-FFF2-40B4-BE49-F238E27FC236}">
                <a16:creationId xmlns:a16="http://schemas.microsoft.com/office/drawing/2014/main" id="{2D69B7B0-F709-75C9-B54B-9062107A8611}"/>
              </a:ext>
            </a:extLst>
          </p:cNvPr>
          <p:cNvGrpSpPr/>
          <p:nvPr/>
        </p:nvGrpSpPr>
        <p:grpSpPr>
          <a:xfrm>
            <a:off x="6787660" y="3646648"/>
            <a:ext cx="339204" cy="235161"/>
            <a:chOff x="2831580" y="1165860"/>
            <a:chExt cx="6528884" cy="4526285"/>
          </a:xfrm>
          <a:solidFill>
            <a:schemeClr val="accent5"/>
          </a:solidFill>
        </p:grpSpPr>
        <p:sp>
          <p:nvSpPr>
            <p:cNvPr id="79" name="Freeform 78">
              <a:extLst>
                <a:ext uri="{FF2B5EF4-FFF2-40B4-BE49-F238E27FC236}">
                  <a16:creationId xmlns:a16="http://schemas.microsoft.com/office/drawing/2014/main" id="{6812AE07-0191-CC49-951D-5A43A8D618E8}"/>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C4E1D80-E5CB-1522-EFB2-72D402FD07BA}"/>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D0489916-0978-CE47-CC22-C040E28F1905}"/>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82" name="Graphic 3">
            <a:extLst>
              <a:ext uri="{FF2B5EF4-FFF2-40B4-BE49-F238E27FC236}">
                <a16:creationId xmlns:a16="http://schemas.microsoft.com/office/drawing/2014/main" id="{BC92AAEE-3854-7413-C182-7FF7DA824038}"/>
              </a:ext>
            </a:extLst>
          </p:cNvPr>
          <p:cNvGrpSpPr/>
          <p:nvPr/>
        </p:nvGrpSpPr>
        <p:grpSpPr>
          <a:xfrm>
            <a:off x="7283419" y="3646648"/>
            <a:ext cx="339204" cy="235161"/>
            <a:chOff x="2831580" y="1165860"/>
            <a:chExt cx="6528884" cy="4526285"/>
          </a:xfrm>
          <a:solidFill>
            <a:schemeClr val="accent5"/>
          </a:solidFill>
        </p:grpSpPr>
        <p:sp>
          <p:nvSpPr>
            <p:cNvPr id="83" name="Freeform 82">
              <a:extLst>
                <a:ext uri="{FF2B5EF4-FFF2-40B4-BE49-F238E27FC236}">
                  <a16:creationId xmlns:a16="http://schemas.microsoft.com/office/drawing/2014/main" id="{03821143-27EB-2C1A-05F9-C17C0A64D408}"/>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8DBC5B0-E670-035B-61AB-D8228C45A194}"/>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8BF91F6-5AB1-E6D5-328C-6B65250B0CC8}"/>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86" name="Graphic 3">
            <a:extLst>
              <a:ext uri="{FF2B5EF4-FFF2-40B4-BE49-F238E27FC236}">
                <a16:creationId xmlns:a16="http://schemas.microsoft.com/office/drawing/2014/main" id="{E8757ACB-F783-1B77-F1B8-0FBDDE34E38A}"/>
              </a:ext>
            </a:extLst>
          </p:cNvPr>
          <p:cNvGrpSpPr/>
          <p:nvPr/>
        </p:nvGrpSpPr>
        <p:grpSpPr>
          <a:xfrm>
            <a:off x="7779178" y="3646648"/>
            <a:ext cx="339204" cy="235161"/>
            <a:chOff x="2831580" y="1165860"/>
            <a:chExt cx="6528884" cy="4526285"/>
          </a:xfrm>
          <a:solidFill>
            <a:schemeClr val="accent5"/>
          </a:solidFill>
        </p:grpSpPr>
        <p:sp>
          <p:nvSpPr>
            <p:cNvPr id="87" name="Freeform 86">
              <a:extLst>
                <a:ext uri="{FF2B5EF4-FFF2-40B4-BE49-F238E27FC236}">
                  <a16:creationId xmlns:a16="http://schemas.microsoft.com/office/drawing/2014/main" id="{9EDB8B89-7914-242C-DEBB-FFCDD11B4AB9}"/>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6E43202-6612-2BC4-E791-A0E6700FDC2F}"/>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41D731A9-9614-6C45-E9F2-FC6C1208CB1F}"/>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90" name="Graphic 3">
            <a:extLst>
              <a:ext uri="{FF2B5EF4-FFF2-40B4-BE49-F238E27FC236}">
                <a16:creationId xmlns:a16="http://schemas.microsoft.com/office/drawing/2014/main" id="{1018CD04-44B5-7A4C-E556-5F7BFA99A282}"/>
              </a:ext>
            </a:extLst>
          </p:cNvPr>
          <p:cNvGrpSpPr/>
          <p:nvPr/>
        </p:nvGrpSpPr>
        <p:grpSpPr>
          <a:xfrm>
            <a:off x="8274936" y="3646648"/>
            <a:ext cx="339204" cy="235161"/>
            <a:chOff x="2831580" y="1165860"/>
            <a:chExt cx="6528884" cy="4526285"/>
          </a:xfrm>
          <a:solidFill>
            <a:schemeClr val="accent5"/>
          </a:solidFill>
        </p:grpSpPr>
        <p:sp>
          <p:nvSpPr>
            <p:cNvPr id="91" name="Freeform 90">
              <a:extLst>
                <a:ext uri="{FF2B5EF4-FFF2-40B4-BE49-F238E27FC236}">
                  <a16:creationId xmlns:a16="http://schemas.microsoft.com/office/drawing/2014/main" id="{4EE3AD77-EEEE-0B69-2A52-085761A2EED4}"/>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49DA88EC-AB3B-DA46-E1B8-2EEF05527CE1}"/>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413A1BD-E250-7611-7632-2FA4A0C647DE}"/>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94" name="Graphic 3">
            <a:extLst>
              <a:ext uri="{FF2B5EF4-FFF2-40B4-BE49-F238E27FC236}">
                <a16:creationId xmlns:a16="http://schemas.microsoft.com/office/drawing/2014/main" id="{F9E6E8DF-3D9E-F88F-2C61-F70E56A0C978}"/>
              </a:ext>
            </a:extLst>
          </p:cNvPr>
          <p:cNvGrpSpPr/>
          <p:nvPr/>
        </p:nvGrpSpPr>
        <p:grpSpPr>
          <a:xfrm>
            <a:off x="8770695" y="3646648"/>
            <a:ext cx="339204" cy="235161"/>
            <a:chOff x="2831580" y="1165860"/>
            <a:chExt cx="6528884" cy="4526285"/>
          </a:xfrm>
          <a:solidFill>
            <a:schemeClr val="accent5"/>
          </a:solidFill>
        </p:grpSpPr>
        <p:sp>
          <p:nvSpPr>
            <p:cNvPr id="95" name="Freeform 94">
              <a:extLst>
                <a:ext uri="{FF2B5EF4-FFF2-40B4-BE49-F238E27FC236}">
                  <a16:creationId xmlns:a16="http://schemas.microsoft.com/office/drawing/2014/main" id="{3B57981C-3A44-995F-DBAA-035AE0818EA6}"/>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B4396FB-DB3C-35A3-71DD-6087F43A8E7C}"/>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1F25BC2-CEBF-9033-CC74-97D864DEBCA4}"/>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98" name="Graphic 3">
            <a:extLst>
              <a:ext uri="{FF2B5EF4-FFF2-40B4-BE49-F238E27FC236}">
                <a16:creationId xmlns:a16="http://schemas.microsoft.com/office/drawing/2014/main" id="{FE56B666-4FD0-C2E4-E629-EBCFA5979B8A}"/>
              </a:ext>
            </a:extLst>
          </p:cNvPr>
          <p:cNvGrpSpPr/>
          <p:nvPr/>
        </p:nvGrpSpPr>
        <p:grpSpPr>
          <a:xfrm>
            <a:off x="9321539" y="3646648"/>
            <a:ext cx="339204" cy="235161"/>
            <a:chOff x="2831580" y="1165860"/>
            <a:chExt cx="6528884" cy="4526285"/>
          </a:xfrm>
          <a:solidFill>
            <a:schemeClr val="accent5"/>
          </a:solidFill>
        </p:grpSpPr>
        <p:sp>
          <p:nvSpPr>
            <p:cNvPr id="99" name="Freeform 98">
              <a:extLst>
                <a:ext uri="{FF2B5EF4-FFF2-40B4-BE49-F238E27FC236}">
                  <a16:creationId xmlns:a16="http://schemas.microsoft.com/office/drawing/2014/main" id="{B1876BDA-F38D-920C-F454-319DB56BC051}"/>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79D2A3B-5F31-C252-7094-2CC3E5A890AC}"/>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37D97D7-7E1B-5F70-CBC9-658E24AB2E9D}"/>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102" name="Graphic 3">
            <a:extLst>
              <a:ext uri="{FF2B5EF4-FFF2-40B4-BE49-F238E27FC236}">
                <a16:creationId xmlns:a16="http://schemas.microsoft.com/office/drawing/2014/main" id="{E63D4D39-E77A-D550-8368-219B492A475F}"/>
              </a:ext>
            </a:extLst>
          </p:cNvPr>
          <p:cNvGrpSpPr/>
          <p:nvPr/>
        </p:nvGrpSpPr>
        <p:grpSpPr>
          <a:xfrm>
            <a:off x="10219443" y="1017215"/>
            <a:ext cx="479785" cy="332622"/>
            <a:chOff x="2831580" y="1165860"/>
            <a:chExt cx="6528884" cy="4526285"/>
          </a:xfrm>
          <a:solidFill>
            <a:schemeClr val="accent5"/>
          </a:solidFill>
        </p:grpSpPr>
        <p:sp>
          <p:nvSpPr>
            <p:cNvPr id="103" name="Freeform 102">
              <a:extLst>
                <a:ext uri="{FF2B5EF4-FFF2-40B4-BE49-F238E27FC236}">
                  <a16:creationId xmlns:a16="http://schemas.microsoft.com/office/drawing/2014/main" id="{33032BC3-D46C-AB66-36A9-F5D0311CC464}"/>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0174B61A-7860-323C-50BE-106257D5DAF5}"/>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99D38EA-3056-6E99-1C6C-59B8A8FFBA92}"/>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06" name="Rounded Rectangle 7">
            <a:extLst>
              <a:ext uri="{FF2B5EF4-FFF2-40B4-BE49-F238E27FC236}">
                <a16:creationId xmlns:a16="http://schemas.microsoft.com/office/drawing/2014/main" id="{DBF93AAF-EF4F-8FD0-7BAA-D491F517E03A}"/>
              </a:ext>
            </a:extLst>
          </p:cNvPr>
          <p:cNvSpPr/>
          <p:nvPr/>
        </p:nvSpPr>
        <p:spPr>
          <a:xfrm>
            <a:off x="10226974" y="1675306"/>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07" name="TextBox 106">
            <a:extLst>
              <a:ext uri="{FF2B5EF4-FFF2-40B4-BE49-F238E27FC236}">
                <a16:creationId xmlns:a16="http://schemas.microsoft.com/office/drawing/2014/main" id="{367759C7-68AD-DA26-28AB-33F2E2A6EFFF}"/>
              </a:ext>
            </a:extLst>
          </p:cNvPr>
          <p:cNvSpPr txBox="1"/>
          <p:nvPr/>
        </p:nvSpPr>
        <p:spPr>
          <a:xfrm>
            <a:off x="10898354" y="1033521"/>
            <a:ext cx="1002134" cy="338554"/>
          </a:xfrm>
          <a:prstGeom prst="rect">
            <a:avLst/>
          </a:prstGeom>
          <a:noFill/>
        </p:spPr>
        <p:txBody>
          <a:bodyPr wrap="none" rtlCol="0">
            <a:spAutoFit/>
          </a:bodyPr>
          <a:lstStyle/>
          <a:p>
            <a:r>
              <a:rPr lang="en-US" sz="1600" b="1" dirty="0">
                <a:solidFill>
                  <a:schemeClr val="tx2"/>
                </a:solidFill>
              </a:rPr>
              <a:t>Sex event</a:t>
            </a:r>
          </a:p>
        </p:txBody>
      </p:sp>
      <p:sp>
        <p:nvSpPr>
          <p:cNvPr id="108" name="TextBox 107">
            <a:extLst>
              <a:ext uri="{FF2B5EF4-FFF2-40B4-BE49-F238E27FC236}">
                <a16:creationId xmlns:a16="http://schemas.microsoft.com/office/drawing/2014/main" id="{249A84B3-7E24-B5E9-BA98-4D3D8B0C4C9A}"/>
              </a:ext>
            </a:extLst>
          </p:cNvPr>
          <p:cNvSpPr txBox="1"/>
          <p:nvPr/>
        </p:nvSpPr>
        <p:spPr>
          <a:xfrm>
            <a:off x="10898354" y="1609367"/>
            <a:ext cx="894797" cy="338554"/>
          </a:xfrm>
          <a:prstGeom prst="rect">
            <a:avLst/>
          </a:prstGeom>
          <a:noFill/>
        </p:spPr>
        <p:txBody>
          <a:bodyPr wrap="none" rtlCol="0">
            <a:spAutoFit/>
          </a:bodyPr>
          <a:lstStyle/>
          <a:p>
            <a:r>
              <a:rPr lang="en-US" sz="1600" b="1" dirty="0">
                <a:solidFill>
                  <a:schemeClr val="tx2"/>
                </a:solidFill>
              </a:rPr>
              <a:t>Pill dose</a:t>
            </a:r>
          </a:p>
        </p:txBody>
      </p:sp>
      <p:cxnSp>
        <p:nvCxnSpPr>
          <p:cNvPr id="110" name="Straight Arrow Connector 109">
            <a:extLst>
              <a:ext uri="{FF2B5EF4-FFF2-40B4-BE49-F238E27FC236}">
                <a16:creationId xmlns:a16="http://schemas.microsoft.com/office/drawing/2014/main" id="{C0F66E14-AE86-D249-00C8-0C2040078FC3}"/>
              </a:ext>
            </a:extLst>
          </p:cNvPr>
          <p:cNvCxnSpPr>
            <a:cxnSpLocks/>
          </p:cNvCxnSpPr>
          <p:nvPr/>
        </p:nvCxnSpPr>
        <p:spPr>
          <a:xfrm flipH="1" flipV="1">
            <a:off x="3858601" y="4653905"/>
            <a:ext cx="4894" cy="23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59" name="Diagram 7">
            <a:extLst>
              <a:ext uri="{FF2B5EF4-FFF2-40B4-BE49-F238E27FC236}">
                <a16:creationId xmlns:a16="http://schemas.microsoft.com/office/drawing/2014/main" id="{69D657F0-DCF2-CED2-2C7B-B7B6E823FBCD}"/>
              </a:ext>
            </a:extLst>
          </p:cNvPr>
          <p:cNvGraphicFramePr/>
          <p:nvPr>
            <p:extLst>
              <p:ext uri="{D42A27DB-BD31-4B8C-83A1-F6EECF244321}">
                <p14:modId xmlns:p14="http://schemas.microsoft.com/office/powerpoint/2010/main" val="206911511"/>
              </p:ext>
            </p:extLst>
          </p:nvPr>
        </p:nvGraphicFramePr>
        <p:xfrm>
          <a:off x="1964317" y="1651264"/>
          <a:ext cx="8978168" cy="520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6671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3BAA-7B9B-39E9-4242-D77A034ECAB7}"/>
              </a:ext>
            </a:extLst>
          </p:cNvPr>
          <p:cNvSpPr>
            <a:spLocks noGrp="1"/>
          </p:cNvSpPr>
          <p:nvPr>
            <p:ph type="title"/>
          </p:nvPr>
        </p:nvSpPr>
        <p:spPr/>
        <p:txBody>
          <a:bodyPr/>
          <a:lstStyle/>
          <a:p>
            <a:r>
              <a:rPr lang="en-US" dirty="0"/>
              <a:t>Switching from Daily </a:t>
            </a:r>
            <a:r>
              <a:rPr lang="en-US" dirty="0" err="1"/>
              <a:t>PrEP</a:t>
            </a:r>
            <a:r>
              <a:rPr lang="en-US" dirty="0"/>
              <a:t> to ED-</a:t>
            </a:r>
            <a:r>
              <a:rPr lang="en-US" dirty="0" err="1"/>
              <a:t>PrEP</a:t>
            </a:r>
            <a:r>
              <a:rPr lang="en-US" dirty="0"/>
              <a:t>​</a:t>
            </a:r>
          </a:p>
        </p:txBody>
      </p:sp>
      <p:sp>
        <p:nvSpPr>
          <p:cNvPr id="3" name="Content Placeholder 2">
            <a:extLst>
              <a:ext uri="{FF2B5EF4-FFF2-40B4-BE49-F238E27FC236}">
                <a16:creationId xmlns:a16="http://schemas.microsoft.com/office/drawing/2014/main" id="{14A8D881-C66B-07F1-357D-397D5F649F0D}"/>
              </a:ext>
            </a:extLst>
          </p:cNvPr>
          <p:cNvSpPr>
            <a:spLocks noGrp="1"/>
          </p:cNvSpPr>
          <p:nvPr>
            <p:ph sz="quarter" idx="11"/>
          </p:nvPr>
        </p:nvSpPr>
        <p:spPr>
          <a:xfrm>
            <a:off x="1964317" y="1511300"/>
            <a:ext cx="9261145" cy="4738688"/>
          </a:xfrm>
        </p:spPr>
        <p:txBody>
          <a:bodyPr>
            <a:normAutofit/>
          </a:bodyPr>
          <a:lstStyle/>
          <a:p>
            <a:pPr>
              <a:spcBef>
                <a:spcPts val="600"/>
              </a:spcBef>
            </a:pPr>
            <a:r>
              <a:rPr lang="en-US" sz="2000" b="0" dirty="0"/>
              <a:t>What are some of the reasons why someone would want to switch </a:t>
            </a:r>
            <a:r>
              <a:rPr lang="en-US" sz="2000" b="0" i="1" dirty="0"/>
              <a:t>from </a:t>
            </a:r>
            <a:r>
              <a:rPr lang="en-US" sz="2000" b="0" dirty="0"/>
              <a:t>daily PrEP</a:t>
            </a:r>
            <a:r>
              <a:rPr lang="en-US" sz="2000" b="0" i="1" dirty="0"/>
              <a:t> to </a:t>
            </a:r>
            <a:r>
              <a:rPr lang="en-US" sz="2000" b="0" dirty="0"/>
              <a:t>ED-PrEP?​</a:t>
            </a:r>
          </a:p>
          <a:p>
            <a:pPr marL="342900" indent="-342900">
              <a:spcBef>
                <a:spcPts val="600"/>
              </a:spcBef>
              <a:buFont typeface="Arial" panose="020B0604020202020204" pitchFamily="34" charset="0"/>
              <a:buChar char="•"/>
            </a:pPr>
            <a:r>
              <a:rPr lang="en-US" sz="2000" b="0" dirty="0"/>
              <a:t>To save money​</a:t>
            </a:r>
          </a:p>
          <a:p>
            <a:pPr marL="342900" indent="-342900">
              <a:spcBef>
                <a:spcPts val="600"/>
              </a:spcBef>
              <a:buFont typeface="Arial" panose="020B0604020202020204" pitchFamily="34" charset="0"/>
              <a:buChar char="•"/>
            </a:pPr>
            <a:r>
              <a:rPr lang="en-US" sz="2000" b="0" dirty="0"/>
              <a:t>Infrequent sex​</a:t>
            </a:r>
          </a:p>
          <a:p>
            <a:pPr marL="342900" indent="-342900">
              <a:spcBef>
                <a:spcPts val="600"/>
              </a:spcBef>
              <a:buFont typeface="Arial" panose="020B0604020202020204" pitchFamily="34" charset="0"/>
              <a:buChar char="•"/>
            </a:pPr>
            <a:r>
              <a:rPr lang="en-US" sz="2000" b="0" dirty="0"/>
              <a:t>Predictable sex​</a:t>
            </a:r>
          </a:p>
          <a:p>
            <a:pPr marL="342900" indent="-342900">
              <a:spcBef>
                <a:spcPts val="600"/>
              </a:spcBef>
              <a:buFont typeface="Arial" panose="020B0604020202020204" pitchFamily="34" charset="0"/>
              <a:buChar char="•"/>
            </a:pPr>
            <a:r>
              <a:rPr lang="en-US" sz="2000" b="0" dirty="0"/>
              <a:t>Concerns about toxicity ​</a:t>
            </a:r>
          </a:p>
          <a:p>
            <a:pPr marL="342900" indent="-342900">
              <a:spcBef>
                <a:spcPts val="600"/>
              </a:spcBef>
              <a:buFont typeface="Arial" panose="020B0604020202020204" pitchFamily="34" charset="0"/>
              <a:buChar char="•"/>
            </a:pPr>
            <a:r>
              <a:rPr lang="en-US" sz="2000" b="0" dirty="0"/>
              <a:t>Concerns about adherence ​</a:t>
            </a:r>
          </a:p>
        </p:txBody>
      </p:sp>
    </p:spTree>
    <p:extLst>
      <p:ext uri="{BB962C8B-B14F-4D97-AF65-F5344CB8AC3E}">
        <p14:creationId xmlns:p14="http://schemas.microsoft.com/office/powerpoint/2010/main" val="3289230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42AF3-4351-9783-5652-84AE502F2691}"/>
              </a:ext>
            </a:extLst>
          </p:cNvPr>
          <p:cNvSpPr>
            <a:spLocks noGrp="1"/>
          </p:cNvSpPr>
          <p:nvPr>
            <p:ph type="title"/>
          </p:nvPr>
        </p:nvSpPr>
        <p:spPr/>
        <p:txBody>
          <a:bodyPr/>
          <a:lstStyle/>
          <a:p>
            <a:r>
              <a:rPr lang="en-US" dirty="0"/>
              <a:t>From ED-</a:t>
            </a:r>
            <a:r>
              <a:rPr lang="en-US" dirty="0" err="1"/>
              <a:t>PrEP</a:t>
            </a:r>
            <a:r>
              <a:rPr lang="en-US" dirty="0"/>
              <a:t> to No </a:t>
            </a:r>
            <a:r>
              <a:rPr lang="en-US" dirty="0" err="1"/>
              <a:t>PrEP</a:t>
            </a:r>
            <a:r>
              <a:rPr lang="en-US" dirty="0"/>
              <a:t>​</a:t>
            </a:r>
          </a:p>
        </p:txBody>
      </p:sp>
      <p:sp>
        <p:nvSpPr>
          <p:cNvPr id="3" name="Content Placeholder 2">
            <a:extLst>
              <a:ext uri="{FF2B5EF4-FFF2-40B4-BE49-F238E27FC236}">
                <a16:creationId xmlns:a16="http://schemas.microsoft.com/office/drawing/2014/main" id="{E6BB0A18-B8E7-E1A2-AD36-1470DB75325D}"/>
              </a:ext>
            </a:extLst>
          </p:cNvPr>
          <p:cNvSpPr>
            <a:spLocks noGrp="1"/>
          </p:cNvSpPr>
          <p:nvPr>
            <p:ph sz="quarter" idx="11"/>
          </p:nvPr>
        </p:nvSpPr>
        <p:spPr>
          <a:xfrm>
            <a:off x="1964319" y="1511300"/>
            <a:ext cx="8960356" cy="4738688"/>
          </a:xfrm>
        </p:spPr>
        <p:txBody>
          <a:bodyPr>
            <a:normAutofit/>
          </a:bodyPr>
          <a:lstStyle/>
          <a:p>
            <a:pPr>
              <a:spcBef>
                <a:spcPts val="600"/>
              </a:spcBef>
            </a:pPr>
            <a:r>
              <a:rPr lang="en-US" sz="2000" b="0" dirty="0"/>
              <a:t>What are some of the reasons why someone would want to stop their ED-PrEP use?​</a:t>
            </a:r>
          </a:p>
          <a:p>
            <a:pPr marL="342900" indent="-342900">
              <a:spcBef>
                <a:spcPts val="600"/>
              </a:spcBef>
              <a:buFont typeface="Arial" panose="020B0604020202020204" pitchFamily="34" charset="0"/>
              <a:buChar char="•"/>
            </a:pPr>
            <a:r>
              <a:rPr lang="en-US" sz="2000" b="0" dirty="0"/>
              <a:t>No ongoing HIV risk​</a:t>
            </a:r>
          </a:p>
          <a:p>
            <a:pPr marL="342900" indent="-342900">
              <a:spcBef>
                <a:spcPts val="600"/>
              </a:spcBef>
              <a:buFont typeface="Arial" panose="020B0604020202020204" pitchFamily="34" charset="0"/>
              <a:buChar char="•"/>
            </a:pPr>
            <a:r>
              <a:rPr lang="en-US" sz="2000" b="0" dirty="0"/>
              <a:t>Change in relationship ​</a:t>
            </a:r>
          </a:p>
          <a:p>
            <a:pPr marL="342900" indent="-342900">
              <a:spcBef>
                <a:spcPts val="600"/>
              </a:spcBef>
              <a:buFont typeface="Arial" panose="020B0604020202020204" pitchFamily="34" charset="0"/>
              <a:buChar char="•"/>
            </a:pPr>
            <a:r>
              <a:rPr lang="en-US" sz="2000" b="0" dirty="0"/>
              <a:t>Eliminate experience of side effects​</a:t>
            </a:r>
          </a:p>
          <a:p>
            <a:pPr marL="342900" indent="-342900">
              <a:spcBef>
                <a:spcPts val="600"/>
              </a:spcBef>
              <a:buFont typeface="Arial" panose="020B0604020202020204" pitchFamily="34" charset="0"/>
              <a:buChar char="•"/>
            </a:pPr>
            <a:r>
              <a:rPr lang="en-US" sz="2000" b="0" dirty="0"/>
              <a:t>Diagnosed with HIV​</a:t>
            </a:r>
          </a:p>
          <a:p>
            <a:pPr>
              <a:spcAft>
                <a:spcPts val="1200"/>
              </a:spcAft>
            </a:pPr>
            <a:endParaRPr lang="en-US" sz="2000" b="0" dirty="0"/>
          </a:p>
          <a:p>
            <a:pPr>
              <a:spcAft>
                <a:spcPts val="1200"/>
              </a:spcAft>
            </a:pPr>
            <a:r>
              <a:rPr lang="en-US" sz="2000" b="0" dirty="0"/>
              <a:t>​</a:t>
            </a:r>
          </a:p>
        </p:txBody>
      </p:sp>
    </p:spTree>
    <p:extLst>
      <p:ext uri="{BB962C8B-B14F-4D97-AF65-F5344CB8AC3E}">
        <p14:creationId xmlns:p14="http://schemas.microsoft.com/office/powerpoint/2010/main" val="3633237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A745-3895-7186-E4E3-19299D835218}"/>
              </a:ext>
            </a:extLst>
          </p:cNvPr>
          <p:cNvSpPr>
            <a:spLocks noGrp="1"/>
          </p:cNvSpPr>
          <p:nvPr>
            <p:ph type="title"/>
          </p:nvPr>
        </p:nvSpPr>
        <p:spPr/>
        <p:txBody>
          <a:bodyPr/>
          <a:lstStyle/>
          <a:p>
            <a:r>
              <a:rPr lang="en-US" dirty="0"/>
              <a:t>Key Initial Visit Counseling Messaging: </a:t>
            </a:r>
            <a:r>
              <a:rPr lang="en-US" dirty="0">
                <a:solidFill>
                  <a:srgbClr val="00B0F0"/>
                </a:solidFill>
              </a:rPr>
              <a:t>Missed Dose</a:t>
            </a:r>
            <a:r>
              <a:rPr lang="en-US" dirty="0"/>
              <a:t>​</a:t>
            </a:r>
          </a:p>
        </p:txBody>
      </p:sp>
      <p:sp>
        <p:nvSpPr>
          <p:cNvPr id="3" name="Content Placeholder 2">
            <a:extLst>
              <a:ext uri="{FF2B5EF4-FFF2-40B4-BE49-F238E27FC236}">
                <a16:creationId xmlns:a16="http://schemas.microsoft.com/office/drawing/2014/main" id="{AE21AF26-8D40-9CCF-1684-E6F1707EBF63}"/>
              </a:ext>
            </a:extLst>
          </p:cNvPr>
          <p:cNvSpPr>
            <a:spLocks noGrp="1"/>
          </p:cNvSpPr>
          <p:nvPr>
            <p:ph sz="quarter" idx="11"/>
          </p:nvPr>
        </p:nvSpPr>
        <p:spPr>
          <a:xfrm>
            <a:off x="1963213" y="3142590"/>
            <a:ext cx="9145008" cy="2813042"/>
          </a:xfrm>
        </p:spPr>
        <p:txBody>
          <a:bodyPr>
            <a:normAutofit/>
          </a:bodyPr>
          <a:lstStyle/>
          <a:p>
            <a:pPr>
              <a:spcBef>
                <a:spcPts val="600"/>
              </a:spcBef>
            </a:pPr>
            <a:r>
              <a:rPr lang="en-US" sz="2000" dirty="0"/>
              <a:t>Note: </a:t>
            </a:r>
          </a:p>
          <a:p>
            <a:pPr marL="342900" indent="-342900">
              <a:spcBef>
                <a:spcPts val="600"/>
              </a:spcBef>
              <a:buFont typeface="Arial" panose="020B0604020202020204" pitchFamily="34" charset="0"/>
              <a:buChar char="•"/>
            </a:pPr>
            <a:r>
              <a:rPr lang="en-US" sz="2000" b="0" dirty="0"/>
              <a:t>If a client has sex without a condom less than two hours after taking the loading dose or after missing the loading dose, they may be a candidate for PEP per national guidelines.​</a:t>
            </a:r>
          </a:p>
          <a:p>
            <a:pPr marL="342900" indent="-342900">
              <a:spcBef>
                <a:spcPts val="600"/>
              </a:spcBef>
              <a:buFont typeface="Arial" panose="020B0604020202020204" pitchFamily="34" charset="0"/>
              <a:buChar char="•"/>
            </a:pPr>
            <a:r>
              <a:rPr lang="en-US" sz="2000" b="0" dirty="0"/>
              <a:t>Because the timing and type of the sexual risk event will vary for each client in relation to the timing of the missed dose(s), such cases will require individual consideration and best clinical judgment.​</a:t>
            </a:r>
          </a:p>
        </p:txBody>
      </p:sp>
      <p:graphicFrame>
        <p:nvGraphicFramePr>
          <p:cNvPr id="5" name="Table 4">
            <a:extLst>
              <a:ext uri="{FF2B5EF4-FFF2-40B4-BE49-F238E27FC236}">
                <a16:creationId xmlns:a16="http://schemas.microsoft.com/office/drawing/2014/main" id="{8F195550-3C8D-778A-BFDF-F52612257B96}"/>
              </a:ext>
            </a:extLst>
          </p:cNvPr>
          <p:cNvGraphicFramePr>
            <a:graphicFrameLocks noGrp="1"/>
          </p:cNvGraphicFramePr>
          <p:nvPr>
            <p:extLst>
              <p:ext uri="{D42A27DB-BD31-4B8C-83A1-F6EECF244321}">
                <p14:modId xmlns:p14="http://schemas.microsoft.com/office/powerpoint/2010/main" val="3824292443"/>
              </p:ext>
            </p:extLst>
          </p:nvPr>
        </p:nvGraphicFramePr>
        <p:xfrm>
          <a:off x="1963213" y="1378395"/>
          <a:ext cx="8924867" cy="1310640"/>
        </p:xfrm>
        <a:graphic>
          <a:graphicData uri="http://schemas.openxmlformats.org/drawingml/2006/table">
            <a:tbl>
              <a:tblPr bandRow="1">
                <a:tableStyleId>{F5AB1C69-6EDB-4FF4-983F-18BD219EF322}</a:tableStyleId>
              </a:tblPr>
              <a:tblGrid>
                <a:gridCol w="8924867">
                  <a:extLst>
                    <a:ext uri="{9D8B030D-6E8A-4147-A177-3AD203B41FA5}">
                      <a16:colId xmlns:a16="http://schemas.microsoft.com/office/drawing/2014/main" val="2736439953"/>
                    </a:ext>
                  </a:extLst>
                </a:gridCol>
              </a:tblGrid>
              <a:tr h="463266">
                <a:tc>
                  <a:txBody>
                    <a:bodyPr/>
                    <a:lstStyle/>
                    <a:p>
                      <a:pPr marL="0" indent="0">
                        <a:spcBef>
                          <a:spcPts val="0"/>
                        </a:spcBef>
                        <a:spcAft>
                          <a:spcPts val="0"/>
                        </a:spcAft>
                        <a:buFont typeface="Arial" panose="020B0604020202020204" pitchFamily="34" charset="0"/>
                        <a:buNone/>
                      </a:pPr>
                      <a:r>
                        <a:rPr lang="en-US" sz="2000" b="1" i="0" dirty="0">
                          <a:solidFill>
                            <a:schemeClr val="tx1"/>
                          </a:solidFill>
                        </a:rPr>
                        <a:t>Use protection if you miss your loading dose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i="1" dirty="0"/>
                        <a:t>If sex occurs less than two hours after taking the loading dose or the loading dose is missed, </a:t>
                      </a:r>
                      <a:r>
                        <a:rPr lang="en-US" sz="2000" b="0" i="1" u="sng" dirty="0"/>
                        <a:t>use other HIV prevention methods</a:t>
                      </a:r>
                      <a:r>
                        <a:rPr lang="en-US" sz="2000" b="0" i="1" dirty="0"/>
                        <a:t>, such as condoms and lubricant, to reduce your risk of acquiring HIV. ​</a:t>
                      </a:r>
                    </a:p>
                  </a:txBody>
                  <a:tcPr anchor="ctr"/>
                </a:tc>
                <a:extLst>
                  <a:ext uri="{0D108BD9-81ED-4DB2-BD59-A6C34878D82A}">
                    <a16:rowId xmlns:a16="http://schemas.microsoft.com/office/drawing/2014/main" val="3073790707"/>
                  </a:ext>
                </a:extLst>
              </a:tr>
            </a:tbl>
          </a:graphicData>
        </a:graphic>
      </p:graphicFrame>
    </p:spTree>
    <p:extLst>
      <p:ext uri="{BB962C8B-B14F-4D97-AF65-F5344CB8AC3E}">
        <p14:creationId xmlns:p14="http://schemas.microsoft.com/office/powerpoint/2010/main" val="3435994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392BB-26BD-538F-21DD-17B1B94FBB3D}"/>
              </a:ext>
            </a:extLst>
          </p:cNvPr>
          <p:cNvSpPr>
            <a:spLocks noGrp="1"/>
          </p:cNvSpPr>
          <p:nvPr>
            <p:ph type="title"/>
          </p:nvPr>
        </p:nvSpPr>
        <p:spPr/>
        <p:txBody>
          <a:bodyPr/>
          <a:lstStyle/>
          <a:p>
            <a:r>
              <a:rPr lang="en-US" dirty="0"/>
              <a:t>Choosing Between Daily PrEP and ED-PrEP​</a:t>
            </a:r>
          </a:p>
        </p:txBody>
      </p:sp>
      <p:graphicFrame>
        <p:nvGraphicFramePr>
          <p:cNvPr id="5" name="Table 5">
            <a:extLst>
              <a:ext uri="{FF2B5EF4-FFF2-40B4-BE49-F238E27FC236}">
                <a16:creationId xmlns:a16="http://schemas.microsoft.com/office/drawing/2014/main" id="{F1DDE4DF-9B73-0364-57AF-B54CA4522600}"/>
              </a:ext>
            </a:extLst>
          </p:cNvPr>
          <p:cNvGraphicFramePr>
            <a:graphicFrameLocks noGrp="1"/>
          </p:cNvGraphicFramePr>
          <p:nvPr>
            <p:extLst>
              <p:ext uri="{D42A27DB-BD31-4B8C-83A1-F6EECF244321}">
                <p14:modId xmlns:p14="http://schemas.microsoft.com/office/powerpoint/2010/main" val="3362856813"/>
              </p:ext>
            </p:extLst>
          </p:nvPr>
        </p:nvGraphicFramePr>
        <p:xfrm>
          <a:off x="1539631" y="1358899"/>
          <a:ext cx="8940801" cy="4877778"/>
        </p:xfrm>
        <a:graphic>
          <a:graphicData uri="http://schemas.openxmlformats.org/drawingml/2006/table">
            <a:tbl>
              <a:tblPr firstRow="1" bandRow="1">
                <a:tableStyleId>{F5AB1C69-6EDB-4FF4-983F-18BD219EF322}</a:tableStyleId>
              </a:tblPr>
              <a:tblGrid>
                <a:gridCol w="2980267">
                  <a:extLst>
                    <a:ext uri="{9D8B030D-6E8A-4147-A177-3AD203B41FA5}">
                      <a16:colId xmlns:a16="http://schemas.microsoft.com/office/drawing/2014/main" val="2477590176"/>
                    </a:ext>
                  </a:extLst>
                </a:gridCol>
                <a:gridCol w="2980267">
                  <a:extLst>
                    <a:ext uri="{9D8B030D-6E8A-4147-A177-3AD203B41FA5}">
                      <a16:colId xmlns:a16="http://schemas.microsoft.com/office/drawing/2014/main" val="685459081"/>
                    </a:ext>
                  </a:extLst>
                </a:gridCol>
                <a:gridCol w="2980267">
                  <a:extLst>
                    <a:ext uri="{9D8B030D-6E8A-4147-A177-3AD203B41FA5}">
                      <a16:colId xmlns:a16="http://schemas.microsoft.com/office/drawing/2014/main" val="2158037495"/>
                    </a:ext>
                  </a:extLst>
                </a:gridCol>
              </a:tblGrid>
              <a:tr h="438891">
                <a:tc>
                  <a:txBody>
                    <a:bodyPr/>
                    <a:lstStyle/>
                    <a:p>
                      <a:pPr algn="l" rtl="0" fontAlgn="base"/>
                      <a:r>
                        <a:rPr lang="en-US" sz="1800" b="1" i="0">
                          <a:solidFill>
                            <a:schemeClr val="bg1"/>
                          </a:solidFill>
                          <a:effectLst/>
                          <a:latin typeface="Calibri" panose="020F0502020204030204" pitchFamily="34" charset="0"/>
                        </a:rPr>
                        <a:t> ​</a:t>
                      </a:r>
                      <a:endParaRPr lang="en-US" sz="1800" b="1" i="0" dirty="0">
                        <a:solidFill>
                          <a:schemeClr val="bg1"/>
                        </a:solidFill>
                        <a:effectLst/>
                      </a:endParaRPr>
                    </a:p>
                  </a:txBody>
                  <a:tcPr marL="79403" marR="79403" marT="39701" marB="39701">
                    <a:noFill/>
                  </a:tcPr>
                </a:tc>
                <a:tc>
                  <a:txBody>
                    <a:bodyPr/>
                    <a:lstStyle/>
                    <a:p>
                      <a:pPr algn="ctr" rtl="0" fontAlgn="base"/>
                      <a:r>
                        <a:rPr lang="en-US" sz="2000" b="1" i="0" dirty="0">
                          <a:solidFill>
                            <a:schemeClr val="bg1"/>
                          </a:solidFill>
                          <a:effectLst/>
                          <a:latin typeface="Calibri" panose="020F0502020204030204" pitchFamily="34" charset="0"/>
                        </a:rPr>
                        <a:t>Daily PrEP​</a:t>
                      </a:r>
                      <a:endParaRPr lang="en-US" sz="2000" b="1" i="0" dirty="0">
                        <a:solidFill>
                          <a:schemeClr val="bg1"/>
                        </a:solidFill>
                        <a:effectLst/>
                      </a:endParaRPr>
                    </a:p>
                  </a:txBody>
                  <a:tcPr marL="79403" marR="79403" marT="39701" marB="39701" anchor="ctr">
                    <a:solidFill>
                      <a:schemeClr val="accent1"/>
                    </a:solidFill>
                  </a:tcPr>
                </a:tc>
                <a:tc>
                  <a:txBody>
                    <a:bodyPr/>
                    <a:lstStyle/>
                    <a:p>
                      <a:pPr algn="ctr" rtl="0" fontAlgn="base"/>
                      <a:r>
                        <a:rPr lang="en-US" sz="2000" b="1" i="0">
                          <a:solidFill>
                            <a:schemeClr val="bg1"/>
                          </a:solidFill>
                          <a:effectLst/>
                          <a:latin typeface="Calibri" panose="020F0502020204030204" pitchFamily="34" charset="0"/>
                        </a:rPr>
                        <a:t>ED-PrEP​</a:t>
                      </a:r>
                      <a:endParaRPr lang="en-US" sz="2000" b="1" i="0" dirty="0">
                        <a:solidFill>
                          <a:schemeClr val="bg1"/>
                        </a:solidFill>
                        <a:effectLst/>
                      </a:endParaRPr>
                    </a:p>
                  </a:txBody>
                  <a:tcPr marL="79403" marR="79403" marT="39701" marB="39701" anchor="ctr"/>
                </a:tc>
                <a:extLst>
                  <a:ext uri="{0D108BD9-81ED-4DB2-BD59-A6C34878D82A}">
                    <a16:rowId xmlns:a16="http://schemas.microsoft.com/office/drawing/2014/main" val="4242518014"/>
                  </a:ext>
                </a:extLst>
              </a:tr>
              <a:tr h="480847">
                <a:tc>
                  <a:txBody>
                    <a:bodyPr/>
                    <a:lstStyle/>
                    <a:p>
                      <a:pPr lvl="0" algn="r" rtl="0" fontAlgn="base"/>
                      <a:r>
                        <a:rPr lang="en-US" sz="2000" b="1" i="0">
                          <a:solidFill>
                            <a:schemeClr val="tx2"/>
                          </a:solidFill>
                          <a:effectLst/>
                          <a:latin typeface="Calibri" panose="020F0502020204030204" pitchFamily="34" charset="0"/>
                        </a:rPr>
                        <a:t>When to use it?  ​</a:t>
                      </a:r>
                      <a:endParaRPr lang="en-US" sz="2000" b="1" i="0" dirty="0">
                        <a:solidFill>
                          <a:schemeClr val="tx2"/>
                        </a:solidFill>
                        <a:effectLst/>
                      </a:endParaRPr>
                    </a:p>
                  </a:txBody>
                  <a:tcPr marL="79403" marR="79403" marT="39701" marB="39701" anchor="ctr">
                    <a:noFill/>
                  </a:tcPr>
                </a:tc>
                <a:tc>
                  <a:txBody>
                    <a:bodyPr/>
                    <a:lstStyle/>
                    <a:p>
                      <a:pPr algn="l" rtl="0" fontAlgn="base"/>
                      <a:r>
                        <a:rPr lang="en-US" sz="1800" b="0" i="0" dirty="0">
                          <a:solidFill>
                            <a:schemeClr val="tx1"/>
                          </a:solidFill>
                          <a:effectLst/>
                          <a:latin typeface="Calibri" panose="020F0502020204030204" pitchFamily="34" charset="0"/>
                        </a:rPr>
                        <a:t>Every day​</a:t>
                      </a:r>
                      <a:endParaRPr lang="en-US" sz="1800" b="0" i="0" dirty="0">
                        <a:solidFill>
                          <a:schemeClr val="tx1"/>
                        </a:solidFill>
                        <a:effectLst/>
                      </a:endParaRPr>
                    </a:p>
                  </a:txBody>
                  <a:tcPr marL="79403" marR="79403" marT="39701" marB="39701" anchor="ctr">
                    <a:solidFill>
                      <a:schemeClr val="accent1">
                        <a:lumMod val="40000"/>
                        <a:lumOff val="60000"/>
                      </a:schemeClr>
                    </a:solidFill>
                  </a:tcPr>
                </a:tc>
                <a:tc>
                  <a:txBody>
                    <a:bodyPr/>
                    <a:lstStyle/>
                    <a:p>
                      <a:pPr algn="l" rtl="0" fontAlgn="base"/>
                      <a:r>
                        <a:rPr lang="en-US" sz="1800" b="0" i="0">
                          <a:solidFill>
                            <a:schemeClr val="tx1"/>
                          </a:solidFill>
                          <a:effectLst/>
                          <a:latin typeface="Calibri" panose="020F0502020204030204" pitchFamily="34" charset="0"/>
                        </a:rPr>
                        <a:t>Every time you have sex​</a:t>
                      </a:r>
                      <a:endParaRPr lang="en-US" sz="1800" b="0" i="0">
                        <a:solidFill>
                          <a:schemeClr val="tx1"/>
                        </a:solidFill>
                        <a:effectLst/>
                      </a:endParaRPr>
                    </a:p>
                  </a:txBody>
                  <a:tcPr marL="79403" marR="79403" marT="39701" marB="39701" anchor="ctr"/>
                </a:tc>
                <a:extLst>
                  <a:ext uri="{0D108BD9-81ED-4DB2-BD59-A6C34878D82A}">
                    <a16:rowId xmlns:a16="http://schemas.microsoft.com/office/drawing/2014/main" val="1250265621"/>
                  </a:ext>
                </a:extLst>
              </a:tr>
              <a:tr h="480847">
                <a:tc>
                  <a:txBody>
                    <a:bodyPr/>
                    <a:lstStyle/>
                    <a:p>
                      <a:pPr lvl="0" algn="r" rtl="0" fontAlgn="base"/>
                      <a:r>
                        <a:rPr lang="en-US" sz="2000" b="1" i="0">
                          <a:solidFill>
                            <a:schemeClr val="tx2"/>
                          </a:solidFill>
                          <a:effectLst/>
                          <a:latin typeface="Calibri" panose="020F0502020204030204" pitchFamily="34" charset="0"/>
                        </a:rPr>
                        <a:t>Works best  ​</a:t>
                      </a:r>
                      <a:endParaRPr lang="en-US" sz="2000" b="1" i="0" dirty="0">
                        <a:solidFill>
                          <a:schemeClr val="tx2"/>
                        </a:solidFill>
                        <a:effectLst/>
                      </a:endParaRPr>
                    </a:p>
                  </a:txBody>
                  <a:tcPr marL="79403" marR="79403" marT="39701" marB="39701" anchor="ctr">
                    <a:noFill/>
                  </a:tcPr>
                </a:tc>
                <a:tc>
                  <a:txBody>
                    <a:bodyPr/>
                    <a:lstStyle/>
                    <a:p>
                      <a:pPr algn="l" rtl="0" fontAlgn="base"/>
                      <a:r>
                        <a:rPr lang="en-US" sz="1800" b="0" i="0" dirty="0">
                          <a:solidFill>
                            <a:schemeClr val="tx1"/>
                          </a:solidFill>
                          <a:effectLst/>
                          <a:latin typeface="Calibri" panose="020F0502020204030204" pitchFamily="34" charset="0"/>
                        </a:rPr>
                        <a:t>Taking one pill every day​</a:t>
                      </a:r>
                      <a:endParaRPr lang="en-US" sz="1800" b="0" i="0" dirty="0">
                        <a:solidFill>
                          <a:schemeClr val="tx1"/>
                        </a:solidFill>
                        <a:effectLst/>
                      </a:endParaRPr>
                    </a:p>
                  </a:txBody>
                  <a:tcPr marL="79403" marR="79403" marT="39701" marB="39701" anchor="ctr">
                    <a:solidFill>
                      <a:schemeClr val="accent1">
                        <a:lumMod val="20000"/>
                        <a:lumOff val="80000"/>
                      </a:schemeClr>
                    </a:solidFill>
                  </a:tcPr>
                </a:tc>
                <a:tc>
                  <a:txBody>
                    <a:bodyPr/>
                    <a:lstStyle/>
                    <a:p>
                      <a:pPr algn="l" rtl="0" fontAlgn="base"/>
                      <a:r>
                        <a:rPr lang="en-US" sz="1800" b="0" i="0" dirty="0">
                          <a:solidFill>
                            <a:schemeClr val="tx1"/>
                          </a:solidFill>
                          <a:effectLst/>
                          <a:latin typeface="Calibri" panose="020F0502020204030204" pitchFamily="34" charset="0"/>
                        </a:rPr>
                        <a:t>Taking it with every partner​</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1067593972"/>
                  </a:ext>
                </a:extLst>
              </a:tr>
              <a:tr h="774826">
                <a:tc>
                  <a:txBody>
                    <a:bodyPr/>
                    <a:lstStyle/>
                    <a:p>
                      <a:pPr lvl="0" algn="r" rtl="0" fontAlgn="base"/>
                      <a:r>
                        <a:rPr lang="en-US" sz="2000" b="1" i="0" dirty="0">
                          <a:solidFill>
                            <a:schemeClr val="tx2"/>
                          </a:solidFill>
                          <a:effectLst/>
                          <a:latin typeface="Calibri" panose="020F0502020204030204" pitchFamily="34" charset="0"/>
                        </a:rPr>
                        <a:t>Effectiveness  ​</a:t>
                      </a:r>
                      <a:endParaRPr lang="en-US" sz="2000" b="1" i="0" dirty="0">
                        <a:solidFill>
                          <a:schemeClr val="tx2"/>
                        </a:solidFill>
                        <a:effectLst/>
                      </a:endParaRPr>
                    </a:p>
                  </a:txBody>
                  <a:tcPr marL="79403" marR="79403" marT="39701" marB="39701" anchor="ctr">
                    <a:noFill/>
                  </a:tcPr>
                </a:tc>
                <a:tc>
                  <a:txBody>
                    <a:bodyPr/>
                    <a:lstStyle/>
                    <a:p>
                      <a:pPr algn="l" rtl="0" fontAlgn="base"/>
                      <a:r>
                        <a:rPr lang="en-US" sz="1800" b="0" i="0">
                          <a:solidFill>
                            <a:schemeClr val="tx1"/>
                          </a:solidFill>
                          <a:effectLst/>
                          <a:latin typeface="Calibri" panose="020F0502020204030204" pitchFamily="34" charset="0"/>
                        </a:rPr>
                        <a:t>Effective when used daily​</a:t>
                      </a:r>
                      <a:endParaRPr lang="en-US" sz="1800" b="0" i="0" dirty="0">
                        <a:solidFill>
                          <a:schemeClr val="tx1"/>
                        </a:solidFill>
                        <a:effectLst/>
                      </a:endParaRPr>
                    </a:p>
                  </a:txBody>
                  <a:tcPr marL="79403" marR="79403" marT="39701" marB="39701" anchor="ctr">
                    <a:solidFill>
                      <a:schemeClr val="accent1">
                        <a:lumMod val="40000"/>
                        <a:lumOff val="60000"/>
                      </a:schemeClr>
                    </a:solidFill>
                  </a:tcPr>
                </a:tc>
                <a:tc>
                  <a:txBody>
                    <a:bodyPr/>
                    <a:lstStyle/>
                    <a:p>
                      <a:pPr algn="l" rtl="0" fontAlgn="base"/>
                      <a:r>
                        <a:rPr lang="en-US" sz="1800" b="0" i="0">
                          <a:solidFill>
                            <a:schemeClr val="tx1"/>
                          </a:solidFill>
                          <a:effectLst/>
                          <a:latin typeface="Calibri" panose="020F0502020204030204" pitchFamily="34" charset="0"/>
                        </a:rPr>
                        <a:t>Effective when used every time you have sex​</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3252213631"/>
                  </a:ext>
                </a:extLst>
              </a:tr>
              <a:tr h="1110760">
                <a:tc>
                  <a:txBody>
                    <a:bodyPr/>
                    <a:lstStyle/>
                    <a:p>
                      <a:pPr lvl="0" algn="r" rtl="0" fontAlgn="base"/>
                      <a:r>
                        <a:rPr lang="en-US" sz="2000" b="1" i="0" dirty="0">
                          <a:solidFill>
                            <a:schemeClr val="tx2"/>
                          </a:solidFill>
                          <a:effectLst/>
                          <a:latin typeface="Calibri" panose="020F0502020204030204" pitchFamily="34" charset="0"/>
                        </a:rPr>
                        <a:t>Taking pills  ​</a:t>
                      </a:r>
                      <a:endParaRPr lang="en-US" sz="2000" b="1" i="0" dirty="0">
                        <a:solidFill>
                          <a:schemeClr val="tx2"/>
                        </a:solidFill>
                        <a:effectLst/>
                      </a:endParaRPr>
                    </a:p>
                  </a:txBody>
                  <a:tcPr marL="79403" marR="79403" marT="39701" marB="39701" anchor="ctr">
                    <a:noFill/>
                  </a:tcPr>
                </a:tc>
                <a:tc>
                  <a:txBody>
                    <a:bodyPr/>
                    <a:lstStyle/>
                    <a:p>
                      <a:pPr algn="l" rtl="0" fontAlgn="base"/>
                      <a:r>
                        <a:rPr lang="en-US" sz="1800" b="0" i="0">
                          <a:solidFill>
                            <a:schemeClr val="tx1"/>
                          </a:solidFill>
                          <a:effectLst/>
                          <a:latin typeface="Calibri" panose="020F0502020204030204" pitchFamily="34" charset="0"/>
                        </a:rPr>
                        <a:t>Take one pill every day​</a:t>
                      </a:r>
                      <a:endParaRPr lang="en-US" sz="1800" b="0" i="0" dirty="0">
                        <a:solidFill>
                          <a:schemeClr val="tx1"/>
                        </a:solidFill>
                        <a:effectLst/>
                      </a:endParaRPr>
                    </a:p>
                  </a:txBody>
                  <a:tcPr marL="79403" marR="79403" marT="39701" marB="39701" anchor="ctr">
                    <a:solidFill>
                      <a:schemeClr val="accent1">
                        <a:lumMod val="20000"/>
                        <a:lumOff val="80000"/>
                      </a:schemeClr>
                    </a:solidFill>
                  </a:tcPr>
                </a:tc>
                <a:tc>
                  <a:txBody>
                    <a:bodyPr/>
                    <a:lstStyle/>
                    <a:p>
                      <a:pPr algn="l" rtl="0" fontAlgn="base"/>
                      <a:r>
                        <a:rPr lang="en-US" sz="1800" b="0" i="0" dirty="0">
                          <a:solidFill>
                            <a:schemeClr val="tx1"/>
                          </a:solidFill>
                          <a:effectLst/>
                          <a:latin typeface="Calibri" panose="020F0502020204030204" pitchFamily="34" charset="0"/>
                        </a:rPr>
                        <a:t>Requires planning and reminders to take 2-1-1 dosing​</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1466054129"/>
                  </a:ext>
                </a:extLst>
              </a:tr>
              <a:tr h="1110760">
                <a:tc>
                  <a:txBody>
                    <a:bodyPr/>
                    <a:lstStyle/>
                    <a:p>
                      <a:pPr lvl="0" algn="r" rtl="0" fontAlgn="base"/>
                      <a:r>
                        <a:rPr lang="en-US" sz="2000" b="1" i="0">
                          <a:solidFill>
                            <a:schemeClr val="tx2"/>
                          </a:solidFill>
                          <a:effectLst/>
                          <a:latin typeface="Calibri" panose="020F0502020204030204" pitchFamily="34" charset="0"/>
                        </a:rPr>
                        <a:t>Planning  ​</a:t>
                      </a:r>
                      <a:endParaRPr lang="en-US" sz="2000" b="1" i="0" dirty="0">
                        <a:solidFill>
                          <a:schemeClr val="tx2"/>
                        </a:solidFill>
                        <a:effectLst/>
                      </a:endParaRPr>
                    </a:p>
                  </a:txBody>
                  <a:tcPr marL="79403" marR="79403" marT="39701" marB="39701" anchor="ctr">
                    <a:noFill/>
                  </a:tcPr>
                </a:tc>
                <a:tc>
                  <a:txBody>
                    <a:bodyPr/>
                    <a:lstStyle/>
                    <a:p>
                      <a:pPr algn="l" rtl="0" fontAlgn="base"/>
                      <a:r>
                        <a:rPr lang="en-US" sz="1800" b="0" i="0">
                          <a:solidFill>
                            <a:schemeClr val="tx1"/>
                          </a:solidFill>
                          <a:effectLst/>
                          <a:latin typeface="Calibri" panose="020F0502020204030204" pitchFamily="34" charset="0"/>
                        </a:rPr>
                        <a:t>No planning around sex​</a:t>
                      </a:r>
                      <a:endParaRPr lang="en-US" sz="1800" b="0" i="0" dirty="0">
                        <a:solidFill>
                          <a:schemeClr val="tx1"/>
                        </a:solidFill>
                        <a:effectLst/>
                      </a:endParaRPr>
                    </a:p>
                  </a:txBody>
                  <a:tcPr marL="79403" marR="79403" marT="39701" marB="39701" anchor="ctr">
                    <a:solidFill>
                      <a:schemeClr val="accent1">
                        <a:lumMod val="40000"/>
                        <a:lumOff val="60000"/>
                      </a:schemeClr>
                    </a:solidFill>
                  </a:tcPr>
                </a:tc>
                <a:tc>
                  <a:txBody>
                    <a:bodyPr/>
                    <a:lstStyle/>
                    <a:p>
                      <a:pPr algn="l" rtl="0" fontAlgn="base"/>
                      <a:r>
                        <a:rPr lang="en-US" sz="1800" b="0" i="0" dirty="0">
                          <a:solidFill>
                            <a:schemeClr val="tx1"/>
                          </a:solidFill>
                          <a:effectLst/>
                          <a:latin typeface="Calibri" panose="020F0502020204030204" pitchFamily="34" charset="0"/>
                        </a:rPr>
                        <a:t>Need at least 2 hours of notice to take pills before sex​</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4108077348"/>
                  </a:ext>
                </a:extLst>
              </a:tr>
              <a:tr h="480847">
                <a:tc>
                  <a:txBody>
                    <a:bodyPr/>
                    <a:lstStyle/>
                    <a:p>
                      <a:pPr lvl="0" algn="r" rtl="0" fontAlgn="base"/>
                      <a:r>
                        <a:rPr lang="en-US" sz="2000" b="1" i="0">
                          <a:solidFill>
                            <a:schemeClr val="tx2"/>
                          </a:solidFill>
                          <a:effectLst/>
                          <a:latin typeface="Calibri" panose="020F0502020204030204" pitchFamily="34" charset="0"/>
                        </a:rPr>
                        <a:t>Side Effects  ​</a:t>
                      </a:r>
                      <a:endParaRPr lang="en-US" sz="2000" b="1" i="0" dirty="0">
                        <a:solidFill>
                          <a:schemeClr val="tx2"/>
                        </a:solidFill>
                        <a:effectLst/>
                      </a:endParaRPr>
                    </a:p>
                  </a:txBody>
                  <a:tcPr marL="79403" marR="79403" marT="39701" marB="39701" anchor="ctr">
                    <a:noFill/>
                  </a:tcPr>
                </a:tc>
                <a:tc>
                  <a:txBody>
                    <a:bodyPr/>
                    <a:lstStyle/>
                    <a:p>
                      <a:pPr algn="l" rtl="0" fontAlgn="base"/>
                      <a:r>
                        <a:rPr lang="en-US" sz="1800" b="0" i="0">
                          <a:solidFill>
                            <a:schemeClr val="tx1"/>
                          </a:solidFill>
                          <a:effectLst/>
                          <a:latin typeface="Calibri" panose="020F0502020204030204" pitchFamily="34" charset="0"/>
                        </a:rPr>
                        <a:t>Same as ED-PrEP​</a:t>
                      </a:r>
                      <a:endParaRPr lang="en-US" sz="1800" b="0" i="0" dirty="0">
                        <a:solidFill>
                          <a:schemeClr val="tx1"/>
                        </a:solidFill>
                        <a:effectLst/>
                      </a:endParaRPr>
                    </a:p>
                  </a:txBody>
                  <a:tcPr marL="79403" marR="79403" marT="39701" marB="39701" anchor="ctr">
                    <a:solidFill>
                      <a:schemeClr val="accent1">
                        <a:lumMod val="20000"/>
                        <a:lumOff val="80000"/>
                      </a:schemeClr>
                    </a:solidFill>
                  </a:tcPr>
                </a:tc>
                <a:tc>
                  <a:txBody>
                    <a:bodyPr/>
                    <a:lstStyle/>
                    <a:p>
                      <a:pPr algn="l" rtl="0" fontAlgn="base"/>
                      <a:r>
                        <a:rPr lang="en-US" sz="1800" b="0" i="0" dirty="0">
                          <a:solidFill>
                            <a:schemeClr val="tx1"/>
                          </a:solidFill>
                          <a:effectLst/>
                          <a:latin typeface="Calibri" panose="020F0502020204030204" pitchFamily="34" charset="0"/>
                        </a:rPr>
                        <a:t>Same as daily PrEP​</a:t>
                      </a:r>
                      <a:endParaRPr lang="en-US" sz="1800" b="0" i="0" dirty="0">
                        <a:solidFill>
                          <a:schemeClr val="tx1"/>
                        </a:solidFill>
                        <a:effectLst/>
                      </a:endParaRPr>
                    </a:p>
                  </a:txBody>
                  <a:tcPr marL="79403" marR="79403" marT="39701" marB="39701" anchor="ctr"/>
                </a:tc>
                <a:extLst>
                  <a:ext uri="{0D108BD9-81ED-4DB2-BD59-A6C34878D82A}">
                    <a16:rowId xmlns:a16="http://schemas.microsoft.com/office/drawing/2014/main" val="3781349452"/>
                  </a:ext>
                </a:extLst>
              </a:tr>
            </a:tbl>
          </a:graphicData>
        </a:graphic>
      </p:graphicFrame>
    </p:spTree>
    <p:extLst>
      <p:ext uri="{BB962C8B-B14F-4D97-AF65-F5344CB8AC3E}">
        <p14:creationId xmlns:p14="http://schemas.microsoft.com/office/powerpoint/2010/main" val="3898164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4091036843"/>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234531222"/>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07777"/>
          </a:xfrm>
          <a:prstGeom prst="rect">
            <a:avLst/>
          </a:prstGeom>
          <a:noFill/>
        </p:spPr>
        <p:txBody>
          <a:bodyPr wrap="square" rtlCol="0">
            <a:spAutoFit/>
          </a:bodyPr>
          <a:lstStyle/>
          <a:p>
            <a:r>
              <a:rPr lang="en-US" sz="14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832015" y="4191796"/>
            <a:ext cx="9276758" cy="978081"/>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652FAA59-0875-34EF-0B4D-04A5B1B16CA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02A87A69-17EA-128A-1495-8C8B2F467D1D}"/>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4BC1A0A3-8092-BF4F-E661-FC8199E29E19}"/>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28C5E02-7A4B-D6D3-7D1E-AF72D657B23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C503024C-2CE4-AE33-E46F-B657816515D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DE7AF1D3-807F-B013-CDB2-3207D267B35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9091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312984" y="2978568"/>
            <a:ext cx="9566031" cy="900863"/>
          </a:xfrm>
        </p:spPr>
        <p:txBody>
          <a:bodyPr>
            <a:normAutofit fontScale="90000"/>
          </a:bodyPr>
          <a:lstStyle/>
          <a:p>
            <a:r>
              <a:rPr lang="en-US" dirty="0"/>
              <a:t>Module 3: Oral Event-Driven </a:t>
            </a:r>
            <a:r>
              <a:rPr lang="en-US" dirty="0" err="1"/>
              <a:t>PrEP</a:t>
            </a:r>
            <a:r>
              <a:rPr lang="en-US" dirty="0"/>
              <a:t> (ED-</a:t>
            </a:r>
            <a:r>
              <a:rPr lang="en-US" dirty="0" err="1"/>
              <a:t>PrEP</a:t>
            </a:r>
            <a:r>
              <a:rPr lang="en-US" dirty="0"/>
              <a:t>)​</a:t>
            </a:r>
          </a:p>
        </p:txBody>
      </p:sp>
    </p:spTree>
    <p:extLst>
      <p:ext uri="{BB962C8B-B14F-4D97-AF65-F5344CB8AC3E}">
        <p14:creationId xmlns:p14="http://schemas.microsoft.com/office/powerpoint/2010/main" val="3165315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sz="2400" dirty="0"/>
              <a:t>Step 4: Establish Eligibility for Oral ED-PrEP</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type="body" sz="quarter" idx="10"/>
          </p:nvPr>
        </p:nvSpPr>
        <p:spPr>
          <a:xfrm>
            <a:off x="7381496" y="1564105"/>
            <a:ext cx="4366006" cy="4785895"/>
          </a:xfrm>
        </p:spPr>
        <p:txBody>
          <a:bodyPr>
            <a:normAutofit/>
          </a:bodyPr>
          <a:lstStyle/>
          <a:p>
            <a:pPr marL="342900" indent="-342900">
              <a:spcBef>
                <a:spcPts val="600"/>
              </a:spcBef>
              <a:buFont typeface="Wingdings" panose="05000000000000000000" pitchFamily="2" charset="2"/>
              <a:buChar char="ü"/>
            </a:pPr>
            <a:r>
              <a:rPr lang="en-US" sz="2000" dirty="0"/>
              <a:t>No evidence of AHI​</a:t>
            </a:r>
          </a:p>
          <a:p>
            <a:pPr marL="628650" indent="-342900">
              <a:spcBef>
                <a:spcPts val="600"/>
              </a:spcBef>
              <a:buFont typeface="Arial" panose="020B0604020202020204" pitchFamily="34" charset="0"/>
              <a:buChar char="•"/>
            </a:pPr>
            <a:r>
              <a:rPr lang="en-US" sz="2000" b="0" dirty="0"/>
              <a:t>Assess for flu-like symptoms within the last 4 weeks.​</a:t>
            </a:r>
          </a:p>
          <a:p>
            <a:pPr marL="342900" indent="-342900">
              <a:spcBef>
                <a:spcPts val="600"/>
              </a:spcBef>
              <a:buFont typeface="Wingdings" panose="05000000000000000000" pitchFamily="2" charset="2"/>
              <a:buChar char="ü"/>
            </a:pPr>
            <a:r>
              <a:rPr lang="en-US" sz="2000" dirty="0"/>
              <a:t>Low risk for or no evidence of kidney function impairment​</a:t>
            </a:r>
          </a:p>
          <a:p>
            <a:pPr marL="628650" indent="-342900">
              <a:spcBef>
                <a:spcPts val="600"/>
              </a:spcBef>
              <a:buFont typeface="Arial" panose="020B0604020202020204" pitchFamily="34" charset="0"/>
              <a:buChar char="•"/>
            </a:pPr>
            <a:r>
              <a:rPr lang="en-US" sz="2000" b="0" dirty="0"/>
              <a:t>Determine age and assess for medical co-morbidities that may impair renal function (e.g., diabetes, hypertension)​</a:t>
            </a:r>
          </a:p>
          <a:p>
            <a:pPr marL="628650" indent="-342900">
              <a:spcBef>
                <a:spcPts val="600"/>
              </a:spcBef>
              <a:buFont typeface="Arial" panose="020B0604020202020204" pitchFamily="34" charset="0"/>
              <a:buChar char="•"/>
            </a:pPr>
            <a:r>
              <a:rPr lang="en-US" sz="2000" b="0" dirty="0"/>
              <a:t>Determine whether a serum creatinine test is indicated (see next slide)</a:t>
            </a:r>
          </a:p>
        </p:txBody>
      </p:sp>
      <p:pic>
        <p:nvPicPr>
          <p:cNvPr id="8194" name="Picture 2">
            <a:extLst>
              <a:ext uri="{FF2B5EF4-FFF2-40B4-BE49-F238E27FC236}">
                <a16:creationId xmlns:a16="http://schemas.microsoft.com/office/drawing/2014/main" id="{997B78C5-2FDA-4166-6707-1365C741F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98" y="545210"/>
            <a:ext cx="6353683" cy="57675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DC27F6-F9E9-8E03-E908-F1AE6C586C9D}"/>
              </a:ext>
            </a:extLst>
          </p:cNvPr>
          <p:cNvSpPr txBox="1"/>
          <p:nvPr/>
        </p:nvSpPr>
        <p:spPr>
          <a:xfrm>
            <a:off x="154546" y="6370273"/>
            <a:ext cx="6643634" cy="369332"/>
          </a:xfrm>
          <a:prstGeom prst="rect">
            <a:avLst/>
          </a:prstGeom>
          <a:noFill/>
        </p:spPr>
        <p:txBody>
          <a:bodyPr wrap="square">
            <a:spAutoFit/>
          </a:bodyPr>
          <a:lstStyle/>
          <a:p>
            <a:pPr algn="ctr">
              <a:spcAft>
                <a:spcPts val="1200"/>
              </a:spcAft>
            </a:pPr>
            <a:r>
              <a:rPr lang="en-US" b="1" i="1" dirty="0">
                <a:solidFill>
                  <a:srgbClr val="00B0F0"/>
                </a:solidFill>
              </a:rPr>
              <a:t>See Module 1 for more information about AHI screening.​</a:t>
            </a:r>
          </a:p>
        </p:txBody>
      </p:sp>
    </p:spTree>
    <p:extLst>
      <p:ext uri="{BB962C8B-B14F-4D97-AF65-F5344CB8AC3E}">
        <p14:creationId xmlns:p14="http://schemas.microsoft.com/office/powerpoint/2010/main" val="4242036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8999-546F-4003-B286-D4669B20F20C}"/>
              </a:ext>
            </a:extLst>
          </p:cNvPr>
          <p:cNvSpPr>
            <a:spLocks noGrp="1"/>
          </p:cNvSpPr>
          <p:nvPr>
            <p:ph type="title"/>
          </p:nvPr>
        </p:nvSpPr>
        <p:spPr/>
        <p:txBody>
          <a:bodyPr>
            <a:normAutofit fontScale="90000"/>
          </a:bodyPr>
          <a:lstStyle/>
          <a:p>
            <a:r>
              <a:rPr lang="en-US" dirty="0"/>
              <a:t>Decision Algorithm for Kidney Function Monitoring During Oral </a:t>
            </a:r>
            <a:r>
              <a:rPr lang="en-US" dirty="0" err="1"/>
              <a:t>PrEP</a:t>
            </a:r>
            <a:r>
              <a:rPr lang="en-US" dirty="0"/>
              <a:t> Initiation​</a:t>
            </a:r>
          </a:p>
        </p:txBody>
      </p:sp>
      <p:sp>
        <p:nvSpPr>
          <p:cNvPr id="4" name="Right Triangle 3">
            <a:extLst>
              <a:ext uri="{FF2B5EF4-FFF2-40B4-BE49-F238E27FC236}">
                <a16:creationId xmlns:a16="http://schemas.microsoft.com/office/drawing/2014/main" id="{F74F9498-823D-83EB-9151-DF29F8B2D02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E4466E69-2778-C0EB-2355-64AA002EFE2E}"/>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11" name="Rectangle 10">
            <a:extLst>
              <a:ext uri="{FF2B5EF4-FFF2-40B4-BE49-F238E27FC236}">
                <a16:creationId xmlns:a16="http://schemas.microsoft.com/office/drawing/2014/main" id="{CB59ACE5-C6AD-F238-B28B-76CD0991DD6A}"/>
              </a:ext>
            </a:extLst>
          </p:cNvPr>
          <p:cNvSpPr/>
          <p:nvPr/>
        </p:nvSpPr>
        <p:spPr>
          <a:xfrm>
            <a:off x="4876503" y="1500560"/>
            <a:ext cx="3421874" cy="1424958"/>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Does the individual have any known kidney-related co-morbidities (e.g., diabetes or hypertension)? </a:t>
            </a:r>
            <a:r>
              <a:rPr lang="en-US" sz="1200" b="0" i="1" dirty="0">
                <a:solidFill>
                  <a:schemeClr val="bg1"/>
                </a:solidFill>
                <a:effectLst/>
                <a:latin typeface="Calibri" panose="020F0502020204030204" pitchFamily="34" charset="0"/>
              </a:rPr>
              <a:t>​</a:t>
            </a:r>
            <a:endParaRPr lang="en-US" sz="1200" i="1" dirty="0">
              <a:solidFill>
                <a:schemeClr val="bg1"/>
              </a:solidFill>
            </a:endParaRPr>
          </a:p>
        </p:txBody>
      </p:sp>
      <p:cxnSp>
        <p:nvCxnSpPr>
          <p:cNvPr id="30" name="Elbow Connector 29">
            <a:extLst>
              <a:ext uri="{FF2B5EF4-FFF2-40B4-BE49-F238E27FC236}">
                <a16:creationId xmlns:a16="http://schemas.microsoft.com/office/drawing/2014/main" id="{1114D2B8-AB26-E874-FE85-CB0613211B6A}"/>
              </a:ext>
            </a:extLst>
          </p:cNvPr>
          <p:cNvCxnSpPr>
            <a:cxnSpLocks/>
            <a:stCxn id="11" idx="3"/>
          </p:cNvCxnSpPr>
          <p:nvPr/>
        </p:nvCxnSpPr>
        <p:spPr>
          <a:xfrm>
            <a:off x="8298377" y="2213039"/>
            <a:ext cx="1028503" cy="1706233"/>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38E6C9B-2B28-AD18-4D60-3F613FCC57AD}"/>
              </a:ext>
            </a:extLst>
          </p:cNvPr>
          <p:cNvSpPr/>
          <p:nvPr/>
        </p:nvSpPr>
        <p:spPr>
          <a:xfrm>
            <a:off x="2702485" y="3937609"/>
            <a:ext cx="1185177" cy="6666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0" i="0" u="none" strike="noStrike" dirty="0">
                <a:solidFill>
                  <a:schemeClr val="bg1"/>
                </a:solidFill>
                <a:effectLst/>
                <a:latin typeface="Calibri" panose="020F0502020204030204" pitchFamily="34" charset="0"/>
              </a:rPr>
              <a:t>&lt;30 years</a:t>
            </a:r>
            <a:r>
              <a:rPr lang="en-US" sz="1800" b="0" i="0" dirty="0">
                <a:solidFill>
                  <a:schemeClr val="bg1"/>
                </a:solidFill>
                <a:effectLst/>
                <a:latin typeface="Calibri" panose="020F0502020204030204" pitchFamily="34" charset="0"/>
              </a:rPr>
              <a:t>​</a:t>
            </a:r>
            <a:endParaRPr lang="en-US" dirty="0">
              <a:solidFill>
                <a:schemeClr val="bg1"/>
              </a:solidFill>
            </a:endParaRPr>
          </a:p>
        </p:txBody>
      </p:sp>
      <p:cxnSp>
        <p:nvCxnSpPr>
          <p:cNvPr id="51" name="Elbow Connector 50">
            <a:extLst>
              <a:ext uri="{FF2B5EF4-FFF2-40B4-BE49-F238E27FC236}">
                <a16:creationId xmlns:a16="http://schemas.microsoft.com/office/drawing/2014/main" id="{805805DD-BF71-FE0E-425B-5D0DDDBA8547}"/>
              </a:ext>
            </a:extLst>
          </p:cNvPr>
          <p:cNvCxnSpPr>
            <a:cxnSpLocks/>
          </p:cNvCxnSpPr>
          <p:nvPr/>
        </p:nvCxnSpPr>
        <p:spPr>
          <a:xfrm rot="5400000">
            <a:off x="3051406" y="4863096"/>
            <a:ext cx="487337"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B3E306C9-7F9F-EFCE-5304-36069F4AB19C}"/>
              </a:ext>
            </a:extLst>
          </p:cNvPr>
          <p:cNvSpPr/>
          <p:nvPr/>
        </p:nvSpPr>
        <p:spPr>
          <a:xfrm>
            <a:off x="2417533" y="5106765"/>
            <a:ext cx="1974938"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dirty="0" err="1">
                <a:solidFill>
                  <a:schemeClr val="bg1"/>
                </a:solidFill>
                <a:effectLst/>
                <a:latin typeface="Calibri" panose="020F0502020204030204" pitchFamily="34" charset="0"/>
              </a:rPr>
              <a:t>CrCl</a:t>
            </a:r>
            <a:r>
              <a:rPr lang="en-US" b="0" i="0" u="none" strike="noStrike" dirty="0">
                <a:solidFill>
                  <a:schemeClr val="bg1"/>
                </a:solidFill>
                <a:effectLst/>
                <a:latin typeface="Calibri" panose="020F0502020204030204" pitchFamily="34" charset="0"/>
              </a:rPr>
              <a:t> evaluation optional</a:t>
            </a:r>
            <a:r>
              <a:rPr lang="en-US" b="0" i="0" dirty="0">
                <a:solidFill>
                  <a:schemeClr val="bg1"/>
                </a:solidFill>
                <a:effectLst/>
                <a:latin typeface="Calibri" panose="020F0502020204030204" pitchFamily="34" charset="0"/>
              </a:rPr>
              <a:t>​</a:t>
            </a:r>
            <a:endParaRPr lang="en-US" dirty="0">
              <a:solidFill>
                <a:schemeClr val="bg1"/>
              </a:solidFill>
            </a:endParaRPr>
          </a:p>
        </p:txBody>
      </p:sp>
      <p:cxnSp>
        <p:nvCxnSpPr>
          <p:cNvPr id="59" name="Straight Arrow Connector 58">
            <a:extLst>
              <a:ext uri="{FF2B5EF4-FFF2-40B4-BE49-F238E27FC236}">
                <a16:creationId xmlns:a16="http://schemas.microsoft.com/office/drawing/2014/main" id="{4C9416F3-F61A-A572-D49C-F56B88D34EA0}"/>
              </a:ext>
            </a:extLst>
          </p:cNvPr>
          <p:cNvCxnSpPr>
            <a:cxnSpLocks/>
          </p:cNvCxnSpPr>
          <p:nvPr/>
        </p:nvCxnSpPr>
        <p:spPr>
          <a:xfrm>
            <a:off x="5136453" y="4266884"/>
            <a:ext cx="2443498"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DB382C92-1D35-F2F2-FF13-53A592A33418}"/>
              </a:ext>
            </a:extLst>
          </p:cNvPr>
          <p:cNvSpPr/>
          <p:nvPr/>
        </p:nvSpPr>
        <p:spPr>
          <a:xfrm>
            <a:off x="3951277" y="3932481"/>
            <a:ext cx="1185176" cy="6666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0" i="0" u="none" strike="noStrike" dirty="0">
                <a:solidFill>
                  <a:schemeClr val="bg1"/>
                </a:solidFill>
                <a:effectLst/>
                <a:latin typeface="Calibri" panose="020F0502020204030204" pitchFamily="34" charset="0"/>
              </a:rPr>
              <a:t>30+ years</a:t>
            </a:r>
            <a:r>
              <a:rPr lang="en-US" sz="1800" b="0" i="0" dirty="0">
                <a:solidFill>
                  <a:schemeClr val="bg1"/>
                </a:solidFill>
                <a:effectLst/>
                <a:latin typeface="Calibri" panose="020F0502020204030204" pitchFamily="34" charset="0"/>
              </a:rPr>
              <a:t>​</a:t>
            </a:r>
            <a:endParaRPr lang="en-US" dirty="0">
              <a:solidFill>
                <a:schemeClr val="bg1"/>
              </a:solidFill>
            </a:endParaRPr>
          </a:p>
        </p:txBody>
      </p:sp>
      <p:sp>
        <p:nvSpPr>
          <p:cNvPr id="65" name="Rectangle 64">
            <a:extLst>
              <a:ext uri="{FF2B5EF4-FFF2-40B4-BE49-F238E27FC236}">
                <a16:creationId xmlns:a16="http://schemas.microsoft.com/office/drawing/2014/main" id="{3CB65274-062B-0FAB-C415-B7F00BAA17FE}"/>
              </a:ext>
            </a:extLst>
          </p:cNvPr>
          <p:cNvSpPr/>
          <p:nvPr/>
        </p:nvSpPr>
        <p:spPr>
          <a:xfrm>
            <a:off x="2680424" y="3170541"/>
            <a:ext cx="2456029" cy="7336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dirty="0">
                <a:solidFill>
                  <a:schemeClr val="bg1"/>
                </a:solidFill>
                <a:effectLst/>
                <a:latin typeface="Calibri" panose="020F0502020204030204" pitchFamily="34" charset="0"/>
              </a:rPr>
              <a:t>What age is the individual?</a:t>
            </a:r>
            <a:r>
              <a:rPr lang="en-US" b="0" i="1" dirty="0">
                <a:solidFill>
                  <a:schemeClr val="bg1"/>
                </a:solidFill>
                <a:effectLst/>
                <a:latin typeface="Calibri" panose="020F0502020204030204" pitchFamily="34" charset="0"/>
              </a:rPr>
              <a:t>​</a:t>
            </a:r>
            <a:endParaRPr lang="en-US" i="1" dirty="0">
              <a:solidFill>
                <a:schemeClr val="bg1"/>
              </a:solidFill>
            </a:endParaRPr>
          </a:p>
        </p:txBody>
      </p:sp>
      <p:sp>
        <p:nvSpPr>
          <p:cNvPr id="66" name="Rectangle 65">
            <a:extLst>
              <a:ext uri="{FF2B5EF4-FFF2-40B4-BE49-F238E27FC236}">
                <a16:creationId xmlns:a16="http://schemas.microsoft.com/office/drawing/2014/main" id="{4163B7BA-9529-D9D8-B657-3F4F6A2F57B3}"/>
              </a:ext>
            </a:extLst>
          </p:cNvPr>
          <p:cNvSpPr/>
          <p:nvPr/>
        </p:nvSpPr>
        <p:spPr>
          <a:xfrm>
            <a:off x="7596142" y="3932481"/>
            <a:ext cx="2791442" cy="10304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dirty="0">
                <a:solidFill>
                  <a:schemeClr val="bg1"/>
                </a:solidFill>
                <a:effectLst/>
                <a:latin typeface="Calibri" panose="020F0502020204030204" pitchFamily="34" charset="0"/>
              </a:rPr>
              <a:t>Evaluate </a:t>
            </a:r>
            <a:r>
              <a:rPr lang="en-US" b="0" i="0" u="none" strike="noStrike" dirty="0" err="1">
                <a:solidFill>
                  <a:schemeClr val="bg1"/>
                </a:solidFill>
                <a:effectLst/>
                <a:latin typeface="Calibri" panose="020F0502020204030204" pitchFamily="34" charset="0"/>
              </a:rPr>
              <a:t>CrCl</a:t>
            </a:r>
            <a:r>
              <a:rPr lang="en-US" b="0" i="0" u="none" strike="noStrike" dirty="0">
                <a:solidFill>
                  <a:schemeClr val="bg1"/>
                </a:solidFill>
                <a:effectLst/>
                <a:latin typeface="Calibri" panose="020F0502020204030204" pitchFamily="34" charset="0"/>
              </a:rPr>
              <a:t> once within 1-3 months after oral </a:t>
            </a:r>
            <a:r>
              <a:rPr lang="en-US" b="0" i="0" u="none" strike="noStrike" dirty="0" err="1">
                <a:solidFill>
                  <a:schemeClr val="bg1"/>
                </a:solidFill>
                <a:effectLst/>
                <a:latin typeface="Calibri" panose="020F0502020204030204" pitchFamily="34" charset="0"/>
              </a:rPr>
              <a:t>PrEP</a:t>
            </a:r>
            <a:r>
              <a:rPr lang="en-US" b="0" i="0" u="none" strike="noStrike" dirty="0">
                <a:solidFill>
                  <a:schemeClr val="bg1"/>
                </a:solidFill>
                <a:effectLst/>
                <a:latin typeface="Calibri" panose="020F0502020204030204" pitchFamily="34" charset="0"/>
              </a:rPr>
              <a:t> initiation</a:t>
            </a:r>
            <a:r>
              <a:rPr lang="en-US" b="0" i="0" dirty="0">
                <a:solidFill>
                  <a:schemeClr val="bg1"/>
                </a:solidFill>
                <a:effectLst/>
                <a:latin typeface="Calibri" panose="020F0502020204030204" pitchFamily="34" charset="0"/>
              </a:rPr>
              <a:t>​</a:t>
            </a:r>
            <a:endParaRPr lang="en-US" dirty="0">
              <a:solidFill>
                <a:schemeClr val="bg1"/>
              </a:solidFill>
            </a:endParaRPr>
          </a:p>
        </p:txBody>
      </p:sp>
      <p:cxnSp>
        <p:nvCxnSpPr>
          <p:cNvPr id="79" name="Elbow Connector 78">
            <a:extLst>
              <a:ext uri="{FF2B5EF4-FFF2-40B4-BE49-F238E27FC236}">
                <a16:creationId xmlns:a16="http://schemas.microsoft.com/office/drawing/2014/main" id="{8892A969-7FF2-08CC-BBA0-30CB6338AA45}"/>
              </a:ext>
            </a:extLst>
          </p:cNvPr>
          <p:cNvCxnSpPr>
            <a:cxnSpLocks/>
            <a:stCxn id="11" idx="1"/>
            <a:endCxn id="65" idx="0"/>
          </p:cNvCxnSpPr>
          <p:nvPr/>
        </p:nvCxnSpPr>
        <p:spPr>
          <a:xfrm rot="10800000" flipV="1">
            <a:off x="3908439" y="2213039"/>
            <a:ext cx="968064" cy="957502"/>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E5F25DDD-219B-9C10-3405-5A12EE7932E8}"/>
              </a:ext>
            </a:extLst>
          </p:cNvPr>
          <p:cNvSpPr txBox="1"/>
          <p:nvPr/>
        </p:nvSpPr>
        <p:spPr>
          <a:xfrm>
            <a:off x="4129581" y="1833024"/>
            <a:ext cx="525780" cy="380015"/>
          </a:xfrm>
          <a:prstGeom prst="rect">
            <a:avLst/>
          </a:prstGeom>
          <a:noFill/>
        </p:spPr>
        <p:txBody>
          <a:bodyPr wrap="square">
            <a:spAutoFit/>
          </a:bodyPr>
          <a:lstStyle/>
          <a:p>
            <a:r>
              <a:rPr lang="en-US" sz="1800" b="1" i="0" u="none" strike="noStrike" dirty="0">
                <a:solidFill>
                  <a:schemeClr val="accent4"/>
                </a:solidFill>
                <a:effectLst/>
                <a:latin typeface="Calibri" panose="020F0502020204030204" pitchFamily="34" charset="0"/>
              </a:rPr>
              <a:t>NO</a:t>
            </a:r>
            <a:endParaRPr lang="en-US" b="1" dirty="0">
              <a:solidFill>
                <a:schemeClr val="accent4"/>
              </a:solidFill>
            </a:endParaRPr>
          </a:p>
        </p:txBody>
      </p:sp>
      <p:sp>
        <p:nvSpPr>
          <p:cNvPr id="85" name="TextBox 84">
            <a:extLst>
              <a:ext uri="{FF2B5EF4-FFF2-40B4-BE49-F238E27FC236}">
                <a16:creationId xmlns:a16="http://schemas.microsoft.com/office/drawing/2014/main" id="{C2DE1E9C-C152-F009-C24A-D75361B40E49}"/>
              </a:ext>
            </a:extLst>
          </p:cNvPr>
          <p:cNvSpPr txBox="1"/>
          <p:nvPr/>
        </p:nvSpPr>
        <p:spPr>
          <a:xfrm>
            <a:off x="8519519" y="1833024"/>
            <a:ext cx="525780" cy="380015"/>
          </a:xfrm>
          <a:prstGeom prst="rect">
            <a:avLst/>
          </a:prstGeom>
          <a:noFill/>
        </p:spPr>
        <p:txBody>
          <a:bodyPr wrap="square">
            <a:spAutoFit/>
          </a:bodyPr>
          <a:lstStyle/>
          <a:p>
            <a:r>
              <a:rPr lang="en-US" b="1" dirty="0">
                <a:solidFill>
                  <a:schemeClr val="accent6"/>
                </a:solidFill>
              </a:rPr>
              <a:t>YES</a:t>
            </a:r>
          </a:p>
        </p:txBody>
      </p:sp>
    </p:spTree>
    <p:extLst>
      <p:ext uri="{BB962C8B-B14F-4D97-AF65-F5344CB8AC3E}">
        <p14:creationId xmlns:p14="http://schemas.microsoft.com/office/powerpoint/2010/main" val="1374303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Innocent is 32 years old and a healthy man with no co-morbidities. He understands the 2-1-1 dosing schedule and would like to start oral ED-</a:t>
            </a:r>
            <a:r>
              <a:rPr lang="en-US" sz="2000" b="0" dirty="0" err="1"/>
              <a:t>PrEP.</a:t>
            </a:r>
            <a:r>
              <a:rPr lang="en-US" sz="2000" b="0" dirty="0"/>
              <a:t>​</a:t>
            </a:r>
          </a:p>
          <a:p>
            <a:pPr>
              <a:spcAft>
                <a:spcPts val="1200"/>
              </a:spcAft>
            </a:pPr>
            <a:endParaRPr lang="en-US" sz="2000" b="0" dirty="0"/>
          </a:p>
          <a:p>
            <a:pPr>
              <a:spcAft>
                <a:spcPts val="1200"/>
              </a:spcAft>
            </a:pPr>
            <a:r>
              <a:rPr lang="en-US" sz="2000" b="0" i="1" dirty="0"/>
              <a:t>Does he need to take have a creatinine blood test to start oral ED-</a:t>
            </a:r>
            <a:r>
              <a:rPr lang="en-US" sz="2000" b="0" i="1" dirty="0" err="1"/>
              <a:t>PrEP</a:t>
            </a:r>
            <a:r>
              <a:rPr lang="en-US" sz="2000" b="0" i="1" dirty="0"/>
              <a:t> today?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9" name="Picture Placeholder 8" descr="A person in a red shirt&#10;&#10;Description automatically generated">
            <a:extLst>
              <a:ext uri="{FF2B5EF4-FFF2-40B4-BE49-F238E27FC236}">
                <a16:creationId xmlns:a16="http://schemas.microsoft.com/office/drawing/2014/main" id="{08D14957-AA06-FAC0-EFFC-C5131B6A66C7}"/>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8714521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Oral ED-</a:t>
            </a:r>
            <a:r>
              <a:rPr lang="en-US" dirty="0" err="1"/>
              <a:t>PrEP</a:t>
            </a:r>
            <a:r>
              <a:rPr lang="en-US" dirty="0"/>
              <a:t> Initiation</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1216432359"/>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dirty="0">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dirty="0">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dirty="0">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dirty="0">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601813876"/>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 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a:t>Member of a group eligible for ED-PrEP</a:t>
                      </a:r>
                    </a:p>
                    <a:p>
                      <a:pPr marL="285750" indent="-285750">
                        <a:buFont typeface="Wingdings" pitchFamily="2" charset="2"/>
                        <a:buChar char="ü"/>
                      </a:pPr>
                      <a:r>
                        <a:rPr lang="en-US" sz="1400"/>
                        <a:t>Educate about available PrEP options, including daily oral PrEP​</a:t>
                      </a:r>
                    </a:p>
                    <a:p>
                      <a:pPr marL="285750" indent="-285750">
                        <a:buFont typeface="Wingdings" pitchFamily="2" charset="2"/>
                        <a:buChar char="ü"/>
                      </a:pPr>
                      <a:r>
                        <a:rPr lang="en-US" sz="1400"/>
                        <a:t>Shared decision making to start oral ED-PrEP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ED-</a:t>
                      </a:r>
                      <a:r>
                        <a:rPr lang="en-US" sz="1400" dirty="0" err="1"/>
                        <a:t>PrEP</a:t>
                      </a:r>
                      <a:r>
                        <a:rPr lang="en-US" sz="1400" dirty="0"/>
                        <a:t>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a:t>
                      </a:r>
                      <a:r>
                        <a:rPr lang="en-US" sz="1400" dirty="0" err="1"/>
                        <a:t>PrEP</a:t>
                      </a:r>
                      <a:r>
                        <a:rPr lang="en-US" sz="1400" dirty="0"/>
                        <a:t>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5E8827B-6A21-A647-D845-6546C00B3849}"/>
              </a:ext>
            </a:extLst>
          </p:cNvPr>
          <p:cNvSpPr/>
          <p:nvPr/>
        </p:nvSpPr>
        <p:spPr>
          <a:xfrm>
            <a:off x="1762309" y="5128814"/>
            <a:ext cx="9346464" cy="90031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E233E06A-3B2F-419D-86AB-D3678BE48EC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63798EEE-CB2C-D8A3-480A-AE817EFF12B1}"/>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86A3C42A-9D22-C33F-31A7-CD68C09F3CB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51C631DB-7C41-E234-8B6F-88865A40E2F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EC9AFEC3-1587-A481-791E-6F79E5861FC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78B122FC-4473-25A8-AF0E-565AC5BD5360}"/>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896942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Innocent can start oral ED-PrEP today! </a:t>
            </a:r>
          </a:p>
          <a:p>
            <a:pPr>
              <a:spcAft>
                <a:spcPts val="1200"/>
              </a:spcAft>
            </a:pPr>
            <a:endParaRPr lang="en-US" sz="2000" b="0" dirty="0"/>
          </a:p>
          <a:p>
            <a:pPr>
              <a:spcAft>
                <a:spcPts val="1200"/>
              </a:spcAft>
            </a:pPr>
            <a:r>
              <a:rPr lang="en-US" sz="2000" b="0" i="1" dirty="0"/>
              <a:t>How many pills will you dispense to him and when will you schedule his follow-up visit?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red shirt&#10;&#10;Description automatically generated">
            <a:extLst>
              <a:ext uri="{FF2B5EF4-FFF2-40B4-BE49-F238E27FC236}">
                <a16:creationId xmlns:a16="http://schemas.microsoft.com/office/drawing/2014/main" id="{855718C0-CD24-2563-CFE8-AD03B3D59202}"/>
              </a:ext>
            </a:extLst>
          </p:cNvPr>
          <p:cNvPicPr>
            <a:picLocks noGrp="1" noChangeAspect="1"/>
          </p:cNvPicPr>
          <p:nvPr>
            <p:ph type="pic" idx="1"/>
          </p:nvPr>
        </p:nvPicPr>
        <p:blipFill rotWithShape="1">
          <a:blip r:embed="rId3"/>
          <a:srcRect l="1063" r="31817"/>
          <a:stretch/>
        </p:blipFill>
        <p:spPr>
          <a:xfrm>
            <a:off x="2" y="0"/>
            <a:ext cx="6896098" cy="6858000"/>
          </a:xfrm>
        </p:spPr>
      </p:pic>
    </p:spTree>
    <p:extLst>
      <p:ext uri="{BB962C8B-B14F-4D97-AF65-F5344CB8AC3E}">
        <p14:creationId xmlns:p14="http://schemas.microsoft.com/office/powerpoint/2010/main" val="2931540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dirty="0"/>
              <a:t>Step 5: Initiate Oral ED-PrEP</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8" y="1511299"/>
            <a:ext cx="9145008" cy="5062495"/>
          </a:xfrm>
        </p:spPr>
        <p:txBody>
          <a:bodyPr>
            <a:normAutofit/>
          </a:bodyPr>
          <a:lstStyle/>
          <a:p>
            <a:pPr marL="342900" indent="-342900">
              <a:spcBef>
                <a:spcPts val="600"/>
              </a:spcBef>
              <a:buFont typeface="Wingdings" panose="05000000000000000000" pitchFamily="2" charset="2"/>
              <a:buChar char="ü"/>
            </a:pPr>
            <a:r>
              <a:rPr lang="en-US" sz="2000" b="0" dirty="0"/>
              <a:t>Prescribe oral ED-PrEP </a:t>
            </a:r>
          </a:p>
          <a:p>
            <a:pPr marL="342900" indent="-342900">
              <a:spcBef>
                <a:spcPts val="600"/>
              </a:spcBef>
              <a:buFont typeface="Wingdings" panose="05000000000000000000" pitchFamily="2" charset="2"/>
              <a:buChar char="ü"/>
            </a:pPr>
            <a:r>
              <a:rPr lang="en-US" sz="2000" b="0" dirty="0"/>
              <a:t>Counsel on effective use, adherence, risk reduction, side effects and AHI symptoms </a:t>
            </a:r>
          </a:p>
          <a:p>
            <a:pPr marL="1085850" lvl="1" indent="-342900">
              <a:spcBef>
                <a:spcPts val="600"/>
              </a:spcBef>
            </a:pPr>
            <a:r>
              <a:rPr lang="en-US" sz="2000" b="0" dirty="0"/>
              <a:t>Clients should be encouraged to return early if they experience AHI symptoms.​</a:t>
            </a:r>
          </a:p>
          <a:p>
            <a:pPr marL="342900" indent="-342900">
              <a:spcBef>
                <a:spcPts val="600"/>
              </a:spcBef>
              <a:buFont typeface="Wingdings" panose="05000000000000000000" pitchFamily="2" charset="2"/>
              <a:buChar char="ü"/>
            </a:pPr>
            <a:r>
              <a:rPr lang="en-US" sz="2000" b="0" dirty="0"/>
              <a:t>Screen for STIs </a:t>
            </a:r>
          </a:p>
          <a:p>
            <a:pPr marL="1085850" lvl="1" indent="-342900">
              <a:spcBef>
                <a:spcPts val="600"/>
              </a:spcBef>
            </a:pPr>
            <a:r>
              <a:rPr lang="en-US" sz="2000" b="0" dirty="0"/>
              <a:t>HBV, HCV, and RPR testing are recommended but not required ​</a:t>
            </a:r>
          </a:p>
          <a:p>
            <a:pPr marL="342900" indent="-342900">
              <a:spcBef>
                <a:spcPts val="600"/>
              </a:spcBef>
              <a:buFont typeface="Wingdings" panose="05000000000000000000" pitchFamily="2" charset="2"/>
              <a:buChar char="ü"/>
            </a:pPr>
            <a:r>
              <a:rPr lang="en-US" sz="2000" b="0" dirty="0"/>
              <a:t>Dispense PrEP medication ​</a:t>
            </a:r>
          </a:p>
          <a:p>
            <a:pPr marL="342900" indent="-342900">
              <a:spcBef>
                <a:spcPts val="600"/>
              </a:spcBef>
              <a:buFont typeface="Wingdings" panose="05000000000000000000" pitchFamily="2" charset="2"/>
              <a:buChar char="ü"/>
            </a:pPr>
            <a:r>
              <a:rPr lang="en-US" sz="2000" b="0" dirty="0"/>
              <a:t>Schedule follow-up appointment</a:t>
            </a:r>
          </a:p>
        </p:txBody>
      </p:sp>
      <p:sp>
        <p:nvSpPr>
          <p:cNvPr id="5" name="Graphic 13">
            <a:extLst>
              <a:ext uri="{FF2B5EF4-FFF2-40B4-BE49-F238E27FC236}">
                <a16:creationId xmlns:a16="http://schemas.microsoft.com/office/drawing/2014/main" id="{59C51335-84C6-F39F-58FB-F630EDDE50B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660392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normAutofit/>
          </a:bodyPr>
          <a:lstStyle/>
          <a:p>
            <a:r>
              <a:rPr lang="en-US" dirty="0"/>
              <a:t>Prescribe Oral PrEP and Schedule a Follow-up Visit​</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7" y="1358899"/>
            <a:ext cx="9145008" cy="5062495"/>
          </a:xfrm>
        </p:spPr>
        <p:txBody>
          <a:bodyPr>
            <a:noAutofit/>
          </a:bodyPr>
          <a:lstStyle/>
          <a:p>
            <a:pPr marL="285750" indent="-285750">
              <a:buFont typeface="Arial" panose="020B0604020202020204" pitchFamily="34" charset="0"/>
              <a:buChar char="•"/>
            </a:pPr>
            <a:r>
              <a:rPr lang="en-US" sz="2000" b="0" dirty="0"/>
              <a:t>Clients starting ED-PrEP should be given </a:t>
            </a:r>
            <a:r>
              <a:rPr lang="en-US" sz="2000" b="0" u="sng" dirty="0"/>
              <a:t>enough pills for daily use until their next visit</a:t>
            </a:r>
            <a:r>
              <a:rPr lang="en-US" sz="2000" b="0" dirty="0"/>
              <a:t>. Clients may not use all their pills, but this allows them to switch to daily PrEP if they desire before the next visit.​</a:t>
            </a:r>
          </a:p>
          <a:p>
            <a:pPr marL="285750" indent="-285750">
              <a:buFont typeface="Arial" panose="020B0604020202020204" pitchFamily="34" charset="0"/>
              <a:buChar char="•"/>
            </a:pPr>
            <a:r>
              <a:rPr lang="en-US" sz="2000" b="0" dirty="0"/>
              <a:t>A follow-up visit should still occur one month after initiation to:​</a:t>
            </a:r>
          </a:p>
          <a:p>
            <a:pPr marL="1028700" lvl="1"/>
            <a:r>
              <a:rPr lang="en-US" sz="2000" b="0" dirty="0"/>
              <a:t>Evaluate adherence and provide counseling on effective use.​</a:t>
            </a:r>
          </a:p>
          <a:p>
            <a:pPr marL="1028700" lvl="1"/>
            <a:r>
              <a:rPr lang="en-US" sz="2000" b="0" dirty="0"/>
              <a:t>Evaluate and manage any side effects.​</a:t>
            </a:r>
          </a:p>
          <a:p>
            <a:pPr marL="1028700" lvl="1"/>
            <a:r>
              <a:rPr lang="en-US" sz="2000" b="0" dirty="0"/>
              <a:t>Repeat an HIV test to rule out AHI that may have been present at initiation.​</a:t>
            </a:r>
          </a:p>
          <a:p>
            <a:pPr marL="285750" indent="-285750">
              <a:buFont typeface="Arial" panose="020B0604020202020204" pitchFamily="34" charset="0"/>
              <a:buChar char="•"/>
            </a:pPr>
            <a:r>
              <a:rPr lang="en-US" sz="2000" b="0" dirty="0"/>
              <a:t>If blood tests are done, any abnormal results should be shared with the client before the next visit.​</a:t>
            </a:r>
          </a:p>
          <a:p>
            <a:pPr marL="285750" indent="-285750">
              <a:buFont typeface="Arial" panose="020B0604020202020204" pitchFamily="34" charset="0"/>
              <a:buChar char="•"/>
            </a:pPr>
            <a:r>
              <a:rPr lang="en-US" sz="2000" b="0" dirty="0"/>
              <a:t>Some programs allow for a multi-month supply to be dispensed at the initiation visit with virtual follow-up visits.​</a:t>
            </a:r>
          </a:p>
          <a:p>
            <a:pPr marL="285750" indent="-285750">
              <a:buFont typeface="Arial" panose="020B0604020202020204" pitchFamily="34" charset="0"/>
              <a:buChar char="•"/>
            </a:pPr>
            <a:r>
              <a:rPr lang="en-US" sz="2000" b="0" dirty="0"/>
              <a:t>In </a:t>
            </a:r>
            <a:r>
              <a:rPr lang="en-US" sz="2000" b="0" dirty="0">
                <a:solidFill>
                  <a:srgbClr val="FF0000"/>
                </a:solidFill>
              </a:rPr>
              <a:t>[insert country name] </a:t>
            </a:r>
            <a:r>
              <a:rPr lang="en-US" sz="2000" b="0" dirty="0"/>
              <a:t>during ED-PrEP initiation visits </a:t>
            </a:r>
            <a:r>
              <a:rPr lang="en-US" sz="2000" b="0" dirty="0">
                <a:solidFill>
                  <a:srgbClr val="FF0000"/>
                </a:solidFill>
              </a:rPr>
              <a:t>[number of pills] </a:t>
            </a:r>
            <a:r>
              <a:rPr lang="en-US" sz="2000" b="0" dirty="0"/>
              <a:t>are dispensed and follow up is scheduled for </a:t>
            </a:r>
            <a:r>
              <a:rPr lang="en-US" sz="2000" b="0" dirty="0">
                <a:solidFill>
                  <a:srgbClr val="FF0000"/>
                </a:solidFill>
              </a:rPr>
              <a:t>[insert follow-up time period and place].​</a:t>
            </a:r>
            <a:endParaRPr lang="en-US" sz="2000" i="1" dirty="0">
              <a:solidFill>
                <a:srgbClr val="FF0000"/>
              </a:solidFill>
            </a:endParaRPr>
          </a:p>
        </p:txBody>
      </p:sp>
      <p:sp>
        <p:nvSpPr>
          <p:cNvPr id="6" name="Right Triangle 5">
            <a:extLst>
              <a:ext uri="{FF2B5EF4-FFF2-40B4-BE49-F238E27FC236}">
                <a16:creationId xmlns:a16="http://schemas.microsoft.com/office/drawing/2014/main" id="{59641BF9-ABD4-08A9-A56F-9539124A4637}"/>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aphic 6">
            <a:extLst>
              <a:ext uri="{FF2B5EF4-FFF2-40B4-BE49-F238E27FC236}">
                <a16:creationId xmlns:a16="http://schemas.microsoft.com/office/drawing/2014/main" id="{A30ED821-F111-7662-5EA3-BC283AFE1F1A}"/>
              </a:ext>
            </a:extLst>
          </p:cNvPr>
          <p:cNvGrpSpPr/>
          <p:nvPr/>
        </p:nvGrpSpPr>
        <p:grpSpPr>
          <a:xfrm>
            <a:off x="11642983" y="141554"/>
            <a:ext cx="415770" cy="366446"/>
            <a:chOff x="3735476" y="1417084"/>
            <a:chExt cx="4722880" cy="4162584"/>
          </a:xfrm>
          <a:noFill/>
        </p:grpSpPr>
        <p:sp>
          <p:nvSpPr>
            <p:cNvPr id="8" name="Freeform 7">
              <a:extLst>
                <a:ext uri="{FF2B5EF4-FFF2-40B4-BE49-F238E27FC236}">
                  <a16:creationId xmlns:a16="http://schemas.microsoft.com/office/drawing/2014/main" id="{F95966E5-AF18-66D4-BDCC-1886EF7D9B76}"/>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9" name="Freeform 8">
              <a:extLst>
                <a:ext uri="{FF2B5EF4-FFF2-40B4-BE49-F238E27FC236}">
                  <a16:creationId xmlns:a16="http://schemas.microsoft.com/office/drawing/2014/main" id="{D569D6CF-1D11-97F6-767D-EB3BF1E3509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13748F21-7B85-B499-3ACE-39A4DEE4D8D1}"/>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1CFC7572-8BD0-B213-4DAA-5BA9DCB139E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719142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1C4AC-3DB0-65DB-90F8-4DAD45DB9BE8}"/>
              </a:ext>
            </a:extLst>
          </p:cNvPr>
          <p:cNvSpPr>
            <a:spLocks noGrp="1"/>
          </p:cNvSpPr>
          <p:nvPr>
            <p:ph type="title"/>
          </p:nvPr>
        </p:nvSpPr>
        <p:spPr/>
        <p:txBody>
          <a:bodyPr/>
          <a:lstStyle/>
          <a:p>
            <a:r>
              <a:rPr lang="en-US" dirty="0"/>
              <a:t>Paired Practice​</a:t>
            </a:r>
          </a:p>
        </p:txBody>
      </p:sp>
      <p:sp>
        <p:nvSpPr>
          <p:cNvPr id="3" name="Content Placeholder 2">
            <a:extLst>
              <a:ext uri="{FF2B5EF4-FFF2-40B4-BE49-F238E27FC236}">
                <a16:creationId xmlns:a16="http://schemas.microsoft.com/office/drawing/2014/main" id="{2352316B-6B44-D716-44C2-234C628846F0}"/>
              </a:ext>
            </a:extLst>
          </p:cNvPr>
          <p:cNvSpPr>
            <a:spLocks noGrp="1"/>
          </p:cNvSpPr>
          <p:nvPr>
            <p:ph sz="quarter" idx="11"/>
          </p:nvPr>
        </p:nvSpPr>
        <p:spPr/>
        <p:txBody>
          <a:bodyPr>
            <a:normAutofit/>
          </a:bodyPr>
          <a:lstStyle/>
          <a:p>
            <a:r>
              <a:rPr lang="en-US" sz="2800" b="0" dirty="0"/>
              <a:t>Participants will now work pairs to determine ED-</a:t>
            </a:r>
            <a:r>
              <a:rPr lang="en-US" sz="2800" b="0" dirty="0" err="1"/>
              <a:t>PrEP</a:t>
            </a:r>
            <a:r>
              <a:rPr lang="en-US" sz="2800" b="0" dirty="0"/>
              <a:t> dosing guidance for the following clinical scenarios. ​</a:t>
            </a:r>
          </a:p>
        </p:txBody>
      </p:sp>
    </p:spTree>
    <p:extLst>
      <p:ext uri="{BB962C8B-B14F-4D97-AF65-F5344CB8AC3E}">
        <p14:creationId xmlns:p14="http://schemas.microsoft.com/office/powerpoint/2010/main" val="3544660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p:txBody>
          <a:bodyPr>
            <a:normAutofit/>
          </a:bodyPr>
          <a:lstStyle/>
          <a:p>
            <a:r>
              <a:rPr lang="en-US" dirty="0"/>
              <a:t>Review: 2-1-1 Dosing Schedule​</a:t>
            </a:r>
          </a:p>
        </p:txBody>
      </p:sp>
      <p:sp>
        <p:nvSpPr>
          <p:cNvPr id="3" name="Content Placeholder 2">
            <a:extLst>
              <a:ext uri="{FF2B5EF4-FFF2-40B4-BE49-F238E27FC236}">
                <a16:creationId xmlns:a16="http://schemas.microsoft.com/office/drawing/2014/main" id="{36284694-FC32-8F21-EF52-2E2389556C98}"/>
              </a:ext>
            </a:extLst>
          </p:cNvPr>
          <p:cNvSpPr>
            <a:spLocks noGrp="1"/>
          </p:cNvSpPr>
          <p:nvPr>
            <p:ph sz="quarter" idx="11"/>
          </p:nvPr>
        </p:nvSpPr>
        <p:spPr>
          <a:xfrm>
            <a:off x="1964317" y="1674172"/>
            <a:ext cx="9145008" cy="1350653"/>
          </a:xfrm>
        </p:spPr>
        <p:txBody>
          <a:bodyPr>
            <a:normAutofit/>
          </a:bodyPr>
          <a:lstStyle/>
          <a:p>
            <a:pPr marL="342900" indent="-342900">
              <a:spcBef>
                <a:spcPts val="600"/>
              </a:spcBef>
              <a:buFont typeface="Arial" panose="020B0604020202020204" pitchFamily="34" charset="0"/>
              <a:buChar char="•"/>
            </a:pPr>
            <a:r>
              <a:rPr lang="en-US" sz="2000" b="0" dirty="0"/>
              <a:t>Take two pills of oral PrEP (loading dose) between 2 and 24 hours before sexual exposure. ​</a:t>
            </a:r>
          </a:p>
          <a:p>
            <a:pPr marL="342900" indent="-342900">
              <a:spcBef>
                <a:spcPts val="600"/>
              </a:spcBef>
              <a:buFont typeface="Arial" panose="020B0604020202020204" pitchFamily="34" charset="0"/>
              <a:buChar char="•"/>
            </a:pPr>
            <a:r>
              <a:rPr lang="en-US" sz="2000" b="0" dirty="0"/>
              <a:t>Take one pill 24 hours after the loading dose and one pill 24 hours after the 3rd pill.​</a:t>
            </a:r>
          </a:p>
        </p:txBody>
      </p:sp>
      <p:pic>
        <p:nvPicPr>
          <p:cNvPr id="9218" name="Picture 2">
            <a:extLst>
              <a:ext uri="{FF2B5EF4-FFF2-40B4-BE49-F238E27FC236}">
                <a16:creationId xmlns:a16="http://schemas.microsoft.com/office/drawing/2014/main" id="{580759DF-C912-CB63-511F-5295A6DAE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241" y="3158836"/>
            <a:ext cx="6990608" cy="3142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121D49-68FE-0ED8-3263-8CF48876237A}"/>
              </a:ext>
            </a:extLst>
          </p:cNvPr>
          <p:cNvSpPr txBox="1"/>
          <p:nvPr/>
        </p:nvSpPr>
        <p:spPr>
          <a:xfrm>
            <a:off x="1964317" y="6550223"/>
            <a:ext cx="2158583" cy="307777"/>
          </a:xfrm>
          <a:prstGeom prst="rect">
            <a:avLst/>
          </a:prstGeom>
          <a:noFill/>
        </p:spPr>
        <p:txBody>
          <a:bodyPr wrap="square" rtlCol="0">
            <a:spAutoFit/>
          </a:bodyPr>
          <a:lstStyle/>
          <a:p>
            <a:r>
              <a:rPr lang="en-US" sz="1400" dirty="0"/>
              <a:t>Graphic: WHO, 2019</a:t>
            </a:r>
          </a:p>
        </p:txBody>
      </p:sp>
    </p:spTree>
    <p:extLst>
      <p:ext uri="{BB962C8B-B14F-4D97-AF65-F5344CB8AC3E}">
        <p14:creationId xmlns:p14="http://schemas.microsoft.com/office/powerpoint/2010/main" val="3992016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p:txBody>
          <a:bodyPr>
            <a:normAutofit/>
          </a:bodyPr>
          <a:lstStyle/>
          <a:p>
            <a:r>
              <a:rPr lang="en-US" dirty="0"/>
              <a:t>Review: Dosing for Ongoing Sexual Exposure​</a:t>
            </a:r>
          </a:p>
        </p:txBody>
      </p:sp>
      <p:sp>
        <p:nvSpPr>
          <p:cNvPr id="3" name="Content Placeholder 2">
            <a:extLst>
              <a:ext uri="{FF2B5EF4-FFF2-40B4-BE49-F238E27FC236}">
                <a16:creationId xmlns:a16="http://schemas.microsoft.com/office/drawing/2014/main" id="{36284694-FC32-8F21-EF52-2E2389556C98}"/>
              </a:ext>
            </a:extLst>
          </p:cNvPr>
          <p:cNvSpPr>
            <a:spLocks noGrp="1"/>
          </p:cNvSpPr>
          <p:nvPr>
            <p:ph sz="quarter" idx="11"/>
          </p:nvPr>
        </p:nvSpPr>
        <p:spPr>
          <a:xfrm>
            <a:off x="1964317" y="1674172"/>
            <a:ext cx="9145008" cy="838199"/>
          </a:xfrm>
        </p:spPr>
        <p:txBody>
          <a:bodyPr>
            <a:normAutofit/>
          </a:bodyPr>
          <a:lstStyle/>
          <a:p>
            <a:pPr marL="342900" indent="-342900">
              <a:spcBef>
                <a:spcPts val="600"/>
              </a:spcBef>
              <a:buFont typeface="Arial" panose="020B0604020202020204" pitchFamily="34" charset="0"/>
              <a:buChar char="•"/>
            </a:pPr>
            <a:r>
              <a:rPr lang="en-US" sz="2000" b="0" dirty="0"/>
              <a:t>After initial 2-1-1 dosing, continue to take one dose per day until two days after the day of the last potential sexual exposure.​</a:t>
            </a:r>
          </a:p>
        </p:txBody>
      </p:sp>
      <p:pic>
        <p:nvPicPr>
          <p:cNvPr id="10242" name="Picture 2">
            <a:extLst>
              <a:ext uri="{FF2B5EF4-FFF2-40B4-BE49-F238E27FC236}">
                <a16:creationId xmlns:a16="http://schemas.microsoft.com/office/drawing/2014/main" id="{E4E8FDF9-212C-1F5E-29AE-45E5A1517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480" y="2618973"/>
            <a:ext cx="7798130" cy="3718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14E35A-9954-734F-BEDE-0E8A984E7BC0}"/>
              </a:ext>
            </a:extLst>
          </p:cNvPr>
          <p:cNvSpPr txBox="1"/>
          <p:nvPr/>
        </p:nvSpPr>
        <p:spPr>
          <a:xfrm>
            <a:off x="1964317" y="6550223"/>
            <a:ext cx="2158583" cy="307777"/>
          </a:xfrm>
          <a:prstGeom prst="rect">
            <a:avLst/>
          </a:prstGeom>
          <a:noFill/>
        </p:spPr>
        <p:txBody>
          <a:bodyPr wrap="square" rtlCol="0">
            <a:spAutoFit/>
          </a:bodyPr>
          <a:lstStyle/>
          <a:p>
            <a:r>
              <a:rPr lang="en-US" sz="1400" dirty="0"/>
              <a:t>Graphic: WHO, 2019</a:t>
            </a:r>
          </a:p>
        </p:txBody>
      </p:sp>
    </p:spTree>
    <p:extLst>
      <p:ext uri="{BB962C8B-B14F-4D97-AF65-F5344CB8AC3E}">
        <p14:creationId xmlns:p14="http://schemas.microsoft.com/office/powerpoint/2010/main" val="181724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E25B5A-49F4-AD1D-AE2B-7178A46A949D}"/>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48C90E7E-B413-7519-E64F-5C276C3E14DB}"/>
              </a:ext>
            </a:extLst>
          </p:cNvPr>
          <p:cNvSpPr>
            <a:spLocks noGrp="1"/>
          </p:cNvSpPr>
          <p:nvPr>
            <p:ph sz="quarter" idx="11"/>
          </p:nvPr>
        </p:nvSpPr>
        <p:spPr/>
        <p:txBody>
          <a:bodyPr>
            <a:normAutofit/>
          </a:bodyPr>
          <a:lstStyle/>
          <a:p>
            <a:pPr>
              <a:spcBef>
                <a:spcPts val="600"/>
              </a:spcBef>
            </a:pPr>
            <a:r>
              <a:rPr lang="en-US" sz="2000" dirty="0"/>
              <a:t>Welcome to Module 3: Oral Event-Driven </a:t>
            </a:r>
            <a:r>
              <a:rPr lang="en-US" sz="2000" dirty="0" err="1"/>
              <a:t>PrEP</a:t>
            </a:r>
            <a:r>
              <a:rPr lang="en-US" sz="2000" dirty="0"/>
              <a:t> (ED-</a:t>
            </a:r>
            <a:r>
              <a:rPr lang="en-US" sz="2000" dirty="0" err="1"/>
              <a:t>PrEP</a:t>
            </a:r>
            <a:r>
              <a:rPr lang="en-US" sz="2000" dirty="0"/>
              <a:t>) ​</a:t>
            </a:r>
          </a:p>
          <a:p>
            <a:pPr>
              <a:spcBef>
                <a:spcPts val="600"/>
              </a:spcBef>
            </a:pPr>
            <a:r>
              <a:rPr lang="en-US" sz="2000" b="0" dirty="0"/>
              <a:t>In this module you will learn how to initiate and conduct follow-up management for clients on ED-</a:t>
            </a:r>
            <a:r>
              <a:rPr lang="en-US" sz="2000" b="0" dirty="0" err="1"/>
              <a:t>PrEP.</a:t>
            </a:r>
            <a:r>
              <a:rPr lang="en-US" sz="2000" b="0" dirty="0"/>
              <a:t> You will learn to identify persons eligible for ED-</a:t>
            </a:r>
            <a:r>
              <a:rPr lang="en-US" sz="2000" b="0" dirty="0" err="1"/>
              <a:t>PrEP</a:t>
            </a:r>
            <a:r>
              <a:rPr lang="en-US" sz="2000" b="0" dirty="0"/>
              <a:t>, conduct assessments and counseling to start ED-</a:t>
            </a:r>
            <a:r>
              <a:rPr lang="en-US" sz="2000" b="0" dirty="0" err="1"/>
              <a:t>PrEP</a:t>
            </a:r>
            <a:r>
              <a:rPr lang="en-US" sz="2000" b="0" dirty="0"/>
              <a:t>, and provide ongoing monitoring for as long as the person needs ED-</a:t>
            </a:r>
            <a:r>
              <a:rPr lang="en-US" sz="2000" b="0" dirty="0" err="1"/>
              <a:t>PrEP.</a:t>
            </a:r>
            <a:r>
              <a:rPr lang="en-US" sz="2000" b="0" dirty="0"/>
              <a:t> ​</a:t>
            </a:r>
          </a:p>
          <a:p>
            <a:pPr>
              <a:spcAft>
                <a:spcPts val="1200"/>
              </a:spcAft>
            </a:pPr>
            <a:r>
              <a:rPr lang="en-US" sz="2000" dirty="0"/>
              <a:t>​</a:t>
            </a:r>
            <a:endParaRPr lang="en-US" sz="2000" b="0" dirty="0"/>
          </a:p>
        </p:txBody>
      </p:sp>
    </p:spTree>
    <p:extLst>
      <p:ext uri="{BB962C8B-B14F-4D97-AF65-F5344CB8AC3E}">
        <p14:creationId xmlns:p14="http://schemas.microsoft.com/office/powerpoint/2010/main" val="2410420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8679-4355-30CF-471A-BC02DA9495B7}"/>
              </a:ext>
            </a:extLst>
          </p:cNvPr>
          <p:cNvSpPr>
            <a:spLocks noGrp="1"/>
          </p:cNvSpPr>
          <p:nvPr>
            <p:ph type="title"/>
          </p:nvPr>
        </p:nvSpPr>
        <p:spPr/>
        <p:txBody>
          <a:bodyPr>
            <a:normAutofit/>
          </a:bodyPr>
          <a:lstStyle/>
          <a:p>
            <a:r>
              <a:rPr lang="en-US" dirty="0"/>
              <a:t>Review: Dosing Guidance Scenarios​</a:t>
            </a:r>
          </a:p>
        </p:txBody>
      </p:sp>
      <p:sp>
        <p:nvSpPr>
          <p:cNvPr id="3" name="Content Placeholder 2">
            <a:extLst>
              <a:ext uri="{FF2B5EF4-FFF2-40B4-BE49-F238E27FC236}">
                <a16:creationId xmlns:a16="http://schemas.microsoft.com/office/drawing/2014/main" id="{36284694-FC32-8F21-EF52-2E2389556C98}"/>
              </a:ext>
            </a:extLst>
          </p:cNvPr>
          <p:cNvSpPr>
            <a:spLocks noGrp="1"/>
          </p:cNvSpPr>
          <p:nvPr>
            <p:ph sz="quarter" idx="11"/>
          </p:nvPr>
        </p:nvSpPr>
        <p:spPr>
          <a:xfrm>
            <a:off x="1964317" y="1674172"/>
            <a:ext cx="9145008" cy="4382244"/>
          </a:xfrm>
        </p:spPr>
        <p:txBody>
          <a:bodyPr>
            <a:normAutofit/>
          </a:bodyPr>
          <a:lstStyle/>
          <a:p>
            <a:pPr>
              <a:spcAft>
                <a:spcPts val="1200"/>
              </a:spcAft>
            </a:pPr>
            <a:r>
              <a:rPr lang="en-US" sz="2000" dirty="0"/>
              <a:t>Sex over multiple consecutive days:​</a:t>
            </a:r>
            <a:endParaRPr lang="en-US" sz="2000" b="0" dirty="0"/>
          </a:p>
          <a:p>
            <a:pPr marL="342900" indent="-342900">
              <a:spcAft>
                <a:spcPts val="1200"/>
              </a:spcAft>
              <a:buFont typeface="Arial" panose="020B0604020202020204" pitchFamily="34" charset="0"/>
              <a:buChar char="•"/>
            </a:pPr>
            <a:r>
              <a:rPr lang="en-US" sz="2000" b="0" dirty="0"/>
              <a:t>Clients should continue taking one pill daily for as long as the sex continues and for two days after the last time they had sex.​</a:t>
            </a:r>
          </a:p>
          <a:p>
            <a:pPr>
              <a:spcAft>
                <a:spcPts val="1200"/>
              </a:spcAft>
            </a:pPr>
            <a:r>
              <a:rPr lang="en-US" sz="2000" dirty="0"/>
              <a:t>Sex on non-consecutive days while on ED-PrEP: ​</a:t>
            </a:r>
            <a:endParaRPr lang="en-US" sz="2000" b="0" dirty="0"/>
          </a:p>
          <a:p>
            <a:pPr marL="342900" indent="-342900">
              <a:spcAft>
                <a:spcPts val="1200"/>
              </a:spcAft>
              <a:buFont typeface="Arial" panose="020B0604020202020204" pitchFamily="34" charset="0"/>
              <a:buChar char="•"/>
            </a:pPr>
            <a:r>
              <a:rPr lang="en-US" sz="2000" b="0" dirty="0"/>
              <a:t>If a client is still taking ED-PrEP and has sex again during this period, they should continue taking one pill each day until two days after the last time they had sex.​</a:t>
            </a:r>
          </a:p>
          <a:p>
            <a:pPr>
              <a:spcBef>
                <a:spcPts val="600"/>
              </a:spcBef>
            </a:pPr>
            <a:r>
              <a:rPr lang="en-US" sz="2000" dirty="0"/>
              <a:t>No sex:</a:t>
            </a:r>
          </a:p>
          <a:p>
            <a:pPr marL="342900" indent="-342900">
              <a:spcBef>
                <a:spcPts val="600"/>
              </a:spcBef>
              <a:buFont typeface="Arial" panose="020B0604020202020204" pitchFamily="34" charset="0"/>
              <a:buChar char="•"/>
            </a:pPr>
            <a:r>
              <a:rPr lang="en-US" sz="2000" b="0" dirty="0"/>
              <a:t>If a client does not have sex after taking the loading dose, they can stop taking PrEP.</a:t>
            </a:r>
          </a:p>
          <a:p>
            <a:pPr>
              <a:spcAft>
                <a:spcPts val="1200"/>
              </a:spcAft>
            </a:pPr>
            <a:endParaRPr lang="en-US" sz="2000" b="0" dirty="0"/>
          </a:p>
        </p:txBody>
      </p:sp>
    </p:spTree>
    <p:extLst>
      <p:ext uri="{BB962C8B-B14F-4D97-AF65-F5344CB8AC3E}">
        <p14:creationId xmlns:p14="http://schemas.microsoft.com/office/powerpoint/2010/main" val="586170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José and Mark​</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José invited Mark to his place on Friday night. They’ve had sex before, so José is fairly sure they’ll have sex again. ​</a:t>
            </a:r>
          </a:p>
          <a:p>
            <a:pPr>
              <a:spcAft>
                <a:spcPts val="1200"/>
              </a:spcAft>
            </a:pPr>
            <a:endParaRPr lang="en-US" sz="2000" b="0" dirty="0"/>
          </a:p>
          <a:p>
            <a:pPr>
              <a:spcAft>
                <a:spcPts val="1200"/>
              </a:spcAft>
            </a:pPr>
            <a:r>
              <a:rPr lang="en-US" sz="2000" b="0" dirty="0"/>
              <a:t>He’s hoping that if all goes well he’ll be having sex around 11pm on Friday night. ​</a:t>
            </a:r>
          </a:p>
          <a:p>
            <a:pPr>
              <a:spcAft>
                <a:spcPts val="1200"/>
              </a:spcAft>
            </a:pPr>
            <a:endParaRPr lang="en-US" sz="2000" b="0" dirty="0"/>
          </a:p>
          <a:p>
            <a:pPr>
              <a:spcAft>
                <a:spcPts val="1200"/>
              </a:spcAft>
            </a:pPr>
            <a:r>
              <a:rPr lang="en-US" sz="2000" b="0" i="1" dirty="0"/>
              <a:t>When does José take the 4 pills?​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earing glasses and a plaid shirt&#10;&#10;Description automatically generated with medium confidence">
            <a:extLst>
              <a:ext uri="{FF2B5EF4-FFF2-40B4-BE49-F238E27FC236}">
                <a16:creationId xmlns:a16="http://schemas.microsoft.com/office/drawing/2014/main" id="{597B8CF0-68BC-E859-AD5E-5029EE3D9C29}"/>
              </a:ext>
            </a:extLst>
          </p:cNvPr>
          <p:cNvPicPr>
            <a:picLocks noGrp="1" noChangeAspect="1"/>
          </p:cNvPicPr>
          <p:nvPr>
            <p:ph type="pic" idx="1"/>
          </p:nvPr>
        </p:nvPicPr>
        <p:blipFill rotWithShape="1">
          <a:blip r:embed="rId3"/>
          <a:srcRect l="22766" r="10214"/>
          <a:stretch/>
        </p:blipFill>
        <p:spPr>
          <a:xfrm>
            <a:off x="2" y="0"/>
            <a:ext cx="6896098" cy="6858000"/>
          </a:xfrm>
        </p:spPr>
      </p:pic>
    </p:spTree>
    <p:extLst>
      <p:ext uri="{BB962C8B-B14F-4D97-AF65-F5344CB8AC3E}">
        <p14:creationId xmlns:p14="http://schemas.microsoft.com/office/powerpoint/2010/main" val="7222107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2997D-9D17-D24D-0FB8-DA04F8759589}"/>
              </a:ext>
            </a:extLst>
          </p:cNvPr>
          <p:cNvSpPr>
            <a:spLocks noGrp="1"/>
          </p:cNvSpPr>
          <p:nvPr>
            <p:ph type="title"/>
          </p:nvPr>
        </p:nvSpPr>
        <p:spPr/>
        <p:txBody>
          <a:bodyPr/>
          <a:lstStyle/>
          <a:p>
            <a:r>
              <a:rPr lang="en-US" dirty="0"/>
              <a:t>José’s Dosing</a:t>
            </a:r>
          </a:p>
        </p:txBody>
      </p:sp>
      <p:graphicFrame>
        <p:nvGraphicFramePr>
          <p:cNvPr id="4" name="Diagram 7">
            <a:extLst>
              <a:ext uri="{FF2B5EF4-FFF2-40B4-BE49-F238E27FC236}">
                <a16:creationId xmlns:a16="http://schemas.microsoft.com/office/drawing/2014/main" id="{3C6CEA3F-E80D-D24B-F280-BFFA362C4E69}"/>
              </a:ext>
            </a:extLst>
          </p:cNvPr>
          <p:cNvGraphicFramePr/>
          <p:nvPr>
            <p:extLst>
              <p:ext uri="{D42A27DB-BD31-4B8C-83A1-F6EECF244321}">
                <p14:modId xmlns:p14="http://schemas.microsoft.com/office/powerpoint/2010/main" val="3252550947"/>
              </p:ext>
            </p:extLst>
          </p:nvPr>
        </p:nvGraphicFramePr>
        <p:xfrm>
          <a:off x="1964317" y="1441829"/>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EE7984A1-E9D6-46E0-526C-D46967BBEB49}"/>
              </a:ext>
            </a:extLst>
          </p:cNvPr>
          <p:cNvSpPr txBox="1"/>
          <p:nvPr/>
        </p:nvSpPr>
        <p:spPr>
          <a:xfrm>
            <a:off x="2233026" y="4069123"/>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14" name="TextBox 13">
            <a:extLst>
              <a:ext uri="{FF2B5EF4-FFF2-40B4-BE49-F238E27FC236}">
                <a16:creationId xmlns:a16="http://schemas.microsoft.com/office/drawing/2014/main" id="{E0EC4AA8-FF2A-AAC1-E4BC-876BDE1EE931}"/>
              </a:ext>
            </a:extLst>
          </p:cNvPr>
          <p:cNvSpPr txBox="1"/>
          <p:nvPr/>
        </p:nvSpPr>
        <p:spPr>
          <a:xfrm>
            <a:off x="3498464" y="4067050"/>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15" name="TextBox 14">
            <a:extLst>
              <a:ext uri="{FF2B5EF4-FFF2-40B4-BE49-F238E27FC236}">
                <a16:creationId xmlns:a16="http://schemas.microsoft.com/office/drawing/2014/main" id="{6B53C432-2D86-E6F1-59FF-5DEB896770ED}"/>
              </a:ext>
            </a:extLst>
          </p:cNvPr>
          <p:cNvSpPr txBox="1"/>
          <p:nvPr/>
        </p:nvSpPr>
        <p:spPr>
          <a:xfrm>
            <a:off x="4579378" y="4078627"/>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16" name="TextBox 15">
            <a:extLst>
              <a:ext uri="{FF2B5EF4-FFF2-40B4-BE49-F238E27FC236}">
                <a16:creationId xmlns:a16="http://schemas.microsoft.com/office/drawing/2014/main" id="{B4D58A13-2A73-C1CF-E66B-2D620BA28148}"/>
              </a:ext>
            </a:extLst>
          </p:cNvPr>
          <p:cNvSpPr txBox="1"/>
          <p:nvPr/>
        </p:nvSpPr>
        <p:spPr>
          <a:xfrm>
            <a:off x="2233026" y="3188116"/>
            <a:ext cx="831842" cy="369332"/>
          </a:xfrm>
          <a:prstGeom prst="rect">
            <a:avLst/>
          </a:prstGeom>
          <a:noFill/>
        </p:spPr>
        <p:txBody>
          <a:bodyPr wrap="square" rtlCol="0">
            <a:spAutoFit/>
          </a:bodyPr>
          <a:lstStyle/>
          <a:p>
            <a:r>
              <a:rPr lang="en-US" b="1" dirty="0">
                <a:solidFill>
                  <a:schemeClr val="tx1">
                    <a:lumMod val="50000"/>
                    <a:lumOff val="50000"/>
                  </a:schemeClr>
                </a:solidFill>
              </a:rPr>
              <a:t>11pm</a:t>
            </a:r>
          </a:p>
        </p:txBody>
      </p:sp>
      <p:sp>
        <p:nvSpPr>
          <p:cNvPr id="20" name="TextBox 19">
            <a:extLst>
              <a:ext uri="{FF2B5EF4-FFF2-40B4-BE49-F238E27FC236}">
                <a16:creationId xmlns:a16="http://schemas.microsoft.com/office/drawing/2014/main" id="{567F794E-7430-3996-DDA3-260ED8688A52}"/>
              </a:ext>
            </a:extLst>
          </p:cNvPr>
          <p:cNvSpPr txBox="1"/>
          <p:nvPr/>
        </p:nvSpPr>
        <p:spPr>
          <a:xfrm>
            <a:off x="1964317" y="1288335"/>
            <a:ext cx="9144455" cy="707886"/>
          </a:xfrm>
          <a:prstGeom prst="rect">
            <a:avLst/>
          </a:prstGeom>
          <a:noFill/>
        </p:spPr>
        <p:txBody>
          <a:bodyPr wrap="square">
            <a:spAutoFit/>
          </a:bodyPr>
          <a:lstStyle/>
          <a:p>
            <a:pPr>
              <a:spcBef>
                <a:spcPts val="600"/>
              </a:spcBef>
              <a:spcAft>
                <a:spcPts val="600"/>
              </a:spcAft>
            </a:pPr>
            <a:r>
              <a:rPr lang="en-US" sz="2000" dirty="0">
                <a:ea typeface="+mn-lt"/>
                <a:cs typeface="+mn-lt"/>
              </a:rPr>
              <a:t>José should take two pills 2-24 hours before having sex and take one pill each day for the 2 days following sex. After that, if José stops having sex, he can stop taking PrEP.</a:t>
            </a:r>
          </a:p>
        </p:txBody>
      </p:sp>
      <p:sp>
        <p:nvSpPr>
          <p:cNvPr id="3" name="Rectangle 2">
            <a:extLst>
              <a:ext uri="{FF2B5EF4-FFF2-40B4-BE49-F238E27FC236}">
                <a16:creationId xmlns:a16="http://schemas.microsoft.com/office/drawing/2014/main" id="{742666AB-CBDA-D2D4-BF9B-E70BF87EE706}"/>
              </a:ext>
            </a:extLst>
          </p:cNvPr>
          <p:cNvSpPr/>
          <p:nvPr/>
        </p:nvSpPr>
        <p:spPr>
          <a:xfrm>
            <a:off x="7967956"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aphic 3">
            <a:extLst>
              <a:ext uri="{FF2B5EF4-FFF2-40B4-BE49-F238E27FC236}">
                <a16:creationId xmlns:a16="http://schemas.microsoft.com/office/drawing/2014/main" id="{07682BAD-4A91-A3D5-F95F-9EB7555D9522}"/>
              </a:ext>
            </a:extLst>
          </p:cNvPr>
          <p:cNvGrpSpPr/>
          <p:nvPr/>
        </p:nvGrpSpPr>
        <p:grpSpPr>
          <a:xfrm>
            <a:off x="8312800" y="5671277"/>
            <a:ext cx="479785" cy="332622"/>
            <a:chOff x="2831580" y="1165860"/>
            <a:chExt cx="6528884" cy="4526285"/>
          </a:xfrm>
          <a:solidFill>
            <a:schemeClr val="accent5"/>
          </a:solidFill>
        </p:grpSpPr>
        <p:sp>
          <p:nvSpPr>
            <p:cNvPr id="18" name="Freeform 17">
              <a:extLst>
                <a:ext uri="{FF2B5EF4-FFF2-40B4-BE49-F238E27FC236}">
                  <a16:creationId xmlns:a16="http://schemas.microsoft.com/office/drawing/2014/main" id="{0470E534-3FB4-536D-67B7-63FAC5736CF8}"/>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A6B31C3-5096-DE19-D838-E9CF7B840FC9}"/>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620DB9-5CB4-440C-7A62-D3754140E72E}"/>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22" name="Rounded Rectangle 7">
            <a:extLst>
              <a:ext uri="{FF2B5EF4-FFF2-40B4-BE49-F238E27FC236}">
                <a16:creationId xmlns:a16="http://schemas.microsoft.com/office/drawing/2014/main" id="{398A0437-4412-399F-CF7A-CCDAEF0002D9}"/>
              </a:ext>
            </a:extLst>
          </p:cNvPr>
          <p:cNvSpPr/>
          <p:nvPr/>
        </p:nvSpPr>
        <p:spPr>
          <a:xfrm>
            <a:off x="8320331"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3" name="TextBox 22">
            <a:extLst>
              <a:ext uri="{FF2B5EF4-FFF2-40B4-BE49-F238E27FC236}">
                <a16:creationId xmlns:a16="http://schemas.microsoft.com/office/drawing/2014/main" id="{777ADE87-946A-85B6-E9A3-CFE61C0A88E6}"/>
              </a:ext>
            </a:extLst>
          </p:cNvPr>
          <p:cNvSpPr txBox="1"/>
          <p:nvPr/>
        </p:nvSpPr>
        <p:spPr>
          <a:xfrm>
            <a:off x="8991711"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24" name="TextBox 23">
            <a:extLst>
              <a:ext uri="{FF2B5EF4-FFF2-40B4-BE49-F238E27FC236}">
                <a16:creationId xmlns:a16="http://schemas.microsoft.com/office/drawing/2014/main" id="{2CA80539-E7AC-FAD9-BC10-DDB60221F9A2}"/>
              </a:ext>
            </a:extLst>
          </p:cNvPr>
          <p:cNvSpPr txBox="1"/>
          <p:nvPr/>
        </p:nvSpPr>
        <p:spPr>
          <a:xfrm>
            <a:off x="8991711"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25" name="Rounded Rectangle 7">
            <a:extLst>
              <a:ext uri="{FF2B5EF4-FFF2-40B4-BE49-F238E27FC236}">
                <a16:creationId xmlns:a16="http://schemas.microsoft.com/office/drawing/2014/main" id="{F66FD4A6-BDF3-ADA0-F0CC-C5B17C5ADBCC}"/>
              </a:ext>
            </a:extLst>
          </p:cNvPr>
          <p:cNvSpPr/>
          <p:nvPr/>
        </p:nvSpPr>
        <p:spPr>
          <a:xfrm>
            <a:off x="2225250" y="4649365"/>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6" name="Rounded Rectangle 7">
            <a:extLst>
              <a:ext uri="{FF2B5EF4-FFF2-40B4-BE49-F238E27FC236}">
                <a16:creationId xmlns:a16="http://schemas.microsoft.com/office/drawing/2014/main" id="{874E0F9C-7177-BD84-5420-943C4A5B7C13}"/>
              </a:ext>
            </a:extLst>
          </p:cNvPr>
          <p:cNvSpPr/>
          <p:nvPr/>
        </p:nvSpPr>
        <p:spPr>
          <a:xfrm>
            <a:off x="2225250" y="5106565"/>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8" name="Rounded Rectangle 7">
            <a:extLst>
              <a:ext uri="{FF2B5EF4-FFF2-40B4-BE49-F238E27FC236}">
                <a16:creationId xmlns:a16="http://schemas.microsoft.com/office/drawing/2014/main" id="{49A90278-A09D-5203-BC8F-B3C68E5E8425}"/>
              </a:ext>
            </a:extLst>
          </p:cNvPr>
          <p:cNvSpPr/>
          <p:nvPr/>
        </p:nvSpPr>
        <p:spPr>
          <a:xfrm>
            <a:off x="3385834" y="4649365"/>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9" name="Rounded Rectangle 7">
            <a:extLst>
              <a:ext uri="{FF2B5EF4-FFF2-40B4-BE49-F238E27FC236}">
                <a16:creationId xmlns:a16="http://schemas.microsoft.com/office/drawing/2014/main" id="{4EEF0205-E3F8-9F60-E603-C86FE75AB057}"/>
              </a:ext>
            </a:extLst>
          </p:cNvPr>
          <p:cNvSpPr/>
          <p:nvPr/>
        </p:nvSpPr>
        <p:spPr>
          <a:xfrm>
            <a:off x="4522973" y="4649365"/>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30" name="Graphic 3">
            <a:extLst>
              <a:ext uri="{FF2B5EF4-FFF2-40B4-BE49-F238E27FC236}">
                <a16:creationId xmlns:a16="http://schemas.microsoft.com/office/drawing/2014/main" id="{765DF1FF-77CA-B711-0CBE-66AA8D694639}"/>
              </a:ext>
            </a:extLst>
          </p:cNvPr>
          <p:cNvGrpSpPr/>
          <p:nvPr/>
        </p:nvGrpSpPr>
        <p:grpSpPr>
          <a:xfrm>
            <a:off x="2130531" y="2522098"/>
            <a:ext cx="845145" cy="585916"/>
            <a:chOff x="2831580" y="1165860"/>
            <a:chExt cx="6528884" cy="4526285"/>
          </a:xfrm>
          <a:solidFill>
            <a:schemeClr val="accent5"/>
          </a:solidFill>
        </p:grpSpPr>
        <p:sp>
          <p:nvSpPr>
            <p:cNvPr id="31" name="Freeform 30">
              <a:extLst>
                <a:ext uri="{FF2B5EF4-FFF2-40B4-BE49-F238E27FC236}">
                  <a16:creationId xmlns:a16="http://schemas.microsoft.com/office/drawing/2014/main" id="{D3B1A424-B1CF-01D2-5418-D6340A6C6C41}"/>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89D2F79-3598-7F2C-F3C2-08671B5AB851}"/>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C2A5663-B7AB-3A0D-ABDD-AEBCCA8ADDBD}"/>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5" name="Right Triangle 4">
            <a:extLst>
              <a:ext uri="{FF2B5EF4-FFF2-40B4-BE49-F238E27FC236}">
                <a16:creationId xmlns:a16="http://schemas.microsoft.com/office/drawing/2014/main" id="{A321685E-554E-265E-D11F-D038EB1E83B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25D2B43C-3BF6-CE43-97AE-C6BCFB3F09A0}"/>
              </a:ext>
            </a:extLst>
          </p:cNvPr>
          <p:cNvGrpSpPr/>
          <p:nvPr/>
        </p:nvGrpSpPr>
        <p:grpSpPr>
          <a:xfrm>
            <a:off x="11642983" y="141554"/>
            <a:ext cx="415770" cy="366446"/>
            <a:chOff x="3735476" y="1417084"/>
            <a:chExt cx="4722880" cy="4162584"/>
          </a:xfrm>
          <a:noFill/>
        </p:grpSpPr>
        <p:sp>
          <p:nvSpPr>
            <p:cNvPr id="7" name="Freeform 12">
              <a:extLst>
                <a:ext uri="{FF2B5EF4-FFF2-40B4-BE49-F238E27FC236}">
                  <a16:creationId xmlns:a16="http://schemas.microsoft.com/office/drawing/2014/main" id="{32A04694-0AD2-C188-300B-4C3D24D012E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8" name="Freeform 13">
              <a:extLst>
                <a:ext uri="{FF2B5EF4-FFF2-40B4-BE49-F238E27FC236}">
                  <a16:creationId xmlns:a16="http://schemas.microsoft.com/office/drawing/2014/main" id="{A4047EA7-0FFB-A92E-BD04-78038E7FF84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14">
              <a:extLst>
                <a:ext uri="{FF2B5EF4-FFF2-40B4-BE49-F238E27FC236}">
                  <a16:creationId xmlns:a16="http://schemas.microsoft.com/office/drawing/2014/main" id="{078B7034-3DC8-CB3E-DFB8-2043BA041A8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15">
              <a:extLst>
                <a:ext uri="{FF2B5EF4-FFF2-40B4-BE49-F238E27FC236}">
                  <a16:creationId xmlns:a16="http://schemas.microsoft.com/office/drawing/2014/main" id="{D3739EC6-470D-F5AB-F4DC-A89C3FAA1B7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2296668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Roberto​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Roberto usually is busy working during the week. On the weekends, he likes to cut loose and have fun. This weekend was no exception. Roberto had sex on Friday night at 11pm, Saturday at 10pm, and on Sunday at 4am. ​</a:t>
            </a:r>
          </a:p>
          <a:p>
            <a:pPr>
              <a:spcAft>
                <a:spcPts val="1200"/>
              </a:spcAft>
            </a:pPr>
            <a:endParaRPr lang="en-US" sz="2000" b="0" dirty="0"/>
          </a:p>
          <a:p>
            <a:pPr>
              <a:spcAft>
                <a:spcPts val="1200"/>
              </a:spcAft>
            </a:pPr>
            <a:r>
              <a:rPr lang="en-US" sz="2000" b="0" i="1" dirty="0"/>
              <a:t>When does Roberto take his pills?​</a:t>
            </a:r>
          </a:p>
          <a:p>
            <a:pPr>
              <a:spcAft>
                <a:spcPts val="1200"/>
              </a:spcAft>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tanding in front of a brick wall&#10;&#10;Description automatically generated">
            <a:extLst>
              <a:ext uri="{FF2B5EF4-FFF2-40B4-BE49-F238E27FC236}">
                <a16:creationId xmlns:a16="http://schemas.microsoft.com/office/drawing/2014/main" id="{2F93587F-058F-B831-1A61-C0FFC77CE635}"/>
              </a:ext>
            </a:extLst>
          </p:cNvPr>
          <p:cNvPicPr>
            <a:picLocks noGrp="1" noChangeAspect="1"/>
          </p:cNvPicPr>
          <p:nvPr>
            <p:ph type="pic" idx="1"/>
          </p:nvPr>
        </p:nvPicPr>
        <p:blipFill>
          <a:blip r:embed="rId3"/>
          <a:srcRect l="16490" r="16490"/>
          <a:stretch>
            <a:fillRect/>
          </a:stretch>
        </p:blipFill>
        <p:spPr/>
      </p:pic>
    </p:spTree>
    <p:extLst>
      <p:ext uri="{BB962C8B-B14F-4D97-AF65-F5344CB8AC3E}">
        <p14:creationId xmlns:p14="http://schemas.microsoft.com/office/powerpoint/2010/main" val="29068077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Diagram 7">
            <a:extLst>
              <a:ext uri="{FF2B5EF4-FFF2-40B4-BE49-F238E27FC236}">
                <a16:creationId xmlns:a16="http://schemas.microsoft.com/office/drawing/2014/main" id="{A87670C6-63D4-D946-A660-B2FC23379D4E}"/>
              </a:ext>
            </a:extLst>
          </p:cNvPr>
          <p:cNvGraphicFramePr/>
          <p:nvPr/>
        </p:nvGraphicFramePr>
        <p:xfrm>
          <a:off x="1935480" y="1780097"/>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CD150E9-42D3-CE42-B369-94F8B9059290}"/>
              </a:ext>
            </a:extLst>
          </p:cNvPr>
          <p:cNvSpPr>
            <a:spLocks noGrp="1"/>
          </p:cNvSpPr>
          <p:nvPr>
            <p:ph type="title"/>
          </p:nvPr>
        </p:nvSpPr>
        <p:spPr/>
        <p:txBody>
          <a:bodyPr/>
          <a:lstStyle/>
          <a:p>
            <a:r>
              <a:rPr lang="en-US"/>
              <a:t>Roberto’s Dosing</a:t>
            </a:r>
          </a:p>
        </p:txBody>
      </p:sp>
      <p:sp>
        <p:nvSpPr>
          <p:cNvPr id="48" name="TextBox 47">
            <a:extLst>
              <a:ext uri="{FF2B5EF4-FFF2-40B4-BE49-F238E27FC236}">
                <a16:creationId xmlns:a16="http://schemas.microsoft.com/office/drawing/2014/main" id="{7EA685EC-1769-DF4A-8865-D8E45AB43EE2}"/>
              </a:ext>
            </a:extLst>
          </p:cNvPr>
          <p:cNvSpPr txBox="1"/>
          <p:nvPr/>
        </p:nvSpPr>
        <p:spPr>
          <a:xfrm>
            <a:off x="2111053" y="3499383"/>
            <a:ext cx="724878" cy="369332"/>
          </a:xfrm>
          <a:prstGeom prst="rect">
            <a:avLst/>
          </a:prstGeom>
          <a:noFill/>
        </p:spPr>
        <p:txBody>
          <a:bodyPr wrap="none" rtlCol="0">
            <a:spAutoFit/>
          </a:bodyPr>
          <a:lstStyle/>
          <a:p>
            <a:r>
              <a:rPr lang="en-US" dirty="0">
                <a:solidFill>
                  <a:schemeClr val="tx1">
                    <a:lumMod val="50000"/>
                    <a:lumOff val="50000"/>
                  </a:schemeClr>
                </a:solidFill>
              </a:rPr>
              <a:t>11pm</a:t>
            </a:r>
          </a:p>
        </p:txBody>
      </p:sp>
      <p:sp>
        <p:nvSpPr>
          <p:cNvPr id="49" name="TextBox 48">
            <a:extLst>
              <a:ext uri="{FF2B5EF4-FFF2-40B4-BE49-F238E27FC236}">
                <a16:creationId xmlns:a16="http://schemas.microsoft.com/office/drawing/2014/main" id="{5223B12B-D868-424D-8EE2-32DE9D87E247}"/>
              </a:ext>
            </a:extLst>
          </p:cNvPr>
          <p:cNvSpPr txBox="1"/>
          <p:nvPr/>
        </p:nvSpPr>
        <p:spPr>
          <a:xfrm>
            <a:off x="3391121" y="3499383"/>
            <a:ext cx="724878" cy="369332"/>
          </a:xfrm>
          <a:prstGeom prst="rect">
            <a:avLst/>
          </a:prstGeom>
          <a:noFill/>
        </p:spPr>
        <p:txBody>
          <a:bodyPr wrap="none" rtlCol="0">
            <a:spAutoFit/>
          </a:bodyPr>
          <a:lstStyle/>
          <a:p>
            <a:r>
              <a:rPr lang="en-US" dirty="0">
                <a:solidFill>
                  <a:schemeClr val="tx1">
                    <a:lumMod val="50000"/>
                    <a:lumOff val="50000"/>
                  </a:schemeClr>
                </a:solidFill>
              </a:rPr>
              <a:t>10pm</a:t>
            </a:r>
          </a:p>
        </p:txBody>
      </p:sp>
      <p:sp>
        <p:nvSpPr>
          <p:cNvPr id="50" name="TextBox 49">
            <a:extLst>
              <a:ext uri="{FF2B5EF4-FFF2-40B4-BE49-F238E27FC236}">
                <a16:creationId xmlns:a16="http://schemas.microsoft.com/office/drawing/2014/main" id="{D1393262-90CB-AB43-9623-0ABAAB8F0C2F}"/>
              </a:ext>
            </a:extLst>
          </p:cNvPr>
          <p:cNvSpPr txBox="1"/>
          <p:nvPr/>
        </p:nvSpPr>
        <p:spPr>
          <a:xfrm>
            <a:off x="4582834" y="3513005"/>
            <a:ext cx="596638" cy="369332"/>
          </a:xfrm>
          <a:prstGeom prst="rect">
            <a:avLst/>
          </a:prstGeom>
          <a:noFill/>
        </p:spPr>
        <p:txBody>
          <a:bodyPr wrap="none" rtlCol="0">
            <a:spAutoFit/>
          </a:bodyPr>
          <a:lstStyle/>
          <a:p>
            <a:r>
              <a:rPr lang="en-US" dirty="0">
                <a:solidFill>
                  <a:schemeClr val="tx1">
                    <a:lumMod val="50000"/>
                    <a:lumOff val="50000"/>
                  </a:schemeClr>
                </a:solidFill>
              </a:rPr>
              <a:t>4am</a:t>
            </a:r>
          </a:p>
        </p:txBody>
      </p:sp>
      <p:sp>
        <p:nvSpPr>
          <p:cNvPr id="57" name="TextBox 56">
            <a:extLst>
              <a:ext uri="{FF2B5EF4-FFF2-40B4-BE49-F238E27FC236}">
                <a16:creationId xmlns:a16="http://schemas.microsoft.com/office/drawing/2014/main" id="{1C9AE623-8965-AA4A-866D-24D33EAE2AB3}"/>
              </a:ext>
            </a:extLst>
          </p:cNvPr>
          <p:cNvSpPr txBox="1"/>
          <p:nvPr/>
        </p:nvSpPr>
        <p:spPr>
          <a:xfrm>
            <a:off x="2226490" y="4456094"/>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8" name="TextBox 57">
            <a:extLst>
              <a:ext uri="{FF2B5EF4-FFF2-40B4-BE49-F238E27FC236}">
                <a16:creationId xmlns:a16="http://schemas.microsoft.com/office/drawing/2014/main" id="{81C536FF-67D3-D648-A77D-F173A59F419C}"/>
              </a:ext>
            </a:extLst>
          </p:cNvPr>
          <p:cNvSpPr txBox="1"/>
          <p:nvPr/>
        </p:nvSpPr>
        <p:spPr>
          <a:xfrm>
            <a:off x="3491928" y="4454021"/>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9" name="TextBox 58">
            <a:extLst>
              <a:ext uri="{FF2B5EF4-FFF2-40B4-BE49-F238E27FC236}">
                <a16:creationId xmlns:a16="http://schemas.microsoft.com/office/drawing/2014/main" id="{DCECB8DC-13B2-6B48-AD64-56EDB1D11DBD}"/>
              </a:ext>
            </a:extLst>
          </p:cNvPr>
          <p:cNvSpPr txBox="1"/>
          <p:nvPr/>
        </p:nvSpPr>
        <p:spPr>
          <a:xfrm>
            <a:off x="4572842" y="4465598"/>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0" name="TextBox 59">
            <a:extLst>
              <a:ext uri="{FF2B5EF4-FFF2-40B4-BE49-F238E27FC236}">
                <a16:creationId xmlns:a16="http://schemas.microsoft.com/office/drawing/2014/main" id="{60E1C1DD-B526-0340-B83B-6C447E795BCC}"/>
              </a:ext>
            </a:extLst>
          </p:cNvPr>
          <p:cNvSpPr txBox="1"/>
          <p:nvPr/>
        </p:nvSpPr>
        <p:spPr>
          <a:xfrm>
            <a:off x="5759679" y="4478728"/>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1" name="TextBox 60">
            <a:extLst>
              <a:ext uri="{FF2B5EF4-FFF2-40B4-BE49-F238E27FC236}">
                <a16:creationId xmlns:a16="http://schemas.microsoft.com/office/drawing/2014/main" id="{A8096DF0-6390-AA4E-A4CF-830E80A3B5AF}"/>
              </a:ext>
            </a:extLst>
          </p:cNvPr>
          <p:cNvSpPr txBox="1"/>
          <p:nvPr/>
        </p:nvSpPr>
        <p:spPr>
          <a:xfrm>
            <a:off x="6924274" y="4471802"/>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62" name="TextBox 61">
            <a:extLst>
              <a:ext uri="{FF2B5EF4-FFF2-40B4-BE49-F238E27FC236}">
                <a16:creationId xmlns:a16="http://schemas.microsoft.com/office/drawing/2014/main" id="{B0F3ADAF-E19A-4141-95D3-51F43C13794C}"/>
              </a:ext>
            </a:extLst>
          </p:cNvPr>
          <p:cNvSpPr txBox="1"/>
          <p:nvPr/>
        </p:nvSpPr>
        <p:spPr>
          <a:xfrm>
            <a:off x="2021972" y="1366128"/>
            <a:ext cx="8587715" cy="1323439"/>
          </a:xfrm>
          <a:prstGeom prst="rect">
            <a:avLst/>
          </a:prstGeom>
          <a:noFill/>
        </p:spPr>
        <p:txBody>
          <a:bodyPr wrap="square" rtlCol="0">
            <a:spAutoFit/>
          </a:bodyPr>
          <a:lstStyle/>
          <a:p>
            <a:pPr>
              <a:spcBef>
                <a:spcPts val="600"/>
              </a:spcBef>
              <a:spcAft>
                <a:spcPts val="600"/>
              </a:spcAft>
            </a:pPr>
            <a:r>
              <a:rPr lang="en-US" sz="2000" dirty="0"/>
              <a:t>Roberto took two pills on Friday morning. He had sex Friday night and took one pill on Saturday morning. Saturday night he had sex again and then again early Sunday morning. Roberto took one pill on Sunday, Monday, and Tuesday mornings at 9am.</a:t>
            </a:r>
          </a:p>
        </p:txBody>
      </p:sp>
      <p:sp>
        <p:nvSpPr>
          <p:cNvPr id="4" name="Right Triangle 3">
            <a:extLst>
              <a:ext uri="{FF2B5EF4-FFF2-40B4-BE49-F238E27FC236}">
                <a16:creationId xmlns:a16="http://schemas.microsoft.com/office/drawing/2014/main" id="{B3FAA4AC-B649-4322-5E03-7596A1B91BF9}"/>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E17DFAB3-F89D-BD37-6E3B-FD27ABD39CC0}"/>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66D19C2D-D519-0C1E-8EE5-BFA611C6E6C9}"/>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7" name="Freeform 6">
              <a:extLst>
                <a:ext uri="{FF2B5EF4-FFF2-40B4-BE49-F238E27FC236}">
                  <a16:creationId xmlns:a16="http://schemas.microsoft.com/office/drawing/2014/main" id="{B75A834A-8209-9343-90E0-6A84322B08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F39F35CC-380B-21AC-0242-914C0C6C64F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8155B7A8-2430-4AE8-8C87-606F6E47AF6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3" name="Rectangle 2">
            <a:extLst>
              <a:ext uri="{FF2B5EF4-FFF2-40B4-BE49-F238E27FC236}">
                <a16:creationId xmlns:a16="http://schemas.microsoft.com/office/drawing/2014/main" id="{04154D85-2455-62BA-E82A-282E6062E7A6}"/>
              </a:ext>
            </a:extLst>
          </p:cNvPr>
          <p:cNvSpPr/>
          <p:nvPr/>
        </p:nvSpPr>
        <p:spPr>
          <a:xfrm>
            <a:off x="7967956"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aphic 3">
            <a:extLst>
              <a:ext uri="{FF2B5EF4-FFF2-40B4-BE49-F238E27FC236}">
                <a16:creationId xmlns:a16="http://schemas.microsoft.com/office/drawing/2014/main" id="{7E18FD30-D4AB-9298-BBB7-DF51BFBFAA2B}"/>
              </a:ext>
            </a:extLst>
          </p:cNvPr>
          <p:cNvGrpSpPr/>
          <p:nvPr/>
        </p:nvGrpSpPr>
        <p:grpSpPr>
          <a:xfrm>
            <a:off x="8312800" y="5671277"/>
            <a:ext cx="479785" cy="332622"/>
            <a:chOff x="2831580" y="1165860"/>
            <a:chExt cx="6528884" cy="4526285"/>
          </a:xfrm>
          <a:solidFill>
            <a:schemeClr val="accent5"/>
          </a:solidFill>
        </p:grpSpPr>
        <p:sp>
          <p:nvSpPr>
            <p:cNvPr id="11" name="Freeform 10">
              <a:extLst>
                <a:ext uri="{FF2B5EF4-FFF2-40B4-BE49-F238E27FC236}">
                  <a16:creationId xmlns:a16="http://schemas.microsoft.com/office/drawing/2014/main" id="{D096CF9F-568F-33CE-3CD7-A056AB1B0B12}"/>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1F47F0A-B9C5-3F4D-056E-0178EC890D07}"/>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D43B40C-6BF9-DD3F-F8C8-ACDAC97BC7AC}"/>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4" name="Rounded Rectangle 7">
            <a:extLst>
              <a:ext uri="{FF2B5EF4-FFF2-40B4-BE49-F238E27FC236}">
                <a16:creationId xmlns:a16="http://schemas.microsoft.com/office/drawing/2014/main" id="{25B79198-7B39-3EE8-F6CF-3F9FDEB7A127}"/>
              </a:ext>
            </a:extLst>
          </p:cNvPr>
          <p:cNvSpPr/>
          <p:nvPr/>
        </p:nvSpPr>
        <p:spPr>
          <a:xfrm>
            <a:off x="8320331"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5" name="TextBox 14">
            <a:extLst>
              <a:ext uri="{FF2B5EF4-FFF2-40B4-BE49-F238E27FC236}">
                <a16:creationId xmlns:a16="http://schemas.microsoft.com/office/drawing/2014/main" id="{775AFB0D-8986-4CB6-36F8-CA601BC0CF26}"/>
              </a:ext>
            </a:extLst>
          </p:cNvPr>
          <p:cNvSpPr txBox="1"/>
          <p:nvPr/>
        </p:nvSpPr>
        <p:spPr>
          <a:xfrm>
            <a:off x="8991711"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16" name="TextBox 15">
            <a:extLst>
              <a:ext uri="{FF2B5EF4-FFF2-40B4-BE49-F238E27FC236}">
                <a16:creationId xmlns:a16="http://schemas.microsoft.com/office/drawing/2014/main" id="{6839CC95-518D-4421-C9FC-F1322FAE4F70}"/>
              </a:ext>
            </a:extLst>
          </p:cNvPr>
          <p:cNvSpPr txBox="1"/>
          <p:nvPr/>
        </p:nvSpPr>
        <p:spPr>
          <a:xfrm>
            <a:off x="8991711"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17" name="Rounded Rectangle 7">
            <a:extLst>
              <a:ext uri="{FF2B5EF4-FFF2-40B4-BE49-F238E27FC236}">
                <a16:creationId xmlns:a16="http://schemas.microsoft.com/office/drawing/2014/main" id="{E6B55F7E-54F8-796E-105B-4485F863AEFB}"/>
              </a:ext>
            </a:extLst>
          </p:cNvPr>
          <p:cNvSpPr/>
          <p:nvPr/>
        </p:nvSpPr>
        <p:spPr>
          <a:xfrm>
            <a:off x="2198155"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8" name="Rounded Rectangle 7">
            <a:extLst>
              <a:ext uri="{FF2B5EF4-FFF2-40B4-BE49-F238E27FC236}">
                <a16:creationId xmlns:a16="http://schemas.microsoft.com/office/drawing/2014/main" id="{55233E62-0D7B-41CB-3585-05A5792F631A}"/>
              </a:ext>
            </a:extLst>
          </p:cNvPr>
          <p:cNvSpPr/>
          <p:nvPr/>
        </p:nvSpPr>
        <p:spPr>
          <a:xfrm>
            <a:off x="2198155" y="54194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19" name="Graphic 3">
            <a:extLst>
              <a:ext uri="{FF2B5EF4-FFF2-40B4-BE49-F238E27FC236}">
                <a16:creationId xmlns:a16="http://schemas.microsoft.com/office/drawing/2014/main" id="{29D6E4F8-832C-63C6-39D6-C04B03A3DF70}"/>
              </a:ext>
            </a:extLst>
          </p:cNvPr>
          <p:cNvGrpSpPr/>
          <p:nvPr/>
        </p:nvGrpSpPr>
        <p:grpSpPr>
          <a:xfrm>
            <a:off x="2161267" y="2948841"/>
            <a:ext cx="692597" cy="480159"/>
            <a:chOff x="2831580" y="1165860"/>
            <a:chExt cx="6528884" cy="4526285"/>
          </a:xfrm>
          <a:solidFill>
            <a:schemeClr val="accent5"/>
          </a:solidFill>
        </p:grpSpPr>
        <p:sp>
          <p:nvSpPr>
            <p:cNvPr id="20" name="Freeform 19">
              <a:extLst>
                <a:ext uri="{FF2B5EF4-FFF2-40B4-BE49-F238E27FC236}">
                  <a16:creationId xmlns:a16="http://schemas.microsoft.com/office/drawing/2014/main" id="{4218731E-4294-1190-6B53-909CF0776416}"/>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3F0E0A-AB68-57D1-2290-45B13EA89412}"/>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1C6FF61-0685-2588-4701-87CFC721B6D4}"/>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23" name="Rounded Rectangle 7">
            <a:extLst>
              <a:ext uri="{FF2B5EF4-FFF2-40B4-BE49-F238E27FC236}">
                <a16:creationId xmlns:a16="http://schemas.microsoft.com/office/drawing/2014/main" id="{E8ED9477-C65F-FF0D-89EF-88A44CF02F29}"/>
              </a:ext>
            </a:extLst>
          </p:cNvPr>
          <p:cNvSpPr/>
          <p:nvPr/>
        </p:nvSpPr>
        <p:spPr>
          <a:xfrm>
            <a:off x="3382186"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4" name="Rounded Rectangle 7">
            <a:extLst>
              <a:ext uri="{FF2B5EF4-FFF2-40B4-BE49-F238E27FC236}">
                <a16:creationId xmlns:a16="http://schemas.microsoft.com/office/drawing/2014/main" id="{D9BBD2AE-879C-4C9C-E13D-01194B034056}"/>
              </a:ext>
            </a:extLst>
          </p:cNvPr>
          <p:cNvSpPr/>
          <p:nvPr/>
        </p:nvSpPr>
        <p:spPr>
          <a:xfrm>
            <a:off x="4531048"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5" name="Rounded Rectangle 7">
            <a:extLst>
              <a:ext uri="{FF2B5EF4-FFF2-40B4-BE49-F238E27FC236}">
                <a16:creationId xmlns:a16="http://schemas.microsoft.com/office/drawing/2014/main" id="{25A9066F-9F51-FF3A-01EF-9DF5B8C0ED74}"/>
              </a:ext>
            </a:extLst>
          </p:cNvPr>
          <p:cNvSpPr/>
          <p:nvPr/>
        </p:nvSpPr>
        <p:spPr>
          <a:xfrm>
            <a:off x="5715079"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6" name="Rounded Rectangle 7">
            <a:extLst>
              <a:ext uri="{FF2B5EF4-FFF2-40B4-BE49-F238E27FC236}">
                <a16:creationId xmlns:a16="http://schemas.microsoft.com/office/drawing/2014/main" id="{710943EC-F485-C657-17F7-3FC45FAC3637}"/>
              </a:ext>
            </a:extLst>
          </p:cNvPr>
          <p:cNvSpPr/>
          <p:nvPr/>
        </p:nvSpPr>
        <p:spPr>
          <a:xfrm>
            <a:off x="6894739" y="496221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27" name="Graphic 3">
            <a:extLst>
              <a:ext uri="{FF2B5EF4-FFF2-40B4-BE49-F238E27FC236}">
                <a16:creationId xmlns:a16="http://schemas.microsoft.com/office/drawing/2014/main" id="{0EB0BCBC-EA47-F2A5-33C0-714A229F68D8}"/>
              </a:ext>
            </a:extLst>
          </p:cNvPr>
          <p:cNvGrpSpPr/>
          <p:nvPr/>
        </p:nvGrpSpPr>
        <p:grpSpPr>
          <a:xfrm>
            <a:off x="3403913" y="2948841"/>
            <a:ext cx="692597" cy="480159"/>
            <a:chOff x="2831580" y="1165860"/>
            <a:chExt cx="6528884" cy="4526285"/>
          </a:xfrm>
          <a:solidFill>
            <a:schemeClr val="accent5"/>
          </a:solidFill>
        </p:grpSpPr>
        <p:sp>
          <p:nvSpPr>
            <p:cNvPr id="28" name="Freeform 27">
              <a:extLst>
                <a:ext uri="{FF2B5EF4-FFF2-40B4-BE49-F238E27FC236}">
                  <a16:creationId xmlns:a16="http://schemas.microsoft.com/office/drawing/2014/main" id="{CFB1EB38-08A7-D2F1-BCC5-8159336F30AC}"/>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544F52F-D7D8-180D-B1EC-6BB842C30192}"/>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BBFE541-72B0-65C5-3F3A-C08A70A821BE}"/>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31" name="Graphic 3">
            <a:extLst>
              <a:ext uri="{FF2B5EF4-FFF2-40B4-BE49-F238E27FC236}">
                <a16:creationId xmlns:a16="http://schemas.microsoft.com/office/drawing/2014/main" id="{9383299F-6126-02B1-F3FF-AD14B8A99767}"/>
              </a:ext>
            </a:extLst>
          </p:cNvPr>
          <p:cNvGrpSpPr/>
          <p:nvPr/>
        </p:nvGrpSpPr>
        <p:grpSpPr>
          <a:xfrm>
            <a:off x="4482436" y="2948841"/>
            <a:ext cx="692597" cy="480159"/>
            <a:chOff x="2831580" y="1165860"/>
            <a:chExt cx="6528884" cy="4526285"/>
          </a:xfrm>
          <a:solidFill>
            <a:schemeClr val="accent5"/>
          </a:solidFill>
        </p:grpSpPr>
        <p:sp>
          <p:nvSpPr>
            <p:cNvPr id="32" name="Freeform 31">
              <a:extLst>
                <a:ext uri="{FF2B5EF4-FFF2-40B4-BE49-F238E27FC236}">
                  <a16:creationId xmlns:a16="http://schemas.microsoft.com/office/drawing/2014/main" id="{774AA437-DF83-27D6-EFE1-974442EC7513}"/>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9E88B41-E26C-CA9C-A237-A32A5D51D36E}"/>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A795466-44F7-A7FE-7D03-57179BDBCD98}"/>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Tree>
    <p:extLst>
      <p:ext uri="{BB962C8B-B14F-4D97-AF65-F5344CB8AC3E}">
        <p14:creationId xmlns:p14="http://schemas.microsoft.com/office/powerpoint/2010/main" val="32715765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Abdul and Mary​</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Abdul went out on a date with Mary on Friday. It went really well, and they ended up having sex on Friday night. They decided to go out again on Sunday and had sex again.​</a:t>
            </a:r>
          </a:p>
          <a:p>
            <a:pPr>
              <a:spcAft>
                <a:spcPts val="1200"/>
              </a:spcAft>
            </a:pPr>
            <a:endParaRPr lang="en-US" sz="2000" b="0" dirty="0"/>
          </a:p>
          <a:p>
            <a:pPr>
              <a:spcAft>
                <a:spcPts val="1200"/>
              </a:spcAft>
            </a:pPr>
            <a:r>
              <a:rPr lang="en-US" sz="2000" b="0" i="1" dirty="0"/>
              <a:t>When does Abdul take his doses of </a:t>
            </a:r>
            <a:r>
              <a:rPr lang="en-US" sz="2000" b="0" i="1" dirty="0" err="1"/>
              <a:t>PrEP</a:t>
            </a:r>
            <a:r>
              <a:rPr lang="en-US" sz="2000" b="0" i="1" dirty="0"/>
              <a:t>?​</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and person sitting on plastic stools&#10;&#10;Description automatically generated with medium confidence">
            <a:extLst>
              <a:ext uri="{FF2B5EF4-FFF2-40B4-BE49-F238E27FC236}">
                <a16:creationId xmlns:a16="http://schemas.microsoft.com/office/drawing/2014/main" id="{F093687C-8EBC-0BDA-BAE1-22FA561AC683}"/>
              </a:ext>
            </a:extLst>
          </p:cNvPr>
          <p:cNvPicPr>
            <a:picLocks noGrp="1" noChangeAspect="1"/>
          </p:cNvPicPr>
          <p:nvPr>
            <p:ph type="pic" idx="1"/>
          </p:nvPr>
        </p:nvPicPr>
        <p:blipFill rotWithShape="1">
          <a:blip r:embed="rId3"/>
          <a:srcRect r="32882"/>
          <a:stretch/>
        </p:blipFill>
        <p:spPr>
          <a:xfrm>
            <a:off x="2" y="0"/>
            <a:ext cx="6896098" cy="6858000"/>
          </a:xfrm>
        </p:spPr>
      </p:pic>
    </p:spTree>
    <p:extLst>
      <p:ext uri="{BB962C8B-B14F-4D97-AF65-F5344CB8AC3E}">
        <p14:creationId xmlns:p14="http://schemas.microsoft.com/office/powerpoint/2010/main" val="1060173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50E9-42D3-CE42-B369-94F8B9059290}"/>
              </a:ext>
            </a:extLst>
          </p:cNvPr>
          <p:cNvSpPr>
            <a:spLocks noGrp="1"/>
          </p:cNvSpPr>
          <p:nvPr>
            <p:ph type="title"/>
          </p:nvPr>
        </p:nvSpPr>
        <p:spPr/>
        <p:txBody>
          <a:bodyPr/>
          <a:lstStyle/>
          <a:p>
            <a:r>
              <a:rPr lang="en-US"/>
              <a:t>Abdul’s Dosing</a:t>
            </a:r>
          </a:p>
        </p:txBody>
      </p:sp>
      <p:graphicFrame>
        <p:nvGraphicFramePr>
          <p:cNvPr id="33" name="Diagram 7">
            <a:extLst>
              <a:ext uri="{FF2B5EF4-FFF2-40B4-BE49-F238E27FC236}">
                <a16:creationId xmlns:a16="http://schemas.microsoft.com/office/drawing/2014/main" id="{A651DEA1-C0E0-2649-8268-D2B0851FC1B3}"/>
              </a:ext>
            </a:extLst>
          </p:cNvPr>
          <p:cNvGraphicFramePr/>
          <p:nvPr/>
        </p:nvGraphicFramePr>
        <p:xfrm>
          <a:off x="1981200" y="1828800"/>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TextBox 47">
            <a:extLst>
              <a:ext uri="{FF2B5EF4-FFF2-40B4-BE49-F238E27FC236}">
                <a16:creationId xmlns:a16="http://schemas.microsoft.com/office/drawing/2014/main" id="{7EA685EC-1769-DF4A-8865-D8E45AB43EE2}"/>
              </a:ext>
            </a:extLst>
          </p:cNvPr>
          <p:cNvSpPr txBox="1"/>
          <p:nvPr/>
        </p:nvSpPr>
        <p:spPr>
          <a:xfrm>
            <a:off x="2111053" y="3499383"/>
            <a:ext cx="724878" cy="369332"/>
          </a:xfrm>
          <a:prstGeom prst="rect">
            <a:avLst/>
          </a:prstGeom>
          <a:noFill/>
        </p:spPr>
        <p:txBody>
          <a:bodyPr wrap="none" rtlCol="0">
            <a:spAutoFit/>
          </a:bodyPr>
          <a:lstStyle/>
          <a:p>
            <a:r>
              <a:rPr lang="en-US" dirty="0">
                <a:solidFill>
                  <a:schemeClr val="tx1">
                    <a:lumMod val="50000"/>
                    <a:lumOff val="50000"/>
                  </a:schemeClr>
                </a:solidFill>
              </a:rPr>
              <a:t>11pm</a:t>
            </a:r>
          </a:p>
        </p:txBody>
      </p:sp>
      <p:sp>
        <p:nvSpPr>
          <p:cNvPr id="50" name="TextBox 49">
            <a:extLst>
              <a:ext uri="{FF2B5EF4-FFF2-40B4-BE49-F238E27FC236}">
                <a16:creationId xmlns:a16="http://schemas.microsoft.com/office/drawing/2014/main" id="{D1393262-90CB-AB43-9623-0ABAAB8F0C2F}"/>
              </a:ext>
            </a:extLst>
          </p:cNvPr>
          <p:cNvSpPr txBox="1"/>
          <p:nvPr/>
        </p:nvSpPr>
        <p:spPr>
          <a:xfrm>
            <a:off x="4618860" y="3513005"/>
            <a:ext cx="724878" cy="369332"/>
          </a:xfrm>
          <a:prstGeom prst="rect">
            <a:avLst/>
          </a:prstGeom>
          <a:noFill/>
        </p:spPr>
        <p:txBody>
          <a:bodyPr wrap="none" rtlCol="0">
            <a:spAutoFit/>
          </a:bodyPr>
          <a:lstStyle/>
          <a:p>
            <a:r>
              <a:rPr lang="en-US" dirty="0">
                <a:solidFill>
                  <a:schemeClr val="tx1">
                    <a:lumMod val="50000"/>
                    <a:lumOff val="50000"/>
                  </a:schemeClr>
                </a:solidFill>
              </a:rPr>
              <a:t>10pm</a:t>
            </a:r>
          </a:p>
        </p:txBody>
      </p:sp>
      <p:sp>
        <p:nvSpPr>
          <p:cNvPr id="57" name="TextBox 56">
            <a:extLst>
              <a:ext uri="{FF2B5EF4-FFF2-40B4-BE49-F238E27FC236}">
                <a16:creationId xmlns:a16="http://schemas.microsoft.com/office/drawing/2014/main" id="{1C9AE623-8965-AA4A-866D-24D33EAE2AB3}"/>
              </a:ext>
            </a:extLst>
          </p:cNvPr>
          <p:cNvSpPr txBox="1"/>
          <p:nvPr/>
        </p:nvSpPr>
        <p:spPr>
          <a:xfrm>
            <a:off x="2226490" y="4456094"/>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8" name="TextBox 57">
            <a:extLst>
              <a:ext uri="{FF2B5EF4-FFF2-40B4-BE49-F238E27FC236}">
                <a16:creationId xmlns:a16="http://schemas.microsoft.com/office/drawing/2014/main" id="{81C536FF-67D3-D648-A77D-F173A59F419C}"/>
              </a:ext>
            </a:extLst>
          </p:cNvPr>
          <p:cNvSpPr txBox="1"/>
          <p:nvPr/>
        </p:nvSpPr>
        <p:spPr>
          <a:xfrm>
            <a:off x="3491928" y="4454021"/>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9" name="TextBox 58">
            <a:extLst>
              <a:ext uri="{FF2B5EF4-FFF2-40B4-BE49-F238E27FC236}">
                <a16:creationId xmlns:a16="http://schemas.microsoft.com/office/drawing/2014/main" id="{DCECB8DC-13B2-6B48-AD64-56EDB1D11DBD}"/>
              </a:ext>
            </a:extLst>
          </p:cNvPr>
          <p:cNvSpPr txBox="1"/>
          <p:nvPr/>
        </p:nvSpPr>
        <p:spPr>
          <a:xfrm>
            <a:off x="4572842" y="4465598"/>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0" name="TextBox 59">
            <a:extLst>
              <a:ext uri="{FF2B5EF4-FFF2-40B4-BE49-F238E27FC236}">
                <a16:creationId xmlns:a16="http://schemas.microsoft.com/office/drawing/2014/main" id="{60E1C1DD-B526-0340-B83B-6C447E795BCC}"/>
              </a:ext>
            </a:extLst>
          </p:cNvPr>
          <p:cNvSpPr txBox="1"/>
          <p:nvPr/>
        </p:nvSpPr>
        <p:spPr>
          <a:xfrm>
            <a:off x="5759679" y="4478728"/>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1" name="TextBox 60">
            <a:extLst>
              <a:ext uri="{FF2B5EF4-FFF2-40B4-BE49-F238E27FC236}">
                <a16:creationId xmlns:a16="http://schemas.microsoft.com/office/drawing/2014/main" id="{A8096DF0-6390-AA4E-A4CF-830E80A3B5AF}"/>
              </a:ext>
            </a:extLst>
          </p:cNvPr>
          <p:cNvSpPr txBox="1"/>
          <p:nvPr/>
        </p:nvSpPr>
        <p:spPr>
          <a:xfrm>
            <a:off x="7036788" y="4471802"/>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3" name="Rectangle 2">
            <a:extLst>
              <a:ext uri="{FF2B5EF4-FFF2-40B4-BE49-F238E27FC236}">
                <a16:creationId xmlns:a16="http://schemas.microsoft.com/office/drawing/2014/main" id="{765D0676-D8E3-C94F-9159-23736A769492}"/>
              </a:ext>
            </a:extLst>
          </p:cNvPr>
          <p:cNvSpPr/>
          <p:nvPr/>
        </p:nvSpPr>
        <p:spPr>
          <a:xfrm>
            <a:off x="1989209" y="1416581"/>
            <a:ext cx="8734216" cy="1015663"/>
          </a:xfrm>
          <a:prstGeom prst="rect">
            <a:avLst/>
          </a:prstGeom>
        </p:spPr>
        <p:txBody>
          <a:bodyPr wrap="square">
            <a:spAutoFit/>
          </a:bodyPr>
          <a:lstStyle/>
          <a:p>
            <a:pPr>
              <a:spcBef>
                <a:spcPts val="600"/>
              </a:spcBef>
              <a:spcAft>
                <a:spcPts val="600"/>
              </a:spcAft>
            </a:pPr>
            <a:r>
              <a:rPr lang="en-US" sz="2000" dirty="0">
                <a:cs typeface="Arial"/>
              </a:rPr>
              <a:t>Abdul took two pills Friday morning before having sex on Friday night. On Saturday and Sunday, he took another pill each day. They had sex on Sunday, so he continued taking a pill each day on Monday and Tuesday.</a:t>
            </a:r>
          </a:p>
        </p:txBody>
      </p:sp>
      <p:sp>
        <p:nvSpPr>
          <p:cNvPr id="6" name="Right Triangle 5">
            <a:extLst>
              <a:ext uri="{FF2B5EF4-FFF2-40B4-BE49-F238E27FC236}">
                <a16:creationId xmlns:a16="http://schemas.microsoft.com/office/drawing/2014/main" id="{04FAB07B-1C97-0925-C079-CB4FE436EAC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aphic 6">
            <a:extLst>
              <a:ext uri="{FF2B5EF4-FFF2-40B4-BE49-F238E27FC236}">
                <a16:creationId xmlns:a16="http://schemas.microsoft.com/office/drawing/2014/main" id="{EAA0833F-08B0-C5D5-4F7F-2667ADBB0001}"/>
              </a:ext>
            </a:extLst>
          </p:cNvPr>
          <p:cNvGrpSpPr/>
          <p:nvPr/>
        </p:nvGrpSpPr>
        <p:grpSpPr>
          <a:xfrm>
            <a:off x="11642983" y="141554"/>
            <a:ext cx="415770" cy="366446"/>
            <a:chOff x="3735476" y="1417084"/>
            <a:chExt cx="4722880" cy="4162584"/>
          </a:xfrm>
          <a:noFill/>
        </p:grpSpPr>
        <p:sp>
          <p:nvSpPr>
            <p:cNvPr id="8" name="Freeform 7">
              <a:extLst>
                <a:ext uri="{FF2B5EF4-FFF2-40B4-BE49-F238E27FC236}">
                  <a16:creationId xmlns:a16="http://schemas.microsoft.com/office/drawing/2014/main" id="{63FAB7FC-A6F2-75D7-F1FD-749BF9C299F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9" name="Freeform 8">
              <a:extLst>
                <a:ext uri="{FF2B5EF4-FFF2-40B4-BE49-F238E27FC236}">
                  <a16:creationId xmlns:a16="http://schemas.microsoft.com/office/drawing/2014/main" id="{47FF6ACA-A5DA-7237-D455-1765132BE63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2BCC01CA-67D6-3EC8-43D1-48607F9E420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35437969-28F2-624B-D871-C33CFC92AEC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4" name="Rectangle 3">
            <a:extLst>
              <a:ext uri="{FF2B5EF4-FFF2-40B4-BE49-F238E27FC236}">
                <a16:creationId xmlns:a16="http://schemas.microsoft.com/office/drawing/2014/main" id="{C2A11308-A2CE-0589-93F8-34A4ACE5251C}"/>
              </a:ext>
            </a:extLst>
          </p:cNvPr>
          <p:cNvSpPr/>
          <p:nvPr/>
        </p:nvSpPr>
        <p:spPr>
          <a:xfrm>
            <a:off x="7967956"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aphic 3">
            <a:extLst>
              <a:ext uri="{FF2B5EF4-FFF2-40B4-BE49-F238E27FC236}">
                <a16:creationId xmlns:a16="http://schemas.microsoft.com/office/drawing/2014/main" id="{643083E3-B999-D29C-5780-F1432C7C7C0F}"/>
              </a:ext>
            </a:extLst>
          </p:cNvPr>
          <p:cNvGrpSpPr/>
          <p:nvPr/>
        </p:nvGrpSpPr>
        <p:grpSpPr>
          <a:xfrm>
            <a:off x="8312800" y="5671277"/>
            <a:ext cx="479785" cy="332622"/>
            <a:chOff x="2831580" y="1165860"/>
            <a:chExt cx="6528884" cy="4526285"/>
          </a:xfrm>
          <a:solidFill>
            <a:schemeClr val="accent5"/>
          </a:solidFill>
        </p:grpSpPr>
        <p:sp>
          <p:nvSpPr>
            <p:cNvPr id="13" name="Freeform 12">
              <a:extLst>
                <a:ext uri="{FF2B5EF4-FFF2-40B4-BE49-F238E27FC236}">
                  <a16:creationId xmlns:a16="http://schemas.microsoft.com/office/drawing/2014/main" id="{EE4B3057-1626-3FE6-CBF9-3F778160FCFA}"/>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BCF9441-029D-62D0-F5B8-87C9A748E061}"/>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6DDE2A1-07CD-4832-BB00-A1280B4FCCA6}"/>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6" name="Rounded Rectangle 7">
            <a:extLst>
              <a:ext uri="{FF2B5EF4-FFF2-40B4-BE49-F238E27FC236}">
                <a16:creationId xmlns:a16="http://schemas.microsoft.com/office/drawing/2014/main" id="{24F860E7-A40A-53E3-398E-8AF33E0977AF}"/>
              </a:ext>
            </a:extLst>
          </p:cNvPr>
          <p:cNvSpPr/>
          <p:nvPr/>
        </p:nvSpPr>
        <p:spPr>
          <a:xfrm>
            <a:off x="8320331"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7" name="TextBox 16">
            <a:extLst>
              <a:ext uri="{FF2B5EF4-FFF2-40B4-BE49-F238E27FC236}">
                <a16:creationId xmlns:a16="http://schemas.microsoft.com/office/drawing/2014/main" id="{608277ED-2A8D-A226-4F15-941F73E5FF39}"/>
              </a:ext>
            </a:extLst>
          </p:cNvPr>
          <p:cNvSpPr txBox="1"/>
          <p:nvPr/>
        </p:nvSpPr>
        <p:spPr>
          <a:xfrm>
            <a:off x="8991711"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18" name="TextBox 17">
            <a:extLst>
              <a:ext uri="{FF2B5EF4-FFF2-40B4-BE49-F238E27FC236}">
                <a16:creationId xmlns:a16="http://schemas.microsoft.com/office/drawing/2014/main" id="{6DD7DBA9-68D1-D2A4-D635-956B9418CE01}"/>
              </a:ext>
            </a:extLst>
          </p:cNvPr>
          <p:cNvSpPr txBox="1"/>
          <p:nvPr/>
        </p:nvSpPr>
        <p:spPr>
          <a:xfrm>
            <a:off x="8991711"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19" name="Rounded Rectangle 7">
            <a:extLst>
              <a:ext uri="{FF2B5EF4-FFF2-40B4-BE49-F238E27FC236}">
                <a16:creationId xmlns:a16="http://schemas.microsoft.com/office/drawing/2014/main" id="{10570A29-0B94-3C00-C602-610544BC426F}"/>
              </a:ext>
            </a:extLst>
          </p:cNvPr>
          <p:cNvSpPr/>
          <p:nvPr/>
        </p:nvSpPr>
        <p:spPr>
          <a:xfrm>
            <a:off x="2225250"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0" name="Rounded Rectangle 7">
            <a:extLst>
              <a:ext uri="{FF2B5EF4-FFF2-40B4-BE49-F238E27FC236}">
                <a16:creationId xmlns:a16="http://schemas.microsoft.com/office/drawing/2014/main" id="{30D282DF-BAD3-AEDA-7EA9-21C6EFFAA64F}"/>
              </a:ext>
            </a:extLst>
          </p:cNvPr>
          <p:cNvSpPr/>
          <p:nvPr/>
        </p:nvSpPr>
        <p:spPr>
          <a:xfrm>
            <a:off x="2225250" y="54896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21" name="Graphic 3">
            <a:extLst>
              <a:ext uri="{FF2B5EF4-FFF2-40B4-BE49-F238E27FC236}">
                <a16:creationId xmlns:a16="http://schemas.microsoft.com/office/drawing/2014/main" id="{D2615CE0-DF8F-2ADA-E6AF-5B573658DC4A}"/>
              </a:ext>
            </a:extLst>
          </p:cNvPr>
          <p:cNvGrpSpPr/>
          <p:nvPr/>
        </p:nvGrpSpPr>
        <p:grpSpPr>
          <a:xfrm>
            <a:off x="2130531" y="2812335"/>
            <a:ext cx="845145" cy="585916"/>
            <a:chOff x="2831580" y="1165860"/>
            <a:chExt cx="6528884" cy="4526285"/>
          </a:xfrm>
          <a:solidFill>
            <a:schemeClr val="accent5"/>
          </a:solidFill>
        </p:grpSpPr>
        <p:sp>
          <p:nvSpPr>
            <p:cNvPr id="22" name="Freeform 21">
              <a:extLst>
                <a:ext uri="{FF2B5EF4-FFF2-40B4-BE49-F238E27FC236}">
                  <a16:creationId xmlns:a16="http://schemas.microsoft.com/office/drawing/2014/main" id="{E1B3E294-FC81-14C9-82B6-64744A1A0E05}"/>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AAE102C-B548-544E-AFC9-389E9E2FC3FA}"/>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9D53B2C-CBC3-E8AF-C8E2-3B96FB6CA654}"/>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25" name="Rounded Rectangle 7">
            <a:extLst>
              <a:ext uri="{FF2B5EF4-FFF2-40B4-BE49-F238E27FC236}">
                <a16:creationId xmlns:a16="http://schemas.microsoft.com/office/drawing/2014/main" id="{28FFEA76-7298-D3B1-C0BD-96A5481AF982}"/>
              </a:ext>
            </a:extLst>
          </p:cNvPr>
          <p:cNvSpPr/>
          <p:nvPr/>
        </p:nvSpPr>
        <p:spPr>
          <a:xfrm>
            <a:off x="3385835"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6" name="Rounded Rectangle 7">
            <a:extLst>
              <a:ext uri="{FF2B5EF4-FFF2-40B4-BE49-F238E27FC236}">
                <a16:creationId xmlns:a16="http://schemas.microsoft.com/office/drawing/2014/main" id="{19A1EA91-D643-251F-CBDF-0725B4581BAA}"/>
              </a:ext>
            </a:extLst>
          </p:cNvPr>
          <p:cNvSpPr/>
          <p:nvPr/>
        </p:nvSpPr>
        <p:spPr>
          <a:xfrm>
            <a:off x="4546419"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7" name="Rounded Rectangle 7">
            <a:extLst>
              <a:ext uri="{FF2B5EF4-FFF2-40B4-BE49-F238E27FC236}">
                <a16:creationId xmlns:a16="http://schemas.microsoft.com/office/drawing/2014/main" id="{55AC029B-971B-C47B-917E-C7F83E4EDD95}"/>
              </a:ext>
            </a:extLst>
          </p:cNvPr>
          <p:cNvSpPr/>
          <p:nvPr/>
        </p:nvSpPr>
        <p:spPr>
          <a:xfrm>
            <a:off x="5695280"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0" name="Rounded Rectangle 7">
            <a:extLst>
              <a:ext uri="{FF2B5EF4-FFF2-40B4-BE49-F238E27FC236}">
                <a16:creationId xmlns:a16="http://schemas.microsoft.com/office/drawing/2014/main" id="{5498CA19-8CF5-DF9A-C1D6-DA63F9ECE052}"/>
              </a:ext>
            </a:extLst>
          </p:cNvPr>
          <p:cNvSpPr/>
          <p:nvPr/>
        </p:nvSpPr>
        <p:spPr>
          <a:xfrm>
            <a:off x="6984818" y="5032426"/>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31" name="Graphic 3">
            <a:extLst>
              <a:ext uri="{FF2B5EF4-FFF2-40B4-BE49-F238E27FC236}">
                <a16:creationId xmlns:a16="http://schemas.microsoft.com/office/drawing/2014/main" id="{FD3CF7D1-3B0C-B641-81BE-DD10C64222C3}"/>
              </a:ext>
            </a:extLst>
          </p:cNvPr>
          <p:cNvGrpSpPr/>
          <p:nvPr/>
        </p:nvGrpSpPr>
        <p:grpSpPr>
          <a:xfrm>
            <a:off x="4533365" y="2812335"/>
            <a:ext cx="845145" cy="585916"/>
            <a:chOff x="2831580" y="1165860"/>
            <a:chExt cx="6528884" cy="4526285"/>
          </a:xfrm>
          <a:solidFill>
            <a:schemeClr val="accent5"/>
          </a:solidFill>
        </p:grpSpPr>
        <p:sp>
          <p:nvSpPr>
            <p:cNvPr id="32" name="Freeform 31">
              <a:extLst>
                <a:ext uri="{FF2B5EF4-FFF2-40B4-BE49-F238E27FC236}">
                  <a16:creationId xmlns:a16="http://schemas.microsoft.com/office/drawing/2014/main" id="{8A03CE85-F506-4A78-57E4-6CEE15932A2E}"/>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5144BA7-0151-1C68-FC96-A310F0CD1266}"/>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8531577-EA61-C600-0A78-5603459DDBDA}"/>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Tree>
    <p:extLst>
      <p:ext uri="{BB962C8B-B14F-4D97-AF65-F5344CB8AC3E}">
        <p14:creationId xmlns:p14="http://schemas.microsoft.com/office/powerpoint/2010/main" val="2936153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Patrick and James​</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Patrick has a date planned with James on Friday night. When they have gone out before, sometimes they have sex and sometimes they don’t. They go out on Friday, but do not end up having sex.​</a:t>
            </a:r>
          </a:p>
          <a:p>
            <a:pPr>
              <a:spcAft>
                <a:spcPts val="1200"/>
              </a:spcAft>
            </a:pPr>
            <a:endParaRPr lang="en-US" sz="2000" b="0" dirty="0"/>
          </a:p>
          <a:p>
            <a:pPr>
              <a:spcAft>
                <a:spcPts val="1200"/>
              </a:spcAft>
            </a:pPr>
            <a:r>
              <a:rPr lang="en-US" sz="2000" b="0" i="1" dirty="0"/>
              <a:t>When should Patrick take his pills?​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couple of men standing next to a wall&#10;&#10;Description automatically generated with low confidence">
            <a:extLst>
              <a:ext uri="{FF2B5EF4-FFF2-40B4-BE49-F238E27FC236}">
                <a16:creationId xmlns:a16="http://schemas.microsoft.com/office/drawing/2014/main" id="{365F7247-329E-93D5-E8ED-D0DEAD04C517}"/>
              </a:ext>
            </a:extLst>
          </p:cNvPr>
          <p:cNvPicPr>
            <a:picLocks noGrp="1" noChangeAspect="1"/>
          </p:cNvPicPr>
          <p:nvPr>
            <p:ph type="pic" idx="1"/>
          </p:nvPr>
        </p:nvPicPr>
        <p:blipFill rotWithShape="1">
          <a:blip r:embed="rId3"/>
          <a:srcRect l="24974" r="7908"/>
          <a:stretch/>
        </p:blipFill>
        <p:spPr>
          <a:xfrm>
            <a:off x="2" y="0"/>
            <a:ext cx="6896098" cy="6858000"/>
          </a:xfrm>
        </p:spPr>
      </p:pic>
    </p:spTree>
    <p:extLst>
      <p:ext uri="{BB962C8B-B14F-4D97-AF65-F5344CB8AC3E}">
        <p14:creationId xmlns:p14="http://schemas.microsoft.com/office/powerpoint/2010/main" val="40721961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aphic 3">
            <a:extLst>
              <a:ext uri="{FF2B5EF4-FFF2-40B4-BE49-F238E27FC236}">
                <a16:creationId xmlns:a16="http://schemas.microsoft.com/office/drawing/2014/main" id="{4AD2D4AC-A609-48AF-392C-CC314F82006B}"/>
              </a:ext>
            </a:extLst>
          </p:cNvPr>
          <p:cNvGrpSpPr/>
          <p:nvPr/>
        </p:nvGrpSpPr>
        <p:grpSpPr>
          <a:xfrm>
            <a:off x="2167989" y="2925098"/>
            <a:ext cx="845145" cy="585916"/>
            <a:chOff x="2831580" y="1165860"/>
            <a:chExt cx="6528884" cy="4526285"/>
          </a:xfrm>
          <a:solidFill>
            <a:schemeClr val="accent5"/>
          </a:solidFill>
        </p:grpSpPr>
        <p:sp>
          <p:nvSpPr>
            <p:cNvPr id="22" name="Freeform 21">
              <a:extLst>
                <a:ext uri="{FF2B5EF4-FFF2-40B4-BE49-F238E27FC236}">
                  <a16:creationId xmlns:a16="http://schemas.microsoft.com/office/drawing/2014/main" id="{3D3A7CA8-474E-075F-7267-D841AC0AF9F7}"/>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742B1E0-29B8-EDF0-0D42-94AAD38D0CA8}"/>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5B42796-A6EC-BB67-9F07-3A720941065B}"/>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5CD150E9-42D3-CE42-B369-94F8B9059290}"/>
              </a:ext>
            </a:extLst>
          </p:cNvPr>
          <p:cNvSpPr>
            <a:spLocks noGrp="1"/>
          </p:cNvSpPr>
          <p:nvPr>
            <p:ph type="title"/>
          </p:nvPr>
        </p:nvSpPr>
        <p:spPr/>
        <p:txBody>
          <a:bodyPr/>
          <a:lstStyle/>
          <a:p>
            <a:r>
              <a:rPr lang="en-US"/>
              <a:t>Patrick’s Dosing</a:t>
            </a:r>
          </a:p>
        </p:txBody>
      </p:sp>
      <p:graphicFrame>
        <p:nvGraphicFramePr>
          <p:cNvPr id="33" name="Diagram 7">
            <a:extLst>
              <a:ext uri="{FF2B5EF4-FFF2-40B4-BE49-F238E27FC236}">
                <a16:creationId xmlns:a16="http://schemas.microsoft.com/office/drawing/2014/main" id="{A651DEA1-C0E0-2649-8268-D2B0851FC1B3}"/>
              </a:ext>
            </a:extLst>
          </p:cNvPr>
          <p:cNvGraphicFramePr/>
          <p:nvPr/>
        </p:nvGraphicFramePr>
        <p:xfrm>
          <a:off x="2024160" y="2028788"/>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TextBox 47">
            <a:extLst>
              <a:ext uri="{FF2B5EF4-FFF2-40B4-BE49-F238E27FC236}">
                <a16:creationId xmlns:a16="http://schemas.microsoft.com/office/drawing/2014/main" id="{7EA685EC-1769-DF4A-8865-D8E45AB43EE2}"/>
              </a:ext>
            </a:extLst>
          </p:cNvPr>
          <p:cNvSpPr txBox="1"/>
          <p:nvPr/>
        </p:nvSpPr>
        <p:spPr>
          <a:xfrm>
            <a:off x="2111053" y="3748074"/>
            <a:ext cx="724878" cy="369332"/>
          </a:xfrm>
          <a:prstGeom prst="rect">
            <a:avLst/>
          </a:prstGeom>
          <a:noFill/>
        </p:spPr>
        <p:txBody>
          <a:bodyPr wrap="none" rtlCol="0">
            <a:spAutoFit/>
          </a:bodyPr>
          <a:lstStyle/>
          <a:p>
            <a:r>
              <a:rPr lang="en-US" dirty="0">
                <a:solidFill>
                  <a:schemeClr val="tx1">
                    <a:lumMod val="50000"/>
                    <a:lumOff val="50000"/>
                  </a:schemeClr>
                </a:solidFill>
              </a:rPr>
              <a:t>11pm</a:t>
            </a:r>
          </a:p>
        </p:txBody>
      </p:sp>
      <p:sp>
        <p:nvSpPr>
          <p:cNvPr id="57" name="TextBox 56">
            <a:extLst>
              <a:ext uri="{FF2B5EF4-FFF2-40B4-BE49-F238E27FC236}">
                <a16:creationId xmlns:a16="http://schemas.microsoft.com/office/drawing/2014/main" id="{1C9AE623-8965-AA4A-866D-24D33EAE2AB3}"/>
              </a:ext>
            </a:extLst>
          </p:cNvPr>
          <p:cNvSpPr txBox="1"/>
          <p:nvPr/>
        </p:nvSpPr>
        <p:spPr>
          <a:xfrm>
            <a:off x="2262708" y="4656401"/>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3" name="Rectangle 2">
            <a:extLst>
              <a:ext uri="{FF2B5EF4-FFF2-40B4-BE49-F238E27FC236}">
                <a16:creationId xmlns:a16="http://schemas.microsoft.com/office/drawing/2014/main" id="{765D0676-D8E3-C94F-9159-23736A769492}"/>
              </a:ext>
            </a:extLst>
          </p:cNvPr>
          <p:cNvSpPr/>
          <p:nvPr/>
        </p:nvSpPr>
        <p:spPr>
          <a:xfrm flipH="1">
            <a:off x="1964317" y="1365713"/>
            <a:ext cx="8626328" cy="707886"/>
          </a:xfrm>
          <a:prstGeom prst="rect">
            <a:avLst/>
          </a:prstGeom>
        </p:spPr>
        <p:txBody>
          <a:bodyPr wrap="square">
            <a:spAutoFit/>
          </a:bodyPr>
          <a:lstStyle/>
          <a:p>
            <a:pPr>
              <a:spcBef>
                <a:spcPts val="600"/>
              </a:spcBef>
              <a:spcAft>
                <a:spcPts val="600"/>
              </a:spcAft>
            </a:pPr>
            <a:r>
              <a:rPr lang="en-US" sz="2000" dirty="0">
                <a:cs typeface="Arial"/>
              </a:rPr>
              <a:t>Patrick took two pills Friday morning before his date on Friday night. However, since they did not have sex, he does not need to take a pill on Saturday or Sunday. </a:t>
            </a:r>
          </a:p>
        </p:txBody>
      </p:sp>
      <p:sp>
        <p:nvSpPr>
          <p:cNvPr id="4" name="&quot;No&quot; Symbol 3">
            <a:extLst>
              <a:ext uri="{FF2B5EF4-FFF2-40B4-BE49-F238E27FC236}">
                <a16:creationId xmlns:a16="http://schemas.microsoft.com/office/drawing/2014/main" id="{8402656D-A54E-C2E1-F539-0370D2DC36C2}"/>
              </a:ext>
            </a:extLst>
          </p:cNvPr>
          <p:cNvSpPr/>
          <p:nvPr/>
        </p:nvSpPr>
        <p:spPr>
          <a:xfrm>
            <a:off x="2028092" y="2662380"/>
            <a:ext cx="1136278" cy="1105263"/>
          </a:xfrm>
          <a:prstGeom prst="noSmoking">
            <a:avLst>
              <a:gd name="adj" fmla="val 7562"/>
            </a:avLst>
          </a:prstGeom>
          <a:solidFill>
            <a:schemeClr val="accent4"/>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7" name="Right Triangle 6">
            <a:extLst>
              <a:ext uri="{FF2B5EF4-FFF2-40B4-BE49-F238E27FC236}">
                <a16:creationId xmlns:a16="http://schemas.microsoft.com/office/drawing/2014/main" id="{2FE975FE-ED4F-E6CC-C3AA-94DB1F7B10B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aphic 6">
            <a:extLst>
              <a:ext uri="{FF2B5EF4-FFF2-40B4-BE49-F238E27FC236}">
                <a16:creationId xmlns:a16="http://schemas.microsoft.com/office/drawing/2014/main" id="{A6623927-E5D9-B546-7D84-73A3BFCD446F}"/>
              </a:ext>
            </a:extLst>
          </p:cNvPr>
          <p:cNvGrpSpPr/>
          <p:nvPr/>
        </p:nvGrpSpPr>
        <p:grpSpPr>
          <a:xfrm>
            <a:off x="11642983" y="141554"/>
            <a:ext cx="415770" cy="366446"/>
            <a:chOff x="3735476" y="1417084"/>
            <a:chExt cx="4722880" cy="4162584"/>
          </a:xfrm>
          <a:noFill/>
        </p:grpSpPr>
        <p:sp>
          <p:nvSpPr>
            <p:cNvPr id="9" name="Freeform 8">
              <a:extLst>
                <a:ext uri="{FF2B5EF4-FFF2-40B4-BE49-F238E27FC236}">
                  <a16:creationId xmlns:a16="http://schemas.microsoft.com/office/drawing/2014/main" id="{5FE29210-726F-7970-F231-A0C4A1254F93}"/>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73799D32-9F72-729E-E376-14A13D7845E6}"/>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2FC2974F-4FC5-3391-B916-86248E940927}"/>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8D1665B4-87A0-4D89-0118-B900E3DD4C71}"/>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5" name="Rectangle 4">
            <a:extLst>
              <a:ext uri="{FF2B5EF4-FFF2-40B4-BE49-F238E27FC236}">
                <a16:creationId xmlns:a16="http://schemas.microsoft.com/office/drawing/2014/main" id="{FB07F957-7C0A-34E7-615B-AFA56BA07AD4}"/>
              </a:ext>
            </a:extLst>
          </p:cNvPr>
          <p:cNvSpPr/>
          <p:nvPr/>
        </p:nvSpPr>
        <p:spPr>
          <a:xfrm>
            <a:off x="7967956"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3">
            <a:extLst>
              <a:ext uri="{FF2B5EF4-FFF2-40B4-BE49-F238E27FC236}">
                <a16:creationId xmlns:a16="http://schemas.microsoft.com/office/drawing/2014/main" id="{64E21C20-313B-264E-F970-B8E97A75B655}"/>
              </a:ext>
            </a:extLst>
          </p:cNvPr>
          <p:cNvGrpSpPr/>
          <p:nvPr/>
        </p:nvGrpSpPr>
        <p:grpSpPr>
          <a:xfrm>
            <a:off x="8312800" y="5671277"/>
            <a:ext cx="479785" cy="332622"/>
            <a:chOff x="2831580" y="1165860"/>
            <a:chExt cx="6528884" cy="4526285"/>
          </a:xfrm>
          <a:solidFill>
            <a:schemeClr val="accent5"/>
          </a:solidFill>
        </p:grpSpPr>
        <p:sp>
          <p:nvSpPr>
            <p:cNvPr id="13" name="Freeform 12">
              <a:extLst>
                <a:ext uri="{FF2B5EF4-FFF2-40B4-BE49-F238E27FC236}">
                  <a16:creationId xmlns:a16="http://schemas.microsoft.com/office/drawing/2014/main" id="{26F9AFA9-8EFD-9F26-A01A-4C27297A1F4B}"/>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16B3334-0930-F106-D878-8F792E168FF3}"/>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6F12F3-853C-8579-3A63-66CF1FA2FA13}"/>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6" name="Rounded Rectangle 7">
            <a:extLst>
              <a:ext uri="{FF2B5EF4-FFF2-40B4-BE49-F238E27FC236}">
                <a16:creationId xmlns:a16="http://schemas.microsoft.com/office/drawing/2014/main" id="{0174BE86-3705-4937-957B-EEA394ECD666}"/>
              </a:ext>
            </a:extLst>
          </p:cNvPr>
          <p:cNvSpPr/>
          <p:nvPr/>
        </p:nvSpPr>
        <p:spPr>
          <a:xfrm>
            <a:off x="8320331"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7" name="TextBox 16">
            <a:extLst>
              <a:ext uri="{FF2B5EF4-FFF2-40B4-BE49-F238E27FC236}">
                <a16:creationId xmlns:a16="http://schemas.microsoft.com/office/drawing/2014/main" id="{392447E9-F775-B84C-BBE7-4CB9C3E26D5F}"/>
              </a:ext>
            </a:extLst>
          </p:cNvPr>
          <p:cNvSpPr txBox="1"/>
          <p:nvPr/>
        </p:nvSpPr>
        <p:spPr>
          <a:xfrm>
            <a:off x="8991711"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18" name="TextBox 17">
            <a:extLst>
              <a:ext uri="{FF2B5EF4-FFF2-40B4-BE49-F238E27FC236}">
                <a16:creationId xmlns:a16="http://schemas.microsoft.com/office/drawing/2014/main" id="{DF0BDB40-96C4-4032-AE9B-262B228986FD}"/>
              </a:ext>
            </a:extLst>
          </p:cNvPr>
          <p:cNvSpPr txBox="1"/>
          <p:nvPr/>
        </p:nvSpPr>
        <p:spPr>
          <a:xfrm>
            <a:off x="8991711"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19" name="Rounded Rectangle 7">
            <a:extLst>
              <a:ext uri="{FF2B5EF4-FFF2-40B4-BE49-F238E27FC236}">
                <a16:creationId xmlns:a16="http://schemas.microsoft.com/office/drawing/2014/main" id="{5EB77B26-533E-51FC-6C2E-4E914D05674E}"/>
              </a:ext>
            </a:extLst>
          </p:cNvPr>
          <p:cNvSpPr/>
          <p:nvPr/>
        </p:nvSpPr>
        <p:spPr>
          <a:xfrm>
            <a:off x="2262708" y="515532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0" name="Rounded Rectangle 7">
            <a:extLst>
              <a:ext uri="{FF2B5EF4-FFF2-40B4-BE49-F238E27FC236}">
                <a16:creationId xmlns:a16="http://schemas.microsoft.com/office/drawing/2014/main" id="{7A6917CE-578D-D9F7-2223-109760097A46}"/>
              </a:ext>
            </a:extLst>
          </p:cNvPr>
          <p:cNvSpPr/>
          <p:nvPr/>
        </p:nvSpPr>
        <p:spPr>
          <a:xfrm>
            <a:off x="2262708" y="5612523"/>
            <a:ext cx="655709" cy="290873"/>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Tree>
    <p:extLst>
      <p:ext uri="{BB962C8B-B14F-4D97-AF65-F5344CB8AC3E}">
        <p14:creationId xmlns:p14="http://schemas.microsoft.com/office/powerpoint/2010/main" val="13760050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George​</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George went out on date with Jay on Friday. It went really well, and they ended up having sex on Friday night. ​</a:t>
            </a:r>
          </a:p>
          <a:p>
            <a:pPr>
              <a:spcBef>
                <a:spcPts val="600"/>
              </a:spcBef>
            </a:pPr>
            <a:r>
              <a:rPr lang="en-US" sz="2000" b="0" dirty="0"/>
              <a:t>During the following week, George started to talk with Manuel online. They continued to talk over the weekend and met on Tuesday. They had sex that night.​</a:t>
            </a:r>
          </a:p>
          <a:p>
            <a:pPr>
              <a:spcAft>
                <a:spcPts val="1200"/>
              </a:spcAft>
            </a:pPr>
            <a:endParaRPr lang="en-US" sz="2000" b="0" dirty="0"/>
          </a:p>
          <a:p>
            <a:pPr>
              <a:spcAft>
                <a:spcPts val="1200"/>
              </a:spcAft>
            </a:pPr>
            <a:r>
              <a:rPr lang="en-US" sz="2000" b="0" i="1" dirty="0"/>
              <a:t>When does George take his pills?​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8" name="Picture Placeholder 7" descr="A person standing in front of a building&#10;&#10;Description automatically generated">
            <a:extLst>
              <a:ext uri="{FF2B5EF4-FFF2-40B4-BE49-F238E27FC236}">
                <a16:creationId xmlns:a16="http://schemas.microsoft.com/office/drawing/2014/main" id="{D6DD54BA-620B-050A-5265-13BB3417FF44}"/>
              </a:ext>
            </a:extLst>
          </p:cNvPr>
          <p:cNvPicPr>
            <a:picLocks noGrp="1" noChangeAspect="1"/>
          </p:cNvPicPr>
          <p:nvPr>
            <p:ph type="pic" idx="1"/>
          </p:nvPr>
        </p:nvPicPr>
        <p:blipFill rotWithShape="1">
          <a:blip r:embed="rId3"/>
          <a:srcRect l="27267" r="5615"/>
          <a:stretch/>
        </p:blipFill>
        <p:spPr>
          <a:xfrm>
            <a:off x="2" y="0"/>
            <a:ext cx="6896098" cy="6858000"/>
          </a:xfrm>
        </p:spPr>
      </p:pic>
    </p:spTree>
    <p:extLst>
      <p:ext uri="{BB962C8B-B14F-4D97-AF65-F5344CB8AC3E}">
        <p14:creationId xmlns:p14="http://schemas.microsoft.com/office/powerpoint/2010/main" val="1445135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9120-646F-D247-AC9D-D2394C5B4B63}"/>
              </a:ext>
            </a:extLst>
          </p:cNvPr>
          <p:cNvSpPr>
            <a:spLocks noGrp="1"/>
          </p:cNvSpPr>
          <p:nvPr>
            <p:ph type="title"/>
          </p:nvPr>
        </p:nvSpPr>
        <p:spPr/>
        <p:txBody>
          <a:bodyPr/>
          <a:lstStyle/>
          <a:p>
            <a:r>
              <a:rPr lang="en-US" dirty="0"/>
              <a:t>Module 3 Learning Objectives​</a:t>
            </a:r>
          </a:p>
        </p:txBody>
      </p:sp>
      <p:sp>
        <p:nvSpPr>
          <p:cNvPr id="3" name="Content Placeholder 2">
            <a:extLst>
              <a:ext uri="{FF2B5EF4-FFF2-40B4-BE49-F238E27FC236}">
                <a16:creationId xmlns:a16="http://schemas.microsoft.com/office/drawing/2014/main" id="{752C3106-813E-D405-3323-DF3E7F9F7C8C}"/>
              </a:ext>
            </a:extLst>
          </p:cNvPr>
          <p:cNvSpPr>
            <a:spLocks noGrp="1"/>
          </p:cNvSpPr>
          <p:nvPr>
            <p:ph sz="quarter" idx="11"/>
          </p:nvPr>
        </p:nvSpPr>
        <p:spPr/>
        <p:txBody>
          <a:bodyPr>
            <a:normAutofit/>
          </a:bodyPr>
          <a:lstStyle/>
          <a:p>
            <a:pPr>
              <a:spcBef>
                <a:spcPts val="600"/>
              </a:spcBef>
            </a:pPr>
            <a:r>
              <a:rPr lang="en-US" sz="2000" dirty="0"/>
              <a:t>After completing Module 3, participants will be able to:​</a:t>
            </a:r>
          </a:p>
          <a:p>
            <a:pPr marL="285750" indent="-285750">
              <a:spcBef>
                <a:spcPts val="600"/>
              </a:spcBef>
              <a:buFont typeface="Arial" panose="020B0604020202020204" pitchFamily="34" charset="0"/>
              <a:buChar char="•"/>
            </a:pPr>
            <a:r>
              <a:rPr lang="en-US" sz="2000" b="0" dirty="0"/>
              <a:t>Define oral ED-PrEP</a:t>
            </a:r>
          </a:p>
          <a:p>
            <a:pPr marL="285750" indent="-285750">
              <a:spcBef>
                <a:spcPts val="600"/>
              </a:spcBef>
              <a:buFont typeface="Arial" panose="020B0604020202020204" pitchFamily="34" charset="0"/>
              <a:buChar char="•"/>
            </a:pPr>
            <a:r>
              <a:rPr lang="en-US" sz="2000" b="0" dirty="0"/>
              <a:t>Define the eligible and ineligible populations for oral ED-PrEP</a:t>
            </a:r>
          </a:p>
          <a:p>
            <a:pPr marL="285750" indent="-285750">
              <a:spcBef>
                <a:spcPts val="600"/>
              </a:spcBef>
              <a:buFont typeface="Arial" panose="020B0604020202020204" pitchFamily="34" charset="0"/>
              <a:buChar char="•"/>
            </a:pPr>
            <a:r>
              <a:rPr lang="en-US" sz="2000" b="0" dirty="0"/>
              <a:t>Identify good candidates for oral ED-PrEP</a:t>
            </a:r>
          </a:p>
          <a:p>
            <a:pPr marL="285750" indent="-285750">
              <a:spcBef>
                <a:spcPts val="600"/>
              </a:spcBef>
              <a:buFont typeface="Arial" panose="020B0604020202020204" pitchFamily="34" charset="0"/>
              <a:buChar char="•"/>
            </a:pPr>
            <a:r>
              <a:rPr lang="en-US" sz="2000" b="0" dirty="0"/>
              <a:t>Describe advantages and disadvantages of oral ED-PrEP</a:t>
            </a:r>
          </a:p>
          <a:p>
            <a:pPr marL="285750" indent="-285750">
              <a:spcBef>
                <a:spcPts val="600"/>
              </a:spcBef>
              <a:buFont typeface="Arial" panose="020B0604020202020204" pitchFamily="34" charset="0"/>
              <a:buChar char="•"/>
            </a:pPr>
            <a:r>
              <a:rPr lang="en-US" sz="2000" b="0" dirty="0"/>
              <a:t>Counsel clients on how to take oral ED-PrEP effectively</a:t>
            </a:r>
          </a:p>
          <a:p>
            <a:pPr marL="285750" indent="-285750">
              <a:spcBef>
                <a:spcPts val="600"/>
              </a:spcBef>
              <a:buFont typeface="Arial" panose="020B0604020202020204" pitchFamily="34" charset="0"/>
              <a:buChar char="•"/>
            </a:pPr>
            <a:r>
              <a:rPr lang="en-US" sz="2000" b="0" dirty="0"/>
              <a:t>Describe the process for switching between oral ED-PrEP and oral daily PrEP</a:t>
            </a:r>
          </a:p>
          <a:p>
            <a:pPr marL="285750" indent="-285750">
              <a:spcBef>
                <a:spcPts val="600"/>
              </a:spcBef>
              <a:buFont typeface="Arial" panose="020B0604020202020204" pitchFamily="34" charset="0"/>
              <a:buChar char="•"/>
            </a:pPr>
            <a:r>
              <a:rPr lang="en-US" sz="2000" b="0" dirty="0"/>
              <a:t>Specify the procedures for initiating oral ED-PrEP</a:t>
            </a:r>
          </a:p>
          <a:p>
            <a:pPr marL="285750" indent="-285750">
              <a:spcBef>
                <a:spcPts val="600"/>
              </a:spcBef>
              <a:buFont typeface="Arial" panose="020B0604020202020204" pitchFamily="34" charset="0"/>
              <a:buChar char="•"/>
            </a:pPr>
            <a:r>
              <a:rPr lang="en-US" sz="2000" b="0" dirty="0"/>
              <a:t>Conduct effective monitoring visits for ED-PrEP​</a:t>
            </a:r>
          </a:p>
        </p:txBody>
      </p:sp>
    </p:spTree>
    <p:extLst>
      <p:ext uri="{BB962C8B-B14F-4D97-AF65-F5344CB8AC3E}">
        <p14:creationId xmlns:p14="http://schemas.microsoft.com/office/powerpoint/2010/main" val="2132147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50E9-42D3-CE42-B369-94F8B9059290}"/>
              </a:ext>
            </a:extLst>
          </p:cNvPr>
          <p:cNvSpPr>
            <a:spLocks noGrp="1"/>
          </p:cNvSpPr>
          <p:nvPr>
            <p:ph type="title"/>
          </p:nvPr>
        </p:nvSpPr>
        <p:spPr/>
        <p:txBody>
          <a:bodyPr/>
          <a:lstStyle/>
          <a:p>
            <a:r>
              <a:rPr lang="en-US"/>
              <a:t>George’s Dosing</a:t>
            </a:r>
          </a:p>
        </p:txBody>
      </p:sp>
      <p:graphicFrame>
        <p:nvGraphicFramePr>
          <p:cNvPr id="33" name="Diagram 7">
            <a:extLst>
              <a:ext uri="{FF2B5EF4-FFF2-40B4-BE49-F238E27FC236}">
                <a16:creationId xmlns:a16="http://schemas.microsoft.com/office/drawing/2014/main" id="{A651DEA1-C0E0-2649-8268-D2B0851FC1B3}"/>
              </a:ext>
            </a:extLst>
          </p:cNvPr>
          <p:cNvGraphicFramePr/>
          <p:nvPr>
            <p:extLst>
              <p:ext uri="{D42A27DB-BD31-4B8C-83A1-F6EECF244321}">
                <p14:modId xmlns:p14="http://schemas.microsoft.com/office/powerpoint/2010/main" val="2729598352"/>
              </p:ext>
            </p:extLst>
          </p:nvPr>
        </p:nvGraphicFramePr>
        <p:xfrm>
          <a:off x="2022117" y="1780399"/>
          <a:ext cx="8321040"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TextBox 47">
            <a:extLst>
              <a:ext uri="{FF2B5EF4-FFF2-40B4-BE49-F238E27FC236}">
                <a16:creationId xmlns:a16="http://schemas.microsoft.com/office/drawing/2014/main" id="{7EA685EC-1769-DF4A-8865-D8E45AB43EE2}"/>
              </a:ext>
            </a:extLst>
          </p:cNvPr>
          <p:cNvSpPr txBox="1"/>
          <p:nvPr/>
        </p:nvSpPr>
        <p:spPr>
          <a:xfrm>
            <a:off x="2017060" y="3510942"/>
            <a:ext cx="724878" cy="369332"/>
          </a:xfrm>
          <a:prstGeom prst="rect">
            <a:avLst/>
          </a:prstGeom>
          <a:noFill/>
        </p:spPr>
        <p:txBody>
          <a:bodyPr wrap="none" rtlCol="0">
            <a:spAutoFit/>
          </a:bodyPr>
          <a:lstStyle/>
          <a:p>
            <a:r>
              <a:rPr lang="en-US">
                <a:solidFill>
                  <a:schemeClr val="tx1">
                    <a:lumMod val="50000"/>
                    <a:lumOff val="50000"/>
                  </a:schemeClr>
                </a:solidFill>
              </a:rPr>
              <a:t>11pm</a:t>
            </a:r>
          </a:p>
        </p:txBody>
      </p:sp>
      <p:sp>
        <p:nvSpPr>
          <p:cNvPr id="50" name="TextBox 49">
            <a:extLst>
              <a:ext uri="{FF2B5EF4-FFF2-40B4-BE49-F238E27FC236}">
                <a16:creationId xmlns:a16="http://schemas.microsoft.com/office/drawing/2014/main" id="{D1393262-90CB-AB43-9623-0ABAAB8F0C2F}"/>
              </a:ext>
            </a:extLst>
          </p:cNvPr>
          <p:cNvSpPr txBox="1"/>
          <p:nvPr/>
        </p:nvSpPr>
        <p:spPr>
          <a:xfrm>
            <a:off x="8423266" y="3497612"/>
            <a:ext cx="724878" cy="369332"/>
          </a:xfrm>
          <a:prstGeom prst="rect">
            <a:avLst/>
          </a:prstGeom>
          <a:noFill/>
        </p:spPr>
        <p:txBody>
          <a:bodyPr wrap="none" rtlCol="0">
            <a:spAutoFit/>
          </a:bodyPr>
          <a:lstStyle/>
          <a:p>
            <a:r>
              <a:rPr lang="en-US" dirty="0">
                <a:solidFill>
                  <a:schemeClr val="tx1">
                    <a:lumMod val="50000"/>
                    <a:lumOff val="50000"/>
                  </a:schemeClr>
                </a:solidFill>
              </a:rPr>
              <a:t>10pm</a:t>
            </a:r>
          </a:p>
        </p:txBody>
      </p:sp>
      <p:sp>
        <p:nvSpPr>
          <p:cNvPr id="57" name="TextBox 56">
            <a:extLst>
              <a:ext uri="{FF2B5EF4-FFF2-40B4-BE49-F238E27FC236}">
                <a16:creationId xmlns:a16="http://schemas.microsoft.com/office/drawing/2014/main" id="{1C9AE623-8965-AA4A-866D-24D33EAE2AB3}"/>
              </a:ext>
            </a:extLst>
          </p:cNvPr>
          <p:cNvSpPr txBox="1"/>
          <p:nvPr/>
        </p:nvSpPr>
        <p:spPr>
          <a:xfrm>
            <a:off x="2087527" y="4302763"/>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58" name="TextBox 57">
            <a:extLst>
              <a:ext uri="{FF2B5EF4-FFF2-40B4-BE49-F238E27FC236}">
                <a16:creationId xmlns:a16="http://schemas.microsoft.com/office/drawing/2014/main" id="{81C536FF-67D3-D648-A77D-F173A59F419C}"/>
              </a:ext>
            </a:extLst>
          </p:cNvPr>
          <p:cNvSpPr txBox="1"/>
          <p:nvPr/>
        </p:nvSpPr>
        <p:spPr>
          <a:xfrm>
            <a:off x="2662690" y="4301539"/>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59" name="TextBox 58">
            <a:extLst>
              <a:ext uri="{FF2B5EF4-FFF2-40B4-BE49-F238E27FC236}">
                <a16:creationId xmlns:a16="http://schemas.microsoft.com/office/drawing/2014/main" id="{DCECB8DC-13B2-6B48-AD64-56EDB1D11DBD}"/>
              </a:ext>
            </a:extLst>
          </p:cNvPr>
          <p:cNvSpPr txBox="1"/>
          <p:nvPr/>
        </p:nvSpPr>
        <p:spPr>
          <a:xfrm>
            <a:off x="3246734" y="4300315"/>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60" name="TextBox 59">
            <a:extLst>
              <a:ext uri="{FF2B5EF4-FFF2-40B4-BE49-F238E27FC236}">
                <a16:creationId xmlns:a16="http://schemas.microsoft.com/office/drawing/2014/main" id="{60E1C1DD-B526-0340-B83B-6C447E795BCC}"/>
              </a:ext>
            </a:extLst>
          </p:cNvPr>
          <p:cNvSpPr txBox="1"/>
          <p:nvPr/>
        </p:nvSpPr>
        <p:spPr>
          <a:xfrm>
            <a:off x="8493159" y="4301539"/>
            <a:ext cx="596638" cy="369332"/>
          </a:xfrm>
          <a:prstGeom prst="rect">
            <a:avLst/>
          </a:prstGeom>
          <a:noFill/>
        </p:spPr>
        <p:txBody>
          <a:bodyPr wrap="none" rtlCol="0">
            <a:spAutoFit/>
          </a:bodyPr>
          <a:lstStyle/>
          <a:p>
            <a:r>
              <a:rPr lang="en-US">
                <a:solidFill>
                  <a:schemeClr val="tx1">
                    <a:lumMod val="50000"/>
                    <a:lumOff val="50000"/>
                  </a:schemeClr>
                </a:solidFill>
              </a:rPr>
              <a:t>9am</a:t>
            </a:r>
          </a:p>
        </p:txBody>
      </p:sp>
      <p:sp>
        <p:nvSpPr>
          <p:cNvPr id="61" name="TextBox 60">
            <a:extLst>
              <a:ext uri="{FF2B5EF4-FFF2-40B4-BE49-F238E27FC236}">
                <a16:creationId xmlns:a16="http://schemas.microsoft.com/office/drawing/2014/main" id="{A8096DF0-6390-AA4E-A4CF-830E80A3B5AF}"/>
              </a:ext>
            </a:extLst>
          </p:cNvPr>
          <p:cNvSpPr txBox="1"/>
          <p:nvPr/>
        </p:nvSpPr>
        <p:spPr>
          <a:xfrm>
            <a:off x="9077203" y="4300315"/>
            <a:ext cx="596638" cy="369332"/>
          </a:xfrm>
          <a:prstGeom prst="rect">
            <a:avLst/>
          </a:prstGeom>
          <a:noFill/>
        </p:spPr>
        <p:txBody>
          <a:bodyPr wrap="none" rtlCol="0">
            <a:spAutoFit/>
          </a:bodyPr>
          <a:lstStyle/>
          <a:p>
            <a:r>
              <a:rPr lang="en-US" dirty="0">
                <a:solidFill>
                  <a:schemeClr val="tx1">
                    <a:lumMod val="50000"/>
                    <a:lumOff val="50000"/>
                  </a:schemeClr>
                </a:solidFill>
              </a:rPr>
              <a:t>9am</a:t>
            </a:r>
          </a:p>
        </p:txBody>
      </p:sp>
      <p:sp>
        <p:nvSpPr>
          <p:cNvPr id="3" name="Rectangle 2">
            <a:extLst>
              <a:ext uri="{FF2B5EF4-FFF2-40B4-BE49-F238E27FC236}">
                <a16:creationId xmlns:a16="http://schemas.microsoft.com/office/drawing/2014/main" id="{765D0676-D8E3-C94F-9159-23736A769492}"/>
              </a:ext>
            </a:extLst>
          </p:cNvPr>
          <p:cNvSpPr/>
          <p:nvPr/>
        </p:nvSpPr>
        <p:spPr>
          <a:xfrm>
            <a:off x="2022117" y="1398313"/>
            <a:ext cx="8734216" cy="1323439"/>
          </a:xfrm>
          <a:prstGeom prst="rect">
            <a:avLst/>
          </a:prstGeom>
        </p:spPr>
        <p:txBody>
          <a:bodyPr wrap="square">
            <a:spAutoFit/>
          </a:bodyPr>
          <a:lstStyle/>
          <a:p>
            <a:pPr>
              <a:spcBef>
                <a:spcPts val="600"/>
              </a:spcBef>
              <a:spcAft>
                <a:spcPts val="600"/>
              </a:spcAft>
            </a:pPr>
            <a:r>
              <a:rPr lang="en-US" sz="2000" dirty="0">
                <a:cs typeface="Arial"/>
              </a:rPr>
              <a:t>George took two pills Friday morning before having sex on Friday night. On Saturday and Sunday, he took another pill each day. He next had sex on the following Tuesday night. Since it had been several days since his last dose, George starts with a 2-pill loading dose.</a:t>
            </a:r>
          </a:p>
        </p:txBody>
      </p:sp>
      <p:sp>
        <p:nvSpPr>
          <p:cNvPr id="23" name="TextBox 22">
            <a:extLst>
              <a:ext uri="{FF2B5EF4-FFF2-40B4-BE49-F238E27FC236}">
                <a16:creationId xmlns:a16="http://schemas.microsoft.com/office/drawing/2014/main" id="{22762DFE-D148-C94B-9097-BC38DE77C806}"/>
              </a:ext>
            </a:extLst>
          </p:cNvPr>
          <p:cNvSpPr txBox="1"/>
          <p:nvPr/>
        </p:nvSpPr>
        <p:spPr>
          <a:xfrm>
            <a:off x="9694426" y="4296181"/>
            <a:ext cx="763475" cy="369332"/>
          </a:xfrm>
          <a:prstGeom prst="rect">
            <a:avLst/>
          </a:prstGeom>
          <a:noFill/>
        </p:spPr>
        <p:txBody>
          <a:bodyPr wrap="square" rtlCol="0">
            <a:spAutoFit/>
          </a:bodyPr>
          <a:lstStyle/>
          <a:p>
            <a:r>
              <a:rPr lang="en-US" dirty="0">
                <a:solidFill>
                  <a:schemeClr val="tx1">
                    <a:lumMod val="50000"/>
                    <a:lumOff val="50000"/>
                  </a:schemeClr>
                </a:solidFill>
              </a:rPr>
              <a:t>9am</a:t>
            </a:r>
          </a:p>
        </p:txBody>
      </p:sp>
      <p:sp>
        <p:nvSpPr>
          <p:cNvPr id="7" name="Right Triangle 6">
            <a:extLst>
              <a:ext uri="{FF2B5EF4-FFF2-40B4-BE49-F238E27FC236}">
                <a16:creationId xmlns:a16="http://schemas.microsoft.com/office/drawing/2014/main" id="{AD90F6FE-5180-EDC4-7C22-5173F7BA7269}"/>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aphic 6">
            <a:extLst>
              <a:ext uri="{FF2B5EF4-FFF2-40B4-BE49-F238E27FC236}">
                <a16:creationId xmlns:a16="http://schemas.microsoft.com/office/drawing/2014/main" id="{59508417-9305-01DF-E8A7-23D7C6F9197F}"/>
              </a:ext>
            </a:extLst>
          </p:cNvPr>
          <p:cNvGrpSpPr/>
          <p:nvPr/>
        </p:nvGrpSpPr>
        <p:grpSpPr>
          <a:xfrm>
            <a:off x="11642983" y="141554"/>
            <a:ext cx="415770" cy="366446"/>
            <a:chOff x="3735476" y="1417084"/>
            <a:chExt cx="4722880" cy="4162584"/>
          </a:xfrm>
          <a:noFill/>
        </p:grpSpPr>
        <p:sp>
          <p:nvSpPr>
            <p:cNvPr id="9" name="Freeform 8">
              <a:extLst>
                <a:ext uri="{FF2B5EF4-FFF2-40B4-BE49-F238E27FC236}">
                  <a16:creationId xmlns:a16="http://schemas.microsoft.com/office/drawing/2014/main" id="{57909EA0-370F-8090-0C54-9B63D714235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A3C8FB77-A1E6-22C8-E33C-BBA0B90F5DAF}"/>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9B9C3984-B5FE-4B1B-65B9-E610FEE09F9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3C783069-84B8-721D-077A-8C003446FBD0}"/>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4" name="Rectangle 3">
            <a:extLst>
              <a:ext uri="{FF2B5EF4-FFF2-40B4-BE49-F238E27FC236}">
                <a16:creationId xmlns:a16="http://schemas.microsoft.com/office/drawing/2014/main" id="{43FB12A6-907F-67A4-3DB9-38D8FBFC83D4}"/>
              </a:ext>
            </a:extLst>
          </p:cNvPr>
          <p:cNvSpPr/>
          <p:nvPr/>
        </p:nvSpPr>
        <p:spPr>
          <a:xfrm>
            <a:off x="4937299" y="5404339"/>
            <a:ext cx="2317401" cy="145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3">
            <a:extLst>
              <a:ext uri="{FF2B5EF4-FFF2-40B4-BE49-F238E27FC236}">
                <a16:creationId xmlns:a16="http://schemas.microsoft.com/office/drawing/2014/main" id="{91A2B1AF-14BA-BD0C-8644-8ED2C97CE009}"/>
              </a:ext>
            </a:extLst>
          </p:cNvPr>
          <p:cNvGrpSpPr/>
          <p:nvPr/>
        </p:nvGrpSpPr>
        <p:grpSpPr>
          <a:xfrm>
            <a:off x="5282143" y="5671277"/>
            <a:ext cx="479785" cy="332622"/>
            <a:chOff x="2831580" y="1165860"/>
            <a:chExt cx="6528884" cy="4526285"/>
          </a:xfrm>
          <a:solidFill>
            <a:schemeClr val="accent5"/>
          </a:solidFill>
        </p:grpSpPr>
        <p:sp>
          <p:nvSpPr>
            <p:cNvPr id="13" name="Freeform 12">
              <a:extLst>
                <a:ext uri="{FF2B5EF4-FFF2-40B4-BE49-F238E27FC236}">
                  <a16:creationId xmlns:a16="http://schemas.microsoft.com/office/drawing/2014/main" id="{6D026000-328D-B0E8-E129-FE2B5BBA891B}"/>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16271E8-CA8C-9040-3E14-62D925E10DEB}"/>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8AB6256-E623-BDAD-63A4-C5A2AD951812}"/>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16" name="Rounded Rectangle 7">
            <a:extLst>
              <a:ext uri="{FF2B5EF4-FFF2-40B4-BE49-F238E27FC236}">
                <a16:creationId xmlns:a16="http://schemas.microsoft.com/office/drawing/2014/main" id="{BDC3ACFA-C79D-C102-CAB9-3BB4933E87A0}"/>
              </a:ext>
            </a:extLst>
          </p:cNvPr>
          <p:cNvSpPr/>
          <p:nvPr/>
        </p:nvSpPr>
        <p:spPr>
          <a:xfrm>
            <a:off x="5289674" y="6329368"/>
            <a:ext cx="440964" cy="19561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7" name="TextBox 16">
            <a:extLst>
              <a:ext uri="{FF2B5EF4-FFF2-40B4-BE49-F238E27FC236}">
                <a16:creationId xmlns:a16="http://schemas.microsoft.com/office/drawing/2014/main" id="{E8EAC774-0C5A-668A-BF05-96CEDAC7E70B}"/>
              </a:ext>
            </a:extLst>
          </p:cNvPr>
          <p:cNvSpPr txBox="1"/>
          <p:nvPr/>
        </p:nvSpPr>
        <p:spPr>
          <a:xfrm>
            <a:off x="5961054" y="5687583"/>
            <a:ext cx="1002134" cy="338554"/>
          </a:xfrm>
          <a:prstGeom prst="rect">
            <a:avLst/>
          </a:prstGeom>
          <a:noFill/>
        </p:spPr>
        <p:txBody>
          <a:bodyPr wrap="none" rtlCol="0">
            <a:spAutoFit/>
          </a:bodyPr>
          <a:lstStyle/>
          <a:p>
            <a:r>
              <a:rPr lang="en-US" sz="1600" b="1" dirty="0">
                <a:solidFill>
                  <a:schemeClr val="tx2"/>
                </a:solidFill>
              </a:rPr>
              <a:t>Sex event</a:t>
            </a:r>
          </a:p>
        </p:txBody>
      </p:sp>
      <p:sp>
        <p:nvSpPr>
          <p:cNvPr id="18" name="TextBox 17">
            <a:extLst>
              <a:ext uri="{FF2B5EF4-FFF2-40B4-BE49-F238E27FC236}">
                <a16:creationId xmlns:a16="http://schemas.microsoft.com/office/drawing/2014/main" id="{D8EE765A-92DD-DBD9-4321-3355D6C1AB21}"/>
              </a:ext>
            </a:extLst>
          </p:cNvPr>
          <p:cNvSpPr txBox="1"/>
          <p:nvPr/>
        </p:nvSpPr>
        <p:spPr>
          <a:xfrm>
            <a:off x="5961054" y="6263429"/>
            <a:ext cx="894797" cy="338554"/>
          </a:xfrm>
          <a:prstGeom prst="rect">
            <a:avLst/>
          </a:prstGeom>
          <a:noFill/>
        </p:spPr>
        <p:txBody>
          <a:bodyPr wrap="none" rtlCol="0">
            <a:spAutoFit/>
          </a:bodyPr>
          <a:lstStyle/>
          <a:p>
            <a:r>
              <a:rPr lang="en-US" sz="1600" b="1" dirty="0">
                <a:solidFill>
                  <a:schemeClr val="tx2"/>
                </a:solidFill>
              </a:rPr>
              <a:t>Pill dose</a:t>
            </a:r>
          </a:p>
        </p:txBody>
      </p:sp>
      <p:sp>
        <p:nvSpPr>
          <p:cNvPr id="19" name="Rounded Rectangle 7">
            <a:extLst>
              <a:ext uri="{FF2B5EF4-FFF2-40B4-BE49-F238E27FC236}">
                <a16:creationId xmlns:a16="http://schemas.microsoft.com/office/drawing/2014/main" id="{A5122743-E633-A4FF-EF33-988768CA4A21}"/>
              </a:ext>
            </a:extLst>
          </p:cNvPr>
          <p:cNvSpPr/>
          <p:nvPr/>
        </p:nvSpPr>
        <p:spPr>
          <a:xfrm>
            <a:off x="2039677"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20" name="Rounded Rectangle 7">
            <a:extLst>
              <a:ext uri="{FF2B5EF4-FFF2-40B4-BE49-F238E27FC236}">
                <a16:creationId xmlns:a16="http://schemas.microsoft.com/office/drawing/2014/main" id="{E820C621-7099-EF8A-01D9-5DEF189DAC09}"/>
              </a:ext>
            </a:extLst>
          </p:cNvPr>
          <p:cNvSpPr/>
          <p:nvPr/>
        </p:nvSpPr>
        <p:spPr>
          <a:xfrm>
            <a:off x="2039677" y="5035585"/>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21" name="Graphic 3">
            <a:extLst>
              <a:ext uri="{FF2B5EF4-FFF2-40B4-BE49-F238E27FC236}">
                <a16:creationId xmlns:a16="http://schemas.microsoft.com/office/drawing/2014/main" id="{3211605C-25E0-5CF6-A586-6E4B32147D50}"/>
              </a:ext>
            </a:extLst>
          </p:cNvPr>
          <p:cNvGrpSpPr/>
          <p:nvPr/>
        </p:nvGrpSpPr>
        <p:grpSpPr>
          <a:xfrm>
            <a:off x="2068809" y="3085339"/>
            <a:ext cx="595118" cy="412579"/>
            <a:chOff x="2831580" y="1165860"/>
            <a:chExt cx="6528884" cy="4526285"/>
          </a:xfrm>
          <a:solidFill>
            <a:schemeClr val="accent5"/>
          </a:solidFill>
        </p:grpSpPr>
        <p:sp>
          <p:nvSpPr>
            <p:cNvPr id="25" name="Freeform 24">
              <a:extLst>
                <a:ext uri="{FF2B5EF4-FFF2-40B4-BE49-F238E27FC236}">
                  <a16:creationId xmlns:a16="http://schemas.microsoft.com/office/drawing/2014/main" id="{F4E2EFFB-E30E-6B5C-5E0E-837974C9B17B}"/>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C24AAFB-EFE8-1A57-5959-02856B33AB76}"/>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69FB9C1-4588-2F7F-5F60-ADC363367A9E}"/>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grpSp>
        <p:nvGrpSpPr>
          <p:cNvPr id="30" name="Graphic 3">
            <a:extLst>
              <a:ext uri="{FF2B5EF4-FFF2-40B4-BE49-F238E27FC236}">
                <a16:creationId xmlns:a16="http://schemas.microsoft.com/office/drawing/2014/main" id="{39EAE028-06DC-E332-DCA1-CE65411EEC93}"/>
              </a:ext>
            </a:extLst>
          </p:cNvPr>
          <p:cNvGrpSpPr/>
          <p:nvPr/>
        </p:nvGrpSpPr>
        <p:grpSpPr>
          <a:xfrm>
            <a:off x="8493055" y="3085339"/>
            <a:ext cx="595118" cy="412579"/>
            <a:chOff x="2831580" y="1165860"/>
            <a:chExt cx="6528884" cy="4526285"/>
          </a:xfrm>
          <a:solidFill>
            <a:schemeClr val="accent5"/>
          </a:solidFill>
        </p:grpSpPr>
        <p:sp>
          <p:nvSpPr>
            <p:cNvPr id="31" name="Freeform 30">
              <a:extLst>
                <a:ext uri="{FF2B5EF4-FFF2-40B4-BE49-F238E27FC236}">
                  <a16:creationId xmlns:a16="http://schemas.microsoft.com/office/drawing/2014/main" id="{D354406D-BF2D-9711-4B03-F28BBB30E4DB}"/>
                </a:ext>
              </a:extLst>
            </p:cNvPr>
            <p:cNvSpPr/>
            <p:nvPr/>
          </p:nvSpPr>
          <p:spPr>
            <a:xfrm>
              <a:off x="3777995" y="2551175"/>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73" y="0"/>
                    <a:pt x="589788" y="0"/>
                  </a:cubicBezTo>
                  <a:cubicBezTo>
                    <a:pt x="915520" y="0"/>
                    <a:pt x="1179576" y="264073"/>
                    <a:pt x="1179576" y="589788"/>
                  </a:cubicBezTo>
                </a:path>
              </a:pathLst>
            </a:custGeom>
            <a:grpFill/>
            <a:ln w="57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1734281-4D99-533C-A60B-F9A6727023CB}"/>
                </a:ext>
              </a:extLst>
            </p:cNvPr>
            <p:cNvSpPr/>
            <p:nvPr/>
          </p:nvSpPr>
          <p:spPr>
            <a:xfrm>
              <a:off x="4367784" y="1165860"/>
              <a:ext cx="1179575" cy="1179575"/>
            </a:xfrm>
            <a:custGeom>
              <a:avLst/>
              <a:gdLst>
                <a:gd name="connsiteX0" fmla="*/ 1179576 w 1179575"/>
                <a:gd name="connsiteY0" fmla="*/ 589788 h 1179575"/>
                <a:gd name="connsiteX1" fmla="*/ 589788 w 1179575"/>
                <a:gd name="connsiteY1" fmla="*/ 1179576 h 1179575"/>
                <a:gd name="connsiteX2" fmla="*/ 0 w 1179575"/>
                <a:gd name="connsiteY2" fmla="*/ 589788 h 1179575"/>
                <a:gd name="connsiteX3" fmla="*/ 589788 w 1179575"/>
                <a:gd name="connsiteY3" fmla="*/ 0 h 1179575"/>
                <a:gd name="connsiteX4" fmla="*/ 1179576 w 1179575"/>
                <a:gd name="connsiteY4" fmla="*/ 589788 h 11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75" h="1179575">
                  <a:moveTo>
                    <a:pt x="1179576" y="589788"/>
                  </a:moveTo>
                  <a:cubicBezTo>
                    <a:pt x="1179576" y="915520"/>
                    <a:pt x="915526" y="1179576"/>
                    <a:pt x="589788" y="1179576"/>
                  </a:cubicBezTo>
                  <a:cubicBezTo>
                    <a:pt x="264056" y="1179576"/>
                    <a:pt x="0" y="915526"/>
                    <a:pt x="0" y="589788"/>
                  </a:cubicBezTo>
                  <a:cubicBezTo>
                    <a:pt x="0" y="264056"/>
                    <a:pt x="264050" y="0"/>
                    <a:pt x="589788" y="0"/>
                  </a:cubicBezTo>
                  <a:cubicBezTo>
                    <a:pt x="915520" y="0"/>
                    <a:pt x="1179576" y="264050"/>
                    <a:pt x="1179576" y="589788"/>
                  </a:cubicBezTo>
                </a:path>
              </a:pathLst>
            </a:custGeom>
            <a:grpFill/>
            <a:ln w="57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D3956F8-23B7-3D9A-5F19-41D827DCC2E5}"/>
                </a:ext>
              </a:extLst>
            </p:cNvPr>
            <p:cNvSpPr/>
            <p:nvPr/>
          </p:nvSpPr>
          <p:spPr>
            <a:xfrm>
              <a:off x="2831580" y="1927080"/>
              <a:ext cx="6528884" cy="3765064"/>
            </a:xfrm>
            <a:custGeom>
              <a:avLst/>
              <a:gdLst>
                <a:gd name="connsiteX0" fmla="*/ 6213360 w 6528884"/>
                <a:gd name="connsiteY0" fmla="*/ 1371617 h 3765064"/>
                <a:gd name="connsiteX1" fmla="*/ 3600461 w 6528884"/>
                <a:gd name="connsiteY1" fmla="*/ 68597 h 3765064"/>
                <a:gd name="connsiteX2" fmla="*/ 3072407 w 6528884"/>
                <a:gd name="connsiteY2" fmla="*/ 246899 h 3765064"/>
                <a:gd name="connsiteX3" fmla="*/ 2126003 w 6528884"/>
                <a:gd name="connsiteY3" fmla="*/ 2173998 h 3765064"/>
                <a:gd name="connsiteX4" fmla="*/ 589811 w 6528884"/>
                <a:gd name="connsiteY4" fmla="*/ 2173998 h 3765064"/>
                <a:gd name="connsiteX5" fmla="*/ 589811 w 6528884"/>
                <a:gd name="connsiteY5" fmla="*/ 294906 h 3765064"/>
                <a:gd name="connsiteX6" fmla="*/ 294905 w 6528884"/>
                <a:gd name="connsiteY6" fmla="*/ 0 h 3765064"/>
                <a:gd name="connsiteX7" fmla="*/ 0 w 6528884"/>
                <a:gd name="connsiteY7" fmla="*/ 294906 h 3765064"/>
                <a:gd name="connsiteX8" fmla="*/ 0 w 6528884"/>
                <a:gd name="connsiteY8" fmla="*/ 3470160 h 3765064"/>
                <a:gd name="connsiteX9" fmla="*/ 294905 w 6528884"/>
                <a:gd name="connsiteY9" fmla="*/ 3765065 h 3765064"/>
                <a:gd name="connsiteX10" fmla="*/ 589811 w 6528884"/>
                <a:gd name="connsiteY10" fmla="*/ 3470160 h 3765064"/>
                <a:gd name="connsiteX11" fmla="*/ 589811 w 6528884"/>
                <a:gd name="connsiteY11" fmla="*/ 2763786 h 3765064"/>
                <a:gd name="connsiteX12" fmla="*/ 5939040 w 6528884"/>
                <a:gd name="connsiteY12" fmla="*/ 2763786 h 3765064"/>
                <a:gd name="connsiteX13" fmla="*/ 5939040 w 6528884"/>
                <a:gd name="connsiteY13" fmla="*/ 3470160 h 3765064"/>
                <a:gd name="connsiteX14" fmla="*/ 6233934 w 6528884"/>
                <a:gd name="connsiteY14" fmla="*/ 3765065 h 3765064"/>
                <a:gd name="connsiteX15" fmla="*/ 6528885 w 6528884"/>
                <a:gd name="connsiteY15" fmla="*/ 3470160 h 3765064"/>
                <a:gd name="connsiteX16" fmla="*/ 6528827 w 6528884"/>
                <a:gd name="connsiteY16" fmla="*/ 1872246 h 3765064"/>
                <a:gd name="connsiteX17" fmla="*/ 6213360 w 6528884"/>
                <a:gd name="connsiteY17" fmla="*/ 1371600 h 37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28884" h="3765064">
                  <a:moveTo>
                    <a:pt x="6213360" y="1371617"/>
                  </a:moveTo>
                  <a:lnTo>
                    <a:pt x="3600461" y="68597"/>
                  </a:lnTo>
                  <a:cubicBezTo>
                    <a:pt x="3408426" y="-27421"/>
                    <a:pt x="3168396" y="48012"/>
                    <a:pt x="3072407" y="246899"/>
                  </a:cubicBezTo>
                  <a:lnTo>
                    <a:pt x="2126003" y="2173998"/>
                  </a:lnTo>
                  <a:lnTo>
                    <a:pt x="589811" y="2173998"/>
                  </a:lnTo>
                  <a:lnTo>
                    <a:pt x="589811" y="294906"/>
                  </a:lnTo>
                  <a:cubicBezTo>
                    <a:pt x="589811" y="130308"/>
                    <a:pt x="459503" y="0"/>
                    <a:pt x="294905" y="0"/>
                  </a:cubicBezTo>
                  <a:cubicBezTo>
                    <a:pt x="130308" y="0"/>
                    <a:pt x="0" y="130308"/>
                    <a:pt x="0" y="294906"/>
                  </a:cubicBezTo>
                  <a:lnTo>
                    <a:pt x="0" y="3470160"/>
                  </a:lnTo>
                  <a:cubicBezTo>
                    <a:pt x="0" y="3634757"/>
                    <a:pt x="130308" y="3765065"/>
                    <a:pt x="294905" y="3765065"/>
                  </a:cubicBezTo>
                  <a:cubicBezTo>
                    <a:pt x="459503" y="3765065"/>
                    <a:pt x="589811" y="3634757"/>
                    <a:pt x="589811" y="3470160"/>
                  </a:cubicBezTo>
                  <a:lnTo>
                    <a:pt x="589811" y="2763786"/>
                  </a:lnTo>
                  <a:lnTo>
                    <a:pt x="5939040" y="2763786"/>
                  </a:lnTo>
                  <a:lnTo>
                    <a:pt x="5939040" y="3470160"/>
                  </a:lnTo>
                  <a:cubicBezTo>
                    <a:pt x="5939040" y="3634757"/>
                    <a:pt x="6069342" y="3765065"/>
                    <a:pt x="6233934" y="3765065"/>
                  </a:cubicBezTo>
                  <a:cubicBezTo>
                    <a:pt x="6398583" y="3765065"/>
                    <a:pt x="6528885" y="3634757"/>
                    <a:pt x="6528885" y="3470160"/>
                  </a:cubicBezTo>
                  <a:lnTo>
                    <a:pt x="6528827" y="1872246"/>
                  </a:lnTo>
                  <a:cubicBezTo>
                    <a:pt x="6521970" y="1659653"/>
                    <a:pt x="6405384" y="1467618"/>
                    <a:pt x="6213360" y="1371600"/>
                  </a:cubicBezTo>
                  <a:close/>
                </a:path>
              </a:pathLst>
            </a:custGeom>
            <a:grpFill/>
            <a:ln w="5715" cap="flat">
              <a:noFill/>
              <a:prstDash val="solid"/>
              <a:miter/>
            </a:ln>
          </p:spPr>
          <p:txBody>
            <a:bodyPr rtlCol="0" anchor="ctr"/>
            <a:lstStyle/>
            <a:p>
              <a:endParaRPr lang="en-US"/>
            </a:p>
          </p:txBody>
        </p:sp>
      </p:grpSp>
      <p:sp>
        <p:nvSpPr>
          <p:cNvPr id="35" name="Rounded Rectangle 7">
            <a:extLst>
              <a:ext uri="{FF2B5EF4-FFF2-40B4-BE49-F238E27FC236}">
                <a16:creationId xmlns:a16="http://schemas.microsoft.com/office/drawing/2014/main" id="{F46EAD31-DEB2-7596-A361-F21C90559FE4}"/>
              </a:ext>
            </a:extLst>
          </p:cNvPr>
          <p:cNvSpPr/>
          <p:nvPr/>
        </p:nvSpPr>
        <p:spPr>
          <a:xfrm>
            <a:off x="2657772"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6" name="Rounded Rectangle 7">
            <a:extLst>
              <a:ext uri="{FF2B5EF4-FFF2-40B4-BE49-F238E27FC236}">
                <a16:creationId xmlns:a16="http://schemas.microsoft.com/office/drawing/2014/main" id="{3C834516-88AD-CCA3-E6F4-F0111117539B}"/>
              </a:ext>
            </a:extLst>
          </p:cNvPr>
          <p:cNvSpPr/>
          <p:nvPr/>
        </p:nvSpPr>
        <p:spPr>
          <a:xfrm>
            <a:off x="3275867"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7" name="Rounded Rectangle 7">
            <a:extLst>
              <a:ext uri="{FF2B5EF4-FFF2-40B4-BE49-F238E27FC236}">
                <a16:creationId xmlns:a16="http://schemas.microsoft.com/office/drawing/2014/main" id="{BAC0CF43-1AB6-DD20-A688-0F827895D8CD}"/>
              </a:ext>
            </a:extLst>
          </p:cNvPr>
          <p:cNvSpPr/>
          <p:nvPr/>
        </p:nvSpPr>
        <p:spPr>
          <a:xfrm>
            <a:off x="8534261"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8" name="Rounded Rectangle 7">
            <a:extLst>
              <a:ext uri="{FF2B5EF4-FFF2-40B4-BE49-F238E27FC236}">
                <a16:creationId xmlns:a16="http://schemas.microsoft.com/office/drawing/2014/main" id="{5E5DCB9B-A197-49C5-85B8-D50F4E3147B8}"/>
              </a:ext>
            </a:extLst>
          </p:cNvPr>
          <p:cNvSpPr/>
          <p:nvPr/>
        </p:nvSpPr>
        <p:spPr>
          <a:xfrm>
            <a:off x="8534261" y="5035585"/>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39" name="Rounded Rectangle 7">
            <a:extLst>
              <a:ext uri="{FF2B5EF4-FFF2-40B4-BE49-F238E27FC236}">
                <a16:creationId xmlns:a16="http://schemas.microsoft.com/office/drawing/2014/main" id="{54D3BF84-460F-809D-B9ED-3BE331BB32F6}"/>
              </a:ext>
            </a:extLst>
          </p:cNvPr>
          <p:cNvSpPr/>
          <p:nvPr/>
        </p:nvSpPr>
        <p:spPr>
          <a:xfrm>
            <a:off x="9152356"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40" name="Rounded Rectangle 7">
            <a:extLst>
              <a:ext uri="{FF2B5EF4-FFF2-40B4-BE49-F238E27FC236}">
                <a16:creationId xmlns:a16="http://schemas.microsoft.com/office/drawing/2014/main" id="{E40771CE-71FF-A1BE-1D96-C38FF810B199}"/>
              </a:ext>
            </a:extLst>
          </p:cNvPr>
          <p:cNvSpPr/>
          <p:nvPr/>
        </p:nvSpPr>
        <p:spPr>
          <a:xfrm>
            <a:off x="9770451" y="4698182"/>
            <a:ext cx="504963" cy="224002"/>
          </a:xfrm>
          <a:prstGeom prst="roundRect">
            <a:avLst>
              <a:gd name="adj" fmla="val 5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Tree>
    <p:extLst>
      <p:ext uri="{BB962C8B-B14F-4D97-AF65-F5344CB8AC3E}">
        <p14:creationId xmlns:p14="http://schemas.microsoft.com/office/powerpoint/2010/main" val="32044614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dirty="0"/>
              <a:t>Paired Practice​</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Aft>
                <a:spcPts val="1200"/>
              </a:spcAft>
            </a:pPr>
            <a:r>
              <a:rPr lang="en-US" sz="2800" b="0" dirty="0"/>
              <a:t>Participants will now return to the group and discuss their work in pairs to determine ED-</a:t>
            </a:r>
            <a:r>
              <a:rPr lang="en-US" sz="2800" b="0" dirty="0" err="1"/>
              <a:t>PrEP</a:t>
            </a:r>
            <a:r>
              <a:rPr lang="en-US" sz="2800" b="0" dirty="0"/>
              <a:t> dosing guidance for the clinical scenarios. ​</a:t>
            </a:r>
          </a:p>
          <a:p>
            <a:pPr>
              <a:spcAft>
                <a:spcPts val="1200"/>
              </a:spcAft>
            </a:pPr>
            <a:endParaRPr lang="en-US" sz="2800" b="0" dirty="0"/>
          </a:p>
          <a:p>
            <a:pPr>
              <a:spcAft>
                <a:spcPts val="1200"/>
              </a:spcAft>
            </a:pPr>
            <a:r>
              <a:rPr lang="en-US" sz="2800" b="0" dirty="0"/>
              <a:t>Share findings, questions, and lessons learned. ​</a:t>
            </a:r>
          </a:p>
        </p:txBody>
      </p:sp>
    </p:spTree>
    <p:extLst>
      <p:ext uri="{BB962C8B-B14F-4D97-AF65-F5344CB8AC3E}">
        <p14:creationId xmlns:p14="http://schemas.microsoft.com/office/powerpoint/2010/main" val="311567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3200" b="0" dirty="0"/>
              <a:t>What is YOUR EXPERIENCE initiating clients on ED-</a:t>
            </a:r>
            <a:r>
              <a:rPr lang="en-US" sz="3200" b="0" dirty="0" err="1"/>
              <a:t>PrEP</a:t>
            </a:r>
            <a:r>
              <a:rPr lang="en-US" sz="3200" b="0" dirty="0"/>
              <a:t>? ​</a:t>
            </a:r>
          </a:p>
          <a:p>
            <a:pPr marL="457200" indent="-457200">
              <a:spcAft>
                <a:spcPts val="1200"/>
              </a:spcAft>
              <a:buFont typeface="Arial" panose="020B0604020202020204" pitchFamily="34" charset="0"/>
              <a:buChar char="•"/>
            </a:pPr>
            <a:r>
              <a:rPr lang="en-US" sz="3200" b="0" dirty="0"/>
              <a:t>Do you have any successes or challenges to share?​</a:t>
            </a:r>
          </a:p>
          <a:p>
            <a:pPr marL="457200" indent="-457200">
              <a:spcAft>
                <a:spcPts val="1200"/>
              </a:spcAft>
              <a:buFont typeface="Arial" panose="020B0604020202020204" pitchFamily="34" charset="0"/>
              <a:buChar char="•"/>
            </a:pPr>
            <a:r>
              <a:rPr lang="en-US" sz="3200" b="0" dirty="0"/>
              <a:t>Do you have any questions about initiating clients on ED-</a:t>
            </a:r>
            <a:r>
              <a:rPr lang="en-US" sz="3200" b="0" dirty="0" err="1"/>
              <a:t>PrEP</a:t>
            </a:r>
            <a:r>
              <a:rPr lang="en-US" sz="3200" b="0" dirty="0"/>
              <a:t>?</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13696046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fontScale="90000"/>
          </a:bodyPr>
          <a:lstStyle/>
          <a:p>
            <a:r>
              <a:rPr lang="en-US" dirty="0"/>
              <a:t>3.4 Oral ED-</a:t>
            </a:r>
            <a:r>
              <a:rPr lang="en-US" dirty="0" err="1"/>
              <a:t>PrEP</a:t>
            </a:r>
            <a:r>
              <a:rPr lang="en-US" dirty="0"/>
              <a:t> Follow-up Visits​</a:t>
            </a:r>
          </a:p>
        </p:txBody>
      </p:sp>
    </p:spTree>
    <p:extLst>
      <p:ext uri="{BB962C8B-B14F-4D97-AF65-F5344CB8AC3E}">
        <p14:creationId xmlns:p14="http://schemas.microsoft.com/office/powerpoint/2010/main" val="751098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3481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934818" y="3072809"/>
            <a:ext cx="5582939" cy="307280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are the procedures for oral ED-PrEP follow-up visits? </a:t>
            </a:r>
          </a:p>
          <a:p>
            <a:endParaRPr lang="en-US" b="0" i="1" dirty="0">
              <a:latin typeface="+mn-lt"/>
            </a:endParaRPr>
          </a:p>
          <a:p>
            <a:r>
              <a:rPr lang="en-US" b="0" i="1" dirty="0">
                <a:latin typeface="+mn-lt"/>
              </a:rPr>
              <a:t>How are visits scheduled?​</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8425235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007721"/>
            <a:ext cx="5529776"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a:solidFill>
                  <a:schemeClr val="bg1"/>
                </a:solidFill>
                <a:latin typeface="+mn-lt"/>
              </a:rPr>
              <a:t>Follow-up visits should be completed 1 month after starting oral ED-PrEP and continue every 3 months. ​</a:t>
            </a:r>
          </a:p>
          <a:p>
            <a:pPr>
              <a:spcBef>
                <a:spcPts val="0"/>
              </a:spcBef>
              <a:spcAft>
                <a:spcPts val="1200"/>
              </a:spcAft>
            </a:pPr>
            <a:r>
              <a:rPr lang="en-US" sz="2400" b="0" dirty="0">
                <a:solidFill>
                  <a:schemeClr val="bg1"/>
                </a:solidFill>
                <a:latin typeface="+mn-lt"/>
              </a:rPr>
              <a:t>Essential follow-up visit procedures include HIV testing, HIV risk assessment, side effects management, and adherence counseling.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9553283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dirty="0" err="1"/>
              <a:t>PrEP</a:t>
            </a:r>
            <a:r>
              <a:rPr lang="en-US" dirty="0"/>
              <a:t> Follow-Up Visits​</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Clients on </a:t>
            </a:r>
            <a:r>
              <a:rPr lang="en-US" sz="2000" b="0" dirty="0" err="1"/>
              <a:t>PrEP</a:t>
            </a:r>
            <a:r>
              <a:rPr lang="en-US" sz="2000" b="0" dirty="0"/>
              <a:t> require regular visits with a health provider.​</a:t>
            </a:r>
          </a:p>
          <a:p>
            <a:pPr marL="342900" indent="-342900">
              <a:spcBef>
                <a:spcPts val="600"/>
              </a:spcBef>
              <a:buFont typeface="Arial" panose="020B0604020202020204" pitchFamily="34" charset="0"/>
              <a:buChar char="•"/>
            </a:pPr>
            <a:r>
              <a:rPr lang="en-US" sz="2000" b="0" dirty="0"/>
              <a:t>Programs should decide on the optimal frequency of visits for monitoring </a:t>
            </a:r>
            <a:r>
              <a:rPr lang="en-US" sz="2000" b="0" dirty="0" err="1"/>
              <a:t>PrEP</a:t>
            </a:r>
            <a:r>
              <a:rPr lang="en-US" sz="2000" b="0" dirty="0"/>
              <a:t> use. The suggested follow-up visit schedule is:​</a:t>
            </a:r>
          </a:p>
          <a:p>
            <a:pPr marL="1085850" lvl="1" indent="-342900">
              <a:spcBef>
                <a:spcPts val="600"/>
              </a:spcBef>
            </a:pPr>
            <a:r>
              <a:rPr lang="en-US" sz="2000" b="0" dirty="0"/>
              <a:t>1 month after initiating PrEP</a:t>
            </a:r>
          </a:p>
          <a:p>
            <a:pPr marL="1085850" lvl="1" indent="-342900">
              <a:spcBef>
                <a:spcPts val="600"/>
              </a:spcBef>
            </a:pPr>
            <a:r>
              <a:rPr lang="en-US" sz="2000" b="0" dirty="0"/>
              <a:t>Every 3 months thereafter</a:t>
            </a:r>
          </a:p>
          <a:p>
            <a:pPr marL="342900" indent="-342900">
              <a:spcBef>
                <a:spcPts val="600"/>
              </a:spcBef>
              <a:buFont typeface="Arial" panose="020B0604020202020204" pitchFamily="34" charset="0"/>
              <a:buChar char="•"/>
            </a:pPr>
            <a:r>
              <a:rPr lang="en-US" sz="2000" b="0" dirty="0"/>
              <a:t>Outside of regular monitoring visits, clients should also consult their providers if they experience adverse events, side effects, or signs or symptoms of AHI.​</a:t>
            </a:r>
          </a:p>
          <a:p>
            <a:pPr marL="342900" indent="-342900">
              <a:spcBef>
                <a:spcPts val="600"/>
              </a:spcBef>
              <a:buFont typeface="Arial" panose="020B0604020202020204" pitchFamily="34" charset="0"/>
              <a:buChar char="•"/>
            </a:pPr>
            <a:r>
              <a:rPr lang="en-US" sz="2000" b="0" dirty="0"/>
              <a:t>Follow-up can be provided using a differentiated service delivery (DSD) approach in outpatient or community-based settings, using peer or virtual support. ​</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1914419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1506073073"/>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PrEP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1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Tree>
    <p:extLst>
      <p:ext uri="{BB962C8B-B14F-4D97-AF65-F5344CB8AC3E}">
        <p14:creationId xmlns:p14="http://schemas.microsoft.com/office/powerpoint/2010/main" val="31782626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38847848"/>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a:t>
                      </a:r>
                      <a:r>
                        <a:rPr lang="en-US" sz="2000" b="1" dirty="0" err="1">
                          <a:solidFill>
                            <a:schemeClr val="bg1"/>
                          </a:solidFill>
                          <a:effectLst/>
                        </a:rPr>
                        <a:t>PrEP</a:t>
                      </a:r>
                      <a:r>
                        <a:rPr lang="en-US" sz="2000" b="1" dirty="0">
                          <a:solidFill>
                            <a:schemeClr val="bg1"/>
                          </a:solidFill>
                          <a:effectLst/>
                        </a:rPr>
                        <a:t>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dirty="0">
                          <a:solidFill>
                            <a:schemeClr val="tx1"/>
                          </a:solidFill>
                          <a:effectLst/>
                        </a:rPr>
                        <a:t>Confirmation of HIV-negative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dirty="0">
                          <a:solidFill>
                            <a:schemeClr val="tx1"/>
                          </a:solidFill>
                          <a:effectLst/>
                        </a:rPr>
                        <a:t>At one month follow-up ​</a:t>
                      </a:r>
                    </a:p>
                    <a:p>
                      <a:pPr marL="285750" indent="-285750" algn="l" rtl="0" fontAlgn="base">
                        <a:buFont typeface="Arial" panose="020B0604020202020204" pitchFamily="34" charset="0"/>
                        <a:buChar char="•"/>
                      </a:pPr>
                      <a:r>
                        <a:rPr lang="en-US" sz="1600" b="0" dirty="0">
                          <a:solidFill>
                            <a:schemeClr val="tx1"/>
                          </a:solidFill>
                          <a:effectLst/>
                        </a:rPr>
                        <a:t>Every 3 months</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dirty="0">
                          <a:solidFill>
                            <a:schemeClr val="tx1"/>
                          </a:solidFill>
                          <a:effectLst/>
                        </a:rPr>
                        <a:t>Address side effects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u="none" strike="noStrike" dirty="0">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dirty="0">
                          <a:solidFill>
                            <a:schemeClr val="tx1"/>
                          </a:solidFill>
                          <a:effectLst/>
                        </a:rPr>
                        <a:t>Determine need for creatinine clearance evaluation​</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dirty="0">
                          <a:solidFill>
                            <a:schemeClr val="tx1"/>
                          </a:solidFill>
                          <a:effectLst/>
                        </a:rPr>
                        <a:t>Screening for HBV and HCV (optional)</a:t>
                      </a:r>
                      <a:endParaRPr lang="en-US" sz="1600" b="0" i="0" dirty="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dirty="0">
                          <a:solidFill>
                            <a:schemeClr val="tx1"/>
                          </a:solidFill>
                          <a:effectLst/>
                        </a:rPr>
                        <a:t>Once within 3 months of initiation </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dirty="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3" name="Frame 2">
            <a:extLst>
              <a:ext uri="{FF2B5EF4-FFF2-40B4-BE49-F238E27FC236}">
                <a16:creationId xmlns:a16="http://schemas.microsoft.com/office/drawing/2014/main" id="{EECB80F7-1B0C-34A8-5819-7BDCF68E4FEE}"/>
              </a:ext>
            </a:extLst>
          </p:cNvPr>
          <p:cNvSpPr/>
          <p:nvPr/>
        </p:nvSpPr>
        <p:spPr>
          <a:xfrm>
            <a:off x="1932068" y="2115879"/>
            <a:ext cx="9409060" cy="584791"/>
          </a:xfrm>
          <a:prstGeom prst="frame">
            <a:avLst>
              <a:gd name="adj1" fmla="val 5921"/>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9928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98C3-25ED-F4EC-7F43-C42A909CE579}"/>
              </a:ext>
            </a:extLst>
          </p:cNvPr>
          <p:cNvSpPr>
            <a:spLocks noGrp="1"/>
          </p:cNvSpPr>
          <p:nvPr>
            <p:ph type="title"/>
          </p:nvPr>
        </p:nvSpPr>
        <p:spPr/>
        <p:txBody>
          <a:bodyPr/>
          <a:lstStyle/>
          <a:p>
            <a:r>
              <a:rPr lang="en-US"/>
              <a:t>Follow-up HIV Testing for </a:t>
            </a:r>
            <a:r>
              <a:rPr lang="en-US" err="1"/>
              <a:t>PrEP</a:t>
            </a:r>
            <a:r>
              <a:rPr lang="en-US"/>
              <a:t>​</a:t>
            </a:r>
          </a:p>
        </p:txBody>
      </p:sp>
      <p:sp>
        <p:nvSpPr>
          <p:cNvPr id="3" name="Content Placeholder 2">
            <a:extLst>
              <a:ext uri="{FF2B5EF4-FFF2-40B4-BE49-F238E27FC236}">
                <a16:creationId xmlns:a16="http://schemas.microsoft.com/office/drawing/2014/main" id="{6BFCB5BD-702F-2C74-5B74-51E4D723C9AA}"/>
              </a:ext>
            </a:extLst>
          </p:cNvPr>
          <p:cNvSpPr>
            <a:spLocks noGrp="1"/>
          </p:cNvSpPr>
          <p:nvPr>
            <p:ph sz="quarter" idx="11"/>
          </p:nvPr>
        </p:nvSpPr>
        <p:spPr>
          <a:xfrm>
            <a:off x="1964318" y="1511300"/>
            <a:ext cx="9145008" cy="3821831"/>
          </a:xfrm>
        </p:spPr>
        <p:txBody>
          <a:bodyPr>
            <a:normAutofit lnSpcReduction="10000"/>
          </a:bodyPr>
          <a:lstStyle/>
          <a:p>
            <a:pPr>
              <a:spcAft>
                <a:spcPts val="1200"/>
              </a:spcAft>
            </a:pPr>
            <a:r>
              <a:rPr lang="en-US" sz="2000" dirty="0"/>
              <a:t>HIV follow up testing schedule:​</a:t>
            </a:r>
          </a:p>
          <a:p>
            <a:pPr marL="1028700" lvl="1">
              <a:spcAft>
                <a:spcPts val="1200"/>
              </a:spcAft>
            </a:pPr>
            <a:r>
              <a:rPr lang="en-US" sz="2000" b="0" dirty="0"/>
              <a:t>1 month after starting PrEP​</a:t>
            </a:r>
          </a:p>
          <a:p>
            <a:pPr marL="1028700" lvl="1">
              <a:spcAft>
                <a:spcPts val="1200"/>
              </a:spcAft>
            </a:pPr>
            <a:r>
              <a:rPr lang="en-US" sz="2000" b="0" dirty="0"/>
              <a:t>Every 3 months thereafter​</a:t>
            </a:r>
          </a:p>
          <a:p>
            <a:pPr>
              <a:spcAft>
                <a:spcPts val="1200"/>
              </a:spcAft>
            </a:pPr>
            <a:r>
              <a:rPr lang="en-US" sz="2000" dirty="0"/>
              <a:t>HIV test result:​</a:t>
            </a:r>
          </a:p>
          <a:p>
            <a:pPr marL="1028700" lvl="1">
              <a:spcAft>
                <a:spcPts val="1200"/>
              </a:spcAft>
            </a:pPr>
            <a:r>
              <a:rPr lang="en-US" sz="2000" b="0" dirty="0"/>
              <a:t>HIV negative test: safe to continue PrEP use ​</a:t>
            </a:r>
          </a:p>
          <a:p>
            <a:pPr marL="1028700" lvl="1">
              <a:spcAft>
                <a:spcPts val="1200"/>
              </a:spcAft>
            </a:pPr>
            <a:r>
              <a:rPr lang="en-US" sz="2000" b="0" dirty="0"/>
              <a:t>HIV positive test: stop PrEP and link to HIV care and treatment immediately ​</a:t>
            </a:r>
          </a:p>
          <a:p>
            <a:pPr>
              <a:spcAft>
                <a:spcPts val="1200"/>
              </a:spcAft>
            </a:pPr>
            <a:r>
              <a:rPr lang="en-US" sz="2000" dirty="0"/>
              <a:t>Method (follow national guidelines): ​</a:t>
            </a:r>
          </a:p>
          <a:p>
            <a:pPr marL="1028700" lvl="1">
              <a:spcAft>
                <a:spcPts val="1200"/>
              </a:spcAft>
            </a:pPr>
            <a:r>
              <a:rPr lang="en-US" sz="2000" b="0" dirty="0"/>
              <a:t>Rapid HIV test at point-of-care</a:t>
            </a:r>
          </a:p>
          <a:p>
            <a:pPr marL="1028700" lvl="1">
              <a:spcAft>
                <a:spcPts val="1200"/>
              </a:spcAft>
            </a:pPr>
            <a:r>
              <a:rPr lang="en-US" sz="2000" b="0" dirty="0"/>
              <a:t>HIV self-tests (HIVST) outside of clinical setting ​</a:t>
            </a:r>
          </a:p>
        </p:txBody>
      </p:sp>
      <p:sp>
        <p:nvSpPr>
          <p:cNvPr id="4" name="Right Triangle 3">
            <a:extLst>
              <a:ext uri="{FF2B5EF4-FFF2-40B4-BE49-F238E27FC236}">
                <a16:creationId xmlns:a16="http://schemas.microsoft.com/office/drawing/2014/main" id="{0381B2A6-79F0-70D3-0511-239F58A7EB86}"/>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A3B98930-9CB9-BDAE-F0A7-03A66E6EE2FD}"/>
              </a:ext>
            </a:extLst>
          </p:cNvPr>
          <p:cNvSpPr/>
          <p:nvPr/>
        </p:nvSpPr>
        <p:spPr>
          <a:xfrm>
            <a:off x="11510897" y="119093"/>
            <a:ext cx="259272" cy="308331"/>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pSp>
        <p:nvGrpSpPr>
          <p:cNvPr id="6" name="Graphic 6">
            <a:extLst>
              <a:ext uri="{FF2B5EF4-FFF2-40B4-BE49-F238E27FC236}">
                <a16:creationId xmlns:a16="http://schemas.microsoft.com/office/drawing/2014/main" id="{EF123C8F-2CEF-BC7E-FBD4-5DE67F9B6DC0}"/>
              </a:ext>
            </a:extLst>
          </p:cNvPr>
          <p:cNvGrpSpPr/>
          <p:nvPr/>
        </p:nvGrpSpPr>
        <p:grpSpPr>
          <a:xfrm>
            <a:off x="11682082" y="337296"/>
            <a:ext cx="349834" cy="308332"/>
            <a:chOff x="3735476" y="1417084"/>
            <a:chExt cx="4722880" cy="4162584"/>
          </a:xfrm>
          <a:noFill/>
        </p:grpSpPr>
        <p:sp>
          <p:nvSpPr>
            <p:cNvPr id="7" name="Freeform 6">
              <a:extLst>
                <a:ext uri="{FF2B5EF4-FFF2-40B4-BE49-F238E27FC236}">
                  <a16:creationId xmlns:a16="http://schemas.microsoft.com/office/drawing/2014/main" id="{2740853B-3CB5-8909-F89B-3EABECD2B8B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4C83B9D2-3B99-41C1-CFCE-39FDBFC6AFE0}"/>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4E3F535-A14D-4141-AF78-7C4D4EB4501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22791B30-52F9-B628-AAB5-E46FF40D9095}"/>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2" name="TextBox 11">
            <a:extLst>
              <a:ext uri="{FF2B5EF4-FFF2-40B4-BE49-F238E27FC236}">
                <a16:creationId xmlns:a16="http://schemas.microsoft.com/office/drawing/2014/main" id="{C751FC29-0253-05A2-1F2F-09EBE067DEFB}"/>
              </a:ext>
            </a:extLst>
          </p:cNvPr>
          <p:cNvSpPr txBox="1"/>
          <p:nvPr/>
        </p:nvSpPr>
        <p:spPr>
          <a:xfrm>
            <a:off x="2041778" y="5451627"/>
            <a:ext cx="8738997" cy="1015663"/>
          </a:xfrm>
          <a:prstGeom prst="rect">
            <a:avLst/>
          </a:prstGeom>
          <a:noFill/>
        </p:spPr>
        <p:txBody>
          <a:bodyPr wrap="square">
            <a:spAutoFit/>
          </a:bodyPr>
          <a:lstStyle/>
          <a:p>
            <a:pPr algn="ctr"/>
            <a:r>
              <a:rPr lang="en-US" sz="2000" b="1" u="none" strike="noStrike" dirty="0">
                <a:solidFill>
                  <a:schemeClr val="accent3"/>
                </a:solidFill>
                <a:effectLst/>
                <a:latin typeface="Calibri" panose="020F0502020204030204" pitchFamily="34" charset="0"/>
              </a:rPr>
              <a:t>Note: Serological tests are limited during AHI in the “window” period from HIV infection to detection of antibodies. Exposure to </a:t>
            </a:r>
            <a:r>
              <a:rPr lang="en-US" sz="2000" b="1" dirty="0">
                <a:solidFill>
                  <a:schemeClr val="accent3"/>
                </a:solidFill>
                <a:latin typeface="Calibri" panose="020F0502020204030204" pitchFamily="34" charset="0"/>
              </a:rPr>
              <a:t>antiretroviral drugs</a:t>
            </a:r>
            <a:r>
              <a:rPr lang="en-US" sz="2000" b="1" u="none" strike="noStrike" dirty="0">
                <a:solidFill>
                  <a:schemeClr val="accent3"/>
                </a:solidFill>
                <a:effectLst/>
                <a:latin typeface="Calibri" panose="020F0502020204030204" pitchFamily="34" charset="0"/>
              </a:rPr>
              <a:t> can decrease sensitivity of serological tests. Stop PrEP if you suspect AHI</a:t>
            </a:r>
            <a:endParaRPr lang="en-ZA" sz="2000" b="1" dirty="0">
              <a:solidFill>
                <a:schemeClr val="accent3"/>
              </a:solidFill>
            </a:endParaRPr>
          </a:p>
        </p:txBody>
      </p:sp>
    </p:spTree>
    <p:extLst>
      <p:ext uri="{BB962C8B-B14F-4D97-AF65-F5344CB8AC3E}">
        <p14:creationId xmlns:p14="http://schemas.microsoft.com/office/powerpoint/2010/main" val="1047124775"/>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21" ma:contentTypeDescription="NGO Document content type" ma:contentTypeScope="" ma:versionID="f13f61050c6fb1097dcde2f81866abae">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c549fdb209439c75d6609038fec03910"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5aaf331-8f31-426f-9963-0cfea8c3f5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049E4A71-22EC-4ECD-8123-7F2DCE110C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5aaf331-8f31-426f-9963-0cfea8c3f52d"/>
    <ds:schemaRef ds:uri="f07fa239-8a8b-43b1-a711-12068281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0978B8-74BD-4ABE-8747-4338AF74F122}">
  <ds:schemaRefs>
    <ds:schemaRef ds:uri="http://purl.org/dc/terms/"/>
    <ds:schemaRef ds:uri="c629780e-db83-45bc-a257-7c8c4fd6b9cb"/>
    <ds:schemaRef ds:uri="25aaf331-8f31-426f-9963-0cfea8c3f52d"/>
    <ds:schemaRef ds:uri="http://purl.org/dc/elements/1.1/"/>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f07fa239-8a8b-43b1-a711-120682818fa8"/>
  </ds:schemaRefs>
</ds:datastoreItem>
</file>

<file path=docProps/app.xml><?xml version="1.0" encoding="utf-8"?>
<Properties xmlns="http://schemas.openxmlformats.org/officeDocument/2006/extended-properties" xmlns:vt="http://schemas.openxmlformats.org/officeDocument/2006/docPropsVTypes">
  <Template>1_Office Theme</Template>
  <TotalTime>31687</TotalTime>
  <Words>13886</Words>
  <Application>Microsoft Office PowerPoint</Application>
  <PresentationFormat>Widescreen</PresentationFormat>
  <Paragraphs>1514</Paragraphs>
  <Slides>133</Slides>
  <Notes>64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133</vt:i4>
      </vt:variant>
    </vt:vector>
  </HeadingPairs>
  <TitlesOfParts>
    <vt:vector size="147" baseType="lpstr">
      <vt:lpstr>Arial</vt:lpstr>
      <vt:lpstr>Arial,Sans-Serif</vt:lpstr>
      <vt:lpstr>Bebas</vt:lpstr>
      <vt:lpstr>Calibri</vt:lpstr>
      <vt:lpstr>Century Gothic</vt:lpstr>
      <vt:lpstr>Courier New</vt:lpstr>
      <vt:lpstr>FrutigerLTPro-Condensed</vt:lpstr>
      <vt:lpstr>Garamond</vt:lpstr>
      <vt:lpstr>Segoe UI</vt:lpstr>
      <vt:lpstr>Symbol</vt:lpstr>
      <vt:lpstr>Symbol,Sans-Serif</vt:lpstr>
      <vt:lpstr>Times New Roman</vt:lpstr>
      <vt:lpstr>Wingdings</vt:lpstr>
      <vt:lpstr>1_Office Theme</vt:lpstr>
      <vt:lpstr>Pre-Exposure Prophylaxis (PrEP) Training for Providers in Clinical Settings</vt:lpstr>
      <vt:lpstr>PowerPoint Presentation</vt:lpstr>
      <vt:lpstr>Training Overview</vt:lpstr>
      <vt:lpstr>PrEP Competencies​</vt:lpstr>
      <vt:lpstr>Symbols Key​</vt:lpstr>
      <vt:lpstr>Learning Activities​</vt:lpstr>
      <vt:lpstr>Module 3: Oral Event-Driven PrEP (ED-PrEP)​</vt:lpstr>
      <vt:lpstr>Introduction​</vt:lpstr>
      <vt:lpstr>Module 3 Learning Objectives​</vt:lpstr>
      <vt:lpstr>PowerPoint Presentation</vt:lpstr>
      <vt:lpstr>3.1 Introduction to Oral ED-PrEP ​</vt:lpstr>
      <vt:lpstr>QUESTION</vt:lpstr>
      <vt:lpstr>ANSWER</vt:lpstr>
      <vt:lpstr>ED-PrEP Dosing​</vt:lpstr>
      <vt:lpstr>Fill in the blank: ED-PrEP Dosing​</vt:lpstr>
      <vt:lpstr>Answer: ED-PrEP Dosing​</vt:lpstr>
      <vt:lpstr>Formulation for ED-PrEP​</vt:lpstr>
      <vt:lpstr>Evidence Base for ED-PrEP​</vt:lpstr>
      <vt:lpstr>ED-PrEP: World Health Organization Recommendations​</vt:lpstr>
      <vt:lpstr>WHO Recommendations Rationale</vt:lpstr>
      <vt:lpstr>PowerPoint Presentation</vt:lpstr>
      <vt:lpstr>National Guidelines​</vt:lpstr>
      <vt:lpstr>Advantages and Disadvantages of Oral ED-PrEP​</vt:lpstr>
      <vt:lpstr>3.2 Oral ED-PrEP Eligibility​</vt:lpstr>
      <vt:lpstr>QUESTION</vt:lpstr>
      <vt:lpstr>ANSWER</vt:lpstr>
      <vt:lpstr>Eligibility Criteria for Oral ED-PrEP</vt:lpstr>
      <vt:lpstr>Who is Eligible for ED-PrEP Dosing?​</vt:lpstr>
      <vt:lpstr>Rationale for Ineligible ED-PrEP Clients​</vt:lpstr>
      <vt:lpstr>Questions to Determine Who is Eligible for ED-PrEP​</vt:lpstr>
      <vt:lpstr>Kidney Function Monitoring for Oral PrEP​</vt:lpstr>
      <vt:lpstr>WHO Recommendations: Risk-Based Kidney Function Monitoring for Oral PrEP​</vt:lpstr>
      <vt:lpstr>Key Take Away​</vt:lpstr>
      <vt:lpstr>Case Scenario​</vt:lpstr>
      <vt:lpstr>Case Scenario​</vt:lpstr>
      <vt:lpstr>3.3 Oral ED-PrEP Initiation Visit</vt:lpstr>
      <vt:lpstr>QUESTION</vt:lpstr>
      <vt:lpstr>ANSWER</vt:lpstr>
      <vt:lpstr>Oral ED-PrEP Initiation Visit: Essential Procedures​</vt:lpstr>
      <vt:lpstr>Oral ED-PrEP Initiation Visit: Suggested Procedures​</vt:lpstr>
      <vt:lpstr>Viral Hepatitis and PrEP​</vt:lpstr>
      <vt:lpstr>Viral Hepatitis and PrEP (continued)​</vt:lpstr>
      <vt:lpstr>PrEP Initiation Visit: National Guidelines​</vt:lpstr>
      <vt:lpstr>QUESTION</vt:lpstr>
      <vt:lpstr>ANSWER</vt:lpstr>
      <vt:lpstr>Suggested Clinical Pathway: Oral ED-PrEP Initiation</vt:lpstr>
      <vt:lpstr>Case Scenario​</vt:lpstr>
      <vt:lpstr>Suggested Clinical Pathway: Oral ED-PrEP Initiation</vt:lpstr>
      <vt:lpstr>Case Scenario​</vt:lpstr>
      <vt:lpstr>Suggested Clinical Pathway: Oral ED-PrEP Initiation</vt:lpstr>
      <vt:lpstr>Case Scenario​</vt:lpstr>
      <vt:lpstr>Step 2: Screen for Substantial Risk for HIV​</vt:lpstr>
      <vt:lpstr>Suggested Clinical Pathway: Oral ED-PrEP Initiation</vt:lpstr>
      <vt:lpstr>Case Scenario​</vt:lpstr>
      <vt:lpstr>Step 3: Informed Choice PrEP Counseling​</vt:lpstr>
      <vt:lpstr>Key Initial Visit Counseling Messaging: ED-PrEP Basics​</vt:lpstr>
      <vt:lpstr>Key Initial Visit Counseling Messaging: 2-1-1 Dosing Schedule​</vt:lpstr>
      <vt:lpstr>Dosing Guidance Scenarios​</vt:lpstr>
      <vt:lpstr>Key Initial Visit Counseling Messaging: Ongoing Sexual Exposure​</vt:lpstr>
      <vt:lpstr>Tip!</vt:lpstr>
      <vt:lpstr>Key Initial Visit Counseling Messaging: Supporting Adherence​</vt:lpstr>
      <vt:lpstr>Key Initial Visit Counseling Messaging: Switching PrEP Dosing Methods</vt:lpstr>
      <vt:lpstr>Switching from ED-PrEP to Daily PrEP​</vt:lpstr>
      <vt:lpstr>Example: From ED-PrEP to Daily Prep​</vt:lpstr>
      <vt:lpstr>Switching from Daily PrEP to ED-PrEP​</vt:lpstr>
      <vt:lpstr>From ED-PrEP to No PrEP​</vt:lpstr>
      <vt:lpstr>Key Initial Visit Counseling Messaging: Missed Dose​</vt:lpstr>
      <vt:lpstr>Choosing Between Daily PrEP and ED-PrEP​</vt:lpstr>
      <vt:lpstr>Suggested Clinical Pathway: Oral ED-PrEP Initiation</vt:lpstr>
      <vt:lpstr>Step 4: Establish Eligibility for Oral ED-PrEP</vt:lpstr>
      <vt:lpstr>Decision Algorithm for Kidney Function Monitoring During Oral PrEP Initiation​</vt:lpstr>
      <vt:lpstr>Case Scenario​</vt:lpstr>
      <vt:lpstr>Suggested Clinical Pathway: Oral ED-PrEP Initiation</vt:lpstr>
      <vt:lpstr>Case Scenario​</vt:lpstr>
      <vt:lpstr>Step 5: Initiate Oral ED-PrEP</vt:lpstr>
      <vt:lpstr>Prescribe Oral PrEP and Schedule a Follow-up Visit​</vt:lpstr>
      <vt:lpstr>Paired Practice​</vt:lpstr>
      <vt:lpstr>Review: 2-1-1 Dosing Schedule​</vt:lpstr>
      <vt:lpstr>Review: Dosing for Ongoing Sexual Exposure​</vt:lpstr>
      <vt:lpstr>Review: Dosing Guidance Scenarios​</vt:lpstr>
      <vt:lpstr>José and Mark​</vt:lpstr>
      <vt:lpstr>José’s Dosing</vt:lpstr>
      <vt:lpstr>Roberto​</vt:lpstr>
      <vt:lpstr>Roberto’s Dosing</vt:lpstr>
      <vt:lpstr>Abdul and Mary​</vt:lpstr>
      <vt:lpstr>Abdul’s Dosing</vt:lpstr>
      <vt:lpstr>Patrick and James​</vt:lpstr>
      <vt:lpstr>Patrick’s Dosing</vt:lpstr>
      <vt:lpstr>George​</vt:lpstr>
      <vt:lpstr>George’s Dosing</vt:lpstr>
      <vt:lpstr>Paired Practice​</vt:lpstr>
      <vt:lpstr>PowerPoint Presentation</vt:lpstr>
      <vt:lpstr>3.4 Oral ED-PrEP Follow-up Visits​</vt:lpstr>
      <vt:lpstr>QUESTION</vt:lpstr>
      <vt:lpstr>ANSWER</vt:lpstr>
      <vt:lpstr>PrEP Follow-Up Visits​</vt:lpstr>
      <vt:lpstr>Oral PrEP Follow-Up Visit Procedures​</vt:lpstr>
      <vt:lpstr>Oral PrEP Follow-Up Visit Procedures​</vt:lpstr>
      <vt:lpstr>Follow-up HIV Testing for PrEP​</vt:lpstr>
      <vt:lpstr>HIVST Use With PrEP​</vt:lpstr>
      <vt:lpstr>HIVST Use With PrEP (continued)​</vt:lpstr>
      <vt:lpstr>HIV Positive Test Result: Managing Seroconversion on PrEP​</vt:lpstr>
      <vt:lpstr>Case Scenario​</vt:lpstr>
      <vt:lpstr>Oral PrEP Follow-Up Visit Procedures​</vt:lpstr>
      <vt:lpstr>Case Scenario​</vt:lpstr>
      <vt:lpstr>Step 2: Screen for Substantial Risk for HIV​</vt:lpstr>
      <vt:lpstr>Oral PrEP Follow-Up Visit Procedures​</vt:lpstr>
      <vt:lpstr>Oral ED-PrEP Follow-Up Counseling​</vt:lpstr>
      <vt:lpstr>Oral ED-PrEP Follow-Up Counseling​ (continued)​</vt:lpstr>
      <vt:lpstr>Assess Adherence​</vt:lpstr>
      <vt:lpstr>Adherence Strategies​</vt:lpstr>
      <vt:lpstr>Additional Considerations with Sub-Optimal Adherence to ED-PrEP</vt:lpstr>
      <vt:lpstr>Additional Assessments During Follow-Up Visits for ED-PrEP​</vt:lpstr>
      <vt:lpstr>Case Scenario​</vt:lpstr>
      <vt:lpstr>Oral PrEP Follow-Up Visit Procedures​</vt:lpstr>
      <vt:lpstr>Decision Algorithm for Kidney Function Monitoring During Oral PrEP Follow-up Visits​</vt:lpstr>
      <vt:lpstr>Monitoring Creatinine Results​</vt:lpstr>
      <vt:lpstr>Managing Creatinine Elevation​</vt:lpstr>
      <vt:lpstr>Case Scenario​</vt:lpstr>
      <vt:lpstr>Oral PrEP Follow-Up Visit Procedures​</vt:lpstr>
      <vt:lpstr>Case Scenario​</vt:lpstr>
      <vt:lpstr>Alternative PrEP Options</vt:lpstr>
      <vt:lpstr>PrEP Dispensing During ED-PrEP Follow-up Visits​</vt:lpstr>
      <vt:lpstr>Case Scenario​</vt:lpstr>
      <vt:lpstr>PowerPoint Presentation</vt:lpstr>
      <vt:lpstr>Summary​</vt:lpstr>
      <vt:lpstr>Module 3 Summary​</vt:lpstr>
      <vt:lpstr>Module 3 Learning Objectives​</vt:lpstr>
      <vt:lpstr>PowerPoint Presentation</vt:lpstr>
      <vt:lpstr>Oral ED-PrEP Resources for Providers</vt:lpstr>
      <vt:lpstr>References</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Pre-Exposure Prophylaxis (PrEP) Training for Providers in Clinical Settings</dc:title>
  <dc:creator>Farinango Lema, Adina</dc:creator>
  <cp:lastModifiedBy>Wells, Cassia A.</cp:lastModifiedBy>
  <cp:revision>2</cp:revision>
  <cp:lastPrinted>2021-07-21T14:19:26Z</cp:lastPrinted>
  <dcterms:created xsi:type="dcterms:W3CDTF">2023-06-12T15:29:28Z</dcterms:created>
  <dcterms:modified xsi:type="dcterms:W3CDTF">2023-10-17T10:28:04Z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